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0" r:id="rId2"/>
  </p:sldMasterIdLst>
  <p:sldIdLst>
    <p:sldId id="256" r:id="rId3"/>
    <p:sldId id="274" r:id="rId4"/>
    <p:sldId id="272" r:id="rId5"/>
    <p:sldId id="273" r:id="rId6"/>
    <p:sldId id="260" r:id="rId7"/>
    <p:sldId id="268" r:id="rId8"/>
    <p:sldId id="261" r:id="rId9"/>
    <p:sldId id="262" r:id="rId10"/>
    <p:sldId id="270" r:id="rId11"/>
  </p:sldIdLst>
  <p:sldSz cx="12192000" cy="6858000"/>
  <p:notesSz cx="6858000" cy="9144000"/>
  <p:embeddedFontLst>
    <p:embeddedFont>
      <p:font typeface="Comic Sans MS" panose="030F0702030302020204" pitchFamily="66" charset="0"/>
      <p:regular r:id="rId12"/>
      <p:bold r:id="rId13"/>
      <p:italic r:id="rId14"/>
      <p:boldItalic r:id="rId15"/>
    </p:embeddedFont>
    <p:embeddedFont>
      <p:font typeface="Constantia" panose="02030602050306030303" pitchFamily="18" charset="0"/>
      <p:regular r:id="rId16"/>
      <p:bold r:id="rId17"/>
      <p:italic r:id="rId18"/>
      <p:boldItalic r:id="rId19"/>
    </p:embeddedFont>
  </p:embeddedFontLst>
  <p:defaultTextStyle>
    <a:defPPr>
      <a:defRPr lang="e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EE395"/>
    <a:srgbClr val="F8D992"/>
    <a:srgbClr val="FF5729"/>
    <a:srgbClr val="CB7B2B"/>
    <a:srgbClr val="B6A692"/>
    <a:srgbClr val="FDF983"/>
    <a:srgbClr val="FFF4C7"/>
    <a:srgbClr val="F2CF9B"/>
    <a:srgbClr val="A8875F"/>
    <a:srgbClr val="B1B3F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36" d="100"/>
          <a:sy n="36" d="100"/>
        </p:scale>
        <p:origin x="60" y="12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font" Target="fonts/font2.fntdata"/><Relationship Id="rId18" Type="http://schemas.openxmlformats.org/officeDocument/2006/relationships/font" Target="fonts/font7.fntdata"/><Relationship Id="rId3" Type="http://schemas.openxmlformats.org/officeDocument/2006/relationships/slide" Target="slides/slide1.xml"/><Relationship Id="rId21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" Type="http://schemas.openxmlformats.org/officeDocument/2006/relationships/slideMaster" Target="slideMasters/slideMaster2.xml"/><Relationship Id="rId16" Type="http://schemas.openxmlformats.org/officeDocument/2006/relationships/font" Target="fonts/font5.fntdata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font" Target="fonts/font4.fntdata"/><Relationship Id="rId23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font" Target="fonts/font8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font" Target="fonts/font3.fntdata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#1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#2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536BC1A-BB19-40F3-8482-C603DC98D65E}" type="doc">
      <dgm:prSet loTypeId="urn:microsoft.com/office/officeart/2008/layout/PictureAccentList" loCatId="list" qsTypeId="urn:microsoft.com/office/officeart/2005/8/quickstyle/simple5#1" qsCatId="simple" csTypeId="urn:microsoft.com/office/officeart/2005/8/colors/colorful2#1" csCatId="colorful" phldr="1"/>
      <dgm:spPr/>
      <dgm:t>
        <a:bodyPr/>
        <a:lstStyle/>
        <a:p>
          <a:endParaRPr lang="es-ES"/>
        </a:p>
      </dgm:t>
    </dgm:pt>
    <dgm:pt modelId="{AAD7E697-AFC1-45C9-8FB9-4E5D3A3406E4}">
      <dgm:prSet/>
      <dgm:spPr>
        <a:solidFill>
          <a:schemeClr val="accent4">
            <a:lumMod val="75000"/>
          </a:schemeClr>
        </a:solidFill>
      </dgm:spPr>
      <dgm:t>
        <a:bodyPr/>
        <a:lstStyle/>
        <a:p>
          <a:r>
            <a:rPr lang="en-ID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Penghiburan</a:t>
          </a:r>
          <a:r>
            <a:rPr lang="en-ID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Allah</a:t>
          </a:r>
          <a:endParaRPr lang="es-ES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0AFAB09-050A-4D3C-B8EE-117868993CA1}" type="parTrans" cxnId="{2E5C220A-48E9-42BB-B041-7D0495DD5AA0}">
      <dgm:prSet/>
      <dgm:spPr/>
      <dgm:t>
        <a:bodyPr/>
        <a:lstStyle/>
        <a:p>
          <a:endParaRPr lang="es-ES">
            <a:effectLst/>
          </a:endParaRPr>
        </a:p>
      </dgm:t>
    </dgm:pt>
    <dgm:pt modelId="{A02EA28E-579D-4EC2-B1A5-329F975BDB73}" type="sibTrans" cxnId="{2E5C220A-48E9-42BB-B041-7D0495DD5AA0}">
      <dgm:prSet/>
      <dgm:spPr/>
      <dgm:t>
        <a:bodyPr/>
        <a:lstStyle/>
        <a:p>
          <a:endParaRPr lang="es-ES">
            <a:effectLst/>
          </a:endParaRPr>
        </a:p>
      </dgm:t>
    </dgm:pt>
    <dgm:pt modelId="{FA162DB1-411C-4B17-ABCC-7FC8862A64B2}">
      <dgm:prSet custT="1"/>
      <dgm:spPr/>
      <dgm:t>
        <a:bodyPr/>
        <a:lstStyle/>
        <a:p>
          <a:r>
            <a:rPr lang="en-ID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Membebaskan</a:t>
          </a:r>
          <a:r>
            <a:rPr lang="en-ID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ID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kita</a:t>
          </a:r>
          <a:r>
            <a:rPr lang="en-ID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ID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dari</a:t>
          </a:r>
          <a:r>
            <a:rPr lang="en-ID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ID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ketakutan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DE137E4-6EE6-47CF-AAE4-C0895AA51564}" type="parTrans" cxnId="{A10D1F0A-3DD8-496B-8341-D59943A82D28}">
      <dgm:prSet/>
      <dgm:spPr/>
      <dgm:t>
        <a:bodyPr/>
        <a:lstStyle/>
        <a:p>
          <a:endParaRPr lang="es-ES">
            <a:effectLst/>
          </a:endParaRPr>
        </a:p>
      </dgm:t>
    </dgm:pt>
    <dgm:pt modelId="{DF25863B-67BF-4639-BB92-FD2A398291CF}" type="sibTrans" cxnId="{A10D1F0A-3DD8-496B-8341-D59943A82D28}">
      <dgm:prSet/>
      <dgm:spPr/>
      <dgm:t>
        <a:bodyPr/>
        <a:lstStyle/>
        <a:p>
          <a:endParaRPr lang="es-ES">
            <a:effectLst/>
          </a:endParaRPr>
        </a:p>
      </dgm:t>
    </dgm:pt>
    <dgm:pt modelId="{2B16FAB2-743A-4AB3-B845-B55C3D73432F}">
      <dgm:prSet custT="1"/>
      <dgm:spPr/>
      <dgm:t>
        <a:bodyPr/>
        <a:lstStyle/>
        <a:p>
          <a:r>
            <a:rPr lang="fi-FI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Mengingatkan kita akan saat-saat ketika Dia menolong kita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AFE39CF-081A-420F-BA5F-8A800C6F5EF8}" type="parTrans" cxnId="{181DC361-8C9C-4D9C-B3E7-D28789978EC8}">
      <dgm:prSet/>
      <dgm:spPr/>
      <dgm:t>
        <a:bodyPr/>
        <a:lstStyle/>
        <a:p>
          <a:endParaRPr lang="es-ES">
            <a:effectLst/>
          </a:endParaRPr>
        </a:p>
      </dgm:t>
    </dgm:pt>
    <dgm:pt modelId="{089B9C78-31CF-4977-BDF8-E4D6C340581D}" type="sibTrans" cxnId="{181DC361-8C9C-4D9C-B3E7-D28789978EC8}">
      <dgm:prSet/>
      <dgm:spPr/>
      <dgm:t>
        <a:bodyPr/>
        <a:lstStyle/>
        <a:p>
          <a:endParaRPr lang="es-ES">
            <a:effectLst/>
          </a:endParaRPr>
        </a:p>
      </dgm:t>
    </dgm:pt>
    <dgm:pt modelId="{7C911B8E-7A30-49FC-82E5-7658009EE447}">
      <dgm:prSet custT="1"/>
      <dgm:spPr/>
      <dgm:t>
        <a:bodyPr/>
        <a:lstStyle/>
        <a:p>
          <a:r>
            <a:rPr lang="fi-FI" sz="2000" b="1" dirty="0">
              <a:solidFill>
                <a:schemeClr val="tx1"/>
              </a:solidFill>
              <a:effectLst/>
            </a:rPr>
            <a:t>Menolong kita untuk bertahan dalam penderitaan</a:t>
          </a:r>
          <a:endParaRPr lang="es-ES" sz="2000" dirty="0">
            <a:solidFill>
              <a:schemeClr val="tx1"/>
            </a:solidFill>
            <a:effectLst/>
          </a:endParaRPr>
        </a:p>
      </dgm:t>
    </dgm:pt>
    <dgm:pt modelId="{2DFBAB6D-AB41-4DAB-903D-4D37EB3ED4A8}" type="parTrans" cxnId="{FDCC32DC-3706-45A3-8EFF-56F2639C10DD}">
      <dgm:prSet/>
      <dgm:spPr/>
      <dgm:t>
        <a:bodyPr/>
        <a:lstStyle/>
        <a:p>
          <a:endParaRPr lang="es-ES">
            <a:effectLst/>
          </a:endParaRPr>
        </a:p>
      </dgm:t>
    </dgm:pt>
    <dgm:pt modelId="{B36B7BC0-7332-47A1-95B2-89C29654614A}" type="sibTrans" cxnId="{FDCC32DC-3706-45A3-8EFF-56F2639C10DD}">
      <dgm:prSet/>
      <dgm:spPr/>
      <dgm:t>
        <a:bodyPr/>
        <a:lstStyle/>
        <a:p>
          <a:endParaRPr lang="es-ES">
            <a:effectLst/>
          </a:endParaRPr>
        </a:p>
      </dgm:t>
    </dgm:pt>
    <dgm:pt modelId="{156E3E1C-824D-4680-8072-BE56C95E1689}">
      <dgm:prSet custT="1"/>
      <dgm:spPr/>
      <dgm:t>
        <a:bodyPr/>
        <a:lstStyle/>
        <a:p>
          <a:r>
            <a:rPr lang="fi-FI" sz="2000" b="1" dirty="0">
              <a:solidFill>
                <a:schemeClr val="tx1"/>
              </a:solidFill>
              <a:effectLst/>
            </a:rPr>
            <a:t>Membawa kita kepada kedewasaan rohani</a:t>
          </a:r>
          <a:endParaRPr lang="es-ES" sz="2000" dirty="0">
            <a:solidFill>
              <a:schemeClr val="tx1"/>
            </a:solidFill>
            <a:effectLst/>
          </a:endParaRPr>
        </a:p>
      </dgm:t>
    </dgm:pt>
    <dgm:pt modelId="{2D94CA8D-F513-4F42-94C5-2D7363710307}" type="parTrans" cxnId="{E98B7860-CA92-44A5-92B7-F969C8A7F640}">
      <dgm:prSet/>
      <dgm:spPr/>
      <dgm:t>
        <a:bodyPr/>
        <a:lstStyle/>
        <a:p>
          <a:endParaRPr lang="es-ES">
            <a:effectLst/>
          </a:endParaRPr>
        </a:p>
      </dgm:t>
    </dgm:pt>
    <dgm:pt modelId="{3752E77C-97FD-43E8-9740-759B3D9EC46C}" type="sibTrans" cxnId="{E98B7860-CA92-44A5-92B7-F969C8A7F640}">
      <dgm:prSet/>
      <dgm:spPr/>
      <dgm:t>
        <a:bodyPr/>
        <a:lstStyle/>
        <a:p>
          <a:endParaRPr lang="es-ES">
            <a:effectLst/>
          </a:endParaRPr>
        </a:p>
      </dgm:t>
    </dgm:pt>
    <dgm:pt modelId="{E05C01D3-016E-4670-878C-08DE0F96A464}">
      <dgm:prSet custT="1"/>
      <dgm:spPr/>
      <dgm:t>
        <a:bodyPr/>
        <a:lstStyle/>
        <a:p>
          <a:r>
            <a:rPr lang="en-ID" sz="1800" b="1" dirty="0" err="1">
              <a:solidFill>
                <a:schemeClr val="tx1"/>
              </a:solidFill>
              <a:effectLst/>
            </a:rPr>
            <a:t>Mendorong</a:t>
          </a:r>
          <a:r>
            <a:rPr lang="en-ID" sz="1800" b="1" dirty="0">
              <a:solidFill>
                <a:schemeClr val="tx1"/>
              </a:solidFill>
              <a:effectLst/>
            </a:rPr>
            <a:t> </a:t>
          </a:r>
          <a:r>
            <a:rPr lang="en-ID" sz="1800" b="1" dirty="0" err="1">
              <a:solidFill>
                <a:schemeClr val="tx1"/>
              </a:solidFill>
              <a:effectLst/>
            </a:rPr>
            <a:t>kita</a:t>
          </a:r>
          <a:r>
            <a:rPr lang="en-ID" sz="1800" b="1" dirty="0">
              <a:solidFill>
                <a:schemeClr val="tx1"/>
              </a:solidFill>
              <a:effectLst/>
            </a:rPr>
            <a:t> </a:t>
          </a:r>
          <a:r>
            <a:rPr lang="en-ID" sz="1800" b="1" dirty="0" err="1">
              <a:solidFill>
                <a:schemeClr val="tx1"/>
              </a:solidFill>
              <a:effectLst/>
            </a:rPr>
            <a:t>untuk</a:t>
          </a:r>
          <a:r>
            <a:rPr lang="en-ID" sz="1800" b="1" dirty="0">
              <a:solidFill>
                <a:schemeClr val="tx1"/>
              </a:solidFill>
              <a:effectLst/>
            </a:rPr>
            <a:t> </a:t>
          </a:r>
          <a:r>
            <a:rPr lang="en-ID" sz="1800" b="1" dirty="0" err="1">
              <a:solidFill>
                <a:schemeClr val="tx1"/>
              </a:solidFill>
              <a:effectLst/>
            </a:rPr>
            <a:t>menjadi</a:t>
          </a:r>
          <a:r>
            <a:rPr lang="en-ID" sz="1800" b="1" dirty="0">
              <a:solidFill>
                <a:schemeClr val="tx1"/>
              </a:solidFill>
              <a:effectLst/>
            </a:rPr>
            <a:t> </a:t>
          </a:r>
          <a:r>
            <a:rPr lang="en-ID" sz="1800" b="1" dirty="0" err="1">
              <a:solidFill>
                <a:schemeClr val="tx1"/>
              </a:solidFill>
              <a:effectLst/>
            </a:rPr>
            <a:t>perantara</a:t>
          </a:r>
          <a:r>
            <a:rPr lang="en-ID" sz="1800" b="1" dirty="0">
              <a:solidFill>
                <a:schemeClr val="tx1"/>
              </a:solidFill>
              <a:effectLst/>
            </a:rPr>
            <a:t> </a:t>
          </a:r>
          <a:r>
            <a:rPr lang="en-ID" sz="1800" b="1" dirty="0" err="1">
              <a:solidFill>
                <a:schemeClr val="tx1"/>
              </a:solidFill>
              <a:effectLst/>
            </a:rPr>
            <a:t>bagi</a:t>
          </a:r>
          <a:r>
            <a:rPr lang="en-ID" sz="1800" b="1" dirty="0">
              <a:solidFill>
                <a:schemeClr val="tx1"/>
              </a:solidFill>
              <a:effectLst/>
            </a:rPr>
            <a:t> orang lain</a:t>
          </a:r>
          <a:endParaRPr lang="es-ES" sz="1800" dirty="0">
            <a:solidFill>
              <a:schemeClr val="tx1"/>
            </a:solidFill>
            <a:effectLst/>
          </a:endParaRPr>
        </a:p>
      </dgm:t>
    </dgm:pt>
    <dgm:pt modelId="{A9EA11E2-C1A2-465B-A49B-670A1E451D9F}" type="parTrans" cxnId="{2850729B-0940-4E3A-ADD7-4BA07538E06D}">
      <dgm:prSet/>
      <dgm:spPr/>
      <dgm:t>
        <a:bodyPr/>
        <a:lstStyle/>
        <a:p>
          <a:endParaRPr lang="es-ES">
            <a:effectLst/>
          </a:endParaRPr>
        </a:p>
      </dgm:t>
    </dgm:pt>
    <dgm:pt modelId="{43866683-FF4A-452C-8794-5C875B911228}" type="sibTrans" cxnId="{2850729B-0940-4E3A-ADD7-4BA07538E06D}">
      <dgm:prSet/>
      <dgm:spPr/>
      <dgm:t>
        <a:bodyPr/>
        <a:lstStyle/>
        <a:p>
          <a:endParaRPr lang="es-ES">
            <a:effectLst/>
          </a:endParaRPr>
        </a:p>
      </dgm:t>
    </dgm:pt>
    <dgm:pt modelId="{FA0A4040-3D7E-4DA2-AF11-8D07B0162784}">
      <dgm:prSet custT="1"/>
      <dgm:spPr/>
      <dgm:t>
        <a:bodyPr/>
        <a:lstStyle/>
        <a:p>
          <a:r>
            <a:rPr lang="fi-FI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Kita menghibur satu sama lain sebagaimana kita telah dihibur oleh Allah</a:t>
          </a:r>
          <a:endParaRPr lang="es-ES" sz="18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3ACE87C-F877-471C-9D9F-E16B1D51E6D9}" type="parTrans" cxnId="{DF42FE03-08E0-486D-A1DA-3208EFFC2209}">
      <dgm:prSet/>
      <dgm:spPr/>
      <dgm:t>
        <a:bodyPr/>
        <a:lstStyle/>
        <a:p>
          <a:endParaRPr lang="es-ES">
            <a:effectLst/>
          </a:endParaRPr>
        </a:p>
      </dgm:t>
    </dgm:pt>
    <dgm:pt modelId="{F2992493-E955-4FD4-B895-5D7D143220E1}" type="sibTrans" cxnId="{DF42FE03-08E0-486D-A1DA-3208EFFC2209}">
      <dgm:prSet/>
      <dgm:spPr/>
      <dgm:t>
        <a:bodyPr/>
        <a:lstStyle/>
        <a:p>
          <a:endParaRPr lang="es-ES">
            <a:effectLst/>
          </a:endParaRPr>
        </a:p>
      </dgm:t>
    </dgm:pt>
    <dgm:pt modelId="{853F9FAA-E12E-4503-95E1-0A6B23AB5587}" type="pres">
      <dgm:prSet presAssocID="{0536BC1A-BB19-40F3-8482-C603DC98D65E}" presName="layout" presStyleCnt="0">
        <dgm:presLayoutVars>
          <dgm:chMax/>
          <dgm:chPref/>
          <dgm:dir/>
          <dgm:animOne val="branch"/>
          <dgm:animLvl val="lvl"/>
          <dgm:resizeHandles/>
        </dgm:presLayoutVars>
      </dgm:prSet>
      <dgm:spPr/>
    </dgm:pt>
    <dgm:pt modelId="{296836C8-F639-4414-8A6F-BE55BC0F9C10}" type="pres">
      <dgm:prSet presAssocID="{AAD7E697-AFC1-45C9-8FB9-4E5D3A3406E4}" presName="root" presStyleCnt="0">
        <dgm:presLayoutVars>
          <dgm:chMax/>
          <dgm:chPref val="4"/>
        </dgm:presLayoutVars>
      </dgm:prSet>
      <dgm:spPr/>
    </dgm:pt>
    <dgm:pt modelId="{DA0967AA-6070-4A92-A385-73B46FB2D306}" type="pres">
      <dgm:prSet presAssocID="{AAD7E697-AFC1-45C9-8FB9-4E5D3A3406E4}" presName="rootComposite" presStyleCnt="0">
        <dgm:presLayoutVars/>
      </dgm:prSet>
      <dgm:spPr/>
    </dgm:pt>
    <dgm:pt modelId="{8677BA38-946B-4787-91B9-A03B5407DEBB}" type="pres">
      <dgm:prSet presAssocID="{AAD7E697-AFC1-45C9-8FB9-4E5D3A3406E4}" presName="rootText" presStyleLbl="node0" presStyleIdx="0" presStyleCnt="1" custScaleX="194677">
        <dgm:presLayoutVars>
          <dgm:chMax/>
          <dgm:chPref val="4"/>
        </dgm:presLayoutVars>
      </dgm:prSet>
      <dgm:spPr/>
    </dgm:pt>
    <dgm:pt modelId="{8B048271-DECA-4D1A-A3FA-0B201B4F950C}" type="pres">
      <dgm:prSet presAssocID="{AAD7E697-AFC1-45C9-8FB9-4E5D3A3406E4}" presName="childShape" presStyleCnt="0">
        <dgm:presLayoutVars>
          <dgm:chMax val="0"/>
          <dgm:chPref val="0"/>
        </dgm:presLayoutVars>
      </dgm:prSet>
      <dgm:spPr/>
    </dgm:pt>
    <dgm:pt modelId="{BF89BE34-F82F-408A-9D3A-81E46C139EE0}" type="pres">
      <dgm:prSet presAssocID="{FA162DB1-411C-4B17-ABCC-7FC8862A64B2}" presName="childComposite" presStyleCnt="0">
        <dgm:presLayoutVars>
          <dgm:chMax val="0"/>
          <dgm:chPref val="0"/>
        </dgm:presLayoutVars>
      </dgm:prSet>
      <dgm:spPr/>
    </dgm:pt>
    <dgm:pt modelId="{702B2A40-EF80-4F27-BB52-24C74085D3DA}" type="pres">
      <dgm:prSet presAssocID="{FA162DB1-411C-4B17-ABCC-7FC8862A64B2}" presName="Image" presStyleLbl="node1" presStyleIdx="0" presStyleCnt="6" custLinFactX="-97732" custLinFactNeighborX="-100000"/>
      <dgm:spPr>
        <a:prstGeom prst="notchedRightArrow">
          <a:avLst/>
        </a:prstGeom>
      </dgm:spPr>
    </dgm:pt>
    <dgm:pt modelId="{F8693373-BE51-47F1-ADB0-3BD13286B498}" type="pres">
      <dgm:prSet presAssocID="{FA162DB1-411C-4B17-ABCC-7FC8862A64B2}" presName="childText" presStyleLbl="lnNode1" presStyleIdx="0" presStyleCnt="6" custScaleX="235283" custLinFactNeighborX="34341">
        <dgm:presLayoutVars>
          <dgm:chMax val="0"/>
          <dgm:chPref val="0"/>
          <dgm:bulletEnabled val="1"/>
        </dgm:presLayoutVars>
      </dgm:prSet>
      <dgm:spPr/>
    </dgm:pt>
    <dgm:pt modelId="{FB81CE11-80DD-4DD4-B06D-F3BF23BD6342}" type="pres">
      <dgm:prSet presAssocID="{2B16FAB2-743A-4AB3-B845-B55C3D73432F}" presName="childComposite" presStyleCnt="0">
        <dgm:presLayoutVars>
          <dgm:chMax val="0"/>
          <dgm:chPref val="0"/>
        </dgm:presLayoutVars>
      </dgm:prSet>
      <dgm:spPr/>
    </dgm:pt>
    <dgm:pt modelId="{7DA5F745-1C74-4E02-BD4F-1919BAD9203F}" type="pres">
      <dgm:prSet presAssocID="{2B16FAB2-743A-4AB3-B845-B55C3D73432F}" presName="Image" presStyleLbl="node1" presStyleIdx="1" presStyleCnt="6" custLinFactX="-97732" custLinFactNeighborX="-100000"/>
      <dgm:spPr>
        <a:prstGeom prst="notchedRightArrow">
          <a:avLst/>
        </a:prstGeom>
      </dgm:spPr>
    </dgm:pt>
    <dgm:pt modelId="{9D00E0F3-92A8-48FB-9D1D-AA20AEA074AF}" type="pres">
      <dgm:prSet presAssocID="{2B16FAB2-743A-4AB3-B845-B55C3D73432F}" presName="childText" presStyleLbl="lnNode1" presStyleIdx="1" presStyleCnt="6" custScaleX="235283" custScaleY="119319" custLinFactNeighborX="34341">
        <dgm:presLayoutVars>
          <dgm:chMax val="0"/>
          <dgm:chPref val="0"/>
          <dgm:bulletEnabled val="1"/>
        </dgm:presLayoutVars>
      </dgm:prSet>
      <dgm:spPr/>
    </dgm:pt>
    <dgm:pt modelId="{82285220-4CA8-498A-9AD5-70BE00853800}" type="pres">
      <dgm:prSet presAssocID="{7C911B8E-7A30-49FC-82E5-7658009EE447}" presName="childComposite" presStyleCnt="0">
        <dgm:presLayoutVars>
          <dgm:chMax val="0"/>
          <dgm:chPref val="0"/>
        </dgm:presLayoutVars>
      </dgm:prSet>
      <dgm:spPr/>
    </dgm:pt>
    <dgm:pt modelId="{BF34FDA3-FEDE-4654-B83A-BB6765AA32CA}" type="pres">
      <dgm:prSet presAssocID="{7C911B8E-7A30-49FC-82E5-7658009EE447}" presName="Image" presStyleLbl="node1" presStyleIdx="2" presStyleCnt="6" custLinFactX="-97732" custLinFactNeighborX="-100000"/>
      <dgm:spPr>
        <a:prstGeom prst="notchedRightArrow">
          <a:avLst/>
        </a:prstGeom>
      </dgm:spPr>
    </dgm:pt>
    <dgm:pt modelId="{8ACD26B5-AA09-4388-B23E-9C809FE40103}" type="pres">
      <dgm:prSet presAssocID="{7C911B8E-7A30-49FC-82E5-7658009EE447}" presName="childText" presStyleLbl="lnNode1" presStyleIdx="2" presStyleCnt="6" custScaleX="235283" custScaleY="122051" custLinFactNeighborX="34341">
        <dgm:presLayoutVars>
          <dgm:chMax val="0"/>
          <dgm:chPref val="0"/>
          <dgm:bulletEnabled val="1"/>
        </dgm:presLayoutVars>
      </dgm:prSet>
      <dgm:spPr/>
    </dgm:pt>
    <dgm:pt modelId="{1B4B6850-DFAC-4100-9158-EAF8CC620D4A}" type="pres">
      <dgm:prSet presAssocID="{156E3E1C-824D-4680-8072-BE56C95E1689}" presName="childComposite" presStyleCnt="0">
        <dgm:presLayoutVars>
          <dgm:chMax val="0"/>
          <dgm:chPref val="0"/>
        </dgm:presLayoutVars>
      </dgm:prSet>
      <dgm:spPr/>
    </dgm:pt>
    <dgm:pt modelId="{EEC8F494-8BFB-4FF6-9CAA-4EE35282B786}" type="pres">
      <dgm:prSet presAssocID="{156E3E1C-824D-4680-8072-BE56C95E1689}" presName="Image" presStyleLbl="node1" presStyleIdx="3" presStyleCnt="6" custLinFactX="-97732" custLinFactNeighborX="-100000"/>
      <dgm:spPr>
        <a:prstGeom prst="notchedRightArrow">
          <a:avLst/>
        </a:prstGeom>
      </dgm:spPr>
    </dgm:pt>
    <dgm:pt modelId="{87850F6D-2B8B-404D-A19D-094EBF7E5257}" type="pres">
      <dgm:prSet presAssocID="{156E3E1C-824D-4680-8072-BE56C95E1689}" presName="childText" presStyleLbl="lnNode1" presStyleIdx="3" presStyleCnt="6" custScaleX="235283" custLinFactNeighborX="34341">
        <dgm:presLayoutVars>
          <dgm:chMax val="0"/>
          <dgm:chPref val="0"/>
          <dgm:bulletEnabled val="1"/>
        </dgm:presLayoutVars>
      </dgm:prSet>
      <dgm:spPr/>
    </dgm:pt>
    <dgm:pt modelId="{8685A55A-D250-45E0-AD3D-87B9022032B8}" type="pres">
      <dgm:prSet presAssocID="{E05C01D3-016E-4670-878C-08DE0F96A464}" presName="childComposite" presStyleCnt="0">
        <dgm:presLayoutVars>
          <dgm:chMax val="0"/>
          <dgm:chPref val="0"/>
        </dgm:presLayoutVars>
      </dgm:prSet>
      <dgm:spPr/>
    </dgm:pt>
    <dgm:pt modelId="{F0178A28-587B-4566-9F4C-42ACCB71AADD}" type="pres">
      <dgm:prSet presAssocID="{E05C01D3-016E-4670-878C-08DE0F96A464}" presName="Image" presStyleLbl="node1" presStyleIdx="4" presStyleCnt="6" custLinFactX="-97732" custLinFactNeighborX="-100000"/>
      <dgm:spPr>
        <a:prstGeom prst="notchedRightArrow">
          <a:avLst/>
        </a:prstGeom>
      </dgm:spPr>
    </dgm:pt>
    <dgm:pt modelId="{BCBC9458-7DD1-4193-AC64-4E7A19A2E4E0}" type="pres">
      <dgm:prSet presAssocID="{E05C01D3-016E-4670-878C-08DE0F96A464}" presName="childText" presStyleLbl="lnNode1" presStyleIdx="4" presStyleCnt="6" custScaleX="235283" custLinFactNeighborX="34341">
        <dgm:presLayoutVars>
          <dgm:chMax val="0"/>
          <dgm:chPref val="0"/>
          <dgm:bulletEnabled val="1"/>
        </dgm:presLayoutVars>
      </dgm:prSet>
      <dgm:spPr/>
    </dgm:pt>
    <dgm:pt modelId="{3DD2B449-C126-42F8-804E-A695553BC01F}" type="pres">
      <dgm:prSet presAssocID="{FA0A4040-3D7E-4DA2-AF11-8D07B0162784}" presName="childComposite" presStyleCnt="0">
        <dgm:presLayoutVars>
          <dgm:chMax val="0"/>
          <dgm:chPref val="0"/>
        </dgm:presLayoutVars>
      </dgm:prSet>
      <dgm:spPr/>
    </dgm:pt>
    <dgm:pt modelId="{4870131D-BA17-429B-A251-A4FABFD6260C}" type="pres">
      <dgm:prSet presAssocID="{FA0A4040-3D7E-4DA2-AF11-8D07B0162784}" presName="Image" presStyleLbl="node1" presStyleIdx="5" presStyleCnt="6" custLinFactX="-97732" custLinFactNeighborX="-100000"/>
      <dgm:spPr>
        <a:prstGeom prst="notchedRightArrow">
          <a:avLst/>
        </a:prstGeom>
      </dgm:spPr>
    </dgm:pt>
    <dgm:pt modelId="{E81B69C7-9BA2-4AE9-BBAB-DD4C844F534B}" type="pres">
      <dgm:prSet presAssocID="{FA0A4040-3D7E-4DA2-AF11-8D07B0162784}" presName="childText" presStyleLbl="lnNode1" presStyleIdx="5" presStyleCnt="6" custScaleX="235283" custScaleY="111839" custLinFactNeighborX="34341">
        <dgm:presLayoutVars>
          <dgm:chMax val="0"/>
          <dgm:chPref val="0"/>
          <dgm:bulletEnabled val="1"/>
        </dgm:presLayoutVars>
      </dgm:prSet>
      <dgm:spPr/>
    </dgm:pt>
  </dgm:ptLst>
  <dgm:cxnLst>
    <dgm:cxn modelId="{DF42FE03-08E0-486D-A1DA-3208EFFC2209}" srcId="{AAD7E697-AFC1-45C9-8FB9-4E5D3A3406E4}" destId="{FA0A4040-3D7E-4DA2-AF11-8D07B0162784}" srcOrd="5" destOrd="0" parTransId="{A3ACE87C-F877-471C-9D9F-E16B1D51E6D9}" sibTransId="{F2992493-E955-4FD4-B895-5D7D143220E1}"/>
    <dgm:cxn modelId="{A10D1F0A-3DD8-496B-8341-D59943A82D28}" srcId="{AAD7E697-AFC1-45C9-8FB9-4E5D3A3406E4}" destId="{FA162DB1-411C-4B17-ABCC-7FC8862A64B2}" srcOrd="0" destOrd="0" parTransId="{EDE137E4-6EE6-47CF-AAE4-C0895AA51564}" sibTransId="{DF25863B-67BF-4639-BB92-FD2A398291CF}"/>
    <dgm:cxn modelId="{2E5C220A-48E9-42BB-B041-7D0495DD5AA0}" srcId="{0536BC1A-BB19-40F3-8482-C603DC98D65E}" destId="{AAD7E697-AFC1-45C9-8FB9-4E5D3A3406E4}" srcOrd="0" destOrd="0" parTransId="{E0AFAB09-050A-4D3C-B8EE-117868993CA1}" sibTransId="{A02EA28E-579D-4EC2-B1A5-329F975BDB73}"/>
    <dgm:cxn modelId="{9120C015-D5AB-4C1D-AA56-CFC9C4E99068}" type="presOf" srcId="{FA162DB1-411C-4B17-ABCC-7FC8862A64B2}" destId="{F8693373-BE51-47F1-ADB0-3BD13286B498}" srcOrd="0" destOrd="0" presId="urn:microsoft.com/office/officeart/2008/layout/PictureAccentList"/>
    <dgm:cxn modelId="{99568617-152A-4648-A605-0200D7F82817}" type="presOf" srcId="{FA0A4040-3D7E-4DA2-AF11-8D07B0162784}" destId="{E81B69C7-9BA2-4AE9-BBAB-DD4C844F534B}" srcOrd="0" destOrd="0" presId="urn:microsoft.com/office/officeart/2008/layout/PictureAccentList"/>
    <dgm:cxn modelId="{3EDAC61B-E7CC-48AF-B899-1C2107C5217F}" type="presOf" srcId="{7C911B8E-7A30-49FC-82E5-7658009EE447}" destId="{8ACD26B5-AA09-4388-B23E-9C809FE40103}" srcOrd="0" destOrd="0" presId="urn:microsoft.com/office/officeart/2008/layout/PictureAccentList"/>
    <dgm:cxn modelId="{81A5603E-EF5A-40FF-8167-16A14C118DEB}" type="presOf" srcId="{E05C01D3-016E-4670-878C-08DE0F96A464}" destId="{BCBC9458-7DD1-4193-AC64-4E7A19A2E4E0}" srcOrd="0" destOrd="0" presId="urn:microsoft.com/office/officeart/2008/layout/PictureAccentList"/>
    <dgm:cxn modelId="{E98B7860-CA92-44A5-92B7-F969C8A7F640}" srcId="{AAD7E697-AFC1-45C9-8FB9-4E5D3A3406E4}" destId="{156E3E1C-824D-4680-8072-BE56C95E1689}" srcOrd="3" destOrd="0" parTransId="{2D94CA8D-F513-4F42-94C5-2D7363710307}" sibTransId="{3752E77C-97FD-43E8-9740-759B3D9EC46C}"/>
    <dgm:cxn modelId="{181DC361-8C9C-4D9C-B3E7-D28789978EC8}" srcId="{AAD7E697-AFC1-45C9-8FB9-4E5D3A3406E4}" destId="{2B16FAB2-743A-4AB3-B845-B55C3D73432F}" srcOrd="1" destOrd="0" parTransId="{3AFE39CF-081A-420F-BA5F-8A800C6F5EF8}" sibTransId="{089B9C78-31CF-4977-BDF8-E4D6C340581D}"/>
    <dgm:cxn modelId="{470DED48-6860-43C8-9392-6DA7DC9E6650}" type="presOf" srcId="{156E3E1C-824D-4680-8072-BE56C95E1689}" destId="{87850F6D-2B8B-404D-A19D-094EBF7E5257}" srcOrd="0" destOrd="0" presId="urn:microsoft.com/office/officeart/2008/layout/PictureAccentList"/>
    <dgm:cxn modelId="{F534684E-ADC3-437A-B101-A3400BE7221E}" type="presOf" srcId="{0536BC1A-BB19-40F3-8482-C603DC98D65E}" destId="{853F9FAA-E12E-4503-95E1-0A6B23AB5587}" srcOrd="0" destOrd="0" presId="urn:microsoft.com/office/officeart/2008/layout/PictureAccentList"/>
    <dgm:cxn modelId="{8A40526E-5C90-44CC-8D3B-68C94D32C13F}" type="presOf" srcId="{AAD7E697-AFC1-45C9-8FB9-4E5D3A3406E4}" destId="{8677BA38-946B-4787-91B9-A03B5407DEBB}" srcOrd="0" destOrd="0" presId="urn:microsoft.com/office/officeart/2008/layout/PictureAccentList"/>
    <dgm:cxn modelId="{2850729B-0940-4E3A-ADD7-4BA07538E06D}" srcId="{AAD7E697-AFC1-45C9-8FB9-4E5D3A3406E4}" destId="{E05C01D3-016E-4670-878C-08DE0F96A464}" srcOrd="4" destOrd="0" parTransId="{A9EA11E2-C1A2-465B-A49B-670A1E451D9F}" sibTransId="{43866683-FF4A-452C-8794-5C875B911228}"/>
    <dgm:cxn modelId="{6E0198D8-ECA4-446D-9299-75F0AD6BC46E}" type="presOf" srcId="{2B16FAB2-743A-4AB3-B845-B55C3D73432F}" destId="{9D00E0F3-92A8-48FB-9D1D-AA20AEA074AF}" srcOrd="0" destOrd="0" presId="urn:microsoft.com/office/officeart/2008/layout/PictureAccentList"/>
    <dgm:cxn modelId="{FDCC32DC-3706-45A3-8EFF-56F2639C10DD}" srcId="{AAD7E697-AFC1-45C9-8FB9-4E5D3A3406E4}" destId="{7C911B8E-7A30-49FC-82E5-7658009EE447}" srcOrd="2" destOrd="0" parTransId="{2DFBAB6D-AB41-4DAB-903D-4D37EB3ED4A8}" sibTransId="{B36B7BC0-7332-47A1-95B2-89C29654614A}"/>
    <dgm:cxn modelId="{8DC400E4-6555-4712-8BB3-E5DE1A6E453B}" type="presParOf" srcId="{853F9FAA-E12E-4503-95E1-0A6B23AB5587}" destId="{296836C8-F639-4414-8A6F-BE55BC0F9C10}" srcOrd="0" destOrd="0" presId="urn:microsoft.com/office/officeart/2008/layout/PictureAccentList"/>
    <dgm:cxn modelId="{A7CDBECC-3E0F-4521-8543-83880270B9A2}" type="presParOf" srcId="{296836C8-F639-4414-8A6F-BE55BC0F9C10}" destId="{DA0967AA-6070-4A92-A385-73B46FB2D306}" srcOrd="0" destOrd="0" presId="urn:microsoft.com/office/officeart/2008/layout/PictureAccentList"/>
    <dgm:cxn modelId="{858BC4AE-C354-45E0-BA7D-E4897491F864}" type="presParOf" srcId="{DA0967AA-6070-4A92-A385-73B46FB2D306}" destId="{8677BA38-946B-4787-91B9-A03B5407DEBB}" srcOrd="0" destOrd="0" presId="urn:microsoft.com/office/officeart/2008/layout/PictureAccentList"/>
    <dgm:cxn modelId="{0EA93B80-7DB8-42E0-AA45-4C27B7E1385F}" type="presParOf" srcId="{296836C8-F639-4414-8A6F-BE55BC0F9C10}" destId="{8B048271-DECA-4D1A-A3FA-0B201B4F950C}" srcOrd="1" destOrd="0" presId="urn:microsoft.com/office/officeart/2008/layout/PictureAccentList"/>
    <dgm:cxn modelId="{4C372FB8-BE7F-4D7E-AF30-6E77BABAA900}" type="presParOf" srcId="{8B048271-DECA-4D1A-A3FA-0B201B4F950C}" destId="{BF89BE34-F82F-408A-9D3A-81E46C139EE0}" srcOrd="0" destOrd="0" presId="urn:microsoft.com/office/officeart/2008/layout/PictureAccentList"/>
    <dgm:cxn modelId="{BF26C749-D941-49AB-AB2E-08EE4145204E}" type="presParOf" srcId="{BF89BE34-F82F-408A-9D3A-81E46C139EE0}" destId="{702B2A40-EF80-4F27-BB52-24C74085D3DA}" srcOrd="0" destOrd="0" presId="urn:microsoft.com/office/officeart/2008/layout/PictureAccentList"/>
    <dgm:cxn modelId="{AC842808-B262-4BD5-8458-9DE58519B7D7}" type="presParOf" srcId="{BF89BE34-F82F-408A-9D3A-81E46C139EE0}" destId="{F8693373-BE51-47F1-ADB0-3BD13286B498}" srcOrd="1" destOrd="0" presId="urn:microsoft.com/office/officeart/2008/layout/PictureAccentList"/>
    <dgm:cxn modelId="{B8B68234-DDE5-4432-BA44-F135F835213F}" type="presParOf" srcId="{8B048271-DECA-4D1A-A3FA-0B201B4F950C}" destId="{FB81CE11-80DD-4DD4-B06D-F3BF23BD6342}" srcOrd="1" destOrd="0" presId="urn:microsoft.com/office/officeart/2008/layout/PictureAccentList"/>
    <dgm:cxn modelId="{370BC030-146D-4838-9A98-7FEFF103A37C}" type="presParOf" srcId="{FB81CE11-80DD-4DD4-B06D-F3BF23BD6342}" destId="{7DA5F745-1C74-4E02-BD4F-1919BAD9203F}" srcOrd="0" destOrd="0" presId="urn:microsoft.com/office/officeart/2008/layout/PictureAccentList"/>
    <dgm:cxn modelId="{8FD1BF23-0192-4191-888E-6D5936182C40}" type="presParOf" srcId="{FB81CE11-80DD-4DD4-B06D-F3BF23BD6342}" destId="{9D00E0F3-92A8-48FB-9D1D-AA20AEA074AF}" srcOrd="1" destOrd="0" presId="urn:microsoft.com/office/officeart/2008/layout/PictureAccentList"/>
    <dgm:cxn modelId="{4B3BCED2-C8DE-4565-B5F7-4AA5966FDF0F}" type="presParOf" srcId="{8B048271-DECA-4D1A-A3FA-0B201B4F950C}" destId="{82285220-4CA8-498A-9AD5-70BE00853800}" srcOrd="2" destOrd="0" presId="urn:microsoft.com/office/officeart/2008/layout/PictureAccentList"/>
    <dgm:cxn modelId="{43CB9A64-CD96-410F-83C9-59BE467B5936}" type="presParOf" srcId="{82285220-4CA8-498A-9AD5-70BE00853800}" destId="{BF34FDA3-FEDE-4654-B83A-BB6765AA32CA}" srcOrd="0" destOrd="0" presId="urn:microsoft.com/office/officeart/2008/layout/PictureAccentList"/>
    <dgm:cxn modelId="{1BB58B71-C9E1-45DF-90DB-69D336A71402}" type="presParOf" srcId="{82285220-4CA8-498A-9AD5-70BE00853800}" destId="{8ACD26B5-AA09-4388-B23E-9C809FE40103}" srcOrd="1" destOrd="0" presId="urn:microsoft.com/office/officeart/2008/layout/PictureAccentList"/>
    <dgm:cxn modelId="{72D627B5-4E87-4F81-B482-6E740DF998A6}" type="presParOf" srcId="{8B048271-DECA-4D1A-A3FA-0B201B4F950C}" destId="{1B4B6850-DFAC-4100-9158-EAF8CC620D4A}" srcOrd="3" destOrd="0" presId="urn:microsoft.com/office/officeart/2008/layout/PictureAccentList"/>
    <dgm:cxn modelId="{30C10AFF-BC13-435C-B3C5-D4317A64A186}" type="presParOf" srcId="{1B4B6850-DFAC-4100-9158-EAF8CC620D4A}" destId="{EEC8F494-8BFB-4FF6-9CAA-4EE35282B786}" srcOrd="0" destOrd="0" presId="urn:microsoft.com/office/officeart/2008/layout/PictureAccentList"/>
    <dgm:cxn modelId="{6418D8F2-F7A6-4BC9-B8CF-C3533E53C073}" type="presParOf" srcId="{1B4B6850-DFAC-4100-9158-EAF8CC620D4A}" destId="{87850F6D-2B8B-404D-A19D-094EBF7E5257}" srcOrd="1" destOrd="0" presId="urn:microsoft.com/office/officeart/2008/layout/PictureAccentList"/>
    <dgm:cxn modelId="{5DB28C7F-DB80-4B4A-ACEF-42A2F415C795}" type="presParOf" srcId="{8B048271-DECA-4D1A-A3FA-0B201B4F950C}" destId="{8685A55A-D250-45E0-AD3D-87B9022032B8}" srcOrd="4" destOrd="0" presId="urn:microsoft.com/office/officeart/2008/layout/PictureAccentList"/>
    <dgm:cxn modelId="{1A88D7C8-D31A-40AF-945A-47198C688400}" type="presParOf" srcId="{8685A55A-D250-45E0-AD3D-87B9022032B8}" destId="{F0178A28-587B-4566-9F4C-42ACCB71AADD}" srcOrd="0" destOrd="0" presId="urn:microsoft.com/office/officeart/2008/layout/PictureAccentList"/>
    <dgm:cxn modelId="{F779E9D5-2820-44B7-BA4E-04B16FED523A}" type="presParOf" srcId="{8685A55A-D250-45E0-AD3D-87B9022032B8}" destId="{BCBC9458-7DD1-4193-AC64-4E7A19A2E4E0}" srcOrd="1" destOrd="0" presId="urn:microsoft.com/office/officeart/2008/layout/PictureAccentList"/>
    <dgm:cxn modelId="{00E6E0AF-4B2A-4EDF-B5F8-E7D38A004478}" type="presParOf" srcId="{8B048271-DECA-4D1A-A3FA-0B201B4F950C}" destId="{3DD2B449-C126-42F8-804E-A695553BC01F}" srcOrd="5" destOrd="0" presId="urn:microsoft.com/office/officeart/2008/layout/PictureAccentList"/>
    <dgm:cxn modelId="{F0F6C5C3-BE20-43EA-B4C7-42B6128164B6}" type="presParOf" srcId="{3DD2B449-C126-42F8-804E-A695553BC01F}" destId="{4870131D-BA17-429B-A251-A4FABFD6260C}" srcOrd="0" destOrd="0" presId="urn:microsoft.com/office/officeart/2008/layout/PictureAccentList"/>
    <dgm:cxn modelId="{BE3DF444-2A63-4EED-8F37-4CB661E898C6}" type="presParOf" srcId="{3DD2B449-C126-42F8-804E-A695553BC01F}" destId="{E81B69C7-9BA2-4AE9-BBAB-DD4C844F534B}" srcOrd="1" destOrd="0" presId="urn:microsoft.com/office/officeart/2008/layout/PictureAccent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6126C6F-9767-45A4-BF8E-FC0751AF1A7B}" type="doc">
      <dgm:prSet loTypeId="urn:microsoft.com/office/officeart/2005/8/layout/hChevron3" loCatId="process" qsTypeId="urn:microsoft.com/office/officeart/2005/8/quickstyle/simple5#2" qsCatId="simple" csTypeId="urn:microsoft.com/office/officeart/2005/8/colors/colorful1#1" csCatId="colorful" phldr="1"/>
      <dgm:spPr/>
      <dgm:t>
        <a:bodyPr/>
        <a:lstStyle/>
        <a:p>
          <a:endParaRPr lang="es-ES"/>
        </a:p>
      </dgm:t>
    </dgm:pt>
    <dgm:pt modelId="{059AA52C-810E-4892-9644-3CDFFB285065}">
      <dgm:prSet phldrT="[Texto]" phldr="0" custT="1"/>
      <dgm:spPr/>
      <dgm:t>
        <a:bodyPr/>
        <a:lstStyle/>
        <a:p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Efesus</a:t>
          </a:r>
        </a:p>
      </dgm:t>
    </dgm:pt>
    <dgm:pt modelId="{CA66D092-00AC-4FC3-B9EB-2CFA02D48D6E}" type="parTrans" cxnId="{2EE3F2DC-0BA6-4DC0-8313-AC68B460703C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5E7AB8A-11E5-496D-8D0E-33D444AA2454}" type="sibTrans" cxnId="{2EE3F2DC-0BA6-4DC0-8313-AC68B460703C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43A14D8-200D-4E53-B795-959B60B727C9}">
      <dgm:prSet phldrT="[Texto]" phldr="0" custT="1"/>
      <dgm:spPr>
        <a:solidFill>
          <a:srgbClr val="339966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gm:spPr>
      <dgm:t>
        <a:bodyPr spcFirstLastPara="0" vert="horz" wrap="square" lIns="80010" tIns="53340" rIns="26670" bIns="5334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Makedonia</a:t>
          </a:r>
        </a:p>
      </dgm:t>
    </dgm:pt>
    <dgm:pt modelId="{CDD20C17-57E0-4A37-88CB-B2D6B5C91660}" type="parTrans" cxnId="{77548699-80F1-452D-8C15-D83E48D5CF58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00412A2-26E8-4325-853A-B735BD4ED51B}" type="sibTrans" cxnId="{77548699-80F1-452D-8C15-D83E48D5CF58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A0253D4-DD5F-4E3C-B506-16CEF947BDC6}">
      <dgm:prSet phldrT="[Texto]" phldr="0" custT="1"/>
      <dgm:spPr>
        <a:gradFill rotWithShape="0">
          <a:gsLst>
            <a:gs pos="0">
              <a:srgbClr val="FF3300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FF3300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FF3300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gm:spPr>
      <dgm:t>
        <a:bodyPr spcFirstLastPara="0" vert="horz" wrap="square" lIns="80010" tIns="53340" rIns="26670" bIns="5334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Korintus</a:t>
          </a:r>
          <a:endParaRPr lang="en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gm:t>
    </dgm:pt>
    <dgm:pt modelId="{AA4228BE-158F-4A7C-B929-84C3F2A387B2}" type="parTrans" cxnId="{74972A4A-E45F-47AE-85A9-DDB89B4789BB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B38EB75-B2F4-4288-840F-DC9777547433}" type="sibTrans" cxnId="{74972A4A-E45F-47AE-85A9-DDB89B4789BB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5FD5D39-C422-476E-BF27-76C706AF49AB}">
      <dgm:prSet phldrT="[Texto]" phldr="0" custT="1"/>
      <dgm:spPr/>
      <dgm:t>
        <a:bodyPr/>
        <a:lstStyle/>
        <a:p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Yudea</a:t>
          </a:r>
          <a:endParaRPr lang="es-ES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9C3A789-3F11-487D-B903-5DC753D962A0}" type="parTrans" cxnId="{E53C82D3-D2CA-44DB-AC50-87E81C54063E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C5B3A1C-B71C-444F-A488-3F4D7950DA6E}" type="sibTrans" cxnId="{E53C82D3-D2CA-44DB-AC50-87E81C54063E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930B302-CB54-4916-AFC6-45B82F2CB0AF}" type="pres">
      <dgm:prSet presAssocID="{B6126C6F-9767-45A4-BF8E-FC0751AF1A7B}" presName="Name0" presStyleCnt="0">
        <dgm:presLayoutVars>
          <dgm:dir/>
          <dgm:resizeHandles val="exact"/>
        </dgm:presLayoutVars>
      </dgm:prSet>
      <dgm:spPr/>
    </dgm:pt>
    <dgm:pt modelId="{88C68A86-C418-4A07-AB2F-695C116983D9}" type="pres">
      <dgm:prSet presAssocID="{059AA52C-810E-4892-9644-3CDFFB285065}" presName="parTxOnly" presStyleLbl="node1" presStyleIdx="0" presStyleCnt="4">
        <dgm:presLayoutVars>
          <dgm:bulletEnabled val="1"/>
        </dgm:presLayoutVars>
      </dgm:prSet>
      <dgm:spPr/>
    </dgm:pt>
    <dgm:pt modelId="{098946C7-D794-4C1D-934D-9491C2505650}" type="pres">
      <dgm:prSet presAssocID="{45E7AB8A-11E5-496D-8D0E-33D444AA2454}" presName="parSpace" presStyleCnt="0"/>
      <dgm:spPr/>
    </dgm:pt>
    <dgm:pt modelId="{E43C1325-6628-438D-85B4-414782981C81}" type="pres">
      <dgm:prSet presAssocID="{743A14D8-200D-4E53-B795-959B60B727C9}" presName="parTxOnly" presStyleLbl="node1" presStyleIdx="1" presStyleCnt="4" custScaleX="136378">
        <dgm:presLayoutVars>
          <dgm:bulletEnabled val="1"/>
        </dgm:presLayoutVars>
      </dgm:prSet>
      <dgm:spPr>
        <a:xfrm>
          <a:off x="1237426" y="0"/>
          <a:ext cx="2104406" cy="360000"/>
        </a:xfrm>
        <a:prstGeom prst="chevron">
          <a:avLst/>
        </a:prstGeom>
      </dgm:spPr>
    </dgm:pt>
    <dgm:pt modelId="{EA18445B-670B-4D74-AC1E-E9201F67A299}" type="pres">
      <dgm:prSet presAssocID="{700412A2-26E8-4325-853A-B735BD4ED51B}" presName="parSpace" presStyleCnt="0"/>
      <dgm:spPr/>
    </dgm:pt>
    <dgm:pt modelId="{DDBB88A2-37E8-4BD1-989A-89B36BE008DE}" type="pres">
      <dgm:prSet presAssocID="{7A0253D4-DD5F-4E3C-B506-16CEF947BDC6}" presName="parTxOnly" presStyleLbl="node1" presStyleIdx="2" presStyleCnt="4" custScaleX="109652">
        <dgm:presLayoutVars>
          <dgm:bulletEnabled val="1"/>
        </dgm:presLayoutVars>
      </dgm:prSet>
      <dgm:spPr>
        <a:xfrm>
          <a:off x="3033218" y="0"/>
          <a:ext cx="1692005" cy="360000"/>
        </a:xfrm>
        <a:prstGeom prst="chevron">
          <a:avLst/>
        </a:prstGeom>
      </dgm:spPr>
    </dgm:pt>
    <dgm:pt modelId="{B8C9FFE8-1010-44D6-BB8D-EB1A73B0951F}" type="pres">
      <dgm:prSet presAssocID="{2B38EB75-B2F4-4288-840F-DC9777547433}" presName="parSpace" presStyleCnt="0"/>
      <dgm:spPr/>
    </dgm:pt>
    <dgm:pt modelId="{718914A1-0806-482B-8FF6-8AD86C4C3AAD}" type="pres">
      <dgm:prSet presAssocID="{15FD5D39-C422-476E-BF27-76C706AF49AB}" presName="parTxOnly" presStyleLbl="node1" presStyleIdx="3" presStyleCnt="4">
        <dgm:presLayoutVars>
          <dgm:bulletEnabled val="1"/>
        </dgm:presLayoutVars>
      </dgm:prSet>
      <dgm:spPr/>
    </dgm:pt>
  </dgm:ptLst>
  <dgm:cxnLst>
    <dgm:cxn modelId="{B1F1E402-E7DD-4E17-9FB1-B0D3B62658E3}" type="presOf" srcId="{743A14D8-200D-4E53-B795-959B60B727C9}" destId="{E43C1325-6628-438D-85B4-414782981C81}" srcOrd="0" destOrd="0" presId="urn:microsoft.com/office/officeart/2005/8/layout/hChevron3"/>
    <dgm:cxn modelId="{EFFFAD48-31C5-478F-9DEA-AAF80D1A100C}" type="presOf" srcId="{15FD5D39-C422-476E-BF27-76C706AF49AB}" destId="{718914A1-0806-482B-8FF6-8AD86C4C3AAD}" srcOrd="0" destOrd="0" presId="urn:microsoft.com/office/officeart/2005/8/layout/hChevron3"/>
    <dgm:cxn modelId="{74972A4A-E45F-47AE-85A9-DDB89B4789BB}" srcId="{B6126C6F-9767-45A4-BF8E-FC0751AF1A7B}" destId="{7A0253D4-DD5F-4E3C-B506-16CEF947BDC6}" srcOrd="2" destOrd="0" parTransId="{AA4228BE-158F-4A7C-B929-84C3F2A387B2}" sibTransId="{2B38EB75-B2F4-4288-840F-DC9777547433}"/>
    <dgm:cxn modelId="{ACBC9950-3E9E-4785-8DCB-8045F9BB6159}" type="presOf" srcId="{7A0253D4-DD5F-4E3C-B506-16CEF947BDC6}" destId="{DDBB88A2-37E8-4BD1-989A-89B36BE008DE}" srcOrd="0" destOrd="0" presId="urn:microsoft.com/office/officeart/2005/8/layout/hChevron3"/>
    <dgm:cxn modelId="{77548699-80F1-452D-8C15-D83E48D5CF58}" srcId="{B6126C6F-9767-45A4-BF8E-FC0751AF1A7B}" destId="{743A14D8-200D-4E53-B795-959B60B727C9}" srcOrd="1" destOrd="0" parTransId="{CDD20C17-57E0-4A37-88CB-B2D6B5C91660}" sibTransId="{700412A2-26E8-4325-853A-B735BD4ED51B}"/>
    <dgm:cxn modelId="{FD9AD59E-8C49-45B1-87AF-9476339520B5}" type="presOf" srcId="{059AA52C-810E-4892-9644-3CDFFB285065}" destId="{88C68A86-C418-4A07-AB2F-695C116983D9}" srcOrd="0" destOrd="0" presId="urn:microsoft.com/office/officeart/2005/8/layout/hChevron3"/>
    <dgm:cxn modelId="{FD5257CA-3C1D-4BBE-A47A-57A78A998757}" type="presOf" srcId="{B6126C6F-9767-45A4-BF8E-FC0751AF1A7B}" destId="{4930B302-CB54-4916-AFC6-45B82F2CB0AF}" srcOrd="0" destOrd="0" presId="urn:microsoft.com/office/officeart/2005/8/layout/hChevron3"/>
    <dgm:cxn modelId="{E53C82D3-D2CA-44DB-AC50-87E81C54063E}" srcId="{B6126C6F-9767-45A4-BF8E-FC0751AF1A7B}" destId="{15FD5D39-C422-476E-BF27-76C706AF49AB}" srcOrd="3" destOrd="0" parTransId="{09C3A789-3F11-487D-B903-5DC753D962A0}" sibTransId="{9C5B3A1C-B71C-444F-A488-3F4D7950DA6E}"/>
    <dgm:cxn modelId="{2EE3F2DC-0BA6-4DC0-8313-AC68B460703C}" srcId="{B6126C6F-9767-45A4-BF8E-FC0751AF1A7B}" destId="{059AA52C-810E-4892-9644-3CDFFB285065}" srcOrd="0" destOrd="0" parTransId="{CA66D092-00AC-4FC3-B9EB-2CFA02D48D6E}" sibTransId="{45E7AB8A-11E5-496D-8D0E-33D444AA2454}"/>
    <dgm:cxn modelId="{296848A8-1921-48E9-8035-3E70C4BB9BFF}" type="presParOf" srcId="{4930B302-CB54-4916-AFC6-45B82F2CB0AF}" destId="{88C68A86-C418-4A07-AB2F-695C116983D9}" srcOrd="0" destOrd="0" presId="urn:microsoft.com/office/officeart/2005/8/layout/hChevron3"/>
    <dgm:cxn modelId="{77D6A447-DCE0-4EC9-B194-D859F2A470FF}" type="presParOf" srcId="{4930B302-CB54-4916-AFC6-45B82F2CB0AF}" destId="{098946C7-D794-4C1D-934D-9491C2505650}" srcOrd="1" destOrd="0" presId="urn:microsoft.com/office/officeart/2005/8/layout/hChevron3"/>
    <dgm:cxn modelId="{0A039A7E-8750-4A95-AA3C-F4E773310D0A}" type="presParOf" srcId="{4930B302-CB54-4916-AFC6-45B82F2CB0AF}" destId="{E43C1325-6628-438D-85B4-414782981C81}" srcOrd="2" destOrd="0" presId="urn:microsoft.com/office/officeart/2005/8/layout/hChevron3"/>
    <dgm:cxn modelId="{555B633C-43AE-4163-8A1F-74B252438F01}" type="presParOf" srcId="{4930B302-CB54-4916-AFC6-45B82F2CB0AF}" destId="{EA18445B-670B-4D74-AC1E-E9201F67A299}" srcOrd="3" destOrd="0" presId="urn:microsoft.com/office/officeart/2005/8/layout/hChevron3"/>
    <dgm:cxn modelId="{07380130-16F1-4A63-A25A-C2291185205B}" type="presParOf" srcId="{4930B302-CB54-4916-AFC6-45B82F2CB0AF}" destId="{DDBB88A2-37E8-4BD1-989A-89B36BE008DE}" srcOrd="4" destOrd="0" presId="urn:microsoft.com/office/officeart/2005/8/layout/hChevron3"/>
    <dgm:cxn modelId="{71FBE214-B8A0-4ADE-9ADE-7B5C9F28B75C}" type="presParOf" srcId="{4930B302-CB54-4916-AFC6-45B82F2CB0AF}" destId="{B8C9FFE8-1010-44D6-BB8D-EB1A73B0951F}" srcOrd="5" destOrd="0" presId="urn:microsoft.com/office/officeart/2005/8/layout/hChevron3"/>
    <dgm:cxn modelId="{61CD4A6C-0096-4382-B22C-37BA1D894FD6}" type="presParOf" srcId="{4930B302-CB54-4916-AFC6-45B82F2CB0AF}" destId="{718914A1-0806-482B-8FF6-8AD86C4C3AAD}" srcOrd="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6126C6F-9767-45A4-BF8E-FC0751AF1A7B}" type="doc">
      <dgm:prSet loTypeId="urn:microsoft.com/office/officeart/2005/8/layout/hChevron3" loCatId="process" qsTypeId="urn:microsoft.com/office/officeart/2005/8/quickstyle/simple5#3" qsCatId="simple" csTypeId="urn:microsoft.com/office/officeart/2005/8/colors/colorful1#2" csCatId="colorful" phldr="1"/>
      <dgm:spPr/>
      <dgm:t>
        <a:bodyPr/>
        <a:lstStyle/>
        <a:p>
          <a:endParaRPr lang="es-ES"/>
        </a:p>
      </dgm:t>
    </dgm:pt>
    <dgm:pt modelId="{059AA52C-810E-4892-9644-3CDFFB285065}">
      <dgm:prSet phldrT="[Texto]" phldr="0" custT="1"/>
      <dgm:spPr/>
      <dgm:t>
        <a:bodyPr/>
        <a:lstStyle/>
        <a:p>
          <a:r>
            <a:rPr lang="en" sz="2000" b="1" dirty="0"/>
            <a:t>Efesus</a:t>
          </a:r>
        </a:p>
      </dgm:t>
    </dgm:pt>
    <dgm:pt modelId="{CA66D092-00AC-4FC3-B9EB-2CFA02D48D6E}" type="parTrans" cxnId="{2EE3F2DC-0BA6-4DC0-8313-AC68B460703C}">
      <dgm:prSet/>
      <dgm:spPr/>
      <dgm:t>
        <a:bodyPr/>
        <a:lstStyle/>
        <a:p>
          <a:endParaRPr lang="es-ES" sz="2000" b="1"/>
        </a:p>
      </dgm:t>
    </dgm:pt>
    <dgm:pt modelId="{45E7AB8A-11E5-496D-8D0E-33D444AA2454}" type="sibTrans" cxnId="{2EE3F2DC-0BA6-4DC0-8313-AC68B460703C}">
      <dgm:prSet/>
      <dgm:spPr/>
      <dgm:t>
        <a:bodyPr/>
        <a:lstStyle/>
        <a:p>
          <a:endParaRPr lang="es-ES" sz="2000" b="1"/>
        </a:p>
      </dgm:t>
    </dgm:pt>
    <dgm:pt modelId="{743A14D8-200D-4E53-B795-959B60B727C9}">
      <dgm:prSet phldrT="[Texto]" phldr="0" custT="1"/>
      <dgm:spPr>
        <a:solidFill>
          <a:srgbClr val="339966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gm:spPr>
      <dgm:t>
        <a:bodyPr spcFirstLastPara="0" vert="horz" wrap="square" lIns="80010" tIns="53340" rIns="26670" bIns="5334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Makedonia</a:t>
          </a:r>
        </a:p>
      </dgm:t>
    </dgm:pt>
    <dgm:pt modelId="{CDD20C17-57E0-4A37-88CB-B2D6B5C91660}" type="parTrans" cxnId="{77548699-80F1-452D-8C15-D83E48D5CF58}">
      <dgm:prSet/>
      <dgm:spPr/>
      <dgm:t>
        <a:bodyPr/>
        <a:lstStyle/>
        <a:p>
          <a:endParaRPr lang="es-ES" sz="2000" b="1"/>
        </a:p>
      </dgm:t>
    </dgm:pt>
    <dgm:pt modelId="{700412A2-26E8-4325-853A-B735BD4ED51B}" type="sibTrans" cxnId="{77548699-80F1-452D-8C15-D83E48D5CF58}">
      <dgm:prSet/>
      <dgm:spPr/>
      <dgm:t>
        <a:bodyPr/>
        <a:lstStyle/>
        <a:p>
          <a:endParaRPr lang="es-ES" sz="2000" b="1"/>
        </a:p>
      </dgm:t>
    </dgm:pt>
    <dgm:pt modelId="{7A0253D4-DD5F-4E3C-B506-16CEF947BDC6}">
      <dgm:prSet phldrT="[Texto]" phldr="0" custT="1"/>
      <dgm:spPr>
        <a:gradFill rotWithShape="0">
          <a:gsLst>
            <a:gs pos="0">
              <a:srgbClr val="FF3300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FF3300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FF3300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gm:spPr>
      <dgm:t>
        <a:bodyPr spcFirstLastPara="0" vert="horz" wrap="square" lIns="80010" tIns="53340" rIns="26670" bIns="5334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Korintus</a:t>
          </a:r>
          <a:endParaRPr lang="en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gm:t>
    </dgm:pt>
    <dgm:pt modelId="{AA4228BE-158F-4A7C-B929-84C3F2A387B2}" type="parTrans" cxnId="{74972A4A-E45F-47AE-85A9-DDB89B4789BB}">
      <dgm:prSet/>
      <dgm:spPr/>
      <dgm:t>
        <a:bodyPr/>
        <a:lstStyle/>
        <a:p>
          <a:endParaRPr lang="es-ES" sz="2000" b="1"/>
        </a:p>
      </dgm:t>
    </dgm:pt>
    <dgm:pt modelId="{2B38EB75-B2F4-4288-840F-DC9777547433}" type="sibTrans" cxnId="{74972A4A-E45F-47AE-85A9-DDB89B4789BB}">
      <dgm:prSet/>
      <dgm:spPr/>
      <dgm:t>
        <a:bodyPr/>
        <a:lstStyle/>
        <a:p>
          <a:endParaRPr lang="es-ES" sz="2000" b="1"/>
        </a:p>
      </dgm:t>
    </dgm:pt>
    <dgm:pt modelId="{15FD5D39-C422-476E-BF27-76C706AF49AB}">
      <dgm:prSet phldrT="[Texto]" phldr="0" custT="1"/>
      <dgm:spPr>
        <a:gradFill rotWithShape="0">
          <a:gsLst>
            <a:gs pos="0">
              <a:srgbClr val="0033CC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0033CC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0033CC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gm:spPr>
      <dgm:t>
        <a:bodyPr spcFirstLastPara="0" vert="horz" wrap="square" lIns="80010" tIns="53340" rIns="26670" bIns="5334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Yudea</a:t>
          </a:r>
          <a:endParaRPr lang="es-ES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gm:t>
    </dgm:pt>
    <dgm:pt modelId="{09C3A789-3F11-487D-B903-5DC753D962A0}" type="parTrans" cxnId="{E53C82D3-D2CA-44DB-AC50-87E81C54063E}">
      <dgm:prSet/>
      <dgm:spPr/>
      <dgm:t>
        <a:bodyPr/>
        <a:lstStyle/>
        <a:p>
          <a:endParaRPr lang="es-ES" sz="2000" b="1"/>
        </a:p>
      </dgm:t>
    </dgm:pt>
    <dgm:pt modelId="{9C5B3A1C-B71C-444F-A488-3F4D7950DA6E}" type="sibTrans" cxnId="{E53C82D3-D2CA-44DB-AC50-87E81C54063E}">
      <dgm:prSet/>
      <dgm:spPr/>
      <dgm:t>
        <a:bodyPr/>
        <a:lstStyle/>
        <a:p>
          <a:endParaRPr lang="es-ES" sz="2000" b="1"/>
        </a:p>
      </dgm:t>
    </dgm:pt>
    <dgm:pt modelId="{BE2A70E2-236F-49FF-A5E1-68D87811534F}">
      <dgm:prSet phldrT="[Texto]" phldr="0" custT="1"/>
      <dgm:spPr>
        <a:gradFill rotWithShape="0">
          <a:gsLst>
            <a:gs pos="0">
              <a:srgbClr val="FF3300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FF3300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FF3300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gm:spPr>
      <dgm:t>
        <a:bodyPr spcFirstLastPara="0" vert="horz" wrap="square" lIns="80010" tIns="53340" rIns="26670" bIns="5334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Korintus</a:t>
          </a:r>
          <a:endParaRPr lang="es-ES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gm:t>
    </dgm:pt>
    <dgm:pt modelId="{0897D06D-5FFD-4477-AD25-203B5979F100}" type="parTrans" cxnId="{8200F222-39AF-4E49-AE24-5BBA58BA555A}">
      <dgm:prSet/>
      <dgm:spPr/>
      <dgm:t>
        <a:bodyPr/>
        <a:lstStyle/>
        <a:p>
          <a:endParaRPr lang="es-ES"/>
        </a:p>
      </dgm:t>
    </dgm:pt>
    <dgm:pt modelId="{56560E32-C9FA-44F2-9C3F-F8BAA43E009F}" type="sibTrans" cxnId="{8200F222-39AF-4E49-AE24-5BBA58BA555A}">
      <dgm:prSet/>
      <dgm:spPr/>
      <dgm:t>
        <a:bodyPr/>
        <a:lstStyle/>
        <a:p>
          <a:endParaRPr lang="es-ES"/>
        </a:p>
      </dgm:t>
    </dgm:pt>
    <dgm:pt modelId="{4930B302-CB54-4916-AFC6-45B82F2CB0AF}" type="pres">
      <dgm:prSet presAssocID="{B6126C6F-9767-45A4-BF8E-FC0751AF1A7B}" presName="Name0" presStyleCnt="0">
        <dgm:presLayoutVars>
          <dgm:dir/>
          <dgm:resizeHandles val="exact"/>
        </dgm:presLayoutVars>
      </dgm:prSet>
      <dgm:spPr/>
    </dgm:pt>
    <dgm:pt modelId="{88C68A86-C418-4A07-AB2F-695C116983D9}" type="pres">
      <dgm:prSet presAssocID="{059AA52C-810E-4892-9644-3CDFFB285065}" presName="parTxOnly" presStyleLbl="node1" presStyleIdx="0" presStyleCnt="5">
        <dgm:presLayoutVars>
          <dgm:bulletEnabled val="1"/>
        </dgm:presLayoutVars>
      </dgm:prSet>
      <dgm:spPr/>
    </dgm:pt>
    <dgm:pt modelId="{098946C7-D794-4C1D-934D-9491C2505650}" type="pres">
      <dgm:prSet presAssocID="{45E7AB8A-11E5-496D-8D0E-33D444AA2454}" presName="parSpace" presStyleCnt="0"/>
      <dgm:spPr/>
    </dgm:pt>
    <dgm:pt modelId="{0DA6EFD4-AE4A-4AF1-810B-7D3258FA5D03}" type="pres">
      <dgm:prSet presAssocID="{BE2A70E2-236F-49FF-A5E1-68D87811534F}" presName="parTxOnly" presStyleLbl="node1" presStyleIdx="1" presStyleCnt="5" custScaleX="112865">
        <dgm:presLayoutVars>
          <dgm:bulletEnabled val="1"/>
        </dgm:presLayoutVars>
      </dgm:prSet>
      <dgm:spPr>
        <a:xfrm>
          <a:off x="1200582" y="0"/>
          <a:ext cx="1692005" cy="360000"/>
        </a:xfrm>
        <a:prstGeom prst="chevron">
          <a:avLst/>
        </a:prstGeom>
      </dgm:spPr>
    </dgm:pt>
    <dgm:pt modelId="{0AF076CD-8EB0-4888-BD81-514272013291}" type="pres">
      <dgm:prSet presAssocID="{56560E32-C9FA-44F2-9C3F-F8BAA43E009F}" presName="parSpace" presStyleCnt="0"/>
      <dgm:spPr/>
    </dgm:pt>
    <dgm:pt modelId="{E43C1325-6628-438D-85B4-414782981C81}" type="pres">
      <dgm:prSet presAssocID="{743A14D8-200D-4E53-B795-959B60B727C9}" presName="parTxOnly" presStyleLbl="node1" presStyleIdx="2" presStyleCnt="5" custScaleX="136378">
        <dgm:presLayoutVars>
          <dgm:bulletEnabled val="1"/>
        </dgm:presLayoutVars>
      </dgm:prSet>
      <dgm:spPr>
        <a:xfrm>
          <a:off x="2592759" y="0"/>
          <a:ext cx="2044498" cy="360000"/>
        </a:xfrm>
        <a:prstGeom prst="chevron">
          <a:avLst/>
        </a:prstGeom>
      </dgm:spPr>
    </dgm:pt>
    <dgm:pt modelId="{EA18445B-670B-4D74-AC1E-E9201F67A299}" type="pres">
      <dgm:prSet presAssocID="{700412A2-26E8-4325-853A-B735BD4ED51B}" presName="parSpace" presStyleCnt="0"/>
      <dgm:spPr/>
    </dgm:pt>
    <dgm:pt modelId="{DDBB88A2-37E8-4BD1-989A-89B36BE008DE}" type="pres">
      <dgm:prSet presAssocID="{7A0253D4-DD5F-4E3C-B506-16CEF947BDC6}" presName="parTxOnly" presStyleLbl="node1" presStyleIdx="3" presStyleCnt="5" custScaleX="109652">
        <dgm:presLayoutVars>
          <dgm:bulletEnabled val="1"/>
        </dgm:presLayoutVars>
      </dgm:prSet>
      <dgm:spPr>
        <a:xfrm>
          <a:off x="4337429" y="0"/>
          <a:ext cx="1643838" cy="360000"/>
        </a:xfrm>
        <a:prstGeom prst="chevron">
          <a:avLst/>
        </a:prstGeom>
      </dgm:spPr>
    </dgm:pt>
    <dgm:pt modelId="{B8C9FFE8-1010-44D6-BB8D-EB1A73B0951F}" type="pres">
      <dgm:prSet presAssocID="{2B38EB75-B2F4-4288-840F-DC9777547433}" presName="parSpace" presStyleCnt="0"/>
      <dgm:spPr/>
    </dgm:pt>
    <dgm:pt modelId="{718914A1-0806-482B-8FF6-8AD86C4C3AAD}" type="pres">
      <dgm:prSet presAssocID="{15FD5D39-C422-476E-BF27-76C706AF49AB}" presName="parTxOnly" presStyleLbl="node1" presStyleIdx="4" presStyleCnt="5">
        <dgm:presLayoutVars>
          <dgm:bulletEnabled val="1"/>
        </dgm:presLayoutVars>
      </dgm:prSet>
      <dgm:spPr>
        <a:xfrm>
          <a:off x="5681439" y="0"/>
          <a:ext cx="1499141" cy="360000"/>
        </a:xfrm>
        <a:prstGeom prst="chevron">
          <a:avLst/>
        </a:prstGeom>
      </dgm:spPr>
    </dgm:pt>
  </dgm:ptLst>
  <dgm:cxnLst>
    <dgm:cxn modelId="{B1F1E402-E7DD-4E17-9FB1-B0D3B62658E3}" type="presOf" srcId="{743A14D8-200D-4E53-B795-959B60B727C9}" destId="{E43C1325-6628-438D-85B4-414782981C81}" srcOrd="0" destOrd="0" presId="urn:microsoft.com/office/officeart/2005/8/layout/hChevron3"/>
    <dgm:cxn modelId="{8200F222-39AF-4E49-AE24-5BBA58BA555A}" srcId="{B6126C6F-9767-45A4-BF8E-FC0751AF1A7B}" destId="{BE2A70E2-236F-49FF-A5E1-68D87811534F}" srcOrd="1" destOrd="0" parTransId="{0897D06D-5FFD-4477-AD25-203B5979F100}" sibTransId="{56560E32-C9FA-44F2-9C3F-F8BAA43E009F}"/>
    <dgm:cxn modelId="{EFFFAD48-31C5-478F-9DEA-AAF80D1A100C}" type="presOf" srcId="{15FD5D39-C422-476E-BF27-76C706AF49AB}" destId="{718914A1-0806-482B-8FF6-8AD86C4C3AAD}" srcOrd="0" destOrd="0" presId="urn:microsoft.com/office/officeart/2005/8/layout/hChevron3"/>
    <dgm:cxn modelId="{74972A4A-E45F-47AE-85A9-DDB89B4789BB}" srcId="{B6126C6F-9767-45A4-BF8E-FC0751AF1A7B}" destId="{7A0253D4-DD5F-4E3C-B506-16CEF947BDC6}" srcOrd="3" destOrd="0" parTransId="{AA4228BE-158F-4A7C-B929-84C3F2A387B2}" sibTransId="{2B38EB75-B2F4-4288-840F-DC9777547433}"/>
    <dgm:cxn modelId="{ACBC9950-3E9E-4785-8DCB-8045F9BB6159}" type="presOf" srcId="{7A0253D4-DD5F-4E3C-B506-16CEF947BDC6}" destId="{DDBB88A2-37E8-4BD1-989A-89B36BE008DE}" srcOrd="0" destOrd="0" presId="urn:microsoft.com/office/officeart/2005/8/layout/hChevron3"/>
    <dgm:cxn modelId="{77548699-80F1-452D-8C15-D83E48D5CF58}" srcId="{B6126C6F-9767-45A4-BF8E-FC0751AF1A7B}" destId="{743A14D8-200D-4E53-B795-959B60B727C9}" srcOrd="2" destOrd="0" parTransId="{CDD20C17-57E0-4A37-88CB-B2D6B5C91660}" sibTransId="{700412A2-26E8-4325-853A-B735BD4ED51B}"/>
    <dgm:cxn modelId="{FD9AD59E-8C49-45B1-87AF-9476339520B5}" type="presOf" srcId="{059AA52C-810E-4892-9644-3CDFFB285065}" destId="{88C68A86-C418-4A07-AB2F-695C116983D9}" srcOrd="0" destOrd="0" presId="urn:microsoft.com/office/officeart/2005/8/layout/hChevron3"/>
    <dgm:cxn modelId="{FD5257CA-3C1D-4BBE-A47A-57A78A998757}" type="presOf" srcId="{B6126C6F-9767-45A4-BF8E-FC0751AF1A7B}" destId="{4930B302-CB54-4916-AFC6-45B82F2CB0AF}" srcOrd="0" destOrd="0" presId="urn:microsoft.com/office/officeart/2005/8/layout/hChevron3"/>
    <dgm:cxn modelId="{E53C82D3-D2CA-44DB-AC50-87E81C54063E}" srcId="{B6126C6F-9767-45A4-BF8E-FC0751AF1A7B}" destId="{15FD5D39-C422-476E-BF27-76C706AF49AB}" srcOrd="4" destOrd="0" parTransId="{09C3A789-3F11-487D-B903-5DC753D962A0}" sibTransId="{9C5B3A1C-B71C-444F-A488-3F4D7950DA6E}"/>
    <dgm:cxn modelId="{2EE3F2DC-0BA6-4DC0-8313-AC68B460703C}" srcId="{B6126C6F-9767-45A4-BF8E-FC0751AF1A7B}" destId="{059AA52C-810E-4892-9644-3CDFFB285065}" srcOrd="0" destOrd="0" parTransId="{CA66D092-00AC-4FC3-B9EB-2CFA02D48D6E}" sibTransId="{45E7AB8A-11E5-496D-8D0E-33D444AA2454}"/>
    <dgm:cxn modelId="{504B38FE-4D5C-4301-B5BF-C6E3ECE24399}" type="presOf" srcId="{BE2A70E2-236F-49FF-A5E1-68D87811534F}" destId="{0DA6EFD4-AE4A-4AF1-810B-7D3258FA5D03}" srcOrd="0" destOrd="0" presId="urn:microsoft.com/office/officeart/2005/8/layout/hChevron3"/>
    <dgm:cxn modelId="{296848A8-1921-48E9-8035-3E70C4BB9BFF}" type="presParOf" srcId="{4930B302-CB54-4916-AFC6-45B82F2CB0AF}" destId="{88C68A86-C418-4A07-AB2F-695C116983D9}" srcOrd="0" destOrd="0" presId="urn:microsoft.com/office/officeart/2005/8/layout/hChevron3"/>
    <dgm:cxn modelId="{77D6A447-DCE0-4EC9-B194-D859F2A470FF}" type="presParOf" srcId="{4930B302-CB54-4916-AFC6-45B82F2CB0AF}" destId="{098946C7-D794-4C1D-934D-9491C2505650}" srcOrd="1" destOrd="0" presId="urn:microsoft.com/office/officeart/2005/8/layout/hChevron3"/>
    <dgm:cxn modelId="{3982745F-2367-4CFB-B82A-12154EE63DDA}" type="presParOf" srcId="{4930B302-CB54-4916-AFC6-45B82F2CB0AF}" destId="{0DA6EFD4-AE4A-4AF1-810B-7D3258FA5D03}" srcOrd="2" destOrd="0" presId="urn:microsoft.com/office/officeart/2005/8/layout/hChevron3"/>
    <dgm:cxn modelId="{BDC6DA66-D2D7-4444-B9E8-FF609EEE6CE6}" type="presParOf" srcId="{4930B302-CB54-4916-AFC6-45B82F2CB0AF}" destId="{0AF076CD-8EB0-4888-BD81-514272013291}" srcOrd="3" destOrd="0" presId="urn:microsoft.com/office/officeart/2005/8/layout/hChevron3"/>
    <dgm:cxn modelId="{0A039A7E-8750-4A95-AA3C-F4E773310D0A}" type="presParOf" srcId="{4930B302-CB54-4916-AFC6-45B82F2CB0AF}" destId="{E43C1325-6628-438D-85B4-414782981C81}" srcOrd="4" destOrd="0" presId="urn:microsoft.com/office/officeart/2005/8/layout/hChevron3"/>
    <dgm:cxn modelId="{555B633C-43AE-4163-8A1F-74B252438F01}" type="presParOf" srcId="{4930B302-CB54-4916-AFC6-45B82F2CB0AF}" destId="{EA18445B-670B-4D74-AC1E-E9201F67A299}" srcOrd="5" destOrd="0" presId="urn:microsoft.com/office/officeart/2005/8/layout/hChevron3"/>
    <dgm:cxn modelId="{07380130-16F1-4A63-A25A-C2291185205B}" type="presParOf" srcId="{4930B302-CB54-4916-AFC6-45B82F2CB0AF}" destId="{DDBB88A2-37E8-4BD1-989A-89B36BE008DE}" srcOrd="6" destOrd="0" presId="urn:microsoft.com/office/officeart/2005/8/layout/hChevron3"/>
    <dgm:cxn modelId="{71FBE214-B8A0-4ADE-9ADE-7B5C9F28B75C}" type="presParOf" srcId="{4930B302-CB54-4916-AFC6-45B82F2CB0AF}" destId="{B8C9FFE8-1010-44D6-BB8D-EB1A73B0951F}" srcOrd="7" destOrd="0" presId="urn:microsoft.com/office/officeart/2005/8/layout/hChevron3"/>
    <dgm:cxn modelId="{61CD4A6C-0096-4382-B22C-37BA1D894FD6}" type="presParOf" srcId="{4930B302-CB54-4916-AFC6-45B82F2CB0AF}" destId="{718914A1-0806-482B-8FF6-8AD86C4C3AAD}" srcOrd="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677BA38-946B-4787-91B9-A03B5407DEBB}">
      <dsp:nvSpPr>
        <dsp:cNvPr id="0" name=""/>
        <dsp:cNvSpPr/>
      </dsp:nvSpPr>
      <dsp:spPr>
        <a:xfrm>
          <a:off x="142404" y="1488"/>
          <a:ext cx="4187178" cy="638539"/>
        </a:xfrm>
        <a:prstGeom prst="roundRect">
          <a:avLst>
            <a:gd name="adj" fmla="val 10000"/>
          </a:avLst>
        </a:prstGeom>
        <a:solidFill>
          <a:schemeClr val="accent4">
            <a:lumMod val="75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45720" rIns="6858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36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Penghiburan</a:t>
          </a:r>
          <a:r>
            <a:rPr lang="en-ID" sz="36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Allah</a:t>
          </a:r>
          <a:endParaRPr lang="es-ES" sz="36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61106" y="20190"/>
        <a:ext cx="4149774" cy="601135"/>
      </dsp:txXfrm>
    </dsp:sp>
    <dsp:sp modelId="{702B2A40-EF80-4F27-BB52-24C74085D3DA}">
      <dsp:nvSpPr>
        <dsp:cNvPr id="0" name=""/>
        <dsp:cNvSpPr/>
      </dsp:nvSpPr>
      <dsp:spPr>
        <a:xfrm>
          <a:off x="0" y="754964"/>
          <a:ext cx="638539" cy="638539"/>
        </a:xfrm>
        <a:prstGeom prst="notchedRightArrow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F8693373-BE51-47F1-ADB0-3BD13286B498}">
      <dsp:nvSpPr>
        <dsp:cNvPr id="0" name=""/>
        <dsp:cNvSpPr/>
      </dsp:nvSpPr>
      <dsp:spPr>
        <a:xfrm>
          <a:off x="1003957" y="754964"/>
          <a:ext cx="3468029" cy="638539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Membebaskan</a:t>
          </a:r>
          <a:r>
            <a:rPr lang="en-ID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ID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kita</a:t>
          </a:r>
          <a:r>
            <a:rPr lang="en-ID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ID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dari</a:t>
          </a:r>
          <a:r>
            <a:rPr lang="en-ID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ID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ketakutan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035134" y="786141"/>
        <a:ext cx="3405675" cy="576185"/>
      </dsp:txXfrm>
    </dsp:sp>
    <dsp:sp modelId="{7DA5F745-1C74-4E02-BD4F-1919BAD9203F}">
      <dsp:nvSpPr>
        <dsp:cNvPr id="0" name=""/>
        <dsp:cNvSpPr/>
      </dsp:nvSpPr>
      <dsp:spPr>
        <a:xfrm>
          <a:off x="0" y="1531807"/>
          <a:ext cx="638539" cy="638539"/>
        </a:xfrm>
        <a:prstGeom prst="notchedRightArrow">
          <a:avLst/>
        </a:prstGeom>
        <a:gradFill rotWithShape="0">
          <a:gsLst>
            <a:gs pos="0">
              <a:schemeClr val="accent2">
                <a:hueOff val="-3276012"/>
                <a:satOff val="0"/>
                <a:lumOff val="2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3276012"/>
                <a:satOff val="0"/>
                <a:lumOff val="2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3276012"/>
                <a:satOff val="0"/>
                <a:lumOff val="2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9D00E0F3-92A8-48FB-9D1D-AA20AEA074AF}">
      <dsp:nvSpPr>
        <dsp:cNvPr id="0" name=""/>
        <dsp:cNvSpPr/>
      </dsp:nvSpPr>
      <dsp:spPr>
        <a:xfrm>
          <a:off x="1003957" y="1470128"/>
          <a:ext cx="3468029" cy="761898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2">
                <a:hueOff val="-3276012"/>
                <a:satOff val="0"/>
                <a:lumOff val="2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3276012"/>
                <a:satOff val="0"/>
                <a:lumOff val="2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3276012"/>
                <a:satOff val="0"/>
                <a:lumOff val="2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Mengingatkan kita akan saat-saat ketika Dia menolong kita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041156" y="1507327"/>
        <a:ext cx="3393631" cy="687500"/>
      </dsp:txXfrm>
    </dsp:sp>
    <dsp:sp modelId="{BF34FDA3-FEDE-4654-B83A-BB6765AA32CA}">
      <dsp:nvSpPr>
        <dsp:cNvPr id="0" name=""/>
        <dsp:cNvSpPr/>
      </dsp:nvSpPr>
      <dsp:spPr>
        <a:xfrm>
          <a:off x="0" y="2379053"/>
          <a:ext cx="638539" cy="638539"/>
        </a:xfrm>
        <a:prstGeom prst="notchedRightArrow">
          <a:avLst/>
        </a:prstGeom>
        <a:gradFill rotWithShape="0">
          <a:gsLst>
            <a:gs pos="0">
              <a:schemeClr val="accent2">
                <a:hueOff val="-6552025"/>
                <a:satOff val="0"/>
                <a:lumOff val="4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6552025"/>
                <a:satOff val="0"/>
                <a:lumOff val="4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6552025"/>
                <a:satOff val="0"/>
                <a:lumOff val="4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8ACD26B5-AA09-4388-B23E-9C809FE40103}">
      <dsp:nvSpPr>
        <dsp:cNvPr id="0" name=""/>
        <dsp:cNvSpPr/>
      </dsp:nvSpPr>
      <dsp:spPr>
        <a:xfrm>
          <a:off x="1003957" y="2308651"/>
          <a:ext cx="3468029" cy="779343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2">
                <a:hueOff val="-6552025"/>
                <a:satOff val="0"/>
                <a:lumOff val="4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6552025"/>
                <a:satOff val="0"/>
                <a:lumOff val="4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6552025"/>
                <a:satOff val="0"/>
                <a:lumOff val="4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000" b="1" kern="1200" dirty="0">
              <a:solidFill>
                <a:schemeClr val="tx1"/>
              </a:solidFill>
              <a:effectLst/>
            </a:rPr>
            <a:t>Menolong kita untuk bertahan dalam penderitaan</a:t>
          </a:r>
          <a:endParaRPr lang="es-ES" sz="2000" kern="1200" dirty="0">
            <a:solidFill>
              <a:schemeClr val="tx1"/>
            </a:solidFill>
            <a:effectLst/>
          </a:endParaRPr>
        </a:p>
      </dsp:txBody>
      <dsp:txXfrm>
        <a:off x="1042008" y="2346702"/>
        <a:ext cx="3391927" cy="703241"/>
      </dsp:txXfrm>
    </dsp:sp>
    <dsp:sp modelId="{EEC8F494-8BFB-4FF6-9CAA-4EE35282B786}">
      <dsp:nvSpPr>
        <dsp:cNvPr id="0" name=""/>
        <dsp:cNvSpPr/>
      </dsp:nvSpPr>
      <dsp:spPr>
        <a:xfrm>
          <a:off x="0" y="3164619"/>
          <a:ext cx="638539" cy="638539"/>
        </a:xfrm>
        <a:prstGeom prst="notchedRightArrow">
          <a:avLst/>
        </a:prstGeom>
        <a:gradFill rotWithShape="0">
          <a:gsLst>
            <a:gs pos="0">
              <a:schemeClr val="accent2">
                <a:hueOff val="-9828038"/>
                <a:satOff val="0"/>
                <a:lumOff val="6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9828038"/>
                <a:satOff val="0"/>
                <a:lumOff val="6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9828038"/>
                <a:satOff val="0"/>
                <a:lumOff val="6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87850F6D-2B8B-404D-A19D-094EBF7E5257}">
      <dsp:nvSpPr>
        <dsp:cNvPr id="0" name=""/>
        <dsp:cNvSpPr/>
      </dsp:nvSpPr>
      <dsp:spPr>
        <a:xfrm>
          <a:off x="1003957" y="3164619"/>
          <a:ext cx="3468029" cy="638539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2">
                <a:hueOff val="-9828038"/>
                <a:satOff val="0"/>
                <a:lumOff val="6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9828038"/>
                <a:satOff val="0"/>
                <a:lumOff val="6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9828038"/>
                <a:satOff val="0"/>
                <a:lumOff val="6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000" b="1" kern="1200" dirty="0">
              <a:solidFill>
                <a:schemeClr val="tx1"/>
              </a:solidFill>
              <a:effectLst/>
            </a:rPr>
            <a:t>Membawa kita kepada kedewasaan rohani</a:t>
          </a:r>
          <a:endParaRPr lang="es-ES" sz="2000" kern="1200" dirty="0">
            <a:solidFill>
              <a:schemeClr val="tx1"/>
            </a:solidFill>
            <a:effectLst/>
          </a:endParaRPr>
        </a:p>
      </dsp:txBody>
      <dsp:txXfrm>
        <a:off x="1035134" y="3195796"/>
        <a:ext cx="3405675" cy="576185"/>
      </dsp:txXfrm>
    </dsp:sp>
    <dsp:sp modelId="{F0178A28-587B-4566-9F4C-42ACCB71AADD}">
      <dsp:nvSpPr>
        <dsp:cNvPr id="0" name=""/>
        <dsp:cNvSpPr/>
      </dsp:nvSpPr>
      <dsp:spPr>
        <a:xfrm>
          <a:off x="0" y="3879783"/>
          <a:ext cx="638539" cy="638539"/>
        </a:xfrm>
        <a:prstGeom prst="notchedRightArrow">
          <a:avLst/>
        </a:prstGeom>
        <a:gradFill rotWithShape="0">
          <a:gsLst>
            <a:gs pos="0">
              <a:schemeClr val="accent2">
                <a:hueOff val="-13104050"/>
                <a:satOff val="0"/>
                <a:lumOff val="8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13104050"/>
                <a:satOff val="0"/>
                <a:lumOff val="8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13104050"/>
                <a:satOff val="0"/>
                <a:lumOff val="8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BCBC9458-7DD1-4193-AC64-4E7A19A2E4E0}">
      <dsp:nvSpPr>
        <dsp:cNvPr id="0" name=""/>
        <dsp:cNvSpPr/>
      </dsp:nvSpPr>
      <dsp:spPr>
        <a:xfrm>
          <a:off x="1003957" y="3879783"/>
          <a:ext cx="3468029" cy="638539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2">
                <a:hueOff val="-13104050"/>
                <a:satOff val="0"/>
                <a:lumOff val="8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13104050"/>
                <a:satOff val="0"/>
                <a:lumOff val="8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13104050"/>
                <a:satOff val="0"/>
                <a:lumOff val="8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1800" b="1" kern="1200" dirty="0" err="1">
              <a:solidFill>
                <a:schemeClr val="tx1"/>
              </a:solidFill>
              <a:effectLst/>
            </a:rPr>
            <a:t>Mendorong</a:t>
          </a:r>
          <a:r>
            <a:rPr lang="en-ID" sz="1800" b="1" kern="1200" dirty="0">
              <a:solidFill>
                <a:schemeClr val="tx1"/>
              </a:solidFill>
              <a:effectLst/>
            </a:rPr>
            <a:t> </a:t>
          </a:r>
          <a:r>
            <a:rPr lang="en-ID" sz="1800" b="1" kern="1200" dirty="0" err="1">
              <a:solidFill>
                <a:schemeClr val="tx1"/>
              </a:solidFill>
              <a:effectLst/>
            </a:rPr>
            <a:t>kita</a:t>
          </a:r>
          <a:r>
            <a:rPr lang="en-ID" sz="1800" b="1" kern="1200" dirty="0">
              <a:solidFill>
                <a:schemeClr val="tx1"/>
              </a:solidFill>
              <a:effectLst/>
            </a:rPr>
            <a:t> </a:t>
          </a:r>
          <a:r>
            <a:rPr lang="en-ID" sz="1800" b="1" kern="1200" dirty="0" err="1">
              <a:solidFill>
                <a:schemeClr val="tx1"/>
              </a:solidFill>
              <a:effectLst/>
            </a:rPr>
            <a:t>untuk</a:t>
          </a:r>
          <a:r>
            <a:rPr lang="en-ID" sz="1800" b="1" kern="1200" dirty="0">
              <a:solidFill>
                <a:schemeClr val="tx1"/>
              </a:solidFill>
              <a:effectLst/>
            </a:rPr>
            <a:t> </a:t>
          </a:r>
          <a:r>
            <a:rPr lang="en-ID" sz="1800" b="1" kern="1200" dirty="0" err="1">
              <a:solidFill>
                <a:schemeClr val="tx1"/>
              </a:solidFill>
              <a:effectLst/>
            </a:rPr>
            <a:t>menjadi</a:t>
          </a:r>
          <a:r>
            <a:rPr lang="en-ID" sz="1800" b="1" kern="1200" dirty="0">
              <a:solidFill>
                <a:schemeClr val="tx1"/>
              </a:solidFill>
              <a:effectLst/>
            </a:rPr>
            <a:t> </a:t>
          </a:r>
          <a:r>
            <a:rPr lang="en-ID" sz="1800" b="1" kern="1200" dirty="0" err="1">
              <a:solidFill>
                <a:schemeClr val="tx1"/>
              </a:solidFill>
              <a:effectLst/>
            </a:rPr>
            <a:t>perantara</a:t>
          </a:r>
          <a:r>
            <a:rPr lang="en-ID" sz="1800" b="1" kern="1200" dirty="0">
              <a:solidFill>
                <a:schemeClr val="tx1"/>
              </a:solidFill>
              <a:effectLst/>
            </a:rPr>
            <a:t> </a:t>
          </a:r>
          <a:r>
            <a:rPr lang="en-ID" sz="1800" b="1" kern="1200" dirty="0" err="1">
              <a:solidFill>
                <a:schemeClr val="tx1"/>
              </a:solidFill>
              <a:effectLst/>
            </a:rPr>
            <a:t>bagi</a:t>
          </a:r>
          <a:r>
            <a:rPr lang="en-ID" sz="1800" b="1" kern="1200" dirty="0">
              <a:solidFill>
                <a:schemeClr val="tx1"/>
              </a:solidFill>
              <a:effectLst/>
            </a:rPr>
            <a:t> orang lain</a:t>
          </a:r>
          <a:endParaRPr lang="es-ES" sz="1800" kern="1200" dirty="0">
            <a:solidFill>
              <a:schemeClr val="tx1"/>
            </a:solidFill>
            <a:effectLst/>
          </a:endParaRPr>
        </a:p>
      </dsp:txBody>
      <dsp:txXfrm>
        <a:off x="1035134" y="3910960"/>
        <a:ext cx="3405675" cy="576185"/>
      </dsp:txXfrm>
    </dsp:sp>
    <dsp:sp modelId="{4870131D-BA17-429B-A251-A4FABFD6260C}">
      <dsp:nvSpPr>
        <dsp:cNvPr id="0" name=""/>
        <dsp:cNvSpPr/>
      </dsp:nvSpPr>
      <dsp:spPr>
        <a:xfrm>
          <a:off x="0" y="4632745"/>
          <a:ext cx="638539" cy="638539"/>
        </a:xfrm>
        <a:prstGeom prst="notchedRightArrow">
          <a:avLst/>
        </a:prstGeom>
        <a:gradFill rotWithShape="0">
          <a:gsLst>
            <a:gs pos="0">
              <a:schemeClr val="accent2">
                <a:hueOff val="-16380062"/>
                <a:satOff val="0"/>
                <a:lumOff val="10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16380062"/>
                <a:satOff val="0"/>
                <a:lumOff val="10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16380062"/>
                <a:satOff val="0"/>
                <a:lumOff val="10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E81B69C7-9BA2-4AE9-BBAB-DD4C844F534B}">
      <dsp:nvSpPr>
        <dsp:cNvPr id="0" name=""/>
        <dsp:cNvSpPr/>
      </dsp:nvSpPr>
      <dsp:spPr>
        <a:xfrm>
          <a:off x="1003957" y="4594947"/>
          <a:ext cx="3468029" cy="714135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2">
                <a:hueOff val="-16380062"/>
                <a:satOff val="0"/>
                <a:lumOff val="10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16380062"/>
                <a:satOff val="0"/>
                <a:lumOff val="10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16380062"/>
                <a:satOff val="0"/>
                <a:lumOff val="10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Kita menghibur satu sama lain sebagaimana kita telah dihibur oleh Allah</a:t>
          </a:r>
          <a:endParaRPr lang="es-ES" sz="18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038824" y="4629814"/>
        <a:ext cx="3398295" cy="64440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8C68A86-C418-4A07-AB2F-695C116983D9}">
      <dsp:nvSpPr>
        <dsp:cNvPr id="0" name=""/>
        <dsp:cNvSpPr/>
      </dsp:nvSpPr>
      <dsp:spPr>
        <a:xfrm>
          <a:off x="2971" y="0"/>
          <a:ext cx="1543068" cy="360000"/>
        </a:xfrm>
        <a:prstGeom prst="homePlat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26670" bIns="533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Efesus</a:t>
          </a:r>
        </a:p>
      </dsp:txBody>
      <dsp:txXfrm>
        <a:off x="2971" y="0"/>
        <a:ext cx="1453068" cy="360000"/>
      </dsp:txXfrm>
    </dsp:sp>
    <dsp:sp modelId="{E43C1325-6628-438D-85B4-414782981C81}">
      <dsp:nvSpPr>
        <dsp:cNvPr id="0" name=""/>
        <dsp:cNvSpPr/>
      </dsp:nvSpPr>
      <dsp:spPr>
        <a:xfrm>
          <a:off x="1237426" y="0"/>
          <a:ext cx="2104406" cy="360000"/>
        </a:xfrm>
        <a:prstGeom prst="chevron">
          <a:avLst/>
        </a:prstGeom>
        <a:solidFill>
          <a:srgbClr val="339966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0010" tIns="53340" rIns="26670" bIns="533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Makedonia</a:t>
          </a:r>
        </a:p>
      </dsp:txBody>
      <dsp:txXfrm>
        <a:off x="1417426" y="0"/>
        <a:ext cx="1744406" cy="360000"/>
      </dsp:txXfrm>
    </dsp:sp>
    <dsp:sp modelId="{DDBB88A2-37E8-4BD1-989A-89B36BE008DE}">
      <dsp:nvSpPr>
        <dsp:cNvPr id="0" name=""/>
        <dsp:cNvSpPr/>
      </dsp:nvSpPr>
      <dsp:spPr>
        <a:xfrm>
          <a:off x="3033218" y="0"/>
          <a:ext cx="1692005" cy="360000"/>
        </a:xfrm>
        <a:prstGeom prst="chevron">
          <a:avLst/>
        </a:prstGeom>
        <a:gradFill rotWithShape="0">
          <a:gsLst>
            <a:gs pos="0">
              <a:srgbClr val="FF3300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FF3300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FF3300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0010" tIns="53340" rIns="26670" bIns="533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Korintus</a:t>
          </a:r>
          <a:endParaRPr lang="en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sp:txBody>
      <dsp:txXfrm>
        <a:off x="3213218" y="0"/>
        <a:ext cx="1332005" cy="360000"/>
      </dsp:txXfrm>
    </dsp:sp>
    <dsp:sp modelId="{718914A1-0806-482B-8FF6-8AD86C4C3AAD}">
      <dsp:nvSpPr>
        <dsp:cNvPr id="0" name=""/>
        <dsp:cNvSpPr/>
      </dsp:nvSpPr>
      <dsp:spPr>
        <a:xfrm>
          <a:off x="4416610" y="0"/>
          <a:ext cx="1543068" cy="360000"/>
        </a:xfrm>
        <a:prstGeom prst="chevron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0010" tIns="53340" rIns="26670" bIns="533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Yudea</a:t>
          </a:r>
          <a:endParaRPr lang="es-ES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596610" y="0"/>
        <a:ext cx="1183068" cy="36000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8C68A86-C418-4A07-AB2F-695C116983D9}">
      <dsp:nvSpPr>
        <dsp:cNvPr id="0" name=""/>
        <dsp:cNvSpPr/>
      </dsp:nvSpPr>
      <dsp:spPr>
        <a:xfrm>
          <a:off x="1269" y="0"/>
          <a:ext cx="1499141" cy="360000"/>
        </a:xfrm>
        <a:prstGeom prst="homePlat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26670" bIns="533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/>
            <a:t>Efesus</a:t>
          </a:r>
        </a:p>
      </dsp:txBody>
      <dsp:txXfrm>
        <a:off x="1269" y="0"/>
        <a:ext cx="1409141" cy="360000"/>
      </dsp:txXfrm>
    </dsp:sp>
    <dsp:sp modelId="{0DA6EFD4-AE4A-4AF1-810B-7D3258FA5D03}">
      <dsp:nvSpPr>
        <dsp:cNvPr id="0" name=""/>
        <dsp:cNvSpPr/>
      </dsp:nvSpPr>
      <dsp:spPr>
        <a:xfrm>
          <a:off x="1200582" y="0"/>
          <a:ext cx="1692005" cy="360000"/>
        </a:xfrm>
        <a:prstGeom prst="chevron">
          <a:avLst/>
        </a:prstGeom>
        <a:gradFill rotWithShape="0">
          <a:gsLst>
            <a:gs pos="0">
              <a:srgbClr val="FF3300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FF3300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FF3300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0010" tIns="53340" rIns="26670" bIns="533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Korintus</a:t>
          </a:r>
          <a:endParaRPr lang="es-ES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sp:txBody>
      <dsp:txXfrm>
        <a:off x="1380582" y="0"/>
        <a:ext cx="1332005" cy="360000"/>
      </dsp:txXfrm>
    </dsp:sp>
    <dsp:sp modelId="{E43C1325-6628-438D-85B4-414782981C81}">
      <dsp:nvSpPr>
        <dsp:cNvPr id="0" name=""/>
        <dsp:cNvSpPr/>
      </dsp:nvSpPr>
      <dsp:spPr>
        <a:xfrm>
          <a:off x="2592759" y="0"/>
          <a:ext cx="2044498" cy="360000"/>
        </a:xfrm>
        <a:prstGeom prst="chevron">
          <a:avLst/>
        </a:prstGeom>
        <a:solidFill>
          <a:srgbClr val="339966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0010" tIns="53340" rIns="26670" bIns="533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Makedonia</a:t>
          </a:r>
        </a:p>
      </dsp:txBody>
      <dsp:txXfrm>
        <a:off x="2772759" y="0"/>
        <a:ext cx="1684498" cy="360000"/>
      </dsp:txXfrm>
    </dsp:sp>
    <dsp:sp modelId="{DDBB88A2-37E8-4BD1-989A-89B36BE008DE}">
      <dsp:nvSpPr>
        <dsp:cNvPr id="0" name=""/>
        <dsp:cNvSpPr/>
      </dsp:nvSpPr>
      <dsp:spPr>
        <a:xfrm>
          <a:off x="4337429" y="0"/>
          <a:ext cx="1643838" cy="360000"/>
        </a:xfrm>
        <a:prstGeom prst="chevron">
          <a:avLst/>
        </a:prstGeom>
        <a:gradFill rotWithShape="0">
          <a:gsLst>
            <a:gs pos="0">
              <a:srgbClr val="FF3300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FF3300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FF3300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0010" tIns="53340" rIns="26670" bIns="533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Korintus</a:t>
          </a:r>
          <a:endParaRPr lang="en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sp:txBody>
      <dsp:txXfrm>
        <a:off x="4517429" y="0"/>
        <a:ext cx="1283838" cy="360000"/>
      </dsp:txXfrm>
    </dsp:sp>
    <dsp:sp modelId="{718914A1-0806-482B-8FF6-8AD86C4C3AAD}">
      <dsp:nvSpPr>
        <dsp:cNvPr id="0" name=""/>
        <dsp:cNvSpPr/>
      </dsp:nvSpPr>
      <dsp:spPr>
        <a:xfrm>
          <a:off x="5681439" y="0"/>
          <a:ext cx="1499141" cy="360000"/>
        </a:xfrm>
        <a:prstGeom prst="chevron">
          <a:avLst/>
        </a:prstGeom>
        <a:gradFill rotWithShape="0">
          <a:gsLst>
            <a:gs pos="0">
              <a:srgbClr val="0033CC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0033CC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0033CC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0010" tIns="53340" rIns="26670" bIns="533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Yudea</a:t>
          </a:r>
          <a:endParaRPr lang="es-ES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sp:txBody>
      <dsp:txXfrm>
        <a:off x="5861439" y="0"/>
        <a:ext cx="1139141" cy="3600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PictureAccentList">
  <dgm:title val=""/>
  <dgm:desc val=""/>
  <dgm:catLst>
    <dgm:cat type="picture" pri="14000"/>
    <dgm:cat type="list" pri="14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clrData>
  <dgm:layoutNode name="layout">
    <dgm:varLst>
      <dgm:chMax/>
      <dgm:chPref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L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primFontSz" for="des" forName="childText" refType="primFontSz" refFor="des" refForName="rootText" op="lte"/>
      <dgm:constr type="w" for="des" forName="rootComposite" refType="w" fact="4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/>
      <dgm:constr type="sibSp" refType="w" refFor="des" refForName="rootComposite" fact="0.1"/>
      <dgm:constr type="sibSp" for="des" forName="childShape" refType="h" refFor="des" refForName="rootComposite" fact="0.12"/>
      <dgm:constr type="sp" for="des" forName="root" refType="h" refFor="des" refForName="rootComposite" fact="0.18"/>
    </dgm:constrLst>
    <dgm:ruleLst/>
    <dgm:forEach name="Name3" axis="ch">
      <dgm:forEach name="Name4" axis="self" ptType="node" cnt="1">
        <dgm:layoutNode name="root">
          <dgm:varLst>
            <dgm:chMax/>
            <dgm:chPref val="4"/>
          </dgm:varLst>
          <dgm:alg type="hierRoot"/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onstrLst>
              <dgm:constr type="l" for="ch" forName="rootText"/>
              <dgm:constr type="t" for="ch" forName="rootText"/>
              <dgm:constr type="w" for="ch" forName="rootText" refType="w"/>
              <dgm:constr type="h" for="ch" forName="rootText" refType="h"/>
            </dgm:constrLst>
            <dgm:ruleLst/>
            <dgm:layoutNode name="rootText" styleLbl="node0">
              <dgm:varLst>
                <dgm:chMax/>
                <dgm:chPref val="4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5" axis="ch">
              <dgm:forEach name="Name6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7">
                    <dgm:if name="Name8" func="var" arg="dir" op="equ" val="norm">
                      <dgm:constrLst>
                        <dgm:constr type="w" for="ch" forName="Image" refType="h"/>
                        <dgm:constr type="h" for="ch" forName="Image" refType="h"/>
                        <dgm:constr type="l" for="ch" forName="Image"/>
                        <dgm:constr type="t" for="ch" forName="Image"/>
                        <dgm:constr type="h" for="ch" forName="childText" refType="h"/>
                        <dgm:constr type="l" for="ch" forName="childText" refType="w" refFor="ch" refForName="Image" fact="1.06"/>
                        <dgm:constr type="t" for="ch" forName="childText"/>
                      </dgm:constrLst>
                    </dgm:if>
                    <dgm:else name="Name9">
                      <dgm:constrLst>
                        <dgm:constr type="w" for="ch" forName="Image" refType="h"/>
                        <dgm:constr type="h" for="ch" forName="Image" refType="h"/>
                        <dgm:constr type="r" for="ch" forName="Image" refType="w"/>
                        <dgm:constr type="t" for="ch" forName="Image"/>
                        <dgm:constr type="h" for="ch" forName="childText" refType="h"/>
                        <dgm:constr type="t" for="ch" forName="childText"/>
                        <dgm:constr type="wOff" for="ch" forName="childText" refType="w" refFor="ch" refForName="Image" fact="-1.06"/>
                      </dgm:constrLst>
                    </dgm:else>
                  </dgm:choose>
                  <dgm:ruleLst/>
                  <dgm:layoutNode name="Image" styleLbl="node1">
                    <dgm:alg type="sp"/>
                    <dgm:shape xmlns:r="http://schemas.openxmlformats.org/officeDocument/2006/relationships" type="roundRect" r:blip="" blipPhldr="1">
                      <dgm:adjLst>
                        <dgm:adj idx="1" val="0.1667"/>
                      </dgm:adjLst>
                    </dgm:shape>
                    <dgm:presOf/>
                  </dgm:layoutNode>
                  <dgm:layoutNode name="childText" styleLbl="lnNode1">
                    <dgm:varLst>
                      <dgm:chMax val="0"/>
                      <dgm:chPref val="0"/>
                      <dgm:bulletEnabled val="1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667"/>
                      </dgm:adjLst>
                    </dgm:shape>
                    <dgm:presOf axis="self desOrSelf" ptType="node node" st="1 1" cnt="1 0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#1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#2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#3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C0F6652-3782-0063-CBEC-BB1A2898EA9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3762E01D-409B-E341-D7D4-D54AD721473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6D774DD-9217-92D4-6BE1-9FA4A0C87D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65055-D424-4A88-AAB0-75C0C75133EC}" type="datetimeFigureOut">
              <a:rPr lang="es-ES" smtClean="0"/>
              <a:t>28/08/2026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39223AA-4FF4-B5AD-49A5-BFE631082E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0F92124-DD72-BBC2-244A-84926AE039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9880-4E10-46C1-B759-3E5456AA96B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015838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D477E65-80D8-F84A-F4AC-9FFB1BFDC7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6F39AA90-E16A-7B33-25A0-ECCDE1C96AD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DDE680A-1E30-11C6-1CF8-1B1AE1D1ED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65055-D424-4A88-AAB0-75C0C75133EC}" type="datetimeFigureOut">
              <a:rPr lang="es-ES" smtClean="0"/>
              <a:t>28/08/2026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FA31C0C-466F-C115-B251-881AC63980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65DC0EB-0F2B-7CDC-E5F4-57F4DC78B9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9880-4E10-46C1-B759-3E5456AA96B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26479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675B8658-8BBB-C8F3-34CC-FBB1EA7D85D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48E22A66-59C3-5AF1-82B9-5653D880D84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C79B863-10C7-0D81-A803-536B3DBD6B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65055-D424-4A88-AAB0-75C0C75133EC}" type="datetimeFigureOut">
              <a:rPr lang="es-ES" smtClean="0"/>
              <a:t>28/08/2026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0F689F4-C8DA-CF6A-6A2B-68927B3FBF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1E561FF-F597-2E8E-EB06-C516197DD9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9880-4E10-46C1-B759-3E5456AA96B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916262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4ED4CD6-1F3B-8502-D896-DC3AE8920D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6164831-8A2F-3F93-AEF9-F8E02BAB30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0DA21A-46D9-18CE-5959-102424A384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28/08/2026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AB766FB-8C06-F9F0-1AE4-56F9718FD2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704C699-18F4-808B-8BB7-8CF3FA0B33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77359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C555DB7-A943-99A8-3923-11506A55C8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9A6F186-FAD3-6F29-66BA-2D88AF540C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03897A7-A164-377A-021C-8A3468A3E4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28/08/2026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C955EA1-AF0E-E8FC-93FA-1981410C76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5DBE132-3CFE-4939-F8B9-86F239B3C3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55196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82D607-BE55-DB32-D2D2-E00BA34175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AEDB960-B3EC-8FC5-17CF-E9398986E8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7F8D580-654B-975B-46D6-66586B8876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28/08/2026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3AA898C-8E64-79AD-D6FF-6631197502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5158491-5D86-C1C5-8913-D27ABADB5F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62585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950101-366C-EC97-D136-19F7F0EB3B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10BEC31-675D-8111-B406-FB4A28F7C52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3FCAA30-8DAB-3478-919F-5D5E17AB2C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1EE7660-4A5D-8295-49D8-948C10ACEA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28/08/2026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EC1CE3C-9C83-24AA-6994-7679CE44DF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5BB2CA-A213-CC71-2C39-60D6CE1C78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163750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9B26DE9-213D-89AA-A526-5A20F3C83F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3B36E6A-FD46-7A82-202B-D0324BA140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8EB56C2-632F-2E14-9DF9-88A18ECE71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A84027A6-6C60-6306-985E-03137933425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BE867ABC-E540-0A46-4FFA-26A05F72D15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51DFABA3-FFAE-4032-E0D4-4DC18A7F9B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28/08/2026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9BC3744A-46CF-87F8-D181-81F3ABD08A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7E004905-32C6-EC24-4394-E1B09F07F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39733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5369C8-36F8-BA8A-D1C4-5F7810A9F8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381B7BD-AAEB-6F27-E3AF-E35D4FC052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28/08/2026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A092C51-CF27-37A1-92AD-5601F99326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2C9ADD54-ABCA-6D73-9920-96BA712C3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860361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7BECA377-C25E-D09D-EE1C-1B06F30D10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28/08/2026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B5679926-94E8-FA67-9B39-03F6834C7B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6486CC9-697B-0194-BB0A-C143A0AA1B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01819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D8CC607-703A-4EC1-333A-98D94BA2C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5278F2F-0639-62B1-36D8-E120003C53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82E877E-0FA1-E2F0-1685-DEA4ED9263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BE04787-6672-74D3-DB99-6BAA6FA7D0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28/08/2026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07F2A63-5480-FA25-88D0-F9B906B6D5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6DC4F7-734F-1326-4E66-8815AF81B9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616982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4DB00F4-7A39-84EE-CF59-E8CAE899B0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F7DE650-BD4A-BA42-5BE1-B172829B27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674955B-A144-F173-0124-9CCE6F331C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65055-D424-4A88-AAB0-75C0C75133EC}" type="datetimeFigureOut">
              <a:rPr lang="es-ES" smtClean="0"/>
              <a:t>28/08/2026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79F5638-1874-8BAC-61B0-1A37748D73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F623798-7D9E-A923-43EA-B86E39902D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9880-4E10-46C1-B759-3E5456AA96B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24230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45F9307-BB53-E927-6BA6-274EB6338E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A1737C21-51EC-34A0-D339-321B2D5B0DF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954E7E5-4152-9C9F-36C7-62AF74423D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51225B0-E0C4-B057-68BA-1C6FE7D09E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28/08/2026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3E52CB0-23A1-34E4-74C2-6B5E412017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90DBC43-36A5-2E76-2673-6D9AD2BBBC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383984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801476-4004-D5A8-1511-CDA01E0AD7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CDC663F-0104-19E0-B192-A2D8C49B6A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9848E19-9994-1A13-9FAF-B29E16B361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28/08/2026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61AAD14-19C2-AF1C-4099-7A5EAD20C4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AE6304B-39E9-1143-2C3E-E1B2A10F1E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38755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B103BC7B-FEC0-FC5B-52E8-1997368D81D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C82ACB5-F9EB-AE7D-4FF9-143407316D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4589F9C-46C0-5E77-599E-7437FE5F56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28/08/2026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64511A5-D9FB-AA88-9794-93BA52A9B0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C18FF7-742A-FB32-28EE-5D4DBC91DA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01914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A2D76EB-4313-9D09-BC80-D4183617B3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1C91D98F-2881-9D11-EF2E-6D8CE8A4D1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E662D5E-CB78-4581-B67E-35B87096D8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65055-D424-4A88-AAB0-75C0C75133EC}" type="datetimeFigureOut">
              <a:rPr lang="es-ES" smtClean="0"/>
              <a:t>28/08/2026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349E4F1-24E3-8701-F8D2-7EDAE8EE2C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DA15CBF-4812-54E4-74BE-F677C8EB0F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9880-4E10-46C1-B759-3E5456AA96B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69435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B9737FF-A47A-D990-F4C0-3EF37CC798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FC3DE94-1B2C-6A62-5787-CD2AC0B531D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456816F-D596-D513-A899-58CFE67E17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117D5EC5-2FD8-1BA7-31B7-EB4F865FCC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65055-D424-4A88-AAB0-75C0C75133EC}" type="datetimeFigureOut">
              <a:rPr lang="es-ES" smtClean="0"/>
              <a:t>28/08/2026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4972134-F18C-7E22-CB05-365499EC9B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C16FE604-79C9-D33B-8E31-338A3C859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9880-4E10-46C1-B759-3E5456AA96B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663454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0477E20-029E-AE59-6276-5B9979641B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A12D8870-C172-7AE3-09D6-0B7D6D1ACB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F5CB9197-C1F5-C136-EFFE-7BFF3B6446F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D8EE2A1F-F019-1311-50DA-0C7C6A7004A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8821F2A3-CD82-9DFA-234A-79D6FA56CDA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C956D480-C632-9CF0-DC85-1A80824013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65055-D424-4A88-AAB0-75C0C75133EC}" type="datetimeFigureOut">
              <a:rPr lang="es-ES" smtClean="0"/>
              <a:t>28/08/2026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F1B1C02E-9DBE-6653-106E-8924D938EE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24D711CE-28DA-51C7-983A-B8D4A0A9BF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9880-4E10-46C1-B759-3E5456AA96B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88998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A21349B-75EA-B6EF-256C-0C4C9C398A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929216AB-4F6D-5CF8-52CB-069245AB4B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65055-D424-4A88-AAB0-75C0C75133EC}" type="datetimeFigureOut">
              <a:rPr lang="es-ES" smtClean="0"/>
              <a:t>28/08/2026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F06B50E-9518-393D-27B7-35DC3DE9A9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C4F0054E-E09C-59C2-A8C8-D422AE1440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9880-4E10-46C1-B759-3E5456AA96B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45111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5C4A1E44-B3A4-134B-5CD2-BC0398E027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65055-D424-4A88-AAB0-75C0C75133EC}" type="datetimeFigureOut">
              <a:rPr lang="es-ES" smtClean="0"/>
              <a:t>28/08/2026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5DD6D202-9EFA-35BA-A0CE-3F0B0A30B7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9B840E11-8B87-7C45-9262-7ACDE57FFF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9880-4E10-46C1-B759-3E5456AA96B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474916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D584C95-73F8-B1DD-2CEA-0FB419BDE3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061A4B8-89CB-B120-5767-966D02CCE0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9018EC40-C51C-E027-A3C9-403565AAEFF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18951C34-9A59-35B4-0A8A-67DF5840A0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65055-D424-4A88-AAB0-75C0C75133EC}" type="datetimeFigureOut">
              <a:rPr lang="es-ES" smtClean="0"/>
              <a:t>28/08/2026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B7C64E16-765A-5EA9-0712-E8742D87F4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5F4D183-15AA-23BC-0695-DAB65CC2C0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9880-4E10-46C1-B759-3E5456AA96B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13196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DA36725-A5B9-1090-05E3-C977B5FC60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68D51A71-B846-C67A-5916-BC87D38FFEC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9F98C959-5AC7-DA73-21E8-F3D8A434506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97F7A04-E42A-F250-A490-48EFC1038C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65055-D424-4A88-AAB0-75C0C75133EC}" type="datetimeFigureOut">
              <a:rPr lang="es-ES" smtClean="0"/>
              <a:t>28/08/2026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D2B932E1-3A9B-4537-E1B3-C439A45A46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BD3FE8CA-5194-FEA2-5F26-616DCFC999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9880-4E10-46C1-B759-3E5456AA96B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6583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588DFFD6-F173-A0F1-B5B9-FA19279A8E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37611DDE-CA0C-5AC8-FD6C-CB67F366C2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366CFA7-4B65-C579-4EE2-B250CDC7CBC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F765055-D424-4A88-AAB0-75C0C75133EC}" type="datetimeFigureOut">
              <a:rPr lang="es-ES" smtClean="0"/>
              <a:t>28/08/2026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1320A16-E596-00CD-D96C-CB737D18613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27E4CE7-1F06-43BA-EBA0-C192EEA9E1D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14A9880-4E10-46C1-B759-3E5456AA96B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11379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F9C2CCC-B09C-3D18-FA9B-83C216CD1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A568D5D-0468-06D1-3D32-6EFD023BF6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95AC3EA-6176-0042-BAB7-5077EFAF07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A057FF9-8B9C-473F-918D-2A10E69BC4BD}" type="datetimeFigureOut">
              <a:rPr lang="es-ES" smtClean="0"/>
              <a:t>28/08/2026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6AE9D4C-17FD-9998-0774-A73D367AE8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B06E17E-993D-6F2B-861E-E970FD9AAD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493440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13" Type="http://schemas.openxmlformats.org/officeDocument/2006/relationships/image" Target="../media/image10.png"/><Relationship Id="rId3" Type="http://schemas.openxmlformats.org/officeDocument/2006/relationships/image" Target="../media/image4.jpeg"/><Relationship Id="rId7" Type="http://schemas.openxmlformats.org/officeDocument/2006/relationships/image" Target="../media/image7.png"/><Relationship Id="rId12" Type="http://schemas.microsoft.com/office/2007/relationships/hdphoto" Target="../media/hdphoto4.wdp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9.png"/><Relationship Id="rId5" Type="http://schemas.microsoft.com/office/2007/relationships/hdphoto" Target="../media/hdphoto1.wdp"/><Relationship Id="rId15" Type="http://schemas.openxmlformats.org/officeDocument/2006/relationships/image" Target="../media/image11.jpeg"/><Relationship Id="rId10" Type="http://schemas.microsoft.com/office/2007/relationships/hdphoto" Target="../media/hdphoto3.wdp"/><Relationship Id="rId4" Type="http://schemas.openxmlformats.org/officeDocument/2006/relationships/image" Target="../media/image5.png"/><Relationship Id="rId9" Type="http://schemas.openxmlformats.org/officeDocument/2006/relationships/image" Target="../media/image8.png"/><Relationship Id="rId14" Type="http://schemas.microsoft.com/office/2007/relationships/hdphoto" Target="../media/hdphoto5.wdp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3.xml"/><Relationship Id="rId13" Type="http://schemas.openxmlformats.org/officeDocument/2006/relationships/image" Target="../media/image19.jpe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12" Type="http://schemas.microsoft.com/office/2007/relationships/diagramDrawing" Target="../diagrams/drawing3.xml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11" Type="http://schemas.openxmlformats.org/officeDocument/2006/relationships/diagramColors" Target="../diagrams/colors3.xml"/><Relationship Id="rId5" Type="http://schemas.openxmlformats.org/officeDocument/2006/relationships/diagramQuickStyle" Target="../diagrams/quickStyle2.xml"/><Relationship Id="rId10" Type="http://schemas.openxmlformats.org/officeDocument/2006/relationships/diagramQuickStyle" Target="../diagrams/quickStyle3.xml"/><Relationship Id="rId4" Type="http://schemas.openxmlformats.org/officeDocument/2006/relationships/diagramLayout" Target="../diagrams/layout2.xml"/><Relationship Id="rId9" Type="http://schemas.openxmlformats.org/officeDocument/2006/relationships/diagramLayout" Target="../diagrams/layout3.xml"/><Relationship Id="rId14" Type="http://schemas.openxmlformats.org/officeDocument/2006/relationships/image" Target="../media/image2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7" Type="http://schemas.openxmlformats.org/officeDocument/2006/relationships/image" Target="../media/image30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6.wdp"/><Relationship Id="rId5" Type="http://schemas.openxmlformats.org/officeDocument/2006/relationships/image" Target="../media/image29.png"/><Relationship Id="rId4" Type="http://schemas.openxmlformats.org/officeDocument/2006/relationships/image" Target="../media/image28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E6E6F42A-0A5F-27A4-1C1A-FC2B406E7FE5}"/>
              </a:ext>
            </a:extLst>
          </p:cNvPr>
          <p:cNvSpPr txBox="1"/>
          <p:nvPr/>
        </p:nvSpPr>
        <p:spPr>
          <a:xfrm>
            <a:off x="0" y="0"/>
            <a:ext cx="4086225" cy="2492990"/>
          </a:xfrm>
          <a:prstGeom prst="rect">
            <a:avLst/>
          </a:prstGeom>
          <a:noFill/>
          <a:effectLst>
            <a:outerShdw blurRad="50800" dist="12700" dir="5400000" algn="ctr" rotWithShape="0">
              <a:schemeClr val="accent3"/>
            </a:outerShdw>
          </a:effectLst>
        </p:spPr>
        <p:txBody>
          <a:bodyPr wrap="square" rtlCol="0">
            <a:spAutoFit/>
            <a:scene3d>
              <a:camera prst="orthographicFront"/>
              <a:lightRig rig="twoPt" dir="t"/>
            </a:scene3d>
            <a:sp3d extrusionH="57150" contourW="12700">
              <a:bevelT w="69850" h="38100" prst="cross"/>
              <a:contourClr>
                <a:schemeClr val="accent6"/>
              </a:contourClr>
            </a:sp3d>
          </a:bodyPr>
          <a:lstStyle/>
          <a:p>
            <a:pPr algn="ctr"/>
            <a:r>
              <a:rPr lang="en" sz="3900" b="1" dirty="0">
                <a:ln w="15875" cmpd="sng">
                  <a:noFill/>
                  <a:prstDash val="solid"/>
                </a:ln>
                <a:gradFill>
                  <a:gsLst>
                    <a:gs pos="0">
                      <a:schemeClr val="accent6"/>
                    </a:gs>
                    <a:gs pos="28000">
                      <a:srgbClr val="F7F34B"/>
                    </a:gs>
                    <a:gs pos="62000">
                      <a:schemeClr val="accent3">
                        <a:lumMod val="40000"/>
                        <a:lumOff val="6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PELAYANAN YANG DIGERAKKAN OLEH KASIH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7FE3B545-3F9C-E34C-7669-A451DDDEDEEF}"/>
              </a:ext>
            </a:extLst>
          </p:cNvPr>
          <p:cNvSpPr txBox="1"/>
          <p:nvPr/>
        </p:nvSpPr>
        <p:spPr>
          <a:xfrm>
            <a:off x="8489063" y="6419850"/>
            <a:ext cx="370293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" sz="1600" b="1" dirty="0">
                <a:solidFill>
                  <a:srgbClr val="D3C1A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Lesson 9 for August 29, 2026</a:t>
            </a:r>
          </a:p>
        </p:txBody>
      </p:sp>
    </p:spTree>
    <p:extLst>
      <p:ext uri="{BB962C8B-B14F-4D97-AF65-F5344CB8AC3E}">
        <p14:creationId xmlns:p14="http://schemas.microsoft.com/office/powerpoint/2010/main" val="32874690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E7066D0C-3C24-2847-9B95-FA6F89A8A62A}"/>
              </a:ext>
            </a:extLst>
          </p:cNvPr>
          <p:cNvSpPr txBox="1"/>
          <p:nvPr/>
        </p:nvSpPr>
        <p:spPr>
          <a:xfrm>
            <a:off x="104775" y="118586"/>
            <a:ext cx="3171825" cy="37240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“Aku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menulis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kepada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kamu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dengan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hati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yang sangat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cemas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dan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sesak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dan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dengan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mencucurkan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banyak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air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mata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,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bukan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supaya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kamu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bersedih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hati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,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tetapi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supaya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kamu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tahu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betapa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besarnya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kasihku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kepada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kamu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semua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.”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(2 </a:t>
            </a:r>
            <a:r>
              <a:rPr kumimoji="0" lang="es-ES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Korintus</a:t>
            </a:r>
            <a:r>
              <a:rPr kumimoji="0" lang="es-E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2:4)</a:t>
            </a:r>
            <a:endParaRPr kumimoji="0" lang="es-ES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034810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hq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9050AB9-F00B-1781-0FBE-E06F15BBE8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2CFF97BB-0518-8F8E-2045-80129184880A}"/>
              </a:ext>
            </a:extLst>
          </p:cNvPr>
          <p:cNvSpPr txBox="1"/>
          <p:nvPr/>
        </p:nvSpPr>
        <p:spPr>
          <a:xfrm>
            <a:off x="6788719" y="4184175"/>
            <a:ext cx="5290757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800"/>
              </a:spcBef>
            </a:pPr>
            <a:r>
              <a:rPr lang="en" sz="2000" b="1" dirty="0">
                <a:solidFill>
                  <a:schemeClr val="bg1"/>
                </a:solidFill>
                <a:highlight>
                  <a:srgbClr val="C51F23"/>
                </a:highlight>
              </a:rPr>
              <a:t> Penghiburan Allah dalam penderitaan</a:t>
            </a:r>
          </a:p>
          <a:p>
            <a:pPr>
              <a:spcBef>
                <a:spcPts val="1800"/>
              </a:spcBef>
            </a:pPr>
            <a:r>
              <a:rPr lang="en" sz="2000" b="1" dirty="0">
                <a:solidFill>
                  <a:schemeClr val="bg1"/>
                </a:solidFill>
                <a:highlight>
                  <a:srgbClr val="6E20B5"/>
                </a:highlight>
              </a:rPr>
              <a:t> Kekudusan dan ketulusan dalam pelayanan</a:t>
            </a:r>
          </a:p>
          <a:p>
            <a:pPr>
              <a:spcBef>
                <a:spcPts val="1800"/>
              </a:spcBef>
            </a:pPr>
            <a:r>
              <a:rPr lang="en" sz="2000" b="1" dirty="0">
                <a:solidFill>
                  <a:schemeClr val="bg1"/>
                </a:solidFill>
                <a:highlight>
                  <a:srgbClr val="0975A4"/>
                </a:highlight>
              </a:rPr>
              <a:t>  Berperilaku dengan bijaksana</a:t>
            </a:r>
          </a:p>
          <a:p>
            <a:pPr>
              <a:spcBef>
                <a:spcPts val="1800"/>
              </a:spcBef>
            </a:pPr>
            <a:r>
              <a:rPr lang="en" sz="2000" b="1" dirty="0">
                <a:solidFill>
                  <a:schemeClr val="bg1"/>
                </a:solidFill>
                <a:highlight>
                  <a:srgbClr val="099E3D"/>
                </a:highlight>
              </a:rPr>
              <a:t> Pengampunan dan pemulihan</a:t>
            </a:r>
          </a:p>
          <a:p>
            <a:pPr>
              <a:spcBef>
                <a:spcPts val="1800"/>
              </a:spcBef>
            </a:pPr>
            <a:r>
              <a:rPr lang="en" sz="2000" b="1" dirty="0">
                <a:solidFill>
                  <a:schemeClr val="bg1"/>
                </a:solidFill>
                <a:highlight>
                  <a:srgbClr val="CB7B2B"/>
                </a:highlight>
              </a:rPr>
              <a:t> Keharuman dari Kristus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DCEA10E5-2521-A824-DFD8-9C2D67092A23}"/>
              </a:ext>
            </a:extLst>
          </p:cNvPr>
          <p:cNvSpPr txBox="1"/>
          <p:nvPr/>
        </p:nvSpPr>
        <p:spPr>
          <a:xfrm>
            <a:off x="2732316" y="145614"/>
            <a:ext cx="74981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ID" sz="2000" b="1" dirty="0"/>
              <a:t>Ketika </a:t>
            </a:r>
            <a:r>
              <a:rPr lang="en-ID" sz="2000" b="1" dirty="0" err="1"/>
              <a:t>kita</a:t>
            </a:r>
            <a:r>
              <a:rPr lang="en-ID" sz="2000" b="1" dirty="0"/>
              <a:t> </a:t>
            </a:r>
            <a:r>
              <a:rPr lang="en-ID" sz="2000" b="1" dirty="0" err="1"/>
              <a:t>mendalami</a:t>
            </a:r>
            <a:r>
              <a:rPr lang="en-ID" sz="2000" b="1" dirty="0"/>
              <a:t> </a:t>
            </a:r>
            <a:r>
              <a:rPr lang="en-ID" sz="2000" b="1" dirty="0" err="1"/>
              <a:t>studi</a:t>
            </a:r>
            <a:r>
              <a:rPr lang="en-ID" sz="2000" b="1" dirty="0"/>
              <a:t> </a:t>
            </a:r>
            <a:r>
              <a:rPr lang="en-ID" sz="2000" b="1" dirty="0" err="1"/>
              <a:t>tentang</a:t>
            </a:r>
            <a:r>
              <a:rPr lang="en-ID" sz="2000" b="1" dirty="0"/>
              <a:t> </a:t>
            </a:r>
            <a:r>
              <a:rPr lang="en-ID" sz="2000" b="1" dirty="0" err="1"/>
              <a:t>surat</a:t>
            </a:r>
            <a:r>
              <a:rPr lang="en-ID" sz="2000" b="1" dirty="0"/>
              <a:t> </a:t>
            </a:r>
            <a:r>
              <a:rPr lang="en-ID" sz="2000" b="1" dirty="0" err="1"/>
              <a:t>kedua</a:t>
            </a:r>
            <a:r>
              <a:rPr lang="en-ID" sz="2000" b="1" dirty="0"/>
              <a:t> Paulus </a:t>
            </a:r>
            <a:r>
              <a:rPr lang="en-ID" sz="2000" b="1" dirty="0" err="1"/>
              <a:t>kepada</a:t>
            </a:r>
            <a:r>
              <a:rPr lang="en-ID" sz="2000" b="1" dirty="0"/>
              <a:t> </a:t>
            </a:r>
            <a:r>
              <a:rPr lang="en-ID" sz="2000" b="1" dirty="0" err="1"/>
              <a:t>jemaat</a:t>
            </a:r>
            <a:r>
              <a:rPr lang="en-ID" sz="2000" b="1" dirty="0"/>
              <a:t> di </a:t>
            </a:r>
            <a:r>
              <a:rPr lang="en-ID" sz="2000" b="1" dirty="0" err="1"/>
              <a:t>Korintus</a:t>
            </a:r>
            <a:r>
              <a:rPr lang="en-ID" sz="2000" b="1" dirty="0"/>
              <a:t>, </a:t>
            </a:r>
            <a:r>
              <a:rPr lang="en-ID" sz="2000" b="1" dirty="0" err="1"/>
              <a:t>kita</a:t>
            </a:r>
            <a:r>
              <a:rPr lang="en-ID" sz="2000" b="1" dirty="0"/>
              <a:t> </a:t>
            </a:r>
            <a:r>
              <a:rPr lang="en-ID" sz="2000" b="1" dirty="0" err="1"/>
              <a:t>melihat</a:t>
            </a:r>
            <a:r>
              <a:rPr lang="en-ID" sz="2000" b="1" dirty="0"/>
              <a:t> </a:t>
            </a:r>
            <a:r>
              <a:rPr lang="en-ID" sz="2000" b="1" dirty="0" err="1"/>
              <a:t>bahwa</a:t>
            </a:r>
            <a:r>
              <a:rPr lang="en-ID" sz="2000" b="1" dirty="0"/>
              <a:t> sang rasul sangat </a:t>
            </a:r>
            <a:r>
              <a:rPr lang="en-ID" sz="2000" b="1" dirty="0" err="1"/>
              <a:t>memperhatikan</a:t>
            </a:r>
            <a:r>
              <a:rPr lang="en-ID" sz="2000" b="1" dirty="0"/>
              <a:t> </a:t>
            </a:r>
            <a:r>
              <a:rPr lang="en-ID" sz="2000" b="1" dirty="0" err="1"/>
              <a:t>kesejahteraan</a:t>
            </a:r>
            <a:r>
              <a:rPr lang="en-ID" sz="2000" b="1" dirty="0"/>
              <a:t> </a:t>
            </a:r>
            <a:r>
              <a:rPr lang="en-ID" sz="2000" b="1" dirty="0" err="1"/>
              <a:t>jemaat</a:t>
            </a:r>
            <a:r>
              <a:rPr lang="en-ID" sz="2000" b="1" dirty="0"/>
              <a:t>.</a:t>
            </a:r>
            <a:endParaRPr lang="en" sz="2000" b="1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DEE63D8B-6F34-9BAD-CE32-47CDC8570DC0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0352314" y="145614"/>
            <a:ext cx="1582512" cy="3631762"/>
          </a:xfrm>
          <a:prstGeom prst="round2DiagRect">
            <a:avLst>
              <a:gd name="adj1" fmla="val 684"/>
              <a:gd name="adj2" fmla="val 16498"/>
            </a:avLst>
          </a:prstGeom>
          <a:ln w="38100" cap="sq">
            <a:solidFill>
              <a:schemeClr val="accent2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99A0E94A-6AD4-3560-6899-DFADA97D8ED9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57174" y="145614"/>
            <a:ext cx="2353243" cy="3631762"/>
          </a:xfrm>
          <a:prstGeom prst="round2DiagRect">
            <a:avLst>
              <a:gd name="adj1" fmla="val 16667"/>
              <a:gd name="adj2" fmla="val 0"/>
            </a:avLst>
          </a:prstGeom>
          <a:ln w="38100" cap="sq">
            <a:solidFill>
              <a:schemeClr val="bg2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1139CC4A-210A-29BA-FEE9-BC22D7DA8306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30781" y="6312172"/>
            <a:ext cx="1071313" cy="44434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2385D7A1-7C94-B1A0-4589-4392A1DE1154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30781" y="5779799"/>
            <a:ext cx="1071313" cy="44434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D0854222-E149-ED60-96F1-211A4CB6D7C0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30781" y="5247426"/>
            <a:ext cx="1071313" cy="44434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1DEC7D45-B0BC-B636-AE85-797E5F149512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30781" y="4715053"/>
            <a:ext cx="1071313" cy="44434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AC3F7C3F-B09C-028A-5A02-07D95F9C6B18}"/>
              </a:ext>
            </a:extLst>
          </p:cNvPr>
          <p:cNvPicPr>
            <a:picLocks noChangeAspect="1"/>
          </p:cNvPicPr>
          <p:nvPr/>
        </p:nvPicPr>
        <p:blipFill>
          <a:blip r:embed="rId13" cstate="email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30781" y="4182680"/>
            <a:ext cx="1071313" cy="44434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3" name="Imagen 22">
            <a:extLst>
              <a:ext uri="{FF2B5EF4-FFF2-40B4-BE49-F238E27FC236}">
                <a16:creationId xmlns:a16="http://schemas.microsoft.com/office/drawing/2014/main" id="{D05FEFDD-1E6F-2D35-E5CB-78586A13F5D7}"/>
              </a:ext>
            </a:extLst>
          </p:cNvPr>
          <p:cNvPicPr>
            <a:picLocks noChangeAspect="1"/>
          </p:cNvPicPr>
          <p:nvPr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3017" y="4182680"/>
            <a:ext cx="4880008" cy="2557823"/>
          </a:xfrm>
          <a:prstGeom prst="round2DiagRect">
            <a:avLst>
              <a:gd name="adj1" fmla="val 16667"/>
              <a:gd name="adj2" fmla="val 15078"/>
            </a:avLst>
          </a:prstGeom>
          <a:ln w="38100" cap="sq">
            <a:solidFill>
              <a:schemeClr val="accent6">
                <a:lumMod val="40000"/>
                <a:lumOff val="6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C47BBCA3-362F-89DF-97AA-CC166E543419}"/>
              </a:ext>
            </a:extLst>
          </p:cNvPr>
          <p:cNvSpPr txBox="1"/>
          <p:nvPr/>
        </p:nvSpPr>
        <p:spPr>
          <a:xfrm>
            <a:off x="2732315" y="2205094"/>
            <a:ext cx="7761514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ID" sz="2000" b="1" dirty="0">
                <a:solidFill>
                  <a:prstClr val="black"/>
                </a:solidFill>
              </a:rPr>
              <a:t>Paulus </a:t>
            </a:r>
            <a:r>
              <a:rPr lang="en-ID" sz="2000" b="1" dirty="0" err="1">
                <a:solidFill>
                  <a:prstClr val="black"/>
                </a:solidFill>
              </a:rPr>
              <a:t>mempersiapkan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jemaat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untuk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menghadapi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kesulitan-kesulitan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ini</a:t>
            </a:r>
            <a:r>
              <a:rPr lang="en-ID" sz="2000" b="1" dirty="0">
                <a:solidFill>
                  <a:prstClr val="black"/>
                </a:solidFill>
              </a:rPr>
              <a:t>, </a:t>
            </a:r>
            <a:r>
              <a:rPr lang="en-ID" sz="2000" b="1" dirty="0" err="1">
                <a:solidFill>
                  <a:prstClr val="black"/>
                </a:solidFill>
              </a:rPr>
              <a:t>baik</a:t>
            </a:r>
            <a:r>
              <a:rPr lang="en-ID" sz="2000" b="1" dirty="0">
                <a:solidFill>
                  <a:prstClr val="black"/>
                </a:solidFill>
              </a:rPr>
              <a:t> yang </a:t>
            </a:r>
            <a:r>
              <a:rPr lang="en-ID" sz="2000" b="1" dirty="0" err="1">
                <a:solidFill>
                  <a:prstClr val="black"/>
                </a:solidFill>
              </a:rPr>
              <a:t>berasal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dari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dalam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maupun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dari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luar</a:t>
            </a:r>
            <a:r>
              <a:rPr lang="en-ID" sz="2000" b="1" dirty="0">
                <a:solidFill>
                  <a:prstClr val="black"/>
                </a:solidFill>
              </a:rPr>
              <a:t>, dan </a:t>
            </a:r>
            <a:r>
              <a:rPr lang="en-ID" sz="2000" b="1" dirty="0" err="1">
                <a:solidFill>
                  <a:prstClr val="black"/>
                </a:solidFill>
              </a:rPr>
              <a:t>mengajarkan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mereka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untuk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membentuk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satu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tubuh</a:t>
            </a:r>
            <a:r>
              <a:rPr lang="en-ID" sz="2000" b="1" dirty="0">
                <a:solidFill>
                  <a:prstClr val="black"/>
                </a:solidFill>
              </a:rPr>
              <a:t> yang </a:t>
            </a:r>
            <a:r>
              <a:rPr lang="en-ID" sz="2000" b="1" dirty="0" err="1">
                <a:solidFill>
                  <a:prstClr val="black"/>
                </a:solidFill>
              </a:rPr>
              <a:t>dipersatukan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dalam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kasih</a:t>
            </a:r>
            <a:r>
              <a:rPr lang="en-ID" sz="2000" b="1" dirty="0">
                <a:solidFill>
                  <a:prstClr val="black"/>
                </a:solidFill>
              </a:rPr>
              <a:t> yang </a:t>
            </a:r>
            <a:r>
              <a:rPr lang="en-ID" sz="2000" b="1" dirty="0" err="1">
                <a:solidFill>
                  <a:prstClr val="black"/>
                </a:solidFill>
              </a:rPr>
              <a:t>tidak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mementingkan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diri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sendiri</a:t>
            </a:r>
            <a:r>
              <a:rPr lang="en-ID" sz="2000" b="1" dirty="0">
                <a:solidFill>
                  <a:prstClr val="black"/>
                </a:solidFill>
              </a:rPr>
              <a:t>. Dari </a:t>
            </a:r>
            <a:r>
              <a:rPr lang="en-ID" sz="2000" b="1" dirty="0" err="1">
                <a:solidFill>
                  <a:prstClr val="black"/>
                </a:solidFill>
              </a:rPr>
              <a:t>nasihat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ini</a:t>
            </a:r>
            <a:r>
              <a:rPr lang="en-ID" sz="2000" b="1" dirty="0">
                <a:solidFill>
                  <a:prstClr val="black"/>
                </a:solidFill>
              </a:rPr>
              <a:t>, </a:t>
            </a:r>
            <a:r>
              <a:rPr lang="en-ID" sz="2000" b="1" dirty="0" err="1">
                <a:solidFill>
                  <a:prstClr val="black"/>
                </a:solidFill>
              </a:rPr>
              <a:t>kita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dapat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belajar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hari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ini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untuk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menjadi</a:t>
            </a:r>
            <a:r>
              <a:rPr lang="en-ID" sz="2000" b="1" dirty="0">
                <a:solidFill>
                  <a:prstClr val="black"/>
                </a:solidFill>
              </a:rPr>
              <a:t> “</a:t>
            </a:r>
            <a:r>
              <a:rPr lang="en-ID" sz="2000" b="1" dirty="0" err="1">
                <a:solidFill>
                  <a:prstClr val="black"/>
                </a:solidFill>
              </a:rPr>
              <a:t>bau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kehidupan</a:t>
            </a:r>
            <a:r>
              <a:rPr lang="en-ID" sz="2000" b="1" dirty="0">
                <a:solidFill>
                  <a:prstClr val="black"/>
                </a:solidFill>
              </a:rPr>
              <a:t> yang </a:t>
            </a:r>
            <a:r>
              <a:rPr lang="en-ID" sz="2000" b="1" dirty="0" err="1">
                <a:solidFill>
                  <a:prstClr val="black"/>
                </a:solidFill>
              </a:rPr>
              <a:t>menghidupkan</a:t>
            </a:r>
            <a:r>
              <a:rPr lang="en-ID" sz="2000" b="1" dirty="0">
                <a:solidFill>
                  <a:prstClr val="black"/>
                </a:solidFill>
              </a:rPr>
              <a:t>” (2 Kor. 2:16).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B0698520-47C5-5EB2-6FB5-322B2BE5839E}"/>
              </a:ext>
            </a:extLst>
          </p:cNvPr>
          <p:cNvSpPr txBox="1"/>
          <p:nvPr/>
        </p:nvSpPr>
        <p:spPr>
          <a:xfrm>
            <a:off x="2732315" y="1029978"/>
            <a:ext cx="749810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ID" sz="2000" b="1" dirty="0" err="1">
                <a:solidFill>
                  <a:prstClr val="black"/>
                </a:solidFill>
              </a:rPr>
              <a:t>Meskipun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tidak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pernah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mudah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untuk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mengikuti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jalan-jalan</a:t>
            </a:r>
            <a:r>
              <a:rPr lang="en-ID" sz="2000" b="1" dirty="0">
                <a:solidFill>
                  <a:prstClr val="black"/>
                </a:solidFill>
              </a:rPr>
              <a:t> Allah di dunia yang </a:t>
            </a:r>
            <a:r>
              <a:rPr lang="en-ID" sz="2000" b="1" dirty="0" err="1">
                <a:solidFill>
                  <a:prstClr val="black"/>
                </a:solidFill>
              </a:rPr>
              <a:t>dipenuhi</a:t>
            </a:r>
            <a:r>
              <a:rPr lang="en-ID" sz="2000" b="1" dirty="0">
                <a:solidFill>
                  <a:prstClr val="black"/>
                </a:solidFill>
              </a:rPr>
              <a:t> dosa </a:t>
            </a:r>
            <a:r>
              <a:rPr lang="en-ID" sz="2000" b="1" dirty="0" err="1">
                <a:solidFill>
                  <a:prstClr val="black"/>
                </a:solidFill>
              </a:rPr>
              <a:t>ini</a:t>
            </a:r>
            <a:r>
              <a:rPr lang="en-ID" sz="2000" b="1" dirty="0">
                <a:solidFill>
                  <a:prstClr val="black"/>
                </a:solidFill>
              </a:rPr>
              <a:t>, pada </a:t>
            </a:r>
            <a:r>
              <a:rPr lang="en-ID" sz="2000" b="1" dirty="0" err="1">
                <a:solidFill>
                  <a:prstClr val="black"/>
                </a:solidFill>
              </a:rPr>
              <a:t>abad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pertama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menyatakan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diri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sebagai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seorang</a:t>
            </a:r>
            <a:r>
              <a:rPr lang="en-ID" sz="2000" b="1" dirty="0">
                <a:solidFill>
                  <a:prstClr val="black"/>
                </a:solidFill>
              </a:rPr>
              <a:t> Kristen </a:t>
            </a:r>
            <a:r>
              <a:rPr lang="en-ID" sz="2000" b="1" dirty="0" err="1">
                <a:solidFill>
                  <a:prstClr val="black"/>
                </a:solidFill>
              </a:rPr>
              <a:t>dapat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menimbulkan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kesulitan</a:t>
            </a:r>
            <a:r>
              <a:rPr lang="en-ID" sz="2000" b="1" dirty="0">
                <a:solidFill>
                  <a:prstClr val="black"/>
                </a:solidFill>
              </a:rPr>
              <a:t> yang </a:t>
            </a:r>
            <a:r>
              <a:rPr lang="en-ID" sz="2000" b="1" dirty="0" err="1">
                <a:solidFill>
                  <a:prstClr val="black"/>
                </a:solidFill>
              </a:rPr>
              <a:t>serius</a:t>
            </a:r>
            <a:r>
              <a:rPr lang="en-ID" sz="2000" b="1" dirty="0">
                <a:solidFill>
                  <a:prstClr val="black"/>
                </a:solidFill>
              </a:rPr>
              <a:t>.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111220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"/>
                            </p:stCondLst>
                            <p:childTnLst>
                              <p:par>
                                <p:cTn id="6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500"/>
                            </p:stCondLst>
                            <p:childTnLst>
                              <p:par>
                                <p:cTn id="7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500"/>
                            </p:stCondLst>
                            <p:childTnLst>
                              <p:par>
                                <p:cTn id="8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  <p:bldP spid="3" grpId="0"/>
      <p:bldP spid="6" grpId="0"/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hqprint">
            <a:alphaModFix amt="67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29B77C8-63D9-2143-8C1F-862FBF5BB6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>
            <a:extLst>
              <a:ext uri="{FF2B5EF4-FFF2-40B4-BE49-F238E27FC236}">
                <a16:creationId xmlns:a16="http://schemas.microsoft.com/office/drawing/2014/main" id="{F98F9B8B-82B0-ACEB-F62E-EB9C19F3EAF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1999" cy="1317754"/>
          </a:xfrm>
          <a:prstGeom prst="rect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F669FE24-B012-F4C1-F522-FB1E4097FD7F}"/>
              </a:ext>
            </a:extLst>
          </p:cNvPr>
          <p:cNvSpPr txBox="1"/>
          <p:nvPr/>
        </p:nvSpPr>
        <p:spPr>
          <a:xfrm>
            <a:off x="0" y="0"/>
            <a:ext cx="12191999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balanced" dir="t"/>
            </a:scene3d>
            <a:sp3d extrusionH="57150" contourW="19050">
              <a:bevelT h="25400" prst="softRound"/>
              <a:contourClr>
                <a:schemeClr val="accent2"/>
              </a:contourClr>
            </a:sp3d>
          </a:bodyPr>
          <a:lstStyle/>
          <a:p>
            <a:pPr algn="ctr"/>
            <a:r>
              <a:rPr lang="en" sz="4400" b="1" dirty="0">
                <a:ln w="22225">
                  <a:noFill/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PENGHIBURAN ALLAH DALAM PENDERITAAN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79FCB1C1-E5A7-250B-F2C8-4A67103FA305}"/>
              </a:ext>
            </a:extLst>
          </p:cNvPr>
          <p:cNvSpPr txBox="1"/>
          <p:nvPr/>
        </p:nvSpPr>
        <p:spPr>
          <a:xfrm>
            <a:off x="0" y="557121"/>
            <a:ext cx="12191999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“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yang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menghibur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kami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dalam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segala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penderitaan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kami,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sehingga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kami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sanggup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menghibur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mereka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, yang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berada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dalam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bermacam-macam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penderitaan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dengan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penghiburan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yang kami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terima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sendiri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dari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Allah.</a:t>
            </a:r>
            <a:r>
              <a:rPr lang="en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” </a:t>
            </a:r>
            <a:r>
              <a:rPr lang="en" sz="1400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(2 Korintus 1:</a:t>
            </a:r>
            <a:r>
              <a:rPr lang="en" sz="1100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4</a:t>
            </a:r>
            <a:r>
              <a:rPr lang="en" sz="1400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)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615C3EDF-2495-F981-2B77-FAAA042A7418}"/>
              </a:ext>
            </a:extLst>
          </p:cNvPr>
          <p:cNvSpPr txBox="1"/>
          <p:nvPr/>
        </p:nvSpPr>
        <p:spPr>
          <a:xfrm>
            <a:off x="124851" y="1317754"/>
            <a:ext cx="738285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ID" sz="2000" b="1" dirty="0"/>
              <a:t>Surat </a:t>
            </a:r>
            <a:r>
              <a:rPr lang="en-ID" sz="2000" b="1" dirty="0" err="1"/>
              <a:t>Kedua</a:t>
            </a:r>
            <a:r>
              <a:rPr lang="en-ID" sz="2000" b="1" dirty="0"/>
              <a:t> </a:t>
            </a:r>
            <a:r>
              <a:rPr lang="en-ID" sz="2000" b="1" dirty="0" err="1"/>
              <a:t>kepada</a:t>
            </a:r>
            <a:r>
              <a:rPr lang="en-ID" sz="2000" b="1" dirty="0"/>
              <a:t> </a:t>
            </a:r>
            <a:r>
              <a:rPr lang="en-ID" sz="2000" b="1" dirty="0" err="1"/>
              <a:t>Jemaat</a:t>
            </a:r>
            <a:r>
              <a:rPr lang="en-ID" sz="2000" b="1" dirty="0"/>
              <a:t> di </a:t>
            </a:r>
            <a:r>
              <a:rPr lang="en-ID" sz="2000" b="1" dirty="0" err="1"/>
              <a:t>Korintus</a:t>
            </a:r>
            <a:r>
              <a:rPr lang="en-ID" sz="2000" b="1" dirty="0"/>
              <a:t> </a:t>
            </a:r>
            <a:r>
              <a:rPr lang="en-ID" sz="2000" b="1" dirty="0" err="1"/>
              <a:t>adalah</a:t>
            </a:r>
            <a:r>
              <a:rPr lang="en-ID" sz="2000" b="1" dirty="0"/>
              <a:t> </a:t>
            </a:r>
            <a:r>
              <a:rPr lang="en-ID" sz="2000" b="1" dirty="0" err="1"/>
              <a:t>surat</a:t>
            </a:r>
            <a:r>
              <a:rPr lang="en-ID" sz="2000" b="1" dirty="0"/>
              <a:t> di mana Paulus </a:t>
            </a:r>
            <a:r>
              <a:rPr lang="en-ID" sz="2000" b="1" dirty="0" err="1"/>
              <a:t>berbicara</a:t>
            </a:r>
            <a:r>
              <a:rPr lang="en-ID" sz="2000" b="1" dirty="0"/>
              <a:t> paling </a:t>
            </a:r>
            <a:r>
              <a:rPr lang="en-ID" sz="2000" b="1" dirty="0" err="1"/>
              <a:t>luas</a:t>
            </a:r>
            <a:r>
              <a:rPr lang="en-ID" sz="2000" b="1" dirty="0"/>
              <a:t> </a:t>
            </a:r>
            <a:r>
              <a:rPr lang="en-ID" sz="2000" b="1" dirty="0" err="1"/>
              <a:t>tentang</a:t>
            </a:r>
            <a:r>
              <a:rPr lang="en-ID" sz="2000" b="1" dirty="0"/>
              <a:t> </a:t>
            </a:r>
            <a:r>
              <a:rPr lang="en-ID" sz="2000" b="1" dirty="0" err="1"/>
              <a:t>penghiburan</a:t>
            </a:r>
            <a:r>
              <a:rPr lang="en-ID" sz="2000" b="1" dirty="0"/>
              <a:t>. </a:t>
            </a:r>
            <a:r>
              <a:rPr lang="en-ID" sz="2000" b="1" dirty="0" err="1"/>
              <a:t>Jemaat</a:t>
            </a:r>
            <a:r>
              <a:rPr lang="en-ID" sz="2000" b="1" dirty="0"/>
              <a:t> </a:t>
            </a:r>
            <a:r>
              <a:rPr lang="en-ID" sz="2000" b="1" dirty="0" err="1"/>
              <a:t>sedang</a:t>
            </a:r>
            <a:r>
              <a:rPr lang="en-ID" sz="2000" b="1" dirty="0"/>
              <a:t> </a:t>
            </a:r>
            <a:r>
              <a:rPr lang="en-ID" sz="2000" b="1" dirty="0" err="1"/>
              <a:t>melalui</a:t>
            </a:r>
            <a:r>
              <a:rPr lang="en-ID" sz="2000" b="1" dirty="0"/>
              <a:t> masa yang </a:t>
            </a:r>
            <a:r>
              <a:rPr lang="en-ID" sz="2000" b="1" dirty="0" err="1"/>
              <a:t>sulit</a:t>
            </a:r>
            <a:r>
              <a:rPr lang="en-ID" sz="2000" b="1" dirty="0"/>
              <a:t>, dan </a:t>
            </a:r>
            <a:r>
              <a:rPr lang="en-ID" sz="2000" b="1" dirty="0" err="1"/>
              <a:t>surat</a:t>
            </a:r>
            <a:r>
              <a:rPr lang="en-ID" sz="2000" b="1" dirty="0"/>
              <a:t> Paulus </a:t>
            </a:r>
            <a:r>
              <a:rPr lang="en-ID" sz="2000" b="1" dirty="0" err="1"/>
              <a:t>sebelumnya</a:t>
            </a:r>
            <a:r>
              <a:rPr lang="en-ID" sz="2000" b="1" dirty="0"/>
              <a:t> </a:t>
            </a:r>
            <a:r>
              <a:rPr lang="en-ID" sz="2000" b="1" dirty="0" err="1"/>
              <a:t>telah</a:t>
            </a:r>
            <a:r>
              <a:rPr lang="en-ID" sz="2000" b="1" dirty="0"/>
              <a:t> </a:t>
            </a:r>
            <a:r>
              <a:rPr lang="en-ID" sz="2000" b="1" dirty="0" err="1"/>
              <a:t>membawa</a:t>
            </a:r>
            <a:r>
              <a:rPr lang="en-ID" sz="2000" b="1" dirty="0"/>
              <a:t> </a:t>
            </a:r>
            <a:r>
              <a:rPr lang="en-ID" sz="2000" b="1" dirty="0" err="1"/>
              <a:t>mereka</a:t>
            </a:r>
            <a:r>
              <a:rPr lang="en-ID" sz="2000" b="1" dirty="0"/>
              <a:t> </a:t>
            </a:r>
            <a:r>
              <a:rPr lang="en-ID" sz="2000" b="1" dirty="0" err="1"/>
              <a:t>ke</a:t>
            </a:r>
            <a:r>
              <a:rPr lang="en-ID" sz="2000" b="1" dirty="0"/>
              <a:t> </a:t>
            </a:r>
            <a:r>
              <a:rPr lang="en-ID" sz="2000" b="1" dirty="0" err="1"/>
              <a:t>dalam</a:t>
            </a:r>
            <a:r>
              <a:rPr lang="en-ID" sz="2000" b="1" dirty="0"/>
              <a:t> </a:t>
            </a:r>
            <a:r>
              <a:rPr lang="en-ID" sz="2000" b="1" dirty="0" err="1"/>
              <a:t>keadaan</a:t>
            </a:r>
            <a:r>
              <a:rPr lang="en-ID" sz="2000" b="1" dirty="0"/>
              <a:t> </a:t>
            </a:r>
            <a:r>
              <a:rPr lang="en-ID" sz="2000" b="1" dirty="0" err="1"/>
              <a:t>dukacita</a:t>
            </a:r>
            <a:r>
              <a:rPr lang="en-ID" sz="2000" b="1" dirty="0"/>
              <a:t>.</a:t>
            </a:r>
            <a:endParaRPr lang="en" sz="2000" b="1" dirty="0"/>
          </a:p>
        </p:txBody>
      </p:sp>
      <p:graphicFrame>
        <p:nvGraphicFramePr>
          <p:cNvPr id="9" name="Diagrama 8">
            <a:extLst>
              <a:ext uri="{FF2B5EF4-FFF2-40B4-BE49-F238E27FC236}">
                <a16:creationId xmlns:a16="http://schemas.microsoft.com/office/drawing/2014/main" id="{C5A56843-A9E5-7FE4-AB9A-BDED6C5C481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72213358"/>
              </p:ext>
            </p:extLst>
          </p:nvPr>
        </p:nvGraphicFramePr>
        <p:xfrm>
          <a:off x="7643011" y="1462520"/>
          <a:ext cx="4471987" cy="531057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3" name="Imagen 12">
            <a:extLst>
              <a:ext uri="{FF2B5EF4-FFF2-40B4-BE49-F238E27FC236}">
                <a16:creationId xmlns:a16="http://schemas.microsoft.com/office/drawing/2014/main" id="{EEB2742B-82BB-543D-713E-51D7CD494F15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24851" y="4103914"/>
            <a:ext cx="4131463" cy="2603388"/>
          </a:xfrm>
          <a:prstGeom prst="rect">
            <a:avLst/>
          </a:prstGeom>
          <a:ln w="38100" cap="sq">
            <a:solidFill>
              <a:schemeClr val="accent4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3D979A6C-8C65-E000-F102-A52E05C76286}"/>
              </a:ext>
            </a:extLst>
          </p:cNvPr>
          <p:cNvSpPr txBox="1"/>
          <p:nvPr/>
        </p:nvSpPr>
        <p:spPr>
          <a:xfrm>
            <a:off x="4419600" y="3602993"/>
            <a:ext cx="3155758" cy="3170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ID" sz="2000" b="1" dirty="0"/>
              <a:t>Ia </a:t>
            </a:r>
            <a:r>
              <a:rPr lang="en-ID" sz="2000" b="1" dirty="0" err="1"/>
              <a:t>sendiri</a:t>
            </a:r>
            <a:r>
              <a:rPr lang="en-ID" sz="2000" b="1" dirty="0"/>
              <a:t> </a:t>
            </a:r>
            <a:r>
              <a:rPr lang="en-ID" sz="2000" b="1" dirty="0" err="1"/>
              <a:t>telah</a:t>
            </a:r>
            <a:r>
              <a:rPr lang="en-ID" sz="2000" b="1" dirty="0"/>
              <a:t> </a:t>
            </a:r>
            <a:r>
              <a:rPr lang="en-ID" sz="2000" b="1" dirty="0" err="1"/>
              <a:t>melalui</a:t>
            </a:r>
            <a:r>
              <a:rPr lang="en-ID" sz="2000" b="1" dirty="0"/>
              <a:t> masa-masa </a:t>
            </a:r>
            <a:r>
              <a:rPr lang="en-ID" sz="2000" b="1" dirty="0" err="1"/>
              <a:t>ketika</a:t>
            </a:r>
            <a:r>
              <a:rPr lang="en-ID" sz="2000" b="1" dirty="0"/>
              <a:t> </a:t>
            </a:r>
            <a:r>
              <a:rPr lang="en-ID" sz="2000" b="1" dirty="0" err="1"/>
              <a:t>hidupnya</a:t>
            </a:r>
            <a:r>
              <a:rPr lang="en-ID" sz="2000" b="1" dirty="0"/>
              <a:t> </a:t>
            </a:r>
            <a:r>
              <a:rPr lang="en-ID" sz="2000" b="1" dirty="0" err="1"/>
              <a:t>berada</a:t>
            </a:r>
            <a:r>
              <a:rPr lang="en-ID" sz="2000" b="1" dirty="0"/>
              <a:t> </a:t>
            </a:r>
            <a:r>
              <a:rPr lang="en-ID" sz="2000" b="1" dirty="0" err="1"/>
              <a:t>dalam</a:t>
            </a:r>
            <a:r>
              <a:rPr lang="en-ID" sz="2000" b="1" dirty="0"/>
              <a:t> </a:t>
            </a:r>
            <a:r>
              <a:rPr lang="en-ID" sz="2000" b="1" dirty="0" err="1"/>
              <a:t>bahaya</a:t>
            </a:r>
            <a:r>
              <a:rPr lang="en-ID" sz="2000" b="1" dirty="0"/>
              <a:t> dan </a:t>
            </a:r>
            <a:r>
              <a:rPr lang="en-ID" sz="2000" b="1" dirty="0" err="1"/>
              <a:t>ia</a:t>
            </a:r>
            <a:r>
              <a:rPr lang="en-ID" sz="2000" b="1" dirty="0"/>
              <a:t> </a:t>
            </a:r>
            <a:r>
              <a:rPr lang="en-ID" sz="2000" b="1" dirty="0" err="1"/>
              <a:t>menjadi</a:t>
            </a:r>
            <a:r>
              <a:rPr lang="en-ID" sz="2000" b="1" dirty="0"/>
              <a:t> </a:t>
            </a:r>
            <a:r>
              <a:rPr lang="en-ID" sz="2000" b="1" dirty="0" err="1"/>
              <a:t>putus</a:t>
            </a:r>
            <a:r>
              <a:rPr lang="en-ID" sz="2000" b="1" dirty="0"/>
              <a:t> </a:t>
            </a:r>
            <a:r>
              <a:rPr lang="en-ID" sz="2000" b="1" dirty="0" err="1"/>
              <a:t>asa</a:t>
            </a:r>
            <a:r>
              <a:rPr lang="en-ID" sz="2000" b="1" dirty="0"/>
              <a:t> (2 Kor. 1:8–10). </a:t>
            </a:r>
            <a:r>
              <a:rPr lang="en-ID" sz="2000" b="1" dirty="0" err="1"/>
              <a:t>Tetapi</a:t>
            </a:r>
            <a:r>
              <a:rPr lang="en-ID" sz="2000" b="1" dirty="0"/>
              <a:t> Allah </a:t>
            </a:r>
            <a:r>
              <a:rPr lang="en-ID" sz="2000" b="1" dirty="0" err="1"/>
              <a:t>menghiburnya</a:t>
            </a:r>
            <a:r>
              <a:rPr lang="en-ID" sz="2000" b="1" dirty="0"/>
              <a:t>, dan </a:t>
            </a:r>
            <a:r>
              <a:rPr lang="en-ID" sz="2000" b="1" dirty="0" err="1"/>
              <a:t>sekarang</a:t>
            </a:r>
            <a:r>
              <a:rPr lang="en-ID" sz="2000" b="1" dirty="0"/>
              <a:t> </a:t>
            </a:r>
            <a:r>
              <a:rPr lang="en-ID" sz="2000" b="1" dirty="0" err="1"/>
              <a:t>ia</a:t>
            </a:r>
            <a:r>
              <a:rPr lang="en-ID" sz="2000" b="1" dirty="0"/>
              <a:t> </a:t>
            </a:r>
            <a:r>
              <a:rPr lang="en-ID" sz="2000" b="1" dirty="0" err="1"/>
              <a:t>meneruskan</a:t>
            </a:r>
            <a:r>
              <a:rPr lang="en-ID" sz="2000" b="1" dirty="0"/>
              <a:t> </a:t>
            </a:r>
            <a:r>
              <a:rPr lang="en-ID" sz="2000" b="1" dirty="0" err="1"/>
              <a:t>penghiburan</a:t>
            </a:r>
            <a:r>
              <a:rPr lang="en-ID" sz="2000" b="1" dirty="0"/>
              <a:t> </a:t>
            </a:r>
            <a:r>
              <a:rPr lang="en-ID" sz="2000" b="1" dirty="0" err="1"/>
              <a:t>itu</a:t>
            </a:r>
            <a:r>
              <a:rPr lang="en-ID" sz="2000" b="1" dirty="0"/>
              <a:t> </a:t>
            </a:r>
            <a:r>
              <a:rPr lang="en-ID" sz="2000" b="1" dirty="0" err="1"/>
              <a:t>kepada</a:t>
            </a:r>
            <a:r>
              <a:rPr lang="en-ID" sz="2000" b="1" dirty="0"/>
              <a:t> </a:t>
            </a:r>
            <a:r>
              <a:rPr lang="en-ID" sz="2000" b="1" dirty="0" err="1"/>
              <a:t>jemaat</a:t>
            </a:r>
            <a:r>
              <a:rPr lang="en-ID" sz="2000" b="1" dirty="0"/>
              <a:t> (2 Kor. 1:6).</a:t>
            </a:r>
            <a:endParaRPr lang="en" sz="2000" b="1" dirty="0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C8396DA5-8858-611A-463A-520FE78E0D7E}"/>
              </a:ext>
            </a:extLst>
          </p:cNvPr>
          <p:cNvSpPr txBox="1"/>
          <p:nvPr/>
        </p:nvSpPr>
        <p:spPr>
          <a:xfrm>
            <a:off x="124851" y="2615183"/>
            <a:ext cx="7382853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ID" sz="2000" b="1" dirty="0" err="1">
                <a:solidFill>
                  <a:prstClr val="black"/>
                </a:solidFill>
              </a:rPr>
              <a:t>Namun</a:t>
            </a:r>
            <a:r>
              <a:rPr lang="en-ID" sz="2000" b="1" dirty="0">
                <a:solidFill>
                  <a:prstClr val="black"/>
                </a:solidFill>
              </a:rPr>
              <a:t>, </a:t>
            </a:r>
            <a:r>
              <a:rPr lang="en-ID" sz="2000" b="1" dirty="0" err="1">
                <a:solidFill>
                  <a:prstClr val="black"/>
                </a:solidFill>
              </a:rPr>
              <a:t>dukacita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itu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adalah</a:t>
            </a:r>
            <a:r>
              <a:rPr lang="en-ID" sz="2000" b="1" dirty="0">
                <a:solidFill>
                  <a:prstClr val="black"/>
                </a:solidFill>
              </a:rPr>
              <a:t> “</a:t>
            </a:r>
            <a:r>
              <a:rPr lang="en-ID" sz="2000" b="1" dirty="0" err="1">
                <a:solidFill>
                  <a:prstClr val="black"/>
                </a:solidFill>
              </a:rPr>
              <a:t>dukacita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menurut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kehendak</a:t>
            </a:r>
            <a:r>
              <a:rPr lang="en-ID" sz="2000" b="1" dirty="0">
                <a:solidFill>
                  <a:prstClr val="black"/>
                </a:solidFill>
              </a:rPr>
              <a:t> Allah,” yang </a:t>
            </a:r>
            <a:r>
              <a:rPr lang="en-ID" sz="2000" b="1" dirty="0" err="1">
                <a:solidFill>
                  <a:prstClr val="black"/>
                </a:solidFill>
              </a:rPr>
              <a:t>membawa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kepada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pertobatan</a:t>
            </a:r>
            <a:r>
              <a:rPr lang="en-ID" sz="2000" b="1" dirty="0">
                <a:solidFill>
                  <a:prstClr val="black"/>
                </a:solidFill>
              </a:rPr>
              <a:t> (2 Kor. 7:10). Karena </a:t>
            </a:r>
            <a:r>
              <a:rPr lang="en-ID" sz="2000" b="1" dirty="0" err="1">
                <a:solidFill>
                  <a:prstClr val="black"/>
                </a:solidFill>
              </a:rPr>
              <a:t>itu</a:t>
            </a:r>
            <a:r>
              <a:rPr lang="en-ID" sz="2000" b="1" dirty="0">
                <a:solidFill>
                  <a:prstClr val="black"/>
                </a:solidFill>
              </a:rPr>
              <a:t>, Paulus </a:t>
            </a:r>
            <a:r>
              <a:rPr lang="en-ID" sz="2000" b="1" dirty="0" err="1">
                <a:solidFill>
                  <a:prstClr val="black"/>
                </a:solidFill>
              </a:rPr>
              <a:t>tidak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ingin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dukacita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tersebut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menguasai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mereka</a:t>
            </a:r>
            <a:r>
              <a:rPr lang="en-ID" sz="2000" b="1" dirty="0">
                <a:solidFill>
                  <a:prstClr val="black"/>
                </a:solidFill>
              </a:rPr>
              <a:t>, </a:t>
            </a:r>
            <a:r>
              <a:rPr lang="en-ID" sz="2000" b="1" dirty="0" err="1">
                <a:solidFill>
                  <a:prstClr val="black"/>
                </a:solidFill>
              </a:rPr>
              <a:t>melainkan</a:t>
            </a:r>
            <a:r>
              <a:rPr lang="en-ID" sz="2000" b="1" dirty="0">
                <a:solidFill>
                  <a:prstClr val="black"/>
                </a:solidFill>
              </a:rPr>
              <a:t> agar </a:t>
            </a:r>
            <a:r>
              <a:rPr lang="en-ID" sz="2000" b="1" dirty="0" err="1">
                <a:solidFill>
                  <a:prstClr val="black"/>
                </a:solidFill>
              </a:rPr>
              <a:t>mereka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dihiburkan</a:t>
            </a:r>
            <a:r>
              <a:rPr lang="en-ID" sz="2000" b="1" dirty="0">
                <a:solidFill>
                  <a:prstClr val="black"/>
                </a:solidFill>
              </a:rPr>
              <a:t>.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278691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8677BA38-946B-4787-91B9-A03B5407DEB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9">
                                            <p:graphicEl>
                                              <a:dgm id="{8677BA38-946B-4787-91B9-A03B5407DEB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9">
                                            <p:graphicEl>
                                              <a:dgm id="{8677BA38-946B-4787-91B9-A03B5407DEB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9">
                                            <p:graphicEl>
                                              <a:dgm id="{8677BA38-946B-4787-91B9-A03B5407DEB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702B2A40-EF80-4F27-BB52-24C74085D3D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9">
                                            <p:graphicEl>
                                              <a:dgm id="{702B2A40-EF80-4F27-BB52-24C74085D3D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9">
                                            <p:graphicEl>
                                              <a:dgm id="{702B2A40-EF80-4F27-BB52-24C74085D3D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9">
                                            <p:graphicEl>
                                              <a:dgm id="{702B2A40-EF80-4F27-BB52-24C74085D3D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"/>
                            </p:stCondLst>
                            <p:childTnLst>
                              <p:par>
                                <p:cTn id="5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F8693373-BE51-47F1-ADB0-3BD13286B49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9">
                                            <p:graphicEl>
                                              <a:dgm id="{F8693373-BE51-47F1-ADB0-3BD13286B49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7DA5F745-1C74-4E02-BD4F-1919BAD920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9">
                                            <p:graphicEl>
                                              <a:dgm id="{7DA5F745-1C74-4E02-BD4F-1919BAD920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9">
                                            <p:graphicEl>
                                              <a:dgm id="{7DA5F745-1C74-4E02-BD4F-1919BAD920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9">
                                            <p:graphicEl>
                                              <a:dgm id="{7DA5F745-1C74-4E02-BD4F-1919BAD9203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"/>
                            </p:stCondLst>
                            <p:childTnLst>
                              <p:par>
                                <p:cTn id="6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9D00E0F3-92A8-48FB-9D1D-AA20AEA074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9">
                                            <p:graphicEl>
                                              <a:dgm id="{9D00E0F3-92A8-48FB-9D1D-AA20AEA074A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BF34FDA3-FEDE-4654-B83A-BB6765AA32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9">
                                            <p:graphicEl>
                                              <a:dgm id="{BF34FDA3-FEDE-4654-B83A-BB6765AA32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9">
                                            <p:graphicEl>
                                              <a:dgm id="{BF34FDA3-FEDE-4654-B83A-BB6765AA32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9">
                                            <p:graphicEl>
                                              <a:dgm id="{BF34FDA3-FEDE-4654-B83A-BB6765AA32C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500"/>
                            </p:stCondLst>
                            <p:childTnLst>
                              <p:par>
                                <p:cTn id="7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8ACD26B5-AA09-4388-B23E-9C809FE4010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9">
                                            <p:graphicEl>
                                              <a:dgm id="{8ACD26B5-AA09-4388-B23E-9C809FE4010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EEC8F494-8BFB-4FF6-9CAA-4EE35282B78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9">
                                            <p:graphicEl>
                                              <a:dgm id="{EEC8F494-8BFB-4FF6-9CAA-4EE35282B78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9">
                                            <p:graphicEl>
                                              <a:dgm id="{EEC8F494-8BFB-4FF6-9CAA-4EE35282B78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9">
                                            <p:graphicEl>
                                              <a:dgm id="{EEC8F494-8BFB-4FF6-9CAA-4EE35282B78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500"/>
                            </p:stCondLst>
                            <p:childTnLst>
                              <p:par>
                                <p:cTn id="8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87850F6D-2B8B-404D-A19D-094EBF7E525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9">
                                            <p:graphicEl>
                                              <a:dgm id="{87850F6D-2B8B-404D-A19D-094EBF7E525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F0178A28-587B-4566-9F4C-42ACCB71AAD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9">
                                            <p:graphicEl>
                                              <a:dgm id="{F0178A28-587B-4566-9F4C-42ACCB71AAD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9">
                                            <p:graphicEl>
                                              <a:dgm id="{F0178A28-587B-4566-9F4C-42ACCB71AAD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9">
                                            <p:graphicEl>
                                              <a:dgm id="{F0178A28-587B-4566-9F4C-42ACCB71AAD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500"/>
                            </p:stCondLst>
                            <p:childTnLst>
                              <p:par>
                                <p:cTn id="9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BCBC9458-7DD1-4193-AC64-4E7A19A2E4E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500"/>
                                        <p:tgtEl>
                                          <p:spTgt spid="9">
                                            <p:graphicEl>
                                              <a:dgm id="{BCBC9458-7DD1-4193-AC64-4E7A19A2E4E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4870131D-BA17-429B-A251-A4FABFD626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9">
                                            <p:graphicEl>
                                              <a:dgm id="{4870131D-BA17-429B-A251-A4FABFD626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9">
                                            <p:graphicEl>
                                              <a:dgm id="{4870131D-BA17-429B-A251-A4FABFD626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9">
                                            <p:graphicEl>
                                              <a:dgm id="{4870131D-BA17-429B-A251-A4FABFD6260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500"/>
                            </p:stCondLst>
                            <p:childTnLst>
                              <p:par>
                                <p:cTn id="1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E81B69C7-9BA2-4AE9-BBAB-DD4C844F534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2" dur="500"/>
                                        <p:tgtEl>
                                          <p:spTgt spid="9">
                                            <p:graphicEl>
                                              <a:dgm id="{E81B69C7-9BA2-4AE9-BBAB-DD4C844F534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  <p:bldP spid="8" grpId="0"/>
      <p:bldGraphic spid="9" grpId="0" uiExpand="1">
        <p:bldSub>
          <a:bldDgm bld="one"/>
        </p:bldSub>
      </p:bldGraphic>
      <p:bldP spid="4" grpId="0"/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7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ángulo 14">
            <a:extLst>
              <a:ext uri="{FF2B5EF4-FFF2-40B4-BE49-F238E27FC236}">
                <a16:creationId xmlns:a16="http://schemas.microsoft.com/office/drawing/2014/main" id="{3597E4D0-B386-3EF0-5DF4-6AC178EF6AE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1589602"/>
          </a:xfrm>
          <a:prstGeom prst="rect">
            <a:avLst/>
          </a:prstGeom>
          <a:solidFill>
            <a:srgbClr val="B1B3F5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D107CA3F-6E84-063C-05FF-06442ADED793}"/>
              </a:ext>
            </a:extLst>
          </p:cNvPr>
          <p:cNvSpPr txBox="1"/>
          <p:nvPr/>
        </p:nvSpPr>
        <p:spPr>
          <a:xfrm>
            <a:off x="0" y="0"/>
            <a:ext cx="12192000" cy="707886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" sz="4000" b="1" dirty="0">
                <a:ln/>
                <a:solidFill>
                  <a:schemeClr val="accent3"/>
                </a:solidFill>
              </a:rPr>
              <a:t>KEKUDUSAN DAN KETULUSAN DALAM PELAYANAN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98EBB502-7936-AE28-48F6-A78B58A73A91}"/>
              </a:ext>
            </a:extLst>
          </p:cNvPr>
          <p:cNvSpPr txBox="1"/>
          <p:nvPr/>
        </p:nvSpPr>
        <p:spPr>
          <a:xfrm>
            <a:off x="0" y="666273"/>
            <a:ext cx="12192000" cy="923330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“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Inilah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yang kami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megahkan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yaitu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bahwa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suara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hati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kami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memberi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kesaksian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kepada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kami,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bahwa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hidup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kami di dunia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ini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khususnya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dalam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hubungan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kami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dengan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kamu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dikuasai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oleh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ketulusan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dan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kemurnian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dari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Allah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bukan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oleh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hikmat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duniawi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tetapi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oleh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kekuatan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kasih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karunia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Allah.</a:t>
            </a:r>
            <a:r>
              <a:rPr lang="en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” </a:t>
            </a:r>
            <a:r>
              <a:rPr lang="en" sz="1400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(2 Korintus 1:12)</a:t>
            </a:r>
            <a:endParaRPr lang="es-ES" sz="1100" b="1" dirty="0">
              <a:solidFill>
                <a:schemeClr val="accent1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A59B8B1F-9261-4764-A299-C4B17AB23768}"/>
              </a:ext>
            </a:extLst>
          </p:cNvPr>
          <p:cNvSpPr txBox="1"/>
          <p:nvPr/>
        </p:nvSpPr>
        <p:spPr>
          <a:xfrm>
            <a:off x="124132" y="1610410"/>
            <a:ext cx="730905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ID" sz="2000" b="1" dirty="0" err="1"/>
              <a:t>Beberapa</a:t>
            </a:r>
            <a:r>
              <a:rPr lang="en-ID" sz="2000" b="1" dirty="0"/>
              <a:t> orang </a:t>
            </a:r>
            <a:r>
              <a:rPr lang="en-ID" sz="2000" b="1" dirty="0" err="1"/>
              <a:t>memandang</a:t>
            </a:r>
            <a:r>
              <a:rPr lang="en-ID" sz="2000" b="1" dirty="0"/>
              <a:t> </a:t>
            </a:r>
            <a:r>
              <a:rPr lang="en-ID" sz="2000" b="1" dirty="0" err="1"/>
              <a:t>rendah</a:t>
            </a:r>
            <a:r>
              <a:rPr lang="en-ID" sz="2000" b="1" dirty="0"/>
              <a:t> Paulus, </a:t>
            </a:r>
            <a:r>
              <a:rPr lang="en-ID" sz="2000" b="1" dirty="0" err="1"/>
              <a:t>menuduhnya</a:t>
            </a:r>
            <a:r>
              <a:rPr lang="en-ID" sz="2000" b="1" dirty="0"/>
              <a:t> </a:t>
            </a:r>
            <a:r>
              <a:rPr lang="en-ID" sz="2000" b="1" dirty="0" err="1"/>
              <a:t>lemah</a:t>
            </a:r>
            <a:r>
              <a:rPr lang="en-ID" sz="2000" b="1" dirty="0"/>
              <a:t> dan </a:t>
            </a:r>
            <a:r>
              <a:rPr lang="en-ID" sz="2000" b="1" dirty="0" err="1"/>
              <a:t>tidak</a:t>
            </a:r>
            <a:r>
              <a:rPr lang="en-ID" sz="2000" b="1" dirty="0"/>
              <a:t> </a:t>
            </a:r>
            <a:r>
              <a:rPr lang="en-ID" sz="2000" b="1" dirty="0" err="1"/>
              <a:t>tegas</a:t>
            </a:r>
            <a:r>
              <a:rPr lang="en-ID" sz="2000" b="1" dirty="0"/>
              <a:t> (2 Kor. 10:10). Karena </a:t>
            </a:r>
            <a:r>
              <a:rPr lang="en-ID" sz="2000" b="1" dirty="0" err="1"/>
              <a:t>alasan</a:t>
            </a:r>
            <a:r>
              <a:rPr lang="en-ID" sz="2000" b="1" dirty="0"/>
              <a:t> </a:t>
            </a:r>
            <a:r>
              <a:rPr lang="en-ID" sz="2000" b="1" dirty="0" err="1"/>
              <a:t>ini</a:t>
            </a:r>
            <a:r>
              <a:rPr lang="en-ID" sz="2000" b="1" dirty="0"/>
              <a:t>, dan agar </a:t>
            </a:r>
            <a:r>
              <a:rPr lang="en-ID" sz="2000" b="1" dirty="0" err="1"/>
              <a:t>nasihatnya</a:t>
            </a:r>
            <a:r>
              <a:rPr lang="en-ID" sz="2000" b="1" dirty="0"/>
              <a:t> </a:t>
            </a:r>
            <a:r>
              <a:rPr lang="en-ID" sz="2000" b="1" dirty="0" err="1"/>
              <a:t>dapat</a:t>
            </a:r>
            <a:r>
              <a:rPr lang="en-ID" sz="2000" b="1" dirty="0"/>
              <a:t> </a:t>
            </a:r>
            <a:r>
              <a:rPr lang="en-ID" sz="2000" b="1" dirty="0" err="1"/>
              <a:t>diterima</a:t>
            </a:r>
            <a:r>
              <a:rPr lang="en-ID" sz="2000" b="1" dirty="0"/>
              <a:t> dan </a:t>
            </a:r>
            <a:r>
              <a:rPr lang="en-ID" sz="2000" b="1" dirty="0" err="1"/>
              <a:t>disetujui</a:t>
            </a:r>
            <a:r>
              <a:rPr lang="en-ID" sz="2000" b="1" dirty="0"/>
              <a:t>, sang rasul </a:t>
            </a:r>
            <a:r>
              <a:rPr lang="en-ID" sz="2000" b="1" dirty="0" err="1"/>
              <a:t>perlu</a:t>
            </a:r>
            <a:r>
              <a:rPr lang="en-ID" sz="2000" b="1" dirty="0"/>
              <a:t> </a:t>
            </a:r>
            <a:r>
              <a:rPr lang="en-ID" sz="2000" b="1" dirty="0" err="1"/>
              <a:t>membela</a:t>
            </a:r>
            <a:r>
              <a:rPr lang="en-ID" sz="2000" b="1" dirty="0"/>
              <a:t> </a:t>
            </a:r>
            <a:r>
              <a:rPr lang="en-ID" sz="2000" b="1" dirty="0" err="1"/>
              <a:t>dirinya</a:t>
            </a:r>
            <a:r>
              <a:rPr lang="en-ID" sz="2000" b="1" dirty="0"/>
              <a:t> </a:t>
            </a:r>
            <a:r>
              <a:rPr lang="en-ID" sz="2000" b="1" dirty="0" err="1"/>
              <a:t>terhadap</a:t>
            </a:r>
            <a:r>
              <a:rPr lang="en-ID" sz="2000" b="1" dirty="0"/>
              <a:t> </a:t>
            </a:r>
            <a:r>
              <a:rPr lang="en-ID" sz="2000" b="1" dirty="0" err="1"/>
              <a:t>tuduhan-tuduhan</a:t>
            </a:r>
            <a:r>
              <a:rPr lang="en-ID" sz="2000" b="1" dirty="0"/>
              <a:t> </a:t>
            </a:r>
            <a:r>
              <a:rPr lang="en-ID" sz="2000" b="1" dirty="0" err="1"/>
              <a:t>tersebut</a:t>
            </a:r>
            <a:r>
              <a:rPr lang="en-ID" sz="2000" b="1" dirty="0"/>
              <a:t>.</a:t>
            </a:r>
            <a:endParaRPr lang="en" sz="2000" b="1" dirty="0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5034D9BC-25C9-1266-323A-5617CEAE4A9B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15226" y="1702393"/>
            <a:ext cx="4549263" cy="210760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tx2">
                <a:lumMod val="60000"/>
                <a:lumOff val="4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DD21E7EC-49B9-6342-F5C7-D62FA0377639}"/>
              </a:ext>
            </a:extLst>
          </p:cNvPr>
          <p:cNvSpPr txBox="1"/>
          <p:nvPr/>
        </p:nvSpPr>
        <p:spPr>
          <a:xfrm>
            <a:off x="2960914" y="3954930"/>
            <a:ext cx="2790957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ID" sz="2000" b="1" dirty="0"/>
              <a:t>Ia dan </a:t>
            </a:r>
            <a:r>
              <a:rPr lang="en-ID" sz="2000" b="1" dirty="0" err="1"/>
              <a:t>rekan-rekannya</a:t>
            </a:r>
            <a:r>
              <a:rPr lang="en-ID" sz="2000" b="1" dirty="0"/>
              <a:t> </a:t>
            </a:r>
            <a:r>
              <a:rPr lang="en-ID" sz="2000" b="1" dirty="0" err="1"/>
              <a:t>dapat</a:t>
            </a:r>
            <a:r>
              <a:rPr lang="en-ID" sz="2000" b="1" dirty="0"/>
              <a:t> </a:t>
            </a:r>
            <a:r>
              <a:rPr lang="en-ID" sz="2000" b="1" dirty="0" err="1"/>
              <a:t>dengan</a:t>
            </a:r>
            <a:r>
              <a:rPr lang="en-ID" sz="2000" b="1" dirty="0"/>
              <a:t> </a:t>
            </a:r>
            <a:r>
              <a:rPr lang="en-ID" sz="2000" b="1" dirty="0" err="1"/>
              <a:t>yakin</a:t>
            </a:r>
            <a:r>
              <a:rPr lang="en-ID" sz="2000" b="1" dirty="0"/>
              <a:t> </a:t>
            </a:r>
            <a:r>
              <a:rPr lang="en-ID" sz="2000" b="1" dirty="0" err="1"/>
              <a:t>mengatakan</a:t>
            </a:r>
            <a:r>
              <a:rPr lang="en-ID" sz="2000" b="1" dirty="0"/>
              <a:t> </a:t>
            </a:r>
            <a:r>
              <a:rPr lang="en-ID" sz="2000" b="1" dirty="0" err="1"/>
              <a:t>bahwa</a:t>
            </a:r>
            <a:r>
              <a:rPr lang="en-ID" sz="2000" b="1" dirty="0"/>
              <a:t> </a:t>
            </a:r>
            <a:r>
              <a:rPr lang="en-ID" sz="2000" b="1" dirty="0" err="1"/>
              <a:t>perilaku</a:t>
            </a:r>
            <a:r>
              <a:rPr lang="en-ID" sz="2000" b="1" dirty="0"/>
              <a:t> </a:t>
            </a:r>
            <a:r>
              <a:rPr lang="en-ID" sz="2000" b="1" dirty="0" err="1"/>
              <a:t>mereka</a:t>
            </a:r>
            <a:r>
              <a:rPr lang="en-ID" sz="2000" b="1" dirty="0"/>
              <a:t> </a:t>
            </a:r>
            <a:r>
              <a:rPr lang="en-ID" sz="2000" b="1" dirty="0" err="1"/>
              <a:t>adalah</a:t>
            </a:r>
            <a:r>
              <a:rPr lang="en-ID" sz="2000" b="1" dirty="0"/>
              <a:t> kudus dan </a:t>
            </a:r>
            <a:r>
              <a:rPr lang="en-ID" sz="2000" b="1" dirty="0" err="1"/>
              <a:t>tulus</a:t>
            </a:r>
            <a:r>
              <a:rPr lang="en-ID" sz="2000" b="1" dirty="0"/>
              <a:t> [</a:t>
            </a:r>
            <a:r>
              <a:rPr lang="en-ID" sz="2000" b="1" dirty="0" err="1"/>
              <a:t>murni</a:t>
            </a:r>
            <a:r>
              <a:rPr lang="en-ID" sz="2000" b="1" dirty="0"/>
              <a:t>], </a:t>
            </a:r>
            <a:r>
              <a:rPr lang="en-ID" sz="2000" b="1" dirty="0" err="1"/>
              <a:t>baik</a:t>
            </a:r>
            <a:r>
              <a:rPr lang="en-ID" sz="2000" b="1" dirty="0"/>
              <a:t> di </a:t>
            </a:r>
            <a:r>
              <a:rPr lang="en-ID" sz="2000" b="1" dirty="0" err="1"/>
              <a:t>dalam</a:t>
            </a:r>
            <a:r>
              <a:rPr lang="en-ID" sz="2000" b="1" dirty="0"/>
              <a:t> </a:t>
            </a:r>
            <a:r>
              <a:rPr lang="en-ID" sz="2000" b="1" dirty="0" err="1"/>
              <a:t>jemaat</a:t>
            </a:r>
            <a:r>
              <a:rPr lang="en-ID" sz="2000" b="1" dirty="0"/>
              <a:t> </a:t>
            </a:r>
            <a:r>
              <a:rPr lang="en-ID" sz="2000" b="1" dirty="0" err="1"/>
              <a:t>maupun</a:t>
            </a:r>
            <a:r>
              <a:rPr lang="en-ID" sz="2000" b="1" dirty="0"/>
              <a:t> di </a:t>
            </a:r>
            <a:r>
              <a:rPr lang="en-ID" sz="2000" b="1" dirty="0" err="1"/>
              <a:t>luar</a:t>
            </a:r>
            <a:r>
              <a:rPr lang="en-ID" sz="2000" b="1" dirty="0"/>
              <a:t> </a:t>
            </a:r>
            <a:r>
              <a:rPr lang="en-ID" sz="2000" b="1" dirty="0" err="1"/>
              <a:t>jemaat</a:t>
            </a:r>
            <a:r>
              <a:rPr lang="en-ID" sz="2000" b="1" dirty="0"/>
              <a:t>.</a:t>
            </a:r>
            <a:endParaRPr lang="en" sz="2000" b="1" dirty="0"/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91BDFD08-4191-F7E7-A6DC-81DFC9B295EC}"/>
              </a:ext>
            </a:extLst>
          </p:cNvPr>
          <p:cNvSpPr txBox="1"/>
          <p:nvPr/>
        </p:nvSpPr>
        <p:spPr>
          <a:xfrm>
            <a:off x="7430885" y="3986802"/>
            <a:ext cx="4758813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ID" sz="2000" b="1" dirty="0"/>
              <a:t>Karena </a:t>
            </a:r>
            <a:r>
              <a:rPr lang="en-ID" sz="2000" b="1" dirty="0" err="1"/>
              <a:t>alasan</a:t>
            </a:r>
            <a:r>
              <a:rPr lang="en-ID" sz="2000" b="1" dirty="0"/>
              <a:t> </a:t>
            </a:r>
            <a:r>
              <a:rPr lang="en-ID" sz="2000" b="1" dirty="0" err="1"/>
              <a:t>ini</a:t>
            </a:r>
            <a:r>
              <a:rPr lang="en-ID" sz="2000" b="1" dirty="0"/>
              <a:t>, tulisan-tulisan Paulus </a:t>
            </a:r>
            <a:r>
              <a:rPr lang="en-ID" sz="2000" b="1" dirty="0" err="1"/>
              <a:t>bebas</a:t>
            </a:r>
            <a:r>
              <a:rPr lang="en-ID" sz="2000" b="1" dirty="0"/>
              <a:t> </a:t>
            </a:r>
            <a:r>
              <a:rPr lang="en-ID" sz="2000" b="1" dirty="0" err="1"/>
              <a:t>dari</a:t>
            </a:r>
            <a:r>
              <a:rPr lang="en-ID" sz="2000" b="1" dirty="0"/>
              <a:t> </a:t>
            </a:r>
            <a:r>
              <a:rPr lang="en-ID" sz="2000" b="1" dirty="0" err="1"/>
              <a:t>maksud-maksud</a:t>
            </a:r>
            <a:r>
              <a:rPr lang="en-ID" sz="2000" b="1" dirty="0"/>
              <a:t> </a:t>
            </a:r>
            <a:r>
              <a:rPr lang="en-ID" sz="2000" b="1" dirty="0" err="1"/>
              <a:t>tersembunyi</a:t>
            </a:r>
            <a:r>
              <a:rPr lang="en-ID" sz="2000" b="1" dirty="0"/>
              <a:t>. Ia </a:t>
            </a:r>
            <a:r>
              <a:rPr lang="en-ID" sz="2000" b="1" dirty="0" err="1"/>
              <a:t>berharap</a:t>
            </a:r>
            <a:r>
              <a:rPr lang="en-ID" sz="2000" b="1" dirty="0"/>
              <a:t> agar </a:t>
            </a:r>
            <a:r>
              <a:rPr lang="en-ID" sz="2000" b="1" dirty="0" err="1"/>
              <a:t>surat-surat</a:t>
            </a:r>
            <a:r>
              <a:rPr lang="en-ID" sz="2000" b="1" dirty="0"/>
              <a:t> </a:t>
            </a:r>
            <a:r>
              <a:rPr lang="en-ID" sz="2000" b="1" dirty="0" err="1"/>
              <a:t>tersebut</a:t>
            </a:r>
            <a:r>
              <a:rPr lang="en-ID" sz="2000" b="1" dirty="0"/>
              <a:t> </a:t>
            </a:r>
            <a:r>
              <a:rPr lang="en-ID" sz="2000" b="1" dirty="0" err="1"/>
              <a:t>dibaca</a:t>
            </a:r>
            <a:r>
              <a:rPr lang="en-ID" sz="2000" b="1" dirty="0"/>
              <a:t> dan </a:t>
            </a:r>
            <a:r>
              <a:rPr lang="en-ID" sz="2000" b="1" dirty="0" err="1"/>
              <a:t>dipahami</a:t>
            </a:r>
            <a:r>
              <a:rPr lang="en-ID" sz="2000" b="1" dirty="0"/>
              <a:t> </a:t>
            </a:r>
            <a:r>
              <a:rPr lang="en-ID" sz="2000" b="1" dirty="0" err="1"/>
              <a:t>dalam</a:t>
            </a:r>
            <a:r>
              <a:rPr lang="en-ID" sz="2000" b="1" dirty="0"/>
              <a:t> </a:t>
            </a:r>
            <a:r>
              <a:rPr lang="en-ID" sz="2000" b="1" dirty="0" err="1"/>
              <a:t>konteks</a:t>
            </a:r>
            <a:r>
              <a:rPr lang="en-ID" sz="2000" b="1" dirty="0"/>
              <a:t> </a:t>
            </a:r>
            <a:r>
              <a:rPr lang="en-ID" sz="2000" b="1" dirty="0" err="1"/>
              <a:t>kekudusan</a:t>
            </a:r>
            <a:r>
              <a:rPr lang="en-ID" sz="2000" b="1" dirty="0"/>
              <a:t> dan </a:t>
            </a:r>
            <a:r>
              <a:rPr lang="en-ID" sz="2000" b="1" dirty="0" err="1"/>
              <a:t>ketulusan</a:t>
            </a:r>
            <a:r>
              <a:rPr lang="en-ID" sz="2000" b="1" dirty="0"/>
              <a:t> </a:t>
            </a:r>
            <a:r>
              <a:rPr lang="en-ID" sz="2000" b="1" dirty="0" err="1"/>
              <a:t>itu</a:t>
            </a:r>
            <a:r>
              <a:rPr lang="en-ID" sz="2000" b="1" dirty="0"/>
              <a:t>—</a:t>
            </a:r>
            <a:r>
              <a:rPr lang="en-ID" sz="2000" b="1" dirty="0" err="1"/>
              <a:t>yaitu</a:t>
            </a:r>
            <a:r>
              <a:rPr lang="en-ID" sz="2000" b="1" dirty="0"/>
              <a:t>, </a:t>
            </a:r>
            <a:r>
              <a:rPr lang="en-ID" sz="2000" b="1" dirty="0" err="1"/>
              <a:t>ditulis</a:t>
            </a:r>
            <a:r>
              <a:rPr lang="en-ID" sz="2000" b="1" dirty="0"/>
              <a:t> </a:t>
            </a:r>
            <a:r>
              <a:rPr lang="en-ID" sz="2000" b="1" dirty="0" err="1"/>
              <a:t>karena</a:t>
            </a:r>
            <a:r>
              <a:rPr lang="en-ID" sz="2000" b="1" dirty="0"/>
              <a:t> </a:t>
            </a:r>
            <a:r>
              <a:rPr lang="en-ID" sz="2000" b="1" dirty="0" err="1"/>
              <a:t>kasih</a:t>
            </a:r>
            <a:r>
              <a:rPr lang="en-ID" sz="2000" b="1" dirty="0"/>
              <a:t> </a:t>
            </a:r>
            <a:r>
              <a:rPr lang="en-ID" sz="2000" b="1" dirty="0" err="1"/>
              <a:t>kepada</a:t>
            </a:r>
            <a:r>
              <a:rPr lang="en-ID" sz="2000" b="1" dirty="0"/>
              <a:t> </a:t>
            </a:r>
            <a:r>
              <a:rPr lang="en-ID" sz="2000" b="1" dirty="0" err="1"/>
              <a:t>mereka</a:t>
            </a:r>
            <a:r>
              <a:rPr lang="en-ID" sz="2000" b="1" dirty="0"/>
              <a:t> dan </a:t>
            </a:r>
            <a:r>
              <a:rPr lang="en-ID" sz="2000" b="1" dirty="0" err="1"/>
              <a:t>hanya</a:t>
            </a:r>
            <a:r>
              <a:rPr lang="en-ID" sz="2000" b="1" dirty="0"/>
              <a:t> </a:t>
            </a:r>
            <a:r>
              <a:rPr lang="en-ID" sz="2000" b="1" dirty="0" err="1"/>
              <a:t>menginginkan</a:t>
            </a:r>
            <a:r>
              <a:rPr lang="en-ID" sz="2000" b="1" dirty="0"/>
              <a:t> </a:t>
            </a:r>
            <a:r>
              <a:rPr lang="en-ID" sz="2000" b="1" dirty="0" err="1"/>
              <a:t>kebaikan</a:t>
            </a:r>
            <a:r>
              <a:rPr lang="en-ID" sz="2000" b="1" dirty="0"/>
              <a:t> </a:t>
            </a:r>
            <a:r>
              <a:rPr lang="en-ID" sz="2000" b="1" dirty="0" err="1"/>
              <a:t>mereka</a:t>
            </a:r>
            <a:r>
              <a:rPr lang="en-ID" sz="2000" b="1" dirty="0"/>
              <a:t> (2 Kor. 1:13–14).</a:t>
            </a:r>
            <a:endParaRPr lang="en" sz="2000" b="1" dirty="0"/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D8C68A93-CF3B-F371-3EF8-C85A11EF5586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24132" y="4077858"/>
            <a:ext cx="2721598" cy="2554545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76200" cap="sq">
            <a:solidFill>
              <a:schemeClr val="accent1">
                <a:lumMod val="75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6136CAEC-A043-B3F2-6669-331D5EFE1DFB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51871" y="3965059"/>
            <a:ext cx="1563830" cy="2780142"/>
          </a:xfrm>
          <a:prstGeom prst="rect">
            <a:avLst/>
          </a:prstGeom>
          <a:ln w="88900" cap="sq" cmpd="thickThin">
            <a:solidFill>
              <a:schemeClr val="accent3">
                <a:lumMod val="75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008292DF-2583-92D9-4C4B-AE633D2BBCBD}"/>
              </a:ext>
            </a:extLst>
          </p:cNvPr>
          <p:cNvSpPr txBox="1"/>
          <p:nvPr/>
        </p:nvSpPr>
        <p:spPr>
          <a:xfrm>
            <a:off x="121830" y="2933849"/>
            <a:ext cx="7309055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ID" sz="2000" b="1" dirty="0" err="1">
                <a:solidFill>
                  <a:prstClr val="black"/>
                </a:solidFill>
              </a:rPr>
              <a:t>Sebagai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manusia</a:t>
            </a:r>
            <a:r>
              <a:rPr lang="en-ID" sz="2000" b="1" dirty="0">
                <a:solidFill>
                  <a:prstClr val="black"/>
                </a:solidFill>
              </a:rPr>
              <a:t>, </a:t>
            </a:r>
            <a:r>
              <a:rPr lang="en-ID" sz="2000" b="1" dirty="0" err="1">
                <a:solidFill>
                  <a:prstClr val="black"/>
                </a:solidFill>
              </a:rPr>
              <a:t>ia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menganggap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dirinya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tidak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berarti</a:t>
            </a:r>
            <a:r>
              <a:rPr lang="en-ID" sz="2000" b="1" dirty="0">
                <a:solidFill>
                  <a:prstClr val="black"/>
                </a:solidFill>
              </a:rPr>
              <a:t> (Ef. 3:8). </a:t>
            </a:r>
            <a:r>
              <a:rPr lang="en-ID" sz="2000" b="1" dirty="0" err="1">
                <a:solidFill>
                  <a:prstClr val="black"/>
                </a:solidFill>
              </a:rPr>
              <a:t>Namun</a:t>
            </a:r>
            <a:r>
              <a:rPr lang="en-ID" sz="2000" b="1" dirty="0">
                <a:solidFill>
                  <a:prstClr val="black"/>
                </a:solidFill>
              </a:rPr>
              <a:t>, oleh </a:t>
            </a:r>
            <a:r>
              <a:rPr lang="en-ID" sz="2000" b="1" dirty="0" err="1">
                <a:solidFill>
                  <a:prstClr val="black"/>
                </a:solidFill>
              </a:rPr>
              <a:t>kasih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karunia</a:t>
            </a:r>
            <a:r>
              <a:rPr lang="en-ID" sz="2000" b="1" dirty="0">
                <a:solidFill>
                  <a:prstClr val="black"/>
                </a:solidFill>
              </a:rPr>
              <a:t> Allah, </a:t>
            </a:r>
            <a:r>
              <a:rPr lang="en-ID" sz="2000" b="1" dirty="0" err="1">
                <a:solidFill>
                  <a:prstClr val="black"/>
                </a:solidFill>
              </a:rPr>
              <a:t>ia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dapat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bermegah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karena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memiliki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hati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nurani</a:t>
            </a:r>
            <a:r>
              <a:rPr lang="en-ID" sz="2000" b="1" dirty="0">
                <a:solidFill>
                  <a:prstClr val="black"/>
                </a:solidFill>
              </a:rPr>
              <a:t> yang </a:t>
            </a:r>
            <a:r>
              <a:rPr lang="en-ID" sz="2000" b="1" dirty="0" err="1">
                <a:solidFill>
                  <a:prstClr val="black"/>
                </a:solidFill>
              </a:rPr>
              <a:t>bersih</a:t>
            </a:r>
            <a:r>
              <a:rPr lang="en-ID" sz="2000" b="1" dirty="0">
                <a:solidFill>
                  <a:prstClr val="black"/>
                </a:solidFill>
              </a:rPr>
              <a:t> (2 Kor. 1:12).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06282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1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75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9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9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9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9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8" grpId="0"/>
      <p:bldP spid="10" grpId="0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hqprint">
            <a:alphaModFix amt="67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24E3162B-ED2C-2831-808E-2BF9680FBD42}"/>
              </a:ext>
            </a:extLst>
          </p:cNvPr>
          <p:cNvSpPr txBox="1"/>
          <p:nvPr/>
        </p:nvSpPr>
        <p:spPr>
          <a:xfrm>
            <a:off x="0" y="0"/>
            <a:ext cx="723950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sz="3200" b="1" dirty="0">
                <a:ln w="6600">
                  <a:solidFill>
                    <a:schemeClr val="accent1">
                      <a:lumMod val="75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1">
                      <a:lumMod val="75000"/>
                    </a:schemeClr>
                  </a:outerShdw>
                </a:effectLst>
              </a:rPr>
              <a:t>BERPERILAKU DENGAN BIJAKSANA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A0BE5322-A743-B8A4-AE25-C1C95E1D844C}"/>
              </a:ext>
            </a:extLst>
          </p:cNvPr>
          <p:cNvSpPr txBox="1"/>
          <p:nvPr/>
        </p:nvSpPr>
        <p:spPr>
          <a:xfrm>
            <a:off x="199816" y="786066"/>
            <a:ext cx="6839873" cy="923330"/>
          </a:xfrm>
          <a:prstGeom prst="rect">
            <a:avLst/>
          </a:prstGeom>
          <a:ln w="28575">
            <a:noFill/>
          </a:ln>
          <a:effectLst>
            <a:innerShdw blurRad="114300">
              <a:prstClr val="black"/>
            </a:inn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“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Tetapi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aku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memanggil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Allah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sebagai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saksiku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-- Ia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mengenal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aku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--,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bahwa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sebabnya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aku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tidak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datang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ke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Korintus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ialah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untuk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menyayangkan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kamu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.</a:t>
            </a:r>
            <a:r>
              <a:rPr lang="en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” </a:t>
            </a:r>
            <a:r>
              <a:rPr lang="en" sz="1400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(2 Korintus 1:23)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2FFDF46C-F5AE-7AB3-8099-4CAADB02E1C5}"/>
              </a:ext>
            </a:extLst>
          </p:cNvPr>
          <p:cNvSpPr txBox="1"/>
          <p:nvPr/>
        </p:nvSpPr>
        <p:spPr>
          <a:xfrm>
            <a:off x="200025" y="1827013"/>
            <a:ext cx="767034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ID" sz="2000" b="1" dirty="0" err="1"/>
              <a:t>Dalam</a:t>
            </a:r>
            <a:r>
              <a:rPr lang="en-ID" sz="2000" b="1" dirty="0"/>
              <a:t> </a:t>
            </a:r>
            <a:r>
              <a:rPr lang="en-ID" sz="2000" b="1" dirty="0" err="1"/>
              <a:t>suratnya</a:t>
            </a:r>
            <a:r>
              <a:rPr lang="en-ID" sz="2000" b="1" dirty="0"/>
              <a:t> yang </a:t>
            </a:r>
            <a:r>
              <a:rPr lang="en-ID" sz="2000" b="1" dirty="0" err="1"/>
              <a:t>pertama</a:t>
            </a:r>
            <a:r>
              <a:rPr lang="en-ID" sz="2000" b="1" dirty="0"/>
              <a:t>, Paulus </a:t>
            </a:r>
            <a:r>
              <a:rPr lang="en-ID" sz="2000" b="1" dirty="0" err="1"/>
              <a:t>memberitahukan</a:t>
            </a:r>
            <a:r>
              <a:rPr lang="en-ID" sz="2000" b="1" dirty="0"/>
              <a:t> </a:t>
            </a:r>
            <a:r>
              <a:rPr lang="en-ID" sz="2000" b="1" dirty="0" err="1"/>
              <a:t>kepada</a:t>
            </a:r>
            <a:r>
              <a:rPr lang="en-ID" sz="2000" b="1" dirty="0"/>
              <a:t> </a:t>
            </a:r>
            <a:r>
              <a:rPr lang="en-ID" sz="2000" b="1" dirty="0" err="1"/>
              <a:t>jemaat</a:t>
            </a:r>
            <a:r>
              <a:rPr lang="en-ID" sz="2000" b="1" dirty="0"/>
              <a:t> </a:t>
            </a:r>
            <a:r>
              <a:rPr lang="en-ID" sz="2000" b="1" dirty="0" err="1"/>
              <a:t>Korintus</a:t>
            </a:r>
            <a:r>
              <a:rPr lang="en-ID" sz="2000" b="1" dirty="0"/>
              <a:t> </a:t>
            </a:r>
            <a:r>
              <a:rPr lang="en-ID" sz="2000" b="1" dirty="0" err="1"/>
              <a:t>rute</a:t>
            </a:r>
            <a:r>
              <a:rPr lang="en-ID" sz="2000" b="1" dirty="0"/>
              <a:t> yang </a:t>
            </a:r>
            <a:r>
              <a:rPr lang="en-ID" sz="2000" b="1" dirty="0" err="1"/>
              <a:t>telah</a:t>
            </a:r>
            <a:r>
              <a:rPr lang="en-ID" sz="2000" b="1" dirty="0"/>
              <a:t> </a:t>
            </a:r>
            <a:r>
              <a:rPr lang="en-ID" sz="2000" b="1" dirty="0" err="1"/>
              <a:t>direncanakannya</a:t>
            </a:r>
            <a:r>
              <a:rPr lang="en-ID" sz="2000" b="1" dirty="0"/>
              <a:t> (1 Kor. 16:5–11):</a:t>
            </a:r>
            <a:endParaRPr lang="en" sz="2000" b="1" dirty="0"/>
          </a:p>
        </p:txBody>
      </p:sp>
      <p:graphicFrame>
        <p:nvGraphicFramePr>
          <p:cNvPr id="7" name="Diagrama 6">
            <a:extLst>
              <a:ext uri="{FF2B5EF4-FFF2-40B4-BE49-F238E27FC236}">
                <a16:creationId xmlns:a16="http://schemas.microsoft.com/office/drawing/2014/main" id="{66F2B503-7118-857B-EAE4-42D527EE689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22221567"/>
              </p:ext>
            </p:extLst>
          </p:nvPr>
        </p:nvGraphicFramePr>
        <p:xfrm>
          <a:off x="914400" y="2515113"/>
          <a:ext cx="5962650" cy="360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9" name="CuadroTexto 8">
            <a:extLst>
              <a:ext uri="{FF2B5EF4-FFF2-40B4-BE49-F238E27FC236}">
                <a16:creationId xmlns:a16="http://schemas.microsoft.com/office/drawing/2014/main" id="{B6703912-8BC0-5B43-4D6B-041B8C583746}"/>
              </a:ext>
            </a:extLst>
          </p:cNvPr>
          <p:cNvSpPr txBox="1"/>
          <p:nvPr/>
        </p:nvSpPr>
        <p:spPr>
          <a:xfrm>
            <a:off x="200024" y="2866205"/>
            <a:ext cx="119919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ID" sz="2000" b="1" dirty="0" err="1"/>
              <a:t>Dalam</a:t>
            </a:r>
            <a:r>
              <a:rPr lang="en-ID" sz="2000" b="1" dirty="0"/>
              <a:t> </a:t>
            </a:r>
            <a:r>
              <a:rPr lang="en-ID" sz="2000" b="1" dirty="0" err="1"/>
              <a:t>surat</a:t>
            </a:r>
            <a:r>
              <a:rPr lang="en-ID" sz="2000" b="1" dirty="0"/>
              <a:t> </a:t>
            </a:r>
            <a:r>
              <a:rPr lang="en-ID" sz="2000" b="1" dirty="0" err="1"/>
              <a:t>berikutnya</a:t>
            </a:r>
            <a:r>
              <a:rPr lang="en-ID" sz="2000" b="1" dirty="0"/>
              <a:t> (yang </a:t>
            </a:r>
            <a:r>
              <a:rPr lang="en-ID" sz="2000" b="1" dirty="0" err="1"/>
              <a:t>sekarang</a:t>
            </a:r>
            <a:r>
              <a:rPr lang="en-ID" sz="2000" b="1" dirty="0"/>
              <a:t> </a:t>
            </a:r>
            <a:r>
              <a:rPr lang="en-ID" sz="2000" b="1" dirty="0" err="1"/>
              <a:t>sudah</a:t>
            </a:r>
            <a:r>
              <a:rPr lang="en-ID" sz="2000" b="1" dirty="0"/>
              <a:t> </a:t>
            </a:r>
            <a:r>
              <a:rPr lang="en-ID" sz="2000" b="1" dirty="0" err="1"/>
              <a:t>hilang</a:t>
            </a:r>
            <a:r>
              <a:rPr lang="en-ID" sz="2000" b="1" dirty="0"/>
              <a:t>, 2 Kor. 7:8), </a:t>
            </a:r>
            <a:r>
              <a:rPr lang="en-ID" sz="2000" b="1" dirty="0" err="1"/>
              <a:t>ia</a:t>
            </a:r>
            <a:r>
              <a:rPr lang="en-ID" sz="2000" b="1" dirty="0"/>
              <a:t> </a:t>
            </a:r>
            <a:r>
              <a:rPr lang="en-ID" sz="2000" b="1" dirty="0" err="1"/>
              <a:t>memberitahukan</a:t>
            </a:r>
            <a:r>
              <a:rPr lang="en-ID" sz="2000" b="1" dirty="0"/>
              <a:t> </a:t>
            </a:r>
            <a:r>
              <a:rPr lang="en-ID" sz="2000" b="1" dirty="0" err="1"/>
              <a:t>kepada</a:t>
            </a:r>
            <a:r>
              <a:rPr lang="en-ID" sz="2000" b="1" dirty="0"/>
              <a:t> </a:t>
            </a:r>
            <a:r>
              <a:rPr lang="en-ID" sz="2000" b="1" dirty="0" err="1"/>
              <a:t>mereka</a:t>
            </a:r>
            <a:r>
              <a:rPr lang="en-ID" sz="2000" b="1" dirty="0"/>
              <a:t> </a:t>
            </a:r>
            <a:r>
              <a:rPr lang="en-ID" sz="2000" b="1" dirty="0" err="1"/>
              <a:t>bahwa</a:t>
            </a:r>
            <a:r>
              <a:rPr lang="en-ID" sz="2000" b="1" dirty="0"/>
              <a:t> </a:t>
            </a:r>
            <a:r>
              <a:rPr lang="en-ID" sz="2000" b="1" dirty="0" err="1"/>
              <a:t>ia</a:t>
            </a:r>
            <a:r>
              <a:rPr lang="en-ID" sz="2000" b="1" dirty="0"/>
              <a:t> </a:t>
            </a:r>
            <a:r>
              <a:rPr lang="en-ID" sz="2000" b="1" dirty="0" err="1"/>
              <a:t>akan</a:t>
            </a:r>
            <a:r>
              <a:rPr lang="en-ID" sz="2000" b="1" dirty="0"/>
              <a:t> </a:t>
            </a:r>
            <a:r>
              <a:rPr lang="en-ID" sz="2000" b="1" dirty="0" err="1"/>
              <a:t>mengunjungi</a:t>
            </a:r>
            <a:r>
              <a:rPr lang="en-ID" sz="2000" b="1" dirty="0"/>
              <a:t> </a:t>
            </a:r>
            <a:r>
              <a:rPr lang="en-ID" sz="2000" b="1" dirty="0" err="1"/>
              <a:t>mereka</a:t>
            </a:r>
            <a:r>
              <a:rPr lang="en-ID" sz="2000" b="1" dirty="0"/>
              <a:t> dua kali (2 Kor. 1:15–16):</a:t>
            </a:r>
            <a:endParaRPr lang="en" sz="2000" b="1" dirty="0"/>
          </a:p>
        </p:txBody>
      </p:sp>
      <p:graphicFrame>
        <p:nvGraphicFramePr>
          <p:cNvPr id="11" name="Diagrama 10">
            <a:extLst>
              <a:ext uri="{FF2B5EF4-FFF2-40B4-BE49-F238E27FC236}">
                <a16:creationId xmlns:a16="http://schemas.microsoft.com/office/drawing/2014/main" id="{FB082717-2A6E-2EE9-5FD7-0DB8F7C433C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31084907"/>
              </p:ext>
            </p:extLst>
          </p:nvPr>
        </p:nvGraphicFramePr>
        <p:xfrm>
          <a:off x="914400" y="3562219"/>
          <a:ext cx="7181850" cy="360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13" name="CuadroTexto 12">
            <a:extLst>
              <a:ext uri="{FF2B5EF4-FFF2-40B4-BE49-F238E27FC236}">
                <a16:creationId xmlns:a16="http://schemas.microsoft.com/office/drawing/2014/main" id="{C3D4075A-5042-9B95-1874-068F5507E4B4}"/>
              </a:ext>
            </a:extLst>
          </p:cNvPr>
          <p:cNvSpPr txBox="1"/>
          <p:nvPr/>
        </p:nvSpPr>
        <p:spPr>
          <a:xfrm>
            <a:off x="103853" y="3902429"/>
            <a:ext cx="7670346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ID" sz="2000" b="1" dirty="0" err="1"/>
              <a:t>Namun</a:t>
            </a:r>
            <a:r>
              <a:rPr lang="en-ID" sz="2000" b="1" dirty="0"/>
              <a:t>, </a:t>
            </a:r>
            <a:r>
              <a:rPr lang="en-ID" sz="2000" b="1" dirty="0" err="1"/>
              <a:t>ia</a:t>
            </a:r>
            <a:r>
              <a:rPr lang="en-ID" sz="2000" b="1" dirty="0"/>
              <a:t> </a:t>
            </a:r>
            <a:r>
              <a:rPr lang="en-ID" sz="2000" b="1" dirty="0" err="1"/>
              <a:t>telah</a:t>
            </a:r>
            <a:r>
              <a:rPr lang="en-ID" sz="2000" b="1" dirty="0"/>
              <a:t> </a:t>
            </a:r>
            <a:r>
              <a:rPr lang="en-ID" sz="2000" b="1" dirty="0" err="1"/>
              <a:t>mengubah</a:t>
            </a:r>
            <a:r>
              <a:rPr lang="en-ID" sz="2000" b="1" dirty="0"/>
              <a:t> </a:t>
            </a:r>
            <a:r>
              <a:rPr lang="en-ID" sz="2000" b="1" dirty="0" err="1"/>
              <a:t>rencananya</a:t>
            </a:r>
            <a:r>
              <a:rPr lang="en-ID" sz="2000" b="1" dirty="0"/>
              <a:t> dan </a:t>
            </a:r>
            <a:r>
              <a:rPr lang="en-ID" sz="2000" b="1" dirty="0" err="1"/>
              <a:t>memutuskan</a:t>
            </a:r>
            <a:r>
              <a:rPr lang="en-ID" sz="2000" b="1" dirty="0"/>
              <a:t> </a:t>
            </a:r>
            <a:r>
              <a:rPr lang="en-ID" sz="2000" b="1" dirty="0" err="1"/>
              <a:t>untuk</a:t>
            </a:r>
            <a:r>
              <a:rPr lang="en-ID" sz="2000" b="1" dirty="0"/>
              <a:t> </a:t>
            </a:r>
            <a:r>
              <a:rPr lang="en-ID" sz="2000" b="1" dirty="0" err="1"/>
              <a:t>tidak</a:t>
            </a:r>
            <a:r>
              <a:rPr lang="en-ID" sz="2000" b="1" dirty="0"/>
              <a:t> </a:t>
            </a:r>
            <a:r>
              <a:rPr lang="en-ID" sz="2000" b="1" dirty="0" err="1"/>
              <a:t>melakukan</a:t>
            </a:r>
            <a:r>
              <a:rPr lang="en-ID" sz="2000" b="1" dirty="0"/>
              <a:t> </a:t>
            </a:r>
            <a:r>
              <a:rPr lang="en-ID" sz="2000" b="1" dirty="0" err="1"/>
              <a:t>kunjungan</a:t>
            </a:r>
            <a:r>
              <a:rPr lang="en-ID" sz="2000" b="1" dirty="0"/>
              <a:t> </a:t>
            </a:r>
            <a:r>
              <a:rPr lang="en-ID" sz="2000" b="1" dirty="0" err="1"/>
              <a:t>pertama</a:t>
            </a:r>
            <a:r>
              <a:rPr lang="en-ID" sz="2000" b="1" dirty="0"/>
              <a:t> </a:t>
            </a:r>
            <a:r>
              <a:rPr lang="en-ID" sz="2000" b="1" dirty="0" err="1"/>
              <a:t>tersebut</a:t>
            </a:r>
            <a:r>
              <a:rPr lang="en-ID" sz="2000" b="1" dirty="0"/>
              <a:t> (2 Kor. 1:23). </a:t>
            </a:r>
            <a:r>
              <a:rPr lang="en-ID" sz="2000" b="1" dirty="0" err="1"/>
              <a:t>Perubahan-perubahan</a:t>
            </a:r>
            <a:r>
              <a:rPr lang="en-ID" sz="2000" b="1" dirty="0"/>
              <a:t> </a:t>
            </a:r>
            <a:r>
              <a:rPr lang="en-ID" sz="2000" b="1" dirty="0" err="1"/>
              <a:t>ini</a:t>
            </a:r>
            <a:r>
              <a:rPr lang="en-ID" sz="2000" b="1" dirty="0"/>
              <a:t> </a:t>
            </a:r>
            <a:r>
              <a:rPr lang="en-ID" sz="2000" b="1" dirty="0" err="1"/>
              <a:t>membuat</a:t>
            </a:r>
            <a:r>
              <a:rPr lang="en-ID" sz="2000" b="1" dirty="0"/>
              <a:t> </a:t>
            </a:r>
            <a:r>
              <a:rPr lang="en-ID" sz="2000" b="1" dirty="0" err="1"/>
              <a:t>beberapa</a:t>
            </a:r>
            <a:r>
              <a:rPr lang="en-ID" sz="2000" b="1" dirty="0"/>
              <a:t> orang </a:t>
            </a:r>
            <a:r>
              <a:rPr lang="en-ID" sz="2000" b="1" dirty="0" err="1"/>
              <a:t>mengkritiknya</a:t>
            </a:r>
            <a:r>
              <a:rPr lang="en-ID" sz="2000" b="1" dirty="0"/>
              <a:t> </a:t>
            </a:r>
            <a:r>
              <a:rPr lang="en-ID" sz="2000" b="1" dirty="0" err="1"/>
              <a:t>karena</a:t>
            </a:r>
            <a:r>
              <a:rPr lang="en-ID" sz="2000" b="1" dirty="0"/>
              <a:t> </a:t>
            </a:r>
            <a:r>
              <a:rPr lang="en-ID" sz="2000" b="1" dirty="0" err="1"/>
              <a:t>dianggap</a:t>
            </a:r>
            <a:r>
              <a:rPr lang="en-ID" sz="2000" b="1" dirty="0"/>
              <a:t> </a:t>
            </a:r>
            <a:r>
              <a:rPr lang="en-ID" sz="2000" b="1" dirty="0" err="1"/>
              <a:t>tidak</a:t>
            </a:r>
            <a:r>
              <a:rPr lang="en-ID" sz="2000" b="1" dirty="0"/>
              <a:t> </a:t>
            </a:r>
            <a:r>
              <a:rPr lang="en-ID" sz="2000" b="1" dirty="0" err="1"/>
              <a:t>stabil</a:t>
            </a:r>
            <a:r>
              <a:rPr lang="en-ID" sz="2000" b="1" dirty="0"/>
              <a:t> dan </a:t>
            </a:r>
            <a:r>
              <a:rPr lang="en-ID" sz="2000" b="1" dirty="0" err="1"/>
              <a:t>plin</a:t>
            </a:r>
            <a:r>
              <a:rPr lang="en-ID" sz="2000" b="1" dirty="0"/>
              <a:t>-plan. </a:t>
            </a:r>
            <a:r>
              <a:rPr lang="en-ID" sz="2000" b="1" dirty="0" err="1"/>
              <a:t>Mengapa</a:t>
            </a:r>
            <a:r>
              <a:rPr lang="en-ID" sz="2000" b="1" dirty="0"/>
              <a:t> </a:t>
            </a:r>
            <a:r>
              <a:rPr lang="en-ID" sz="2000" b="1" dirty="0" err="1"/>
              <a:t>ia</a:t>
            </a:r>
            <a:r>
              <a:rPr lang="en-ID" sz="2000" b="1" dirty="0"/>
              <a:t> </a:t>
            </a:r>
            <a:r>
              <a:rPr lang="en-ID" sz="2000" b="1" dirty="0" err="1"/>
              <a:t>mengubah</a:t>
            </a:r>
            <a:r>
              <a:rPr lang="en-ID" sz="2000" b="1" dirty="0"/>
              <a:t> </a:t>
            </a:r>
            <a:r>
              <a:rPr lang="en-ID" sz="2000" b="1" dirty="0" err="1"/>
              <a:t>pikirannya</a:t>
            </a:r>
            <a:r>
              <a:rPr lang="en-ID" sz="2000" b="1" dirty="0"/>
              <a:t>?</a:t>
            </a:r>
            <a:endParaRPr lang="en" sz="2000" b="1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5232D07C-294E-7E09-3DCE-2B03886DA219}"/>
              </a:ext>
            </a:extLst>
          </p:cNvPr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70371" y="222335"/>
            <a:ext cx="4188279" cy="267326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gradFill>
              <a:gsLst>
                <a:gs pos="0">
                  <a:srgbClr val="FDF983"/>
                </a:gs>
                <a:gs pos="52000">
                  <a:srgbClr val="FDF983"/>
                </a:gs>
                <a:gs pos="60000">
                  <a:srgbClr val="A8875F"/>
                </a:gs>
                <a:gs pos="100000">
                  <a:srgbClr val="A8875F"/>
                </a:gs>
              </a:gsLst>
              <a:lin ang="5400000" scaled="1"/>
            </a:gra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26130375-5A8F-2289-50F9-850ADC59D2A6}"/>
              </a:ext>
            </a:extLst>
          </p:cNvPr>
          <p:cNvPicPr>
            <a:picLocks noChangeAspect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74199" y="4011289"/>
            <a:ext cx="4017751" cy="2565216"/>
          </a:xfrm>
          <a:prstGeom prst="rect">
            <a:avLst/>
          </a:prstGeom>
          <a:solidFill>
            <a:srgbClr val="FFFFFF">
              <a:shade val="85000"/>
            </a:srgbClr>
          </a:solidFill>
          <a:ln w="57150" cap="sq">
            <a:solidFill>
              <a:schemeClr val="accent3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4082F64A-F169-0D62-B8F7-A54C400AFA44}"/>
              </a:ext>
            </a:extLst>
          </p:cNvPr>
          <p:cNvSpPr txBox="1"/>
          <p:nvPr/>
        </p:nvSpPr>
        <p:spPr>
          <a:xfrm>
            <a:off x="103853" y="5467342"/>
            <a:ext cx="7766518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ID" sz="2000" b="1" dirty="0" err="1">
                <a:solidFill>
                  <a:prstClr val="black"/>
                </a:solidFill>
              </a:rPr>
              <a:t>Kehadiran</a:t>
            </a:r>
            <a:r>
              <a:rPr lang="en-ID" sz="2000" b="1" dirty="0">
                <a:solidFill>
                  <a:prstClr val="black"/>
                </a:solidFill>
              </a:rPr>
              <a:t> Paulus di </a:t>
            </a:r>
            <a:r>
              <a:rPr lang="en-ID" sz="2000" b="1" dirty="0" err="1">
                <a:solidFill>
                  <a:prstClr val="black"/>
                </a:solidFill>
              </a:rPr>
              <a:t>Korintus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tampaknya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diperlukan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karena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adanya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berbagai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masalah</a:t>
            </a:r>
            <a:r>
              <a:rPr lang="en-ID" sz="2000" b="1" dirty="0">
                <a:solidFill>
                  <a:prstClr val="black"/>
                </a:solidFill>
              </a:rPr>
              <a:t> di sana. </a:t>
            </a:r>
            <a:r>
              <a:rPr lang="en-ID" sz="2000" b="1" dirty="0" err="1">
                <a:solidFill>
                  <a:prstClr val="black"/>
                </a:solidFill>
              </a:rPr>
              <a:t>Namun</a:t>
            </a:r>
            <a:r>
              <a:rPr lang="en-ID" sz="2000" b="1" dirty="0">
                <a:solidFill>
                  <a:prstClr val="black"/>
                </a:solidFill>
              </a:rPr>
              <a:t>, </a:t>
            </a:r>
            <a:r>
              <a:rPr lang="en-ID" sz="2000" b="1" dirty="0" err="1">
                <a:solidFill>
                  <a:prstClr val="black"/>
                </a:solidFill>
              </a:rPr>
              <a:t>pertentangan</a:t>
            </a:r>
            <a:r>
              <a:rPr lang="en-ID" sz="2000" b="1" dirty="0">
                <a:solidFill>
                  <a:prstClr val="black"/>
                </a:solidFill>
              </a:rPr>
              <a:t> yang </a:t>
            </a:r>
            <a:r>
              <a:rPr lang="en-ID" sz="2000" b="1" dirty="0" err="1">
                <a:solidFill>
                  <a:prstClr val="black"/>
                </a:solidFill>
              </a:rPr>
              <a:t>akan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dihadapinya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mengisyaratkan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suatu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konfrontasi</a:t>
            </a:r>
            <a:r>
              <a:rPr lang="en-ID" sz="2000" b="1" dirty="0">
                <a:solidFill>
                  <a:prstClr val="black"/>
                </a:solidFill>
              </a:rPr>
              <a:t> yang </a:t>
            </a:r>
            <a:r>
              <a:rPr lang="en-ID" sz="2000" b="1" dirty="0" err="1">
                <a:solidFill>
                  <a:prstClr val="black"/>
                </a:solidFill>
              </a:rPr>
              <a:t>ingin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ia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hindari</a:t>
            </a:r>
            <a:r>
              <a:rPr lang="en-ID" sz="2000" b="1" dirty="0">
                <a:solidFill>
                  <a:prstClr val="black"/>
                </a:solidFill>
              </a:rPr>
              <a:t>, </a:t>
            </a:r>
            <a:r>
              <a:rPr lang="en-ID" sz="2000" b="1" dirty="0" err="1">
                <a:solidFill>
                  <a:prstClr val="black"/>
                </a:solidFill>
              </a:rPr>
              <a:t>karena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kasihnya</a:t>
            </a:r>
            <a:r>
              <a:rPr lang="en-ID" sz="2000" b="1" dirty="0">
                <a:solidFill>
                  <a:prstClr val="black"/>
                </a:solidFill>
              </a:rPr>
              <a:t> yang </a:t>
            </a:r>
            <a:r>
              <a:rPr lang="en-ID" sz="2000" b="1" dirty="0" err="1">
                <a:solidFill>
                  <a:prstClr val="black"/>
                </a:solidFill>
              </a:rPr>
              <a:t>besar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kepada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mereka</a:t>
            </a:r>
            <a:r>
              <a:rPr lang="en-ID" sz="2000" b="1" dirty="0">
                <a:solidFill>
                  <a:prstClr val="black"/>
                </a:solidFill>
              </a:rPr>
              <a:t> (2 Kor. 2:1–4).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846626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4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88C68A86-C418-4A07-AB2F-695C116983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7">
                                            <p:graphicEl>
                                              <a:dgm id="{88C68A86-C418-4A07-AB2F-695C116983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>
                                            <p:graphicEl>
                                              <a:dgm id="{88C68A86-C418-4A07-AB2F-695C116983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E43C1325-6628-438D-85B4-414782981C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7">
                                            <p:graphicEl>
                                              <a:dgm id="{E43C1325-6628-438D-85B4-414782981C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7">
                                            <p:graphicEl>
                                              <a:dgm id="{E43C1325-6628-438D-85B4-414782981C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DDBB88A2-37E8-4BD1-989A-89B36BE008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7">
                                            <p:graphicEl>
                                              <a:dgm id="{DDBB88A2-37E8-4BD1-989A-89B36BE008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7">
                                            <p:graphicEl>
                                              <a:dgm id="{DDBB88A2-37E8-4BD1-989A-89B36BE008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500"/>
                            </p:stCondLst>
                            <p:childTnLst>
                              <p:par>
                                <p:cTn id="43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718914A1-0806-482B-8FF6-8AD86C4C3A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7">
                                            <p:graphicEl>
                                              <a:dgm id="{718914A1-0806-482B-8FF6-8AD86C4C3A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7">
                                            <p:graphicEl>
                                              <a:dgm id="{718914A1-0806-482B-8FF6-8AD86C4C3A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88C68A86-C418-4A07-AB2F-695C116983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1">
                                            <p:graphicEl>
                                              <a:dgm id="{88C68A86-C418-4A07-AB2F-695C116983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1">
                                            <p:graphicEl>
                                              <a:dgm id="{88C68A86-C418-4A07-AB2F-695C116983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"/>
                            </p:stCondLst>
                            <p:childTnLst>
                              <p:par>
                                <p:cTn id="5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0DA6EFD4-AE4A-4AF1-810B-7D3258FA5D0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1">
                                            <p:graphicEl>
                                              <a:dgm id="{0DA6EFD4-AE4A-4AF1-810B-7D3258FA5D0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1">
                                            <p:graphicEl>
                                              <a:dgm id="{0DA6EFD4-AE4A-4AF1-810B-7D3258FA5D0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000"/>
                            </p:stCondLst>
                            <p:childTnLst>
                              <p:par>
                                <p:cTn id="64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E43C1325-6628-438D-85B4-414782981C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1">
                                            <p:graphicEl>
                                              <a:dgm id="{E43C1325-6628-438D-85B4-414782981C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1">
                                            <p:graphicEl>
                                              <a:dgm id="{E43C1325-6628-438D-85B4-414782981C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500"/>
                            </p:stCondLst>
                            <p:childTnLst>
                              <p:par>
                                <p:cTn id="6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DDBB88A2-37E8-4BD1-989A-89B36BE008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1">
                                            <p:graphicEl>
                                              <a:dgm id="{DDBB88A2-37E8-4BD1-989A-89B36BE008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11">
                                            <p:graphicEl>
                                              <a:dgm id="{DDBB88A2-37E8-4BD1-989A-89B36BE008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2000"/>
                            </p:stCondLst>
                            <p:childTnLst>
                              <p:par>
                                <p:cTn id="74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718914A1-0806-482B-8FF6-8AD86C4C3A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11">
                                            <p:graphicEl>
                                              <a:dgm id="{718914A1-0806-482B-8FF6-8AD86C4C3A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11">
                                            <p:graphicEl>
                                              <a:dgm id="{718914A1-0806-482B-8FF6-8AD86C4C3A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000"/>
                            </p:stCondLst>
                            <p:childTnLst>
                              <p:par>
                                <p:cTn id="9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  <p:bldP spid="6" grpId="0"/>
      <p:bldGraphic spid="7" grpId="0" uiExpand="1">
        <p:bldSub>
          <a:bldDgm bld="one"/>
        </p:bldSub>
      </p:bldGraphic>
      <p:bldP spid="9" grpId="0"/>
      <p:bldGraphic spid="11" grpId="0" uiExpand="1">
        <p:bldSub>
          <a:bldDgm bld="one"/>
        </p:bldSub>
      </p:bldGraphic>
      <p:bldP spid="13" grpId="0"/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ángulo 10">
            <a:extLst>
              <a:ext uri="{FF2B5EF4-FFF2-40B4-BE49-F238E27FC236}">
                <a16:creationId xmlns:a16="http://schemas.microsoft.com/office/drawing/2014/main" id="{85D6BAC5-1FB7-AD73-463F-58B5B65750D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1999" cy="1308616"/>
          </a:xfrm>
          <a:prstGeom prst="rect">
            <a:avLst/>
          </a:prstGeom>
          <a:blipFill dpi="0" rotWithShape="1">
            <a:blip r:embed="rId3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550B503B-FB59-0264-1737-A4C5FB4990B2}"/>
              </a:ext>
            </a:extLst>
          </p:cNvPr>
          <p:cNvSpPr txBox="1"/>
          <p:nvPr/>
        </p:nvSpPr>
        <p:spPr>
          <a:xfrm>
            <a:off x="0" y="0"/>
            <a:ext cx="12191999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" sz="4400" b="1" spc="300" dirty="0">
                <a:ln/>
                <a:solidFill>
                  <a:schemeClr val="bg2">
                    <a:lumMod val="75000"/>
                  </a:schemeClr>
                </a:solidFill>
              </a:rPr>
              <a:t>PENGAMPUNAN DAN PEMULIHAN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1F1C3954-E323-DB71-D2D0-635A4DE668AE}"/>
              </a:ext>
            </a:extLst>
          </p:cNvPr>
          <p:cNvSpPr txBox="1"/>
          <p:nvPr/>
        </p:nvSpPr>
        <p:spPr>
          <a:xfrm>
            <a:off x="0" y="520767"/>
            <a:ext cx="12191999" cy="861774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“</a:t>
            </a:r>
            <a:r>
              <a:rPr lang="en-US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Sebab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barangsiapa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yang </a:t>
            </a:r>
            <a:r>
              <a:rPr lang="en-US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kamu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ampuni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kesalahannya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en-US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aku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mengampuninya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juga. </a:t>
            </a:r>
            <a:r>
              <a:rPr lang="en-US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Sebab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jika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aku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mengampuni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, -- </a:t>
            </a:r>
            <a:r>
              <a:rPr lang="en-US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seandainya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ada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yang </a:t>
            </a:r>
            <a:r>
              <a:rPr lang="en-US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harus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kuampuni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--, </a:t>
            </a:r>
            <a:r>
              <a:rPr lang="en-US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maka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hal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itu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kubuat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oleh </a:t>
            </a:r>
            <a:r>
              <a:rPr lang="en-US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karena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kamu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di </a:t>
            </a:r>
            <a:r>
              <a:rPr lang="en-US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hadapan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Kristus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,</a:t>
            </a:r>
            <a:r>
              <a:rPr lang="en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” </a:t>
            </a:r>
            <a:r>
              <a:rPr lang="en" sz="14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(2 Korintus 2:10)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328F96BC-E9C4-00C6-6AAF-B7FCF3479A29}"/>
              </a:ext>
            </a:extLst>
          </p:cNvPr>
          <p:cNvSpPr txBox="1"/>
          <p:nvPr/>
        </p:nvSpPr>
        <p:spPr>
          <a:xfrm>
            <a:off x="171450" y="1326951"/>
            <a:ext cx="60960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ID" sz="2000" b="1" dirty="0" err="1"/>
              <a:t>Sementara</a:t>
            </a:r>
            <a:r>
              <a:rPr lang="en-ID" sz="2000" b="1" dirty="0"/>
              <a:t> Paulus </a:t>
            </a:r>
            <a:r>
              <a:rPr lang="en-ID" sz="2000" b="1" dirty="0" err="1"/>
              <a:t>dalam</a:t>
            </a:r>
            <a:r>
              <a:rPr lang="en-ID" sz="2000" b="1" dirty="0"/>
              <a:t> </a:t>
            </a:r>
            <a:r>
              <a:rPr lang="en-ID" sz="2000" b="1" dirty="0" err="1"/>
              <a:t>perjalanan</a:t>
            </a:r>
            <a:r>
              <a:rPr lang="en-ID" sz="2000" b="1" dirty="0"/>
              <a:t> </a:t>
            </a:r>
            <a:r>
              <a:rPr lang="en-ID" sz="2000" b="1" dirty="0" err="1"/>
              <a:t>menuju</a:t>
            </a:r>
            <a:r>
              <a:rPr lang="en-ID" sz="2000" b="1" dirty="0"/>
              <a:t> Troas, Titus </a:t>
            </a:r>
            <a:r>
              <a:rPr lang="en-ID" sz="2000" b="1" dirty="0" err="1"/>
              <a:t>pergi</a:t>
            </a:r>
            <a:r>
              <a:rPr lang="en-ID" sz="2000" b="1" dirty="0"/>
              <a:t> </a:t>
            </a:r>
            <a:r>
              <a:rPr lang="en-ID" sz="2000" b="1" dirty="0" err="1"/>
              <a:t>ke</a:t>
            </a:r>
            <a:r>
              <a:rPr lang="en-ID" sz="2000" b="1" dirty="0"/>
              <a:t> </a:t>
            </a:r>
            <a:r>
              <a:rPr lang="en-ID" sz="2000" b="1" dirty="0" err="1"/>
              <a:t>Korintus</a:t>
            </a:r>
            <a:r>
              <a:rPr lang="en-ID" sz="2000" b="1" dirty="0"/>
              <a:t>. Dari Troas, Paulus </a:t>
            </a:r>
            <a:r>
              <a:rPr lang="en-ID" sz="2000" b="1" dirty="0" err="1"/>
              <a:t>pergi</a:t>
            </a:r>
            <a:r>
              <a:rPr lang="en-ID" sz="2000" b="1" dirty="0"/>
              <a:t> </a:t>
            </a:r>
            <a:r>
              <a:rPr lang="en-ID" sz="2000" b="1" dirty="0" err="1"/>
              <a:t>ke</a:t>
            </a:r>
            <a:r>
              <a:rPr lang="en-ID" sz="2000" b="1" dirty="0"/>
              <a:t> Makedonia. </a:t>
            </a:r>
            <a:r>
              <a:rPr lang="en-ID" sz="2000" b="1" dirty="0" err="1"/>
              <a:t>Namun</a:t>
            </a:r>
            <a:r>
              <a:rPr lang="en-ID" sz="2000" b="1" dirty="0"/>
              <a:t>, </a:t>
            </a:r>
            <a:r>
              <a:rPr lang="en-ID" sz="2000" b="1" dirty="0" err="1"/>
              <a:t>ia</a:t>
            </a:r>
            <a:r>
              <a:rPr lang="en-ID" sz="2000" b="1" dirty="0"/>
              <a:t> sangat </a:t>
            </a:r>
            <a:r>
              <a:rPr lang="en-ID" sz="2000" b="1" dirty="0" err="1"/>
              <a:t>tertekan</a:t>
            </a:r>
            <a:r>
              <a:rPr lang="en-ID" sz="2000" b="1" dirty="0"/>
              <a:t> </a:t>
            </a:r>
            <a:r>
              <a:rPr lang="en-ID" sz="2000" b="1" dirty="0" err="1"/>
              <a:t>karena</a:t>
            </a:r>
            <a:r>
              <a:rPr lang="en-ID" sz="2000" b="1" dirty="0"/>
              <a:t> Titus </a:t>
            </a:r>
            <a:r>
              <a:rPr lang="en-ID" sz="2000" b="1" dirty="0" err="1"/>
              <a:t>tidak</a:t>
            </a:r>
            <a:r>
              <a:rPr lang="en-ID" sz="2000" b="1" dirty="0"/>
              <a:t> </a:t>
            </a:r>
            <a:r>
              <a:rPr lang="en-ID" sz="2000" b="1" dirty="0" err="1"/>
              <a:t>menemuinya</a:t>
            </a:r>
            <a:r>
              <a:rPr lang="en-ID" sz="2000" b="1" dirty="0"/>
              <a:t> di Troas </a:t>
            </a:r>
            <a:r>
              <a:rPr lang="en-ID" sz="2000" b="1" dirty="0" err="1"/>
              <a:t>untuk</a:t>
            </a:r>
            <a:r>
              <a:rPr lang="en-ID" sz="2000" b="1" dirty="0"/>
              <a:t> </a:t>
            </a:r>
            <a:r>
              <a:rPr lang="en-ID" sz="2000" b="1" dirty="0" err="1"/>
              <a:t>menyampaikan</a:t>
            </a:r>
            <a:r>
              <a:rPr lang="en-ID" sz="2000" b="1" dirty="0"/>
              <a:t> </a:t>
            </a:r>
            <a:r>
              <a:rPr lang="en-ID" sz="2000" b="1" dirty="0" err="1"/>
              <a:t>kabar</a:t>
            </a:r>
            <a:r>
              <a:rPr lang="en-ID" sz="2000" b="1" dirty="0"/>
              <a:t> </a:t>
            </a:r>
            <a:r>
              <a:rPr lang="en-ID" sz="2000" b="1" dirty="0" err="1"/>
              <a:t>tentang</a:t>
            </a:r>
            <a:r>
              <a:rPr lang="en-ID" sz="2000" b="1" dirty="0"/>
              <a:t> </a:t>
            </a:r>
            <a:r>
              <a:rPr lang="en-ID" sz="2000" b="1" dirty="0" err="1"/>
              <a:t>jemaat</a:t>
            </a:r>
            <a:r>
              <a:rPr lang="en-ID" sz="2000" b="1" dirty="0"/>
              <a:t> di </a:t>
            </a:r>
            <a:r>
              <a:rPr lang="en-ID" sz="2000" b="1" dirty="0" err="1"/>
              <a:t>Korintus</a:t>
            </a:r>
            <a:r>
              <a:rPr lang="en-ID" sz="2000" b="1" dirty="0"/>
              <a:t> (2 Kor. 2:12–13).</a:t>
            </a:r>
            <a:endParaRPr lang="en" sz="2000" b="1" dirty="0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BD144C72-C2B5-7C18-722F-93CDE9FEBB4D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19069" y="1498401"/>
            <a:ext cx="2463005" cy="3057524"/>
          </a:xfrm>
          <a:prstGeom prst="snip2DiagRect">
            <a:avLst>
              <a:gd name="adj1" fmla="val 16193"/>
              <a:gd name="adj2" fmla="val 0"/>
            </a:avLst>
          </a:prstGeom>
          <a:solidFill>
            <a:srgbClr val="FFFFFF">
              <a:shade val="85000"/>
            </a:srgbClr>
          </a:solidFill>
          <a:ln w="88900" cap="sq">
            <a:solidFill>
              <a:srgbClr val="FF5729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7848D3F2-A51A-F6BD-9AA0-02811D539AE4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53609" y="1498401"/>
            <a:ext cx="2463005" cy="3057524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CB7B2B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0D396D13-EEEB-FEE7-17F9-A502CD120432}"/>
              </a:ext>
            </a:extLst>
          </p:cNvPr>
          <p:cNvSpPr txBox="1"/>
          <p:nvPr/>
        </p:nvSpPr>
        <p:spPr>
          <a:xfrm>
            <a:off x="5934074" y="4604192"/>
            <a:ext cx="6096000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ID" sz="2000" b="1" dirty="0"/>
              <a:t>Salah </a:t>
            </a:r>
            <a:r>
              <a:rPr lang="en-ID" sz="2000" b="1" dirty="0" err="1"/>
              <a:t>satu</a:t>
            </a:r>
            <a:r>
              <a:rPr lang="en-ID" sz="2000" b="1" dirty="0"/>
              <a:t> </a:t>
            </a:r>
            <a:r>
              <a:rPr lang="en-ID" sz="2000" b="1" dirty="0" err="1"/>
              <a:t>masalah</a:t>
            </a:r>
            <a:r>
              <a:rPr lang="en-ID" sz="2000" b="1" dirty="0"/>
              <a:t> yang </a:t>
            </a:r>
            <a:r>
              <a:rPr lang="en-ID" sz="2000" b="1" dirty="0" err="1"/>
              <a:t>perlu</a:t>
            </a:r>
            <a:r>
              <a:rPr lang="en-ID" sz="2000" b="1" dirty="0"/>
              <a:t> </a:t>
            </a:r>
            <a:r>
              <a:rPr lang="en-ID" sz="2000" b="1" dirty="0" err="1"/>
              <a:t>mereka</a:t>
            </a:r>
            <a:r>
              <a:rPr lang="en-ID" sz="2000" b="1" dirty="0"/>
              <a:t> </a:t>
            </a:r>
            <a:r>
              <a:rPr lang="en-ID" sz="2000" b="1" dirty="0" err="1"/>
              <a:t>selesaikan</a:t>
            </a:r>
            <a:r>
              <a:rPr lang="en-ID" sz="2000" b="1" dirty="0"/>
              <a:t> </a:t>
            </a:r>
            <a:r>
              <a:rPr lang="en-ID" sz="2000" b="1" dirty="0" err="1"/>
              <a:t>berkaitan</a:t>
            </a:r>
            <a:r>
              <a:rPr lang="en-ID" sz="2000" b="1" dirty="0"/>
              <a:t> </a:t>
            </a:r>
            <a:r>
              <a:rPr lang="en-ID" sz="2000" b="1" dirty="0" err="1"/>
              <a:t>dengan</a:t>
            </a:r>
            <a:r>
              <a:rPr lang="en-ID" sz="2000" b="1" dirty="0"/>
              <a:t> </a:t>
            </a:r>
            <a:r>
              <a:rPr lang="en-ID" sz="2000" b="1" dirty="0" err="1"/>
              <a:t>disiplin</a:t>
            </a:r>
            <a:r>
              <a:rPr lang="en-ID" sz="2000" b="1" dirty="0"/>
              <a:t> </a:t>
            </a:r>
            <a:r>
              <a:rPr lang="en-ID" sz="2000" b="1" dirty="0" err="1"/>
              <a:t>jemaat</a:t>
            </a:r>
            <a:r>
              <a:rPr lang="en-ID" sz="2000" b="1" dirty="0"/>
              <a:t>. Dengan </a:t>
            </a:r>
            <a:r>
              <a:rPr lang="en-ID" sz="2000" b="1" dirty="0" err="1"/>
              <a:t>menaati</a:t>
            </a:r>
            <a:r>
              <a:rPr lang="en-ID" sz="2000" b="1" dirty="0"/>
              <a:t> sang rasul, </a:t>
            </a:r>
            <a:r>
              <a:rPr lang="en-ID" sz="2000" b="1" dirty="0" err="1"/>
              <a:t>pihak</a:t>
            </a:r>
            <a:r>
              <a:rPr lang="en-ID" sz="2000" b="1" dirty="0"/>
              <a:t> yang </a:t>
            </a:r>
            <a:r>
              <a:rPr lang="en-ID" sz="2000" b="1" dirty="0" err="1"/>
              <a:t>melakukan</a:t>
            </a:r>
            <a:r>
              <a:rPr lang="en-ID" sz="2000" b="1" dirty="0"/>
              <a:t> </a:t>
            </a:r>
            <a:r>
              <a:rPr lang="en-ID" sz="2000" b="1" dirty="0" err="1"/>
              <a:t>pelanggaran</a:t>
            </a:r>
            <a:r>
              <a:rPr lang="en-ID" sz="2000" b="1" dirty="0"/>
              <a:t> </a:t>
            </a:r>
            <a:r>
              <a:rPr lang="en-ID" sz="2000" b="1" dirty="0" err="1"/>
              <a:t>telah</a:t>
            </a:r>
            <a:r>
              <a:rPr lang="en-ID" sz="2000" b="1" dirty="0"/>
              <a:t> </a:t>
            </a:r>
            <a:r>
              <a:rPr lang="en-ID" sz="2000" b="1" dirty="0" err="1"/>
              <a:t>ditegur</a:t>
            </a:r>
            <a:r>
              <a:rPr lang="en-ID" sz="2000" b="1" dirty="0"/>
              <a:t>, dan </a:t>
            </a:r>
            <a:r>
              <a:rPr lang="en-ID" sz="2000" b="1" dirty="0" err="1"/>
              <a:t>ia</a:t>
            </a:r>
            <a:r>
              <a:rPr lang="en-ID" sz="2000" b="1" dirty="0"/>
              <a:t> </a:t>
            </a:r>
            <a:r>
              <a:rPr lang="en-ID" sz="2000" b="1" dirty="0" err="1"/>
              <a:t>telah</a:t>
            </a:r>
            <a:r>
              <a:rPr lang="en-ID" sz="2000" b="1" dirty="0"/>
              <a:t> </a:t>
            </a:r>
            <a:r>
              <a:rPr lang="en-ID" sz="2000" b="1" dirty="0" err="1"/>
              <a:t>menerima</a:t>
            </a:r>
            <a:r>
              <a:rPr lang="en-ID" sz="2000" b="1" dirty="0"/>
              <a:t> </a:t>
            </a:r>
            <a:r>
              <a:rPr lang="en-ID" sz="2000" b="1" dirty="0" err="1"/>
              <a:t>teguran</a:t>
            </a:r>
            <a:r>
              <a:rPr lang="en-ID" sz="2000" b="1" dirty="0"/>
              <a:t> </a:t>
            </a:r>
            <a:r>
              <a:rPr lang="en-ID" sz="2000" b="1" dirty="0" err="1"/>
              <a:t>tersebut</a:t>
            </a:r>
            <a:r>
              <a:rPr lang="en-ID" sz="2000" b="1" dirty="0"/>
              <a:t>. </a:t>
            </a:r>
            <a:r>
              <a:rPr lang="en-ID" sz="2000" b="1" dirty="0" err="1"/>
              <a:t>Sekarang</a:t>
            </a:r>
            <a:r>
              <a:rPr lang="en-ID" sz="2000" b="1" dirty="0"/>
              <a:t>, Paulus </a:t>
            </a:r>
            <a:r>
              <a:rPr lang="en-ID" sz="2000" b="1" dirty="0" err="1"/>
              <a:t>meminta</a:t>
            </a:r>
            <a:r>
              <a:rPr lang="en-ID" sz="2000" b="1" dirty="0"/>
              <a:t> </a:t>
            </a:r>
            <a:r>
              <a:rPr lang="en-ID" sz="2000" b="1" dirty="0" err="1"/>
              <a:t>mereka</a:t>
            </a:r>
            <a:r>
              <a:rPr lang="en-ID" sz="2000" b="1" dirty="0"/>
              <a:t> </a:t>
            </a:r>
            <a:r>
              <a:rPr lang="en-ID" sz="2000" b="1" dirty="0" err="1"/>
              <a:t>untuk</a:t>
            </a:r>
            <a:r>
              <a:rPr lang="en-ID" sz="2000" b="1" dirty="0"/>
              <a:t> </a:t>
            </a:r>
            <a:r>
              <a:rPr lang="en-ID" sz="2000" b="1" dirty="0" err="1"/>
              <a:t>mengambil</a:t>
            </a:r>
            <a:r>
              <a:rPr lang="en-ID" sz="2000" b="1" dirty="0"/>
              <a:t> </a:t>
            </a:r>
            <a:r>
              <a:rPr lang="en-ID" sz="2000" b="1" dirty="0" err="1"/>
              <a:t>langkah</a:t>
            </a:r>
            <a:r>
              <a:rPr lang="en-ID" sz="2000" b="1" dirty="0"/>
              <a:t> </a:t>
            </a:r>
            <a:r>
              <a:rPr lang="en-ID" sz="2000" b="1" dirty="0" err="1"/>
              <a:t>berikutnya</a:t>
            </a:r>
            <a:r>
              <a:rPr lang="en-ID" sz="2000" b="1" dirty="0"/>
              <a:t>: </a:t>
            </a:r>
            <a:r>
              <a:rPr lang="en-ID" sz="2000" b="1" dirty="0" err="1"/>
              <a:t>pengampunan</a:t>
            </a:r>
            <a:r>
              <a:rPr lang="en-ID" sz="2000" b="1" dirty="0"/>
              <a:t> dan </a:t>
            </a:r>
            <a:r>
              <a:rPr lang="en-ID" sz="2000" b="1" dirty="0" err="1"/>
              <a:t>pemulihan</a:t>
            </a:r>
            <a:r>
              <a:rPr lang="en-ID" sz="2000" b="1" dirty="0"/>
              <a:t> (2 Kor. 2:5–11).</a:t>
            </a:r>
            <a:endParaRPr lang="en" sz="2000" b="1" dirty="0"/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6FFCC9AD-9ACE-18E8-8A73-5FC4970A2109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95274" y="4729315"/>
            <a:ext cx="5377657" cy="1994299"/>
          </a:xfrm>
          <a:prstGeom prst="rect">
            <a:avLst/>
          </a:prstGeom>
          <a:ln w="123825" cap="sq">
            <a:solidFill>
              <a:srgbClr val="F8D992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6C9BF4FD-89D6-7CD4-C3D2-F0B47F893AC9}"/>
              </a:ext>
            </a:extLst>
          </p:cNvPr>
          <p:cNvSpPr txBox="1"/>
          <p:nvPr/>
        </p:nvSpPr>
        <p:spPr>
          <a:xfrm>
            <a:off x="171450" y="3028133"/>
            <a:ext cx="6096000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ID" sz="2000" b="1" dirty="0">
                <a:solidFill>
                  <a:prstClr val="black"/>
                </a:solidFill>
              </a:rPr>
              <a:t>Tidak lama </a:t>
            </a:r>
            <a:r>
              <a:rPr lang="en-ID" sz="2000" b="1" dirty="0" err="1">
                <a:solidFill>
                  <a:prstClr val="black"/>
                </a:solidFill>
              </a:rPr>
              <a:t>kemudian</a:t>
            </a:r>
            <a:r>
              <a:rPr lang="en-ID" sz="2000" b="1" dirty="0">
                <a:solidFill>
                  <a:prstClr val="black"/>
                </a:solidFill>
              </a:rPr>
              <a:t>, Titus </a:t>
            </a:r>
            <a:r>
              <a:rPr lang="en-ID" sz="2000" b="1" dirty="0" err="1">
                <a:solidFill>
                  <a:prstClr val="black"/>
                </a:solidFill>
              </a:rPr>
              <a:t>akhirnya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bertemu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dengan</a:t>
            </a:r>
            <a:r>
              <a:rPr lang="en-ID" sz="2000" b="1" dirty="0">
                <a:solidFill>
                  <a:prstClr val="black"/>
                </a:solidFill>
              </a:rPr>
              <a:t> Paulus di Makedonia. Ia </a:t>
            </a:r>
            <a:r>
              <a:rPr lang="en-ID" sz="2000" b="1" dirty="0" err="1">
                <a:solidFill>
                  <a:prstClr val="black"/>
                </a:solidFill>
              </a:rPr>
              <a:t>memberitahukan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kepadanya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bahwa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jemaat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telah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memberikan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tanggapan</a:t>
            </a:r>
            <a:r>
              <a:rPr lang="en-ID" sz="2000" b="1" dirty="0">
                <a:solidFill>
                  <a:prstClr val="black"/>
                </a:solidFill>
              </a:rPr>
              <a:t> yang sangat </a:t>
            </a:r>
            <a:r>
              <a:rPr lang="en-ID" sz="2000" b="1" dirty="0" err="1">
                <a:solidFill>
                  <a:prstClr val="black"/>
                </a:solidFill>
              </a:rPr>
              <a:t>baik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terhadap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nasihat-nasihat</a:t>
            </a:r>
            <a:r>
              <a:rPr lang="en-ID" sz="2000" b="1" dirty="0">
                <a:solidFill>
                  <a:prstClr val="black"/>
                </a:solidFill>
              </a:rPr>
              <a:t> rasul </a:t>
            </a:r>
            <a:r>
              <a:rPr lang="en-ID" sz="2000" b="1" dirty="0" err="1">
                <a:solidFill>
                  <a:prstClr val="black"/>
                </a:solidFill>
              </a:rPr>
              <a:t>tersebut</a:t>
            </a:r>
            <a:r>
              <a:rPr lang="en-ID" sz="2000" b="1" dirty="0">
                <a:solidFill>
                  <a:prstClr val="black"/>
                </a:solidFill>
              </a:rPr>
              <a:t> (2 Kor. 7:5–9, 13–16).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34064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 tmFilter="0,0; .5, 1; 1, 1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10" grpId="0"/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alphaModFix amt="64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2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ángulo 12">
            <a:extLst>
              <a:ext uri="{FF2B5EF4-FFF2-40B4-BE49-F238E27FC236}">
                <a16:creationId xmlns:a16="http://schemas.microsoft.com/office/drawing/2014/main" id="{DE6F09E9-E360-3EE7-CC0A-BDB34BC1555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1374218"/>
          </a:xfrm>
          <a:prstGeom prst="rect">
            <a:avLst/>
          </a:prstGeom>
          <a:blipFill>
            <a:blip r:embed="rId3" cstate="email">
              <a:alphaModFix amt="64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5B94E1F5-49C2-EE58-6467-99F9C71DF983}"/>
              </a:ext>
            </a:extLst>
          </p:cNvPr>
          <p:cNvSpPr txBox="1"/>
          <p:nvPr/>
        </p:nvSpPr>
        <p:spPr>
          <a:xfrm>
            <a:off x="0" y="-7620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sz="4400" b="1" spc="60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KEHARUMAN DARI KRISTUS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403A69CA-6C2B-18BC-4A65-82D95116654A}"/>
              </a:ext>
            </a:extLst>
          </p:cNvPr>
          <p:cNvSpPr txBox="1"/>
          <p:nvPr/>
        </p:nvSpPr>
        <p:spPr>
          <a:xfrm>
            <a:off x="4865914" y="523027"/>
            <a:ext cx="7329885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b="1" dirty="0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“</a:t>
            </a:r>
            <a:r>
              <a:rPr lang="en-US" b="1" dirty="0" err="1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Sebab</a:t>
            </a:r>
            <a:r>
              <a:rPr lang="en-US" b="1" dirty="0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bagi</a:t>
            </a:r>
            <a:r>
              <a:rPr lang="en-US" b="1" dirty="0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Allah kami </a:t>
            </a:r>
            <a:r>
              <a:rPr lang="en-US" b="1" dirty="0" err="1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adalah</a:t>
            </a:r>
            <a:r>
              <a:rPr lang="en-US" b="1" dirty="0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bau</a:t>
            </a:r>
            <a:r>
              <a:rPr lang="en-US" b="1" dirty="0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yang </a:t>
            </a:r>
            <a:r>
              <a:rPr lang="en-US" b="1" dirty="0" err="1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harum</a:t>
            </a:r>
            <a:r>
              <a:rPr lang="en-US" b="1" dirty="0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dari</a:t>
            </a:r>
            <a:r>
              <a:rPr lang="en-US" b="1" dirty="0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Kristus</a:t>
            </a:r>
            <a:r>
              <a:rPr lang="en-US" b="1" dirty="0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di </a:t>
            </a:r>
            <a:r>
              <a:rPr lang="en-US" b="1" dirty="0" err="1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tengah-tengah</a:t>
            </a:r>
            <a:r>
              <a:rPr lang="en-US" b="1" dirty="0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mereka</a:t>
            </a:r>
            <a:r>
              <a:rPr lang="en-US" b="1" dirty="0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yang </a:t>
            </a:r>
            <a:r>
              <a:rPr lang="en-US" b="1" dirty="0" err="1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diselamatkan</a:t>
            </a:r>
            <a:r>
              <a:rPr lang="en-US" b="1" dirty="0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dan di </a:t>
            </a:r>
            <a:r>
              <a:rPr lang="en-US" b="1" dirty="0" err="1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antara</a:t>
            </a:r>
            <a:r>
              <a:rPr lang="en-US" b="1" dirty="0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mereka</a:t>
            </a:r>
            <a:r>
              <a:rPr lang="en-US" b="1" dirty="0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yang </a:t>
            </a:r>
            <a:r>
              <a:rPr lang="en-US" b="1" dirty="0" err="1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binasa</a:t>
            </a:r>
            <a:r>
              <a:rPr lang="en-US" b="1" dirty="0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.</a:t>
            </a:r>
            <a:r>
              <a:rPr lang="en" b="1" dirty="0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” </a:t>
            </a:r>
            <a:r>
              <a:rPr lang="en" sz="1400" b="1" dirty="0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(2 Korintus 2:15)</a:t>
            </a:r>
            <a:endParaRPr lang="es-ES" b="1" dirty="0">
              <a:solidFill>
                <a:srgbClr val="BEE39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468152A-9B0B-4712-EDF4-E1C4159328A9}"/>
              </a:ext>
            </a:extLst>
          </p:cNvPr>
          <p:cNvSpPr txBox="1"/>
          <p:nvPr/>
        </p:nvSpPr>
        <p:spPr>
          <a:xfrm>
            <a:off x="4865914" y="1388569"/>
            <a:ext cx="732608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ID" sz="2000" b="1" dirty="0"/>
              <a:t>Saat </a:t>
            </a:r>
            <a:r>
              <a:rPr lang="en-ID" sz="2000" b="1" dirty="0" err="1"/>
              <a:t>mengomentari</a:t>
            </a:r>
            <a:r>
              <a:rPr lang="en-ID" sz="2000" b="1" dirty="0"/>
              <a:t> </a:t>
            </a:r>
            <a:r>
              <a:rPr lang="en-ID" sz="2000" b="1" dirty="0" err="1"/>
              <a:t>bagaimana</a:t>
            </a:r>
            <a:r>
              <a:rPr lang="en-ID" sz="2000" b="1" dirty="0"/>
              <a:t> Allah “</a:t>
            </a:r>
            <a:r>
              <a:rPr lang="en-ID" sz="2000" b="1" dirty="0" err="1"/>
              <a:t>membukakan</a:t>
            </a:r>
            <a:r>
              <a:rPr lang="en-ID" sz="2000" b="1" dirty="0"/>
              <a:t> </a:t>
            </a:r>
            <a:r>
              <a:rPr lang="en-ID" sz="2000" b="1" dirty="0" err="1"/>
              <a:t>pintu</a:t>
            </a:r>
            <a:r>
              <a:rPr lang="en-ID" sz="2000" b="1" dirty="0"/>
              <a:t>” agar </a:t>
            </a:r>
            <a:r>
              <a:rPr lang="en-ID" sz="2000" b="1" dirty="0" err="1"/>
              <a:t>Injil</a:t>
            </a:r>
            <a:r>
              <a:rPr lang="en-ID" sz="2000" b="1" dirty="0"/>
              <a:t> </a:t>
            </a:r>
            <a:r>
              <a:rPr lang="en-ID" sz="2000" b="1" dirty="0" err="1"/>
              <a:t>dapat</a:t>
            </a:r>
            <a:r>
              <a:rPr lang="en-ID" sz="2000" b="1" dirty="0"/>
              <a:t> </a:t>
            </a:r>
            <a:r>
              <a:rPr lang="en-ID" sz="2000" b="1" dirty="0" err="1"/>
              <a:t>diberitakan</a:t>
            </a:r>
            <a:r>
              <a:rPr lang="en-ID" sz="2000" b="1" dirty="0"/>
              <a:t> </a:t>
            </a:r>
            <a:r>
              <a:rPr lang="en-ID" sz="2000" b="1" dirty="0" err="1"/>
              <a:t>dengan</a:t>
            </a:r>
            <a:r>
              <a:rPr lang="en-ID" sz="2000" b="1" dirty="0"/>
              <a:t> </a:t>
            </a:r>
            <a:r>
              <a:rPr lang="en-ID" sz="2000" b="1" dirty="0" err="1"/>
              <a:t>berhasil</a:t>
            </a:r>
            <a:r>
              <a:rPr lang="en-ID" sz="2000" b="1" dirty="0"/>
              <a:t> di Troas, Paulus </a:t>
            </a:r>
            <a:r>
              <a:rPr lang="en-ID" sz="2000" b="1" dirty="0" err="1"/>
              <a:t>berseru</a:t>
            </a:r>
            <a:r>
              <a:rPr lang="en-ID" sz="2000" b="1" dirty="0"/>
              <a:t> </a:t>
            </a:r>
            <a:r>
              <a:rPr lang="en-ID" sz="2000" b="1" dirty="0" err="1"/>
              <a:t>penuh</a:t>
            </a:r>
            <a:r>
              <a:rPr lang="en-ID" sz="2000" b="1" dirty="0"/>
              <a:t> </a:t>
            </a:r>
            <a:r>
              <a:rPr lang="en-ID" sz="2000" b="1" dirty="0" err="1"/>
              <a:t>pujian</a:t>
            </a:r>
            <a:r>
              <a:rPr lang="en-ID" sz="2000" b="1" dirty="0"/>
              <a:t> dan </a:t>
            </a:r>
            <a:r>
              <a:rPr lang="en-ID" sz="2000" b="1" dirty="0" err="1"/>
              <a:t>kemenangan</a:t>
            </a:r>
            <a:r>
              <a:rPr lang="en-ID" sz="2000" b="1" dirty="0"/>
              <a:t>: “</a:t>
            </a:r>
            <a:r>
              <a:rPr lang="en-ID" sz="2000" b="1" dirty="0" err="1"/>
              <a:t>Tetapi</a:t>
            </a:r>
            <a:r>
              <a:rPr lang="en-ID" sz="2000" b="1" dirty="0"/>
              <a:t> </a:t>
            </a:r>
            <a:r>
              <a:rPr lang="en-ID" sz="2000" b="1" dirty="0" err="1"/>
              <a:t>syukur</a:t>
            </a:r>
            <a:r>
              <a:rPr lang="en-ID" sz="2000" b="1" dirty="0"/>
              <a:t> </a:t>
            </a:r>
            <a:r>
              <a:rPr lang="en-ID" sz="2000" b="1" dirty="0" err="1"/>
              <a:t>bagi</a:t>
            </a:r>
            <a:r>
              <a:rPr lang="en-ID" sz="2000" b="1" dirty="0"/>
              <a:t> Allah, yang </a:t>
            </a:r>
            <a:r>
              <a:rPr lang="en-ID" sz="2000" b="1" dirty="0" err="1"/>
              <a:t>dalam</a:t>
            </a:r>
            <a:r>
              <a:rPr lang="en-ID" sz="2000" b="1" dirty="0"/>
              <a:t> </a:t>
            </a:r>
            <a:r>
              <a:rPr lang="en-ID" sz="2000" b="1" dirty="0" err="1"/>
              <a:t>Kristus</a:t>
            </a:r>
            <a:r>
              <a:rPr lang="en-ID" sz="2000" b="1" dirty="0"/>
              <a:t> </a:t>
            </a:r>
            <a:r>
              <a:rPr lang="en-ID" sz="2000" b="1" dirty="0" err="1"/>
              <a:t>selalu</a:t>
            </a:r>
            <a:r>
              <a:rPr lang="en-ID" sz="2000" b="1" dirty="0"/>
              <a:t> </a:t>
            </a:r>
            <a:r>
              <a:rPr lang="en-ID" sz="2000" b="1" dirty="0" err="1"/>
              <a:t>membawa</a:t>
            </a:r>
            <a:r>
              <a:rPr lang="en-ID" sz="2000" b="1" dirty="0"/>
              <a:t> kami di </a:t>
            </a:r>
            <a:r>
              <a:rPr lang="en-ID" sz="2000" b="1" dirty="0" err="1"/>
              <a:t>jalan</a:t>
            </a:r>
            <a:r>
              <a:rPr lang="en-ID" sz="2000" b="1" dirty="0"/>
              <a:t> </a:t>
            </a:r>
            <a:r>
              <a:rPr lang="en-ID" sz="2000" b="1" dirty="0" err="1"/>
              <a:t>kemenangan</a:t>
            </a:r>
            <a:r>
              <a:rPr lang="en-ID" sz="2000" b="1" dirty="0"/>
              <a:t>-Nya. Dengan </a:t>
            </a:r>
            <a:r>
              <a:rPr lang="en-ID" sz="2000" b="1" dirty="0" err="1"/>
              <a:t>perantaraan</a:t>
            </a:r>
            <a:r>
              <a:rPr lang="en-ID" sz="2000" b="1" dirty="0"/>
              <a:t> kami Ia </a:t>
            </a:r>
            <a:r>
              <a:rPr lang="en-ID" sz="2000" b="1" dirty="0" err="1"/>
              <a:t>menyebarkan</a:t>
            </a:r>
            <a:r>
              <a:rPr lang="en-ID" sz="2000" b="1" dirty="0"/>
              <a:t> </a:t>
            </a:r>
            <a:r>
              <a:rPr lang="en-ID" sz="2000" b="1" dirty="0" err="1"/>
              <a:t>keharuman</a:t>
            </a:r>
            <a:r>
              <a:rPr lang="en-ID" sz="2000" b="1" dirty="0"/>
              <a:t> </a:t>
            </a:r>
            <a:r>
              <a:rPr lang="en-ID" sz="2000" b="1" dirty="0" err="1"/>
              <a:t>pengenalan</a:t>
            </a:r>
            <a:r>
              <a:rPr lang="en-ID" sz="2000" b="1" dirty="0"/>
              <a:t> </a:t>
            </a:r>
            <a:r>
              <a:rPr lang="en-ID" sz="2000" b="1" dirty="0" err="1"/>
              <a:t>akan</a:t>
            </a:r>
            <a:r>
              <a:rPr lang="en-ID" sz="2000" b="1" dirty="0"/>
              <a:t> Dia di mana-mana.” (2 Kor. 2:14).</a:t>
            </a:r>
            <a:endParaRPr lang="en" sz="2000" b="1" dirty="0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4E6F8681-ADBA-E561-876B-B321D662E3AC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794171" y="3530440"/>
            <a:ext cx="4253940" cy="3133006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BEE395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87C6F0BD-C0BF-9A41-215C-2CFCA9487621}"/>
              </a:ext>
            </a:extLst>
          </p:cNvPr>
          <p:cNvSpPr txBox="1"/>
          <p:nvPr/>
        </p:nvSpPr>
        <p:spPr>
          <a:xfrm>
            <a:off x="216441" y="3308922"/>
            <a:ext cx="7577730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ID" sz="2000" b="1" dirty="0" err="1"/>
              <a:t>Bagaikan</a:t>
            </a:r>
            <a:r>
              <a:rPr lang="en-ID" sz="2000" b="1" dirty="0"/>
              <a:t> </a:t>
            </a:r>
            <a:r>
              <a:rPr lang="en-ID" sz="2000" b="1" dirty="0" err="1"/>
              <a:t>wewangian</a:t>
            </a:r>
            <a:r>
              <a:rPr lang="en-ID" sz="2000" b="1" dirty="0"/>
              <a:t> yang </a:t>
            </a:r>
            <a:r>
              <a:rPr lang="en-ID" sz="2000" b="1" dirty="0" err="1"/>
              <a:t>menyebar</a:t>
            </a:r>
            <a:r>
              <a:rPr lang="en-ID" sz="2000" b="1" dirty="0"/>
              <a:t> </a:t>
            </a:r>
            <a:r>
              <a:rPr lang="en-ID" sz="2000" b="1" dirty="0" err="1"/>
              <a:t>ke</a:t>
            </a:r>
            <a:r>
              <a:rPr lang="en-ID" sz="2000" b="1" dirty="0"/>
              <a:t> </a:t>
            </a:r>
            <a:r>
              <a:rPr lang="en-ID" sz="2000" b="1" dirty="0" err="1"/>
              <a:t>segala</a:t>
            </a:r>
            <a:r>
              <a:rPr lang="en-ID" sz="2000" b="1" dirty="0"/>
              <a:t> </a:t>
            </a:r>
            <a:r>
              <a:rPr lang="en-ID" sz="2000" b="1" dirty="0" err="1"/>
              <a:t>penjuru</a:t>
            </a:r>
            <a:r>
              <a:rPr lang="en-ID" sz="2000" b="1" dirty="0"/>
              <a:t>, </a:t>
            </a:r>
            <a:r>
              <a:rPr lang="en-ID" sz="2000" b="1" dirty="0" err="1"/>
              <a:t>pengenalan</a:t>
            </a:r>
            <a:r>
              <a:rPr lang="en-ID" sz="2000" b="1" dirty="0"/>
              <a:t> </a:t>
            </a:r>
            <a:r>
              <a:rPr lang="en-ID" sz="2000" b="1" dirty="0" err="1"/>
              <a:t>akan</a:t>
            </a:r>
            <a:r>
              <a:rPr lang="en-ID" sz="2000" b="1" dirty="0"/>
              <a:t> </a:t>
            </a:r>
            <a:r>
              <a:rPr lang="en-ID" sz="2000" b="1" dirty="0" err="1"/>
              <a:t>Kristus</a:t>
            </a:r>
            <a:r>
              <a:rPr lang="en-ID" sz="2000" b="1" dirty="0"/>
              <a:t> </a:t>
            </a:r>
            <a:r>
              <a:rPr lang="en-ID" sz="2000" b="1" dirty="0" err="1"/>
              <a:t>menjangkau</a:t>
            </a:r>
            <a:r>
              <a:rPr lang="en-ID" sz="2000" b="1" dirty="0"/>
              <a:t> </a:t>
            </a:r>
            <a:r>
              <a:rPr lang="en-ID" sz="2000" b="1" dirty="0" err="1"/>
              <a:t>setiap</a:t>
            </a:r>
            <a:r>
              <a:rPr lang="en-ID" sz="2000" b="1" dirty="0"/>
              <a:t> </a:t>
            </a:r>
            <a:r>
              <a:rPr lang="en-ID" sz="2000" b="1" dirty="0" err="1"/>
              <a:t>jiwa</a:t>
            </a:r>
            <a:r>
              <a:rPr lang="en-ID" sz="2000" b="1" dirty="0"/>
              <a:t>. Bagi </a:t>
            </a:r>
            <a:r>
              <a:rPr lang="en-ID" sz="2000" b="1" dirty="0" err="1"/>
              <a:t>jemaat</a:t>
            </a:r>
            <a:r>
              <a:rPr lang="en-ID" sz="2000" b="1" dirty="0"/>
              <a:t> di </a:t>
            </a:r>
            <a:r>
              <a:rPr lang="en-ID" sz="2000" b="1" dirty="0" err="1"/>
              <a:t>Korintus</a:t>
            </a:r>
            <a:r>
              <a:rPr lang="en-ID" sz="2000" b="1" dirty="0"/>
              <a:t>, </a:t>
            </a:r>
            <a:r>
              <a:rPr lang="en-ID" sz="2000" b="1" dirty="0" err="1"/>
              <a:t>sebagaimana</a:t>
            </a:r>
            <a:r>
              <a:rPr lang="en-ID" sz="2000" b="1" dirty="0"/>
              <a:t> </a:t>
            </a:r>
            <a:r>
              <a:rPr lang="en-ID" sz="2000" b="1" dirty="0" err="1"/>
              <a:t>bagi</a:t>
            </a:r>
            <a:r>
              <a:rPr lang="en-ID" sz="2000" b="1" dirty="0"/>
              <a:t> </a:t>
            </a:r>
            <a:r>
              <a:rPr lang="en-ID" sz="2000" b="1" dirty="0" err="1"/>
              <a:t>kita</a:t>
            </a:r>
            <a:r>
              <a:rPr lang="en-ID" sz="2000" b="1" dirty="0"/>
              <a:t>, </a:t>
            </a:r>
            <a:r>
              <a:rPr lang="en-ID" sz="2000" b="1" dirty="0" err="1"/>
              <a:t>keharuman</a:t>
            </a:r>
            <a:r>
              <a:rPr lang="en-ID" sz="2000" b="1" dirty="0"/>
              <a:t> </a:t>
            </a:r>
            <a:r>
              <a:rPr lang="en-ID" sz="2000" b="1" dirty="0" err="1"/>
              <a:t>ini</a:t>
            </a:r>
            <a:r>
              <a:rPr lang="en-ID" sz="2000" b="1" dirty="0"/>
              <a:t> </a:t>
            </a:r>
            <a:r>
              <a:rPr lang="en-ID" sz="2000" b="1" dirty="0" err="1"/>
              <a:t>melambangkan</a:t>
            </a:r>
            <a:r>
              <a:rPr lang="en-ID" sz="2000" b="1" dirty="0"/>
              <a:t> </a:t>
            </a:r>
            <a:r>
              <a:rPr lang="en-ID" sz="2000" b="1" dirty="0" err="1"/>
              <a:t>kehidupan</a:t>
            </a:r>
            <a:r>
              <a:rPr lang="en-ID" sz="2000" b="1" dirty="0"/>
              <a:t> </a:t>
            </a:r>
            <a:r>
              <a:rPr lang="en-ID" sz="2000" b="1" dirty="0" err="1"/>
              <a:t>kekal</a:t>
            </a:r>
            <a:r>
              <a:rPr lang="en-ID" sz="2000" b="1" dirty="0"/>
              <a:t>. </a:t>
            </a:r>
            <a:r>
              <a:rPr lang="en-ID" sz="2000" b="1" dirty="0" err="1"/>
              <a:t>Namun</a:t>
            </a:r>
            <a:r>
              <a:rPr lang="en-ID" sz="2000" b="1" dirty="0"/>
              <a:t>, </a:t>
            </a:r>
            <a:r>
              <a:rPr lang="en-ID" sz="2000" b="1" dirty="0" err="1"/>
              <a:t>bagi</a:t>
            </a:r>
            <a:r>
              <a:rPr lang="en-ID" sz="2000" b="1" dirty="0"/>
              <a:t> </a:t>
            </a:r>
            <a:r>
              <a:rPr lang="en-ID" sz="2000" b="1" dirty="0" err="1"/>
              <a:t>mereka</a:t>
            </a:r>
            <a:r>
              <a:rPr lang="en-ID" sz="2000" b="1" dirty="0"/>
              <a:t> yang </a:t>
            </a:r>
            <a:r>
              <a:rPr lang="en-ID" sz="2000" b="1" dirty="0" err="1"/>
              <a:t>menolak</a:t>
            </a:r>
            <a:r>
              <a:rPr lang="en-ID" sz="2000" b="1" dirty="0"/>
              <a:t> </a:t>
            </a:r>
            <a:r>
              <a:rPr lang="en-ID" sz="2000" b="1" dirty="0" err="1"/>
              <a:t>panggilan</a:t>
            </a:r>
            <a:r>
              <a:rPr lang="en-ID" sz="2000" b="1" dirty="0"/>
              <a:t> </a:t>
            </a:r>
            <a:r>
              <a:rPr lang="en-ID" sz="2000" b="1" dirty="0" err="1"/>
              <a:t>tersebut</a:t>
            </a:r>
            <a:r>
              <a:rPr lang="en-ID" sz="2000" b="1" dirty="0"/>
              <a:t>, </a:t>
            </a:r>
            <a:r>
              <a:rPr lang="en-ID" sz="2000" b="1" dirty="0" err="1"/>
              <a:t>hal</a:t>
            </a:r>
            <a:r>
              <a:rPr lang="en-ID" sz="2000" b="1" dirty="0"/>
              <a:t> </a:t>
            </a:r>
            <a:r>
              <a:rPr lang="en-ID" sz="2000" b="1" dirty="0" err="1"/>
              <a:t>itu</a:t>
            </a:r>
            <a:r>
              <a:rPr lang="en-ID" sz="2000" b="1" dirty="0"/>
              <a:t> </a:t>
            </a:r>
            <a:r>
              <a:rPr lang="en-ID" sz="2000" b="1" dirty="0" err="1"/>
              <a:t>merupakan</a:t>
            </a:r>
            <a:r>
              <a:rPr lang="en-ID" sz="2000" b="1" dirty="0"/>
              <a:t> </a:t>
            </a:r>
            <a:r>
              <a:rPr lang="en-ID" sz="2000" b="1" dirty="0" err="1"/>
              <a:t>bau</a:t>
            </a:r>
            <a:r>
              <a:rPr lang="en-ID" sz="2000" b="1" dirty="0"/>
              <a:t> </a:t>
            </a:r>
            <a:r>
              <a:rPr lang="en-ID" sz="2000" b="1" dirty="0" err="1"/>
              <a:t>kematian</a:t>
            </a:r>
            <a:r>
              <a:rPr lang="en-ID" sz="2000" b="1" dirty="0"/>
              <a:t> (2 Kor. 2:15-16).</a:t>
            </a:r>
            <a:endParaRPr lang="en" sz="2000" b="1" dirty="0"/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13A2B04A-9E99-7331-3EBA-05B75651AE14}"/>
              </a:ext>
            </a:extLst>
          </p:cNvPr>
          <p:cNvSpPr txBox="1"/>
          <p:nvPr/>
        </p:nvSpPr>
        <p:spPr>
          <a:xfrm>
            <a:off x="2140085" y="4877956"/>
            <a:ext cx="5752058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ID" sz="2000" b="1" dirty="0"/>
              <a:t>Dengan </a:t>
            </a:r>
            <a:r>
              <a:rPr lang="en-ID" sz="2000" b="1" dirty="0" err="1"/>
              <a:t>menyoroti</a:t>
            </a:r>
            <a:r>
              <a:rPr lang="en-ID" sz="2000" b="1" dirty="0"/>
              <a:t> </a:t>
            </a:r>
            <a:r>
              <a:rPr lang="en-ID" sz="2000" b="1" dirty="0" err="1"/>
              <a:t>tanggung</a:t>
            </a:r>
            <a:r>
              <a:rPr lang="en-ID" sz="2000" b="1" dirty="0"/>
              <a:t> </a:t>
            </a:r>
            <a:r>
              <a:rPr lang="en-ID" sz="2000" b="1" dirty="0" err="1"/>
              <a:t>jawab</a:t>
            </a:r>
            <a:r>
              <a:rPr lang="en-ID" sz="2000" b="1" dirty="0"/>
              <a:t> yang </a:t>
            </a:r>
            <a:r>
              <a:rPr lang="en-ID" sz="2000" b="1" dirty="0" err="1"/>
              <a:t>menyertainya</a:t>
            </a:r>
            <a:r>
              <a:rPr lang="en-ID" sz="2000" b="1" dirty="0"/>
              <a:t>, Paulus </a:t>
            </a:r>
            <a:r>
              <a:rPr lang="en-ID" sz="2000" b="1" dirty="0" err="1"/>
              <a:t>menjelaskan</a:t>
            </a:r>
            <a:r>
              <a:rPr lang="en-ID" sz="2000" b="1" dirty="0"/>
              <a:t> </a:t>
            </a:r>
            <a:r>
              <a:rPr lang="en-ID" sz="2000" b="1" dirty="0" err="1"/>
              <a:t>bahwa</a:t>
            </a:r>
            <a:r>
              <a:rPr lang="en-ID" sz="2000" b="1" dirty="0"/>
              <a:t> </a:t>
            </a:r>
            <a:r>
              <a:rPr lang="en-ID" sz="2000" b="1" dirty="0" err="1"/>
              <a:t>pesan</a:t>
            </a:r>
            <a:r>
              <a:rPr lang="en-ID" sz="2000" b="1" dirty="0"/>
              <a:t> </a:t>
            </a:r>
            <a:r>
              <a:rPr lang="en-ID" sz="2000" b="1" dirty="0" err="1"/>
              <a:t>tersebut</a:t>
            </a:r>
            <a:r>
              <a:rPr lang="en-ID" sz="2000" b="1" dirty="0"/>
              <a:t> </a:t>
            </a:r>
            <a:r>
              <a:rPr lang="en-ID" sz="2000" b="1" dirty="0" err="1"/>
              <a:t>harus</a:t>
            </a:r>
            <a:r>
              <a:rPr lang="en-ID" sz="2000" b="1" dirty="0"/>
              <a:t> </a:t>
            </a:r>
            <a:r>
              <a:rPr lang="en-ID" sz="2000" b="1" dirty="0" err="1"/>
              <a:t>disampaikan</a:t>
            </a:r>
            <a:r>
              <a:rPr lang="en-ID" sz="2000" b="1" dirty="0"/>
              <a:t> </a:t>
            </a:r>
            <a:r>
              <a:rPr lang="en-ID" sz="2000" b="1" dirty="0" err="1"/>
              <a:t>dengan</a:t>
            </a:r>
            <a:r>
              <a:rPr lang="en-ID" sz="2000" b="1" dirty="0"/>
              <a:t> </a:t>
            </a:r>
            <a:r>
              <a:rPr lang="en-ID" sz="2000" b="1" dirty="0" err="1"/>
              <a:t>tulus</a:t>
            </a:r>
            <a:r>
              <a:rPr lang="en-ID" sz="2000" b="1" dirty="0"/>
              <a:t>—</a:t>
            </a:r>
            <a:r>
              <a:rPr lang="en-ID" sz="2000" b="1" dirty="0" err="1"/>
              <a:t>tanpa</a:t>
            </a:r>
            <a:r>
              <a:rPr lang="en-ID" sz="2000" b="1" dirty="0"/>
              <a:t> </a:t>
            </a:r>
            <a:r>
              <a:rPr lang="en-ID" sz="2000" b="1" dirty="0" err="1"/>
              <a:t>mencari</a:t>
            </a:r>
            <a:r>
              <a:rPr lang="en-ID" sz="2000" b="1" dirty="0"/>
              <a:t> </a:t>
            </a:r>
            <a:r>
              <a:rPr lang="en-ID" sz="2000" b="1" dirty="0" err="1"/>
              <a:t>keuntungan</a:t>
            </a:r>
            <a:r>
              <a:rPr lang="en-ID" sz="2000" b="1" dirty="0"/>
              <a:t> </a:t>
            </a:r>
            <a:r>
              <a:rPr lang="en-ID" sz="2000" b="1" dirty="0" err="1"/>
              <a:t>pribadi</a:t>
            </a:r>
            <a:r>
              <a:rPr lang="en-ID" sz="2000" b="1" dirty="0"/>
              <a:t>, </a:t>
            </a:r>
            <a:r>
              <a:rPr lang="en-ID" sz="2000" b="1" dirty="0" err="1"/>
              <a:t>melainkan</a:t>
            </a:r>
            <a:r>
              <a:rPr lang="en-ID" sz="2000" b="1" dirty="0"/>
              <a:t> demi </a:t>
            </a:r>
            <a:r>
              <a:rPr lang="en-ID" sz="2000" b="1" dirty="0" err="1"/>
              <a:t>keselamatan</a:t>
            </a:r>
            <a:r>
              <a:rPr lang="en-ID" sz="2000" b="1" dirty="0"/>
              <a:t> para </a:t>
            </a:r>
            <a:r>
              <a:rPr lang="en-ID" sz="2000" b="1" dirty="0" err="1"/>
              <a:t>pendengarnya</a:t>
            </a:r>
            <a:r>
              <a:rPr lang="en-ID" sz="2000" b="1" dirty="0"/>
              <a:t> (2 Kor. 2:17).</a:t>
            </a:r>
            <a:endParaRPr lang="en" sz="2000" b="1" dirty="0"/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A541122A-DC98-F7F7-973C-FF5BCF1A3ED2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email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3781" y="693241"/>
            <a:ext cx="4575048" cy="2539481"/>
          </a:xfrm>
          <a:prstGeom prst="roundRect">
            <a:avLst>
              <a:gd name="adj" fmla="val 18582"/>
            </a:avLst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chemeClr val="accent4">
                <a:lumMod val="40000"/>
                <a:lumOff val="60000"/>
              </a:schemeClr>
            </a:contourClr>
          </a:sp3d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85D8C5BD-CFC5-24C2-D00C-3BF04BDCF14C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3781" y="4959594"/>
            <a:ext cx="1797482" cy="1797482"/>
          </a:xfrm>
          <a:prstGeom prst="roundRect">
            <a:avLst>
              <a:gd name="adj" fmla="val 9090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0414522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10" grpId="0"/>
      <p:bldP spid="1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9BAE618-C0B2-4C33-1836-7B5E4578BE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83701596-9E5E-7BC2-BFFB-454F3A591228}"/>
              </a:ext>
            </a:extLst>
          </p:cNvPr>
          <p:cNvSpPr txBox="1"/>
          <p:nvPr/>
        </p:nvSpPr>
        <p:spPr>
          <a:xfrm>
            <a:off x="1249701" y="794479"/>
            <a:ext cx="10715320" cy="53399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" sz="2800" b="1" dirty="0">
                <a:latin typeface="Constantia" panose="02030602050306030303" pitchFamily="18" charset="0"/>
              </a:rPr>
              <a:t>“</a:t>
            </a:r>
            <a:r>
              <a:rPr lang="en-US" sz="2800" b="1" dirty="0">
                <a:latin typeface="Constantia" panose="02030602050306030303" pitchFamily="18" charset="0"/>
              </a:rPr>
              <a:t>Utusan yang </a:t>
            </a:r>
            <a:r>
              <a:rPr lang="en-US" sz="2800" b="1" dirty="0" err="1">
                <a:latin typeface="Constantia" panose="02030602050306030303" pitchFamily="18" charset="0"/>
              </a:rPr>
              <a:t>setia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ini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membawa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kabar</a:t>
            </a:r>
            <a:r>
              <a:rPr lang="en-US" sz="2800" b="1" dirty="0">
                <a:latin typeface="Constantia" panose="02030602050306030303" pitchFamily="18" charset="0"/>
              </a:rPr>
              <a:t> yang </a:t>
            </a:r>
            <a:r>
              <a:rPr lang="en-US" sz="2800" b="1" dirty="0" err="1">
                <a:latin typeface="Constantia" panose="02030602050306030303" pitchFamily="18" charset="0"/>
              </a:rPr>
              <a:t>menggembirakan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bahwa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perubahan</a:t>
            </a:r>
            <a:r>
              <a:rPr lang="en-US" sz="2800" b="1" dirty="0">
                <a:latin typeface="Constantia" panose="02030602050306030303" pitchFamily="18" charset="0"/>
              </a:rPr>
              <a:t> yang </a:t>
            </a:r>
            <a:r>
              <a:rPr lang="en-US" sz="2800" b="1" dirty="0" err="1">
                <a:latin typeface="Constantia" panose="02030602050306030303" pitchFamily="18" charset="0"/>
              </a:rPr>
              <a:t>luar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biasa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telah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terjadi</a:t>
            </a:r>
            <a:r>
              <a:rPr lang="en-US" sz="2800" b="1" dirty="0">
                <a:latin typeface="Constantia" panose="02030602050306030303" pitchFamily="18" charset="0"/>
              </a:rPr>
              <a:t> di </a:t>
            </a:r>
            <a:r>
              <a:rPr lang="en-US" sz="2800" b="1" dirty="0" err="1">
                <a:latin typeface="Constantia" panose="02030602050306030303" pitchFamily="18" charset="0"/>
              </a:rPr>
              <a:t>antara</a:t>
            </a:r>
            <a:r>
              <a:rPr lang="en-US" sz="2800" b="1" dirty="0">
                <a:latin typeface="Constantia" panose="02030602050306030303" pitchFamily="18" charset="0"/>
              </a:rPr>
              <a:t> orang-orang </a:t>
            </a:r>
            <a:r>
              <a:rPr lang="en-US" sz="2800" b="1" dirty="0" err="1">
                <a:latin typeface="Constantia" panose="02030602050306030303" pitchFamily="18" charset="0"/>
              </a:rPr>
              <a:t>percaya</a:t>
            </a:r>
            <a:r>
              <a:rPr lang="en-US" sz="2800" b="1" dirty="0">
                <a:latin typeface="Constantia" panose="02030602050306030303" pitchFamily="18" charset="0"/>
              </a:rPr>
              <a:t> di </a:t>
            </a:r>
            <a:r>
              <a:rPr lang="en-US" sz="2800" b="1" dirty="0" err="1">
                <a:latin typeface="Constantia" panose="02030602050306030303" pitchFamily="18" charset="0"/>
              </a:rPr>
              <a:t>Korintus</a:t>
            </a:r>
            <a:r>
              <a:rPr lang="en-US" sz="2800" b="1" dirty="0">
                <a:latin typeface="Constantia" panose="02030602050306030303" pitchFamily="18" charset="0"/>
              </a:rPr>
              <a:t>. Banyak yang </a:t>
            </a:r>
            <a:r>
              <a:rPr lang="en-US" sz="2800" b="1" dirty="0" err="1">
                <a:latin typeface="Constantia" panose="02030602050306030303" pitchFamily="18" charset="0"/>
              </a:rPr>
              <a:t>telah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menerima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nasihat</a:t>
            </a:r>
            <a:r>
              <a:rPr lang="en-US" sz="2800" b="1" dirty="0">
                <a:latin typeface="Constantia" panose="02030602050306030303" pitchFamily="18" charset="0"/>
              </a:rPr>
              <a:t> yang </a:t>
            </a:r>
            <a:r>
              <a:rPr lang="en-US" sz="2800" b="1" dirty="0" err="1">
                <a:latin typeface="Constantia" panose="02030602050306030303" pitchFamily="18" charset="0"/>
              </a:rPr>
              <a:t>terdapat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dalam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surat</a:t>
            </a:r>
            <a:r>
              <a:rPr lang="en-US" sz="2800" b="1" dirty="0">
                <a:latin typeface="Constantia" panose="02030602050306030303" pitchFamily="18" charset="0"/>
              </a:rPr>
              <a:t> Paulus dan </a:t>
            </a:r>
            <a:r>
              <a:rPr lang="en-US" sz="2800" b="1" dirty="0" err="1">
                <a:latin typeface="Constantia" panose="02030602050306030303" pitchFamily="18" charset="0"/>
              </a:rPr>
              <a:t>telah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bertobat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dari</a:t>
            </a:r>
            <a:r>
              <a:rPr lang="en-US" sz="2800" b="1" dirty="0">
                <a:latin typeface="Constantia" panose="02030602050306030303" pitchFamily="18" charset="0"/>
              </a:rPr>
              <a:t> dosa-dosa </a:t>
            </a:r>
            <a:r>
              <a:rPr lang="en-US" sz="2800" b="1" dirty="0" err="1">
                <a:latin typeface="Constantia" panose="02030602050306030303" pitchFamily="18" charset="0"/>
              </a:rPr>
              <a:t>mereka</a:t>
            </a:r>
            <a:r>
              <a:rPr lang="en-US" sz="2800" b="1" dirty="0">
                <a:latin typeface="Constantia" panose="02030602050306030303" pitchFamily="18" charset="0"/>
              </a:rPr>
              <a:t>. </a:t>
            </a:r>
            <a:r>
              <a:rPr lang="en-US" sz="2800" b="1" dirty="0" err="1">
                <a:latin typeface="Constantia" panose="02030602050306030303" pitchFamily="18" charset="0"/>
              </a:rPr>
              <a:t>Kehidupan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mereka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tidak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lagi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menjadi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celaan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bagi</a:t>
            </a:r>
            <a:r>
              <a:rPr lang="en-US" sz="2800" b="1" dirty="0">
                <a:latin typeface="Constantia" panose="02030602050306030303" pitchFamily="18" charset="0"/>
              </a:rPr>
              <a:t> Kekristenan, </a:t>
            </a:r>
            <a:r>
              <a:rPr lang="en-US" sz="2800" b="1" dirty="0" err="1">
                <a:latin typeface="Constantia" panose="02030602050306030303" pitchFamily="18" charset="0"/>
              </a:rPr>
              <a:t>tetapi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memberikan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pengaruh</a:t>
            </a:r>
            <a:r>
              <a:rPr lang="en-US" sz="2800" b="1" dirty="0">
                <a:latin typeface="Constantia" panose="02030602050306030303" pitchFamily="18" charset="0"/>
              </a:rPr>
              <a:t> yang </a:t>
            </a:r>
            <a:r>
              <a:rPr lang="en-US" sz="2800" b="1" dirty="0" err="1">
                <a:latin typeface="Constantia" panose="02030602050306030303" pitchFamily="18" charset="0"/>
              </a:rPr>
              <a:t>kuat</a:t>
            </a:r>
            <a:r>
              <a:rPr lang="en-US" sz="2800" b="1" dirty="0">
                <a:latin typeface="Constantia" panose="02030602050306030303" pitchFamily="18" charset="0"/>
              </a:rPr>
              <a:t> demi </a:t>
            </a:r>
            <a:r>
              <a:rPr lang="en-US" sz="2800" b="1" dirty="0" err="1">
                <a:latin typeface="Constantia" panose="02030602050306030303" pitchFamily="18" charset="0"/>
              </a:rPr>
              <a:t>kesalehan</a:t>
            </a:r>
            <a:r>
              <a:rPr lang="en-US" sz="2800" b="1" dirty="0">
                <a:latin typeface="Constantia" panose="02030602050306030303" pitchFamily="18" charset="0"/>
              </a:rPr>
              <a:t> yang </a:t>
            </a:r>
            <a:r>
              <a:rPr lang="en-US" sz="2800" b="1" dirty="0" err="1">
                <a:latin typeface="Constantia" panose="02030602050306030303" pitchFamily="18" charset="0"/>
              </a:rPr>
              <a:t>nyata</a:t>
            </a:r>
            <a:r>
              <a:rPr lang="en-US" sz="2800" b="1" dirty="0">
                <a:latin typeface="Constantia" panose="02030602050306030303" pitchFamily="18" charset="0"/>
              </a:rPr>
              <a:t>. […]</a:t>
            </a:r>
            <a:endParaRPr lang="en" sz="2800" b="1" dirty="0">
              <a:latin typeface="Constantia" panose="02030602050306030303" pitchFamily="18" charset="0"/>
            </a:endParaRPr>
          </a:p>
          <a:p>
            <a:pPr>
              <a:spcBef>
                <a:spcPts val="600"/>
              </a:spcBef>
            </a:pPr>
            <a:r>
              <a:rPr lang="en-US" sz="2800" b="1" dirty="0" err="1">
                <a:latin typeface="Constantia" panose="02030602050306030303" pitchFamily="18" charset="0"/>
              </a:rPr>
              <a:t>Pertobatan</a:t>
            </a:r>
            <a:r>
              <a:rPr lang="en-US" sz="2800" b="1" dirty="0">
                <a:latin typeface="Constantia" panose="02030602050306030303" pitchFamily="18" charset="0"/>
              </a:rPr>
              <a:t> yang </a:t>
            </a:r>
            <a:r>
              <a:rPr lang="en-US" sz="2800" b="1" dirty="0" err="1">
                <a:latin typeface="Constantia" panose="02030602050306030303" pitchFamily="18" charset="0"/>
              </a:rPr>
              <a:t>dihasilkan</a:t>
            </a:r>
            <a:r>
              <a:rPr lang="en-US" sz="2800" b="1" dirty="0">
                <a:latin typeface="Constantia" panose="02030602050306030303" pitchFamily="18" charset="0"/>
              </a:rPr>
              <a:t> oleh </a:t>
            </a:r>
            <a:r>
              <a:rPr lang="en-US" sz="2800" b="1" dirty="0" err="1">
                <a:latin typeface="Constantia" panose="02030602050306030303" pitchFamily="18" charset="0"/>
              </a:rPr>
              <a:t>pengaruh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kasih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karunia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ilahi</a:t>
            </a:r>
            <a:r>
              <a:rPr lang="en-US" sz="2800" b="1" dirty="0">
                <a:latin typeface="Constantia" panose="02030602050306030303" pitchFamily="18" charset="0"/>
              </a:rPr>
              <a:t> di </a:t>
            </a:r>
            <a:r>
              <a:rPr lang="en-US" sz="2800" b="1" dirty="0" err="1">
                <a:latin typeface="Constantia" panose="02030602050306030303" pitchFamily="18" charset="0"/>
              </a:rPr>
              <a:t>dalam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hati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akan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membawa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kepada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pengakuan</a:t>
            </a:r>
            <a:r>
              <a:rPr lang="en-US" sz="2800" b="1" dirty="0">
                <a:latin typeface="Constantia" panose="02030602050306030303" pitchFamily="18" charset="0"/>
              </a:rPr>
              <a:t> dan </a:t>
            </a:r>
            <a:r>
              <a:rPr lang="en-US" sz="2800" b="1" dirty="0" err="1">
                <a:latin typeface="Constantia" panose="02030602050306030303" pitchFamily="18" charset="0"/>
              </a:rPr>
              <a:t>meninggalkan</a:t>
            </a:r>
            <a:r>
              <a:rPr lang="en-US" sz="2800" b="1" dirty="0">
                <a:latin typeface="Constantia" panose="02030602050306030303" pitchFamily="18" charset="0"/>
              </a:rPr>
              <a:t> dosa. </a:t>
            </a:r>
            <a:r>
              <a:rPr lang="en-US" sz="2800" b="1" dirty="0" err="1">
                <a:latin typeface="Constantia" panose="02030602050306030303" pitchFamily="18" charset="0"/>
              </a:rPr>
              <a:t>Demikianlah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buah-buah</a:t>
            </a:r>
            <a:r>
              <a:rPr lang="en-US" sz="2800" b="1" dirty="0">
                <a:latin typeface="Constantia" panose="02030602050306030303" pitchFamily="18" charset="0"/>
              </a:rPr>
              <a:t> yang </a:t>
            </a:r>
            <a:r>
              <a:rPr lang="en-US" sz="2800" b="1" dirty="0" err="1">
                <a:latin typeface="Constantia" panose="02030602050306030303" pitchFamily="18" charset="0"/>
              </a:rPr>
              <a:t>dinyatakan</a:t>
            </a:r>
            <a:r>
              <a:rPr lang="en-US" sz="2800" b="1" dirty="0">
                <a:latin typeface="Constantia" panose="02030602050306030303" pitchFamily="18" charset="0"/>
              </a:rPr>
              <a:t> oleh sang rasul </a:t>
            </a:r>
            <a:r>
              <a:rPr lang="en-US" sz="2800" b="1" dirty="0" err="1">
                <a:latin typeface="Constantia" panose="02030602050306030303" pitchFamily="18" charset="0"/>
              </a:rPr>
              <a:t>telah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terlihat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dalam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kehidupan</a:t>
            </a:r>
            <a:r>
              <a:rPr lang="en-US" sz="2800" b="1" dirty="0">
                <a:latin typeface="Constantia" panose="02030602050306030303" pitchFamily="18" charset="0"/>
              </a:rPr>
              <a:t> orang-orang </a:t>
            </a:r>
            <a:r>
              <a:rPr lang="en-US" sz="2800" b="1" dirty="0" err="1">
                <a:latin typeface="Constantia" panose="02030602050306030303" pitchFamily="18" charset="0"/>
              </a:rPr>
              <a:t>percaya</a:t>
            </a:r>
            <a:r>
              <a:rPr lang="en-US" sz="2800" b="1" dirty="0">
                <a:latin typeface="Constantia" panose="02030602050306030303" pitchFamily="18" charset="0"/>
              </a:rPr>
              <a:t> di </a:t>
            </a:r>
            <a:r>
              <a:rPr lang="en-US" sz="2800" b="1" dirty="0" err="1">
                <a:latin typeface="Constantia" panose="02030602050306030303" pitchFamily="18" charset="0"/>
              </a:rPr>
              <a:t>Korintus</a:t>
            </a:r>
            <a:r>
              <a:rPr lang="en-US" sz="2800" b="1" dirty="0">
                <a:latin typeface="Constantia" panose="02030602050306030303" pitchFamily="18" charset="0"/>
              </a:rPr>
              <a:t>.”</a:t>
            </a:r>
            <a:endParaRPr lang="en" sz="2800" b="1" dirty="0">
              <a:latin typeface="Constantia" panose="02030602050306030303" pitchFamily="18" charset="0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9697A149-7736-E05F-7122-BA67908A336A}"/>
              </a:ext>
            </a:extLst>
          </p:cNvPr>
          <p:cNvSpPr txBox="1"/>
          <p:nvPr/>
        </p:nvSpPr>
        <p:spPr>
          <a:xfrm>
            <a:off x="8053309" y="5986620"/>
            <a:ext cx="391171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" sz="1600" b="1" dirty="0"/>
              <a:t>EGW (The Acts of the Apostles, pp. 324)</a:t>
            </a:r>
          </a:p>
        </p:txBody>
      </p:sp>
    </p:spTree>
    <p:extLst>
      <p:ext uri="{BB962C8B-B14F-4D97-AF65-F5344CB8AC3E}">
        <p14:creationId xmlns:p14="http://schemas.microsoft.com/office/powerpoint/2010/main" val="2143162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theme/theme1.xml><?xml version="1.0" encoding="utf-8"?>
<a:theme xmlns:a="http://schemas.openxmlformats.org/drawingml/2006/main" name="Tema de Office">
  <a:themeElements>
    <a:clrScheme name="Personalizado 1">
      <a:dk1>
        <a:sysClr val="windowText" lastClr="000000"/>
      </a:dk1>
      <a:lt1>
        <a:sysClr val="window" lastClr="FFFFFF"/>
      </a:lt1>
      <a:dk2>
        <a:srgbClr val="44546A"/>
      </a:dk2>
      <a:lt2>
        <a:srgbClr val="33CCCC"/>
      </a:lt2>
      <a:accent1>
        <a:srgbClr val="339966"/>
      </a:accent1>
      <a:accent2>
        <a:srgbClr val="9900CC"/>
      </a:accent2>
      <a:accent3>
        <a:srgbClr val="FF3300"/>
      </a:accent3>
      <a:accent4>
        <a:srgbClr val="FFC000"/>
      </a:accent4>
      <a:accent5>
        <a:srgbClr val="0033CC"/>
      </a:accent5>
      <a:accent6>
        <a:srgbClr val="F5F010"/>
      </a:accent6>
      <a:hlink>
        <a:srgbClr val="0563C1"/>
      </a:hlink>
      <a:folHlink>
        <a:srgbClr val="954F72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775</TotalTime>
  <Words>1206</Words>
  <Application>Microsoft Office PowerPoint</Application>
  <PresentationFormat>Panorámica</PresentationFormat>
  <Paragraphs>58</Paragraphs>
  <Slides>9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9</vt:i4>
      </vt:variant>
    </vt:vector>
  </HeadingPairs>
  <TitlesOfParts>
    <vt:vector size="16" baseType="lpstr">
      <vt:lpstr>Aptos</vt:lpstr>
      <vt:lpstr>Comic Sans MS</vt:lpstr>
      <vt:lpstr>Aptos Display</vt:lpstr>
      <vt:lpstr>Arial</vt:lpstr>
      <vt:lpstr>Constantia</vt:lpstr>
      <vt:lpstr>Tema de Office</vt:lpstr>
      <vt:lpstr>1_Tema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Sergio</dc:creator>
  <cp:lastModifiedBy>Sergio</cp:lastModifiedBy>
  <cp:revision>95</cp:revision>
  <dcterms:created xsi:type="dcterms:W3CDTF">2026-07-22T06:08:40Z</dcterms:created>
  <dcterms:modified xsi:type="dcterms:W3CDTF">2026-08-28T05:42:50Z</dcterms:modified>
</cp:coreProperties>
</file>