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7493" autoAdjust="0"/>
  </p:normalViewPr>
  <p:slideViewPr>
    <p:cSldViewPr snapToGrid="0">
      <p:cViewPr varScale="1">
        <p:scale>
          <a:sx n="82" d="100"/>
          <a:sy n="82" d="100"/>
        </p:scale>
        <p:origin x="106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Kita…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Tetapi…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ditindas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terjepit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bingung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putus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asa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dianiaya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ditinggalkan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dihempaskan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 binasa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DC815705-CBA3-43CD-B661-4E1F981D0CB4}" type="presOf" srcId="{E8885467-4F5A-43F7-BEAC-9B2447A36D7D}" destId="{F1F57978-D524-40FA-AE43-C1D6FBFE2FF4}" srcOrd="1" destOrd="0" presId="urn:microsoft.com/office/officeart/2005/8/layout/lProcess2"/>
    <dgm:cxn modelId="{A24DAA15-A7FC-45AC-8F0D-BA2643B5D52C}" type="presOf" srcId="{7E03C8BB-81B2-419E-9534-F01B29BDBB79}" destId="{10679A43-FFFA-40C1-920F-AE4E677E912D}" srcOrd="1" destOrd="0" presId="urn:microsoft.com/office/officeart/2005/8/layout/lProcess2"/>
    <dgm:cxn modelId="{93FE5717-2AAE-4B90-939F-F562F1640EFC}" type="presOf" srcId="{A137CF04-B9C2-49A1-8B4F-FF5770832C33}" destId="{76C8D22E-4B2E-4251-9C3E-817A7114C566}" srcOrd="0" destOrd="0" presId="urn:microsoft.com/office/officeart/2005/8/layout/lProcess2"/>
    <dgm:cxn modelId="{F3551C1B-02DF-4A64-99E3-898A57531949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B2D73742-A0CD-42A0-882F-A4B89EE6A0B1}" type="presOf" srcId="{7E03C8BB-81B2-419E-9534-F01B29BDBB79}" destId="{E47297B3-7A47-48B1-9198-A59AC6377CDE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DA1E1085-E7F8-4A28-8F87-5D12BBD8953B}" type="presOf" srcId="{BC16874B-46CD-4358-BC46-96E37A5CA574}" destId="{AB48885F-7674-40A2-8850-B9CEF1C4612B}" srcOrd="0" destOrd="0" presId="urn:microsoft.com/office/officeart/2005/8/layout/lProcess2"/>
    <dgm:cxn modelId="{DC845385-82B4-46AE-B175-5500468C287F}" type="presOf" srcId="{81200DFE-BC0C-43A8-9168-0C0989E13DE7}" destId="{4A46A151-8DAB-484D-87F3-2A3CDE652251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F54E18BE-14B6-4034-972D-6904333A5B67}" type="presOf" srcId="{E8885467-4F5A-43F7-BEAC-9B2447A36D7D}" destId="{E7AE57C8-7BED-4BFC-AEEA-458ED617BDD9}" srcOrd="0" destOrd="0" presId="urn:microsoft.com/office/officeart/2005/8/layout/lProcess2"/>
    <dgm:cxn modelId="{1C62C3DE-8EEC-4042-BF8D-71C87E944362}" type="presOf" srcId="{42D3128C-8504-4D6B-ABE0-27E1C985B7DC}" destId="{12672D78-DFBA-49D1-83A4-5A8DECC0F1D9}" srcOrd="0" destOrd="0" presId="urn:microsoft.com/office/officeart/2005/8/layout/lProcess2"/>
    <dgm:cxn modelId="{0F4E99EC-7B36-4D38-B2AB-5274A1C522EB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C8842DF4-2E6E-4CDD-BE1F-CFBE78332F7A}" type="presOf" srcId="{D7ED6C02-28F2-4F6A-945D-B2C334434544}" destId="{75EA5EF2-FBEB-4C81-A73B-23AF18853AE0}" srcOrd="0" destOrd="0" presId="urn:microsoft.com/office/officeart/2005/8/layout/lProcess2"/>
    <dgm:cxn modelId="{CDDD7EFE-DBDF-4ECD-BEBA-B6F664791F44}" type="presOf" srcId="{C3A3D9B5-5783-4377-971C-3C765DF876E5}" destId="{E0457EA9-81B3-4EFD-BD45-F69A92A48A81}" srcOrd="0" destOrd="0" presId="urn:microsoft.com/office/officeart/2005/8/layout/lProcess2"/>
    <dgm:cxn modelId="{37FE7F99-5414-46A7-9E8B-0F9045FC85B2}" type="presParOf" srcId="{4620D1E1-8A44-423F-A8BA-C5FDA1477D50}" destId="{6583E628-253C-44B3-AB91-742D9353C05B}" srcOrd="0" destOrd="0" presId="urn:microsoft.com/office/officeart/2005/8/layout/lProcess2"/>
    <dgm:cxn modelId="{7008B171-E7D9-499F-8D9B-068FD295D216}" type="presParOf" srcId="{6583E628-253C-44B3-AB91-742D9353C05B}" destId="{E47297B3-7A47-48B1-9198-A59AC6377CDE}" srcOrd="0" destOrd="0" presId="urn:microsoft.com/office/officeart/2005/8/layout/lProcess2"/>
    <dgm:cxn modelId="{DF502848-26B1-4CA6-AAA8-DA3EB18489B2}" type="presParOf" srcId="{6583E628-253C-44B3-AB91-742D9353C05B}" destId="{10679A43-FFFA-40C1-920F-AE4E677E912D}" srcOrd="1" destOrd="0" presId="urn:microsoft.com/office/officeart/2005/8/layout/lProcess2"/>
    <dgm:cxn modelId="{DFCD66BC-A26B-4C60-81EE-A37ABA5D09B4}" type="presParOf" srcId="{6583E628-253C-44B3-AB91-742D9353C05B}" destId="{9ACAF9E3-8649-48B0-854B-E3EFEFBB618B}" srcOrd="2" destOrd="0" presId="urn:microsoft.com/office/officeart/2005/8/layout/lProcess2"/>
    <dgm:cxn modelId="{1ED6779F-5549-4E4F-881A-C0DCA2414787}" type="presParOf" srcId="{9ACAF9E3-8649-48B0-854B-E3EFEFBB618B}" destId="{91E4E102-71DF-4587-9868-7A21DFEE4766}" srcOrd="0" destOrd="0" presId="urn:microsoft.com/office/officeart/2005/8/layout/lProcess2"/>
    <dgm:cxn modelId="{FB65A0A4-EDCE-4CF1-8AC9-5A0367CAC1D8}" type="presParOf" srcId="{91E4E102-71DF-4587-9868-7A21DFEE4766}" destId="{C6857168-8733-46E3-8C7A-8C0A36C41D42}" srcOrd="0" destOrd="0" presId="urn:microsoft.com/office/officeart/2005/8/layout/lProcess2"/>
    <dgm:cxn modelId="{E1911E48-2ECE-4F5E-A4E9-D0AD2C636EEE}" type="presParOf" srcId="{91E4E102-71DF-4587-9868-7A21DFEE4766}" destId="{F6732E20-542D-401B-BE0D-F2996838D365}" srcOrd="1" destOrd="0" presId="urn:microsoft.com/office/officeart/2005/8/layout/lProcess2"/>
    <dgm:cxn modelId="{2250952C-4EE5-4035-AD18-C0F160A9EDB4}" type="presParOf" srcId="{91E4E102-71DF-4587-9868-7A21DFEE4766}" destId="{76C8D22E-4B2E-4251-9C3E-817A7114C566}" srcOrd="2" destOrd="0" presId="urn:microsoft.com/office/officeart/2005/8/layout/lProcess2"/>
    <dgm:cxn modelId="{9A3E9EA9-8065-4FE5-B801-6DA6739EF404}" type="presParOf" srcId="{91E4E102-71DF-4587-9868-7A21DFEE4766}" destId="{A810F8BF-317F-45F4-9F9F-B12FFC86F9B2}" srcOrd="3" destOrd="0" presId="urn:microsoft.com/office/officeart/2005/8/layout/lProcess2"/>
    <dgm:cxn modelId="{447B2F56-D312-4857-9027-42EC3CA6113F}" type="presParOf" srcId="{91E4E102-71DF-4587-9868-7A21DFEE4766}" destId="{4A46A151-8DAB-484D-87F3-2A3CDE652251}" srcOrd="4" destOrd="0" presId="urn:microsoft.com/office/officeart/2005/8/layout/lProcess2"/>
    <dgm:cxn modelId="{324A9B40-9508-489D-AA50-BAA66E78A975}" type="presParOf" srcId="{91E4E102-71DF-4587-9868-7A21DFEE4766}" destId="{A56C844D-E657-425F-BDA0-3DC77CB103EC}" srcOrd="5" destOrd="0" presId="urn:microsoft.com/office/officeart/2005/8/layout/lProcess2"/>
    <dgm:cxn modelId="{F24A4A81-6F7C-4AE3-857A-7CCED43E5B9A}" type="presParOf" srcId="{91E4E102-71DF-4587-9868-7A21DFEE4766}" destId="{12672D78-DFBA-49D1-83A4-5A8DECC0F1D9}" srcOrd="6" destOrd="0" presId="urn:microsoft.com/office/officeart/2005/8/layout/lProcess2"/>
    <dgm:cxn modelId="{A8BA43B0-6F6C-4468-BE55-A1039C972A0C}" type="presParOf" srcId="{4620D1E1-8A44-423F-A8BA-C5FDA1477D50}" destId="{8680F2A2-E85E-4525-8A57-4926EAF39F05}" srcOrd="1" destOrd="0" presId="urn:microsoft.com/office/officeart/2005/8/layout/lProcess2"/>
    <dgm:cxn modelId="{E304F718-88D3-43C0-B28A-B97B7F96B836}" type="presParOf" srcId="{4620D1E1-8A44-423F-A8BA-C5FDA1477D50}" destId="{FC9C59CF-1145-4269-824C-2EF002147A6D}" srcOrd="2" destOrd="0" presId="urn:microsoft.com/office/officeart/2005/8/layout/lProcess2"/>
    <dgm:cxn modelId="{1B20AF26-735A-427A-8EC4-CE1E5E05EC60}" type="presParOf" srcId="{FC9C59CF-1145-4269-824C-2EF002147A6D}" destId="{E7AE57C8-7BED-4BFC-AEEA-458ED617BDD9}" srcOrd="0" destOrd="0" presId="urn:microsoft.com/office/officeart/2005/8/layout/lProcess2"/>
    <dgm:cxn modelId="{AB42CB52-F168-4A5A-A594-60F3F2238936}" type="presParOf" srcId="{FC9C59CF-1145-4269-824C-2EF002147A6D}" destId="{F1F57978-D524-40FA-AE43-C1D6FBFE2FF4}" srcOrd="1" destOrd="0" presId="urn:microsoft.com/office/officeart/2005/8/layout/lProcess2"/>
    <dgm:cxn modelId="{76284324-C7E5-4734-A923-3B393A3A183B}" type="presParOf" srcId="{FC9C59CF-1145-4269-824C-2EF002147A6D}" destId="{B75105A3-F5C6-4AA8-87DA-5FCAAC9629FE}" srcOrd="2" destOrd="0" presId="urn:microsoft.com/office/officeart/2005/8/layout/lProcess2"/>
    <dgm:cxn modelId="{495E66E6-C5DA-4559-9F25-38CFDF4D1CAF}" type="presParOf" srcId="{B75105A3-F5C6-4AA8-87DA-5FCAAC9629FE}" destId="{5B9AC8C2-8AE5-44C3-A36E-74F27D96B9D6}" srcOrd="0" destOrd="0" presId="urn:microsoft.com/office/officeart/2005/8/layout/lProcess2"/>
    <dgm:cxn modelId="{11F04298-507E-4D68-84CA-2C6B52700F82}" type="presParOf" srcId="{5B9AC8C2-8AE5-44C3-A36E-74F27D96B9D6}" destId="{E0457EA9-81B3-4EFD-BD45-F69A92A48A81}" srcOrd="0" destOrd="0" presId="urn:microsoft.com/office/officeart/2005/8/layout/lProcess2"/>
    <dgm:cxn modelId="{89FC3520-A07F-4112-8175-2EC4BFD28893}" type="presParOf" srcId="{5B9AC8C2-8AE5-44C3-A36E-74F27D96B9D6}" destId="{172CE51B-E36E-457E-AA4A-B745A37C21DF}" srcOrd="1" destOrd="0" presId="urn:microsoft.com/office/officeart/2005/8/layout/lProcess2"/>
    <dgm:cxn modelId="{CF626EAD-A6E1-4758-B7AA-63B104000276}" type="presParOf" srcId="{5B9AC8C2-8AE5-44C3-A36E-74F27D96B9D6}" destId="{75EA5EF2-FBEB-4C81-A73B-23AF18853AE0}" srcOrd="2" destOrd="0" presId="urn:microsoft.com/office/officeart/2005/8/layout/lProcess2"/>
    <dgm:cxn modelId="{9F1FF00D-0F64-4797-8C48-AA0E6165F27F}" type="presParOf" srcId="{5B9AC8C2-8AE5-44C3-A36E-74F27D96B9D6}" destId="{97B50D12-04BE-4964-B017-1FC500F1A4DC}" srcOrd="3" destOrd="0" presId="urn:microsoft.com/office/officeart/2005/8/layout/lProcess2"/>
    <dgm:cxn modelId="{B2A7CAB3-E9A9-4106-8181-A0621AD746DF}" type="presParOf" srcId="{5B9AC8C2-8AE5-44C3-A36E-74F27D96B9D6}" destId="{C853E4C3-BBD3-4127-9854-F66980A0323F}" srcOrd="4" destOrd="0" presId="urn:microsoft.com/office/officeart/2005/8/layout/lProcess2"/>
    <dgm:cxn modelId="{664AFE24-5007-4AFF-9BD1-787FD765C6DE}" type="presParOf" srcId="{5B9AC8C2-8AE5-44C3-A36E-74F27D96B9D6}" destId="{48DF7ADD-A299-4E95-8269-BA62CF71463A}" srcOrd="5" destOrd="0" presId="urn:microsoft.com/office/officeart/2005/8/layout/lProcess2"/>
    <dgm:cxn modelId="{43D1F375-10D1-4678-A1B0-9B85D7D1B16C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Kristus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menyerahkan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hidup</a:t>
          </a:r>
          <a:r>
            <a:rPr lang="en-ID" sz="2000" b="1" dirty="0">
              <a:solidFill>
                <a:schemeClr val="tx1"/>
              </a:solidFill>
            </a:rPr>
            <a:t>-Nya </a:t>
          </a:r>
          <a:r>
            <a:rPr lang="en-ID" sz="2000" b="1" dirty="0" err="1">
              <a:solidFill>
                <a:schemeClr val="tx1"/>
              </a:solidFill>
            </a:rPr>
            <a:t>karena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kasih</a:t>
          </a:r>
          <a:r>
            <a:rPr lang="en-ID" sz="2000" b="1" dirty="0">
              <a:solidFill>
                <a:schemeClr val="tx1"/>
              </a:solidFill>
            </a:rPr>
            <a:t>. Hal </a:t>
          </a:r>
          <a:r>
            <a:rPr lang="en-ID" sz="2000" b="1" dirty="0" err="1">
              <a:solidFill>
                <a:schemeClr val="tx1"/>
              </a:solidFill>
            </a:rPr>
            <a:t>ini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mendorong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kita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untuk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hidup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bagi</a:t>
          </a:r>
          <a:r>
            <a:rPr lang="en-ID" sz="2000" b="1" dirty="0">
              <a:solidFill>
                <a:schemeClr val="tx1"/>
              </a:solidFill>
            </a:rPr>
            <a:t> Dia (2 </a:t>
          </a:r>
          <a:r>
            <a:rPr lang="en-ID" sz="2000" b="1" dirty="0" err="1">
              <a:solidFill>
                <a:schemeClr val="tx1"/>
              </a:solidFill>
            </a:rPr>
            <a:t>Korintus</a:t>
          </a:r>
          <a:r>
            <a:rPr lang="en-ID" sz="2000" b="1" dirty="0">
              <a:solidFill>
                <a:schemeClr val="tx1"/>
              </a:solidFill>
            </a:rPr>
            <a:t> 5:14-15).</a:t>
          </a:r>
          <a:endParaRPr lang="en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Kristus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telah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menjadikan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kita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ciptaan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baru</a:t>
          </a:r>
          <a:r>
            <a:rPr lang="en-ID" sz="2000" b="1" dirty="0">
              <a:solidFill>
                <a:schemeClr val="tx1"/>
              </a:solidFill>
            </a:rPr>
            <a:t>. Hal </a:t>
          </a:r>
          <a:r>
            <a:rPr lang="en-ID" sz="2000" b="1" dirty="0" err="1">
              <a:solidFill>
                <a:schemeClr val="tx1"/>
              </a:solidFill>
            </a:rPr>
            <a:t>ini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mendorong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kita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untuk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meninggalkan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kehidupan</a:t>
          </a:r>
          <a:r>
            <a:rPr lang="en-ID" sz="2000" b="1" dirty="0">
              <a:solidFill>
                <a:schemeClr val="tx1"/>
              </a:solidFill>
            </a:rPr>
            <a:t> lama </a:t>
          </a:r>
          <a:r>
            <a:rPr lang="en-ID" sz="2000" b="1" dirty="0" err="1">
              <a:solidFill>
                <a:schemeClr val="tx1"/>
              </a:solidFill>
            </a:rPr>
            <a:t>kita</a:t>
          </a:r>
          <a:r>
            <a:rPr lang="en-ID" sz="2000" b="1" dirty="0">
              <a:solidFill>
                <a:schemeClr val="tx1"/>
              </a:solidFill>
            </a:rPr>
            <a:t> (2 </a:t>
          </a:r>
          <a:r>
            <a:rPr lang="en-ID" sz="2000" b="1" dirty="0" err="1">
              <a:solidFill>
                <a:schemeClr val="tx1"/>
              </a:solidFill>
            </a:rPr>
            <a:t>Korintus</a:t>
          </a:r>
          <a:r>
            <a:rPr lang="en-ID" sz="2000" b="1" dirty="0">
              <a:solidFill>
                <a:schemeClr val="tx1"/>
              </a:solidFill>
            </a:rPr>
            <a:t> 5:17).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mendamaikan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Allah. Hal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mendorong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untuk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menjadi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utusan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pendamaian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Korintus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5:18-20).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Menanggung kesulitan (2 Korintus 6:4–5)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Menghasilkan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buah</a:t>
          </a:r>
          <a:r>
            <a:rPr lang="en-ID" sz="2000" b="1" dirty="0">
              <a:solidFill>
                <a:schemeClr val="tx1"/>
              </a:solidFill>
            </a:rPr>
            <a:t> Roh (2 </a:t>
          </a:r>
          <a:r>
            <a:rPr lang="en-ID" sz="2000" b="1" dirty="0" err="1">
              <a:solidFill>
                <a:schemeClr val="tx1"/>
              </a:solidFill>
            </a:rPr>
            <a:t>Korintus</a:t>
          </a:r>
          <a:r>
            <a:rPr lang="en-ID" sz="2000" b="1" dirty="0">
              <a:solidFill>
                <a:schemeClr val="tx1"/>
              </a:solidFill>
            </a:rPr>
            <a:t> 6:6)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Bersikap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benar</a:t>
          </a:r>
          <a:r>
            <a:rPr lang="en-ID" sz="2000" b="1" dirty="0">
              <a:solidFill>
                <a:schemeClr val="tx1"/>
              </a:solidFill>
            </a:rPr>
            <a:t> dan </a:t>
          </a:r>
          <a:r>
            <a:rPr lang="en-ID" sz="2000" b="1" dirty="0" err="1">
              <a:solidFill>
                <a:schemeClr val="tx1"/>
              </a:solidFill>
            </a:rPr>
            <a:t>adil</a:t>
          </a:r>
          <a:r>
            <a:rPr lang="en-ID" sz="2000" b="1" dirty="0">
              <a:solidFill>
                <a:schemeClr val="tx1"/>
              </a:solidFill>
            </a:rPr>
            <a:t> (2 </a:t>
          </a:r>
          <a:r>
            <a:rPr lang="en-ID" sz="2000" b="1" dirty="0" err="1">
              <a:solidFill>
                <a:schemeClr val="tx1"/>
              </a:solidFill>
            </a:rPr>
            <a:t>Korintus</a:t>
          </a:r>
          <a:r>
            <a:rPr lang="en-ID" sz="2000" b="1" dirty="0">
              <a:solidFill>
                <a:schemeClr val="tx1"/>
              </a:solidFill>
            </a:rPr>
            <a:t> 6:7)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Tetap teguh dalam keadaan apa pun (2 Korintus 6:8–10)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Membuka hati kita kepada orang lain (2 Korintus 6:11–13)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 err="1">
              <a:solidFill>
                <a:schemeClr val="tx1"/>
              </a:solidFill>
            </a:rPr>
            <a:t>Memisahkan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diri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dari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pengaruh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buruk</a:t>
          </a:r>
          <a:r>
            <a:rPr lang="en-ID" sz="2000" b="1" dirty="0">
              <a:solidFill>
                <a:schemeClr val="tx1"/>
              </a:solidFill>
            </a:rPr>
            <a:t> orang-orang yang </a:t>
          </a:r>
          <a:r>
            <a:rPr lang="en-ID" sz="2000" b="1" dirty="0" err="1">
              <a:solidFill>
                <a:schemeClr val="tx1"/>
              </a:solidFill>
            </a:rPr>
            <a:t>tidak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percaya</a:t>
          </a:r>
          <a:r>
            <a:rPr lang="en-ID" sz="2000" b="1" dirty="0">
              <a:solidFill>
                <a:schemeClr val="tx1"/>
              </a:solidFill>
            </a:rPr>
            <a:t> (2 </a:t>
          </a:r>
          <a:r>
            <a:rPr lang="en-ID" sz="2000" b="1" dirty="0" err="1">
              <a:solidFill>
                <a:schemeClr val="tx1"/>
              </a:solidFill>
            </a:rPr>
            <a:t>Korintus</a:t>
          </a:r>
          <a:r>
            <a:rPr lang="en-ID" sz="2000" b="1" dirty="0">
              <a:solidFill>
                <a:schemeClr val="tx1"/>
              </a:solidFill>
            </a:rPr>
            <a:t> 6:14–15)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400" b="1" dirty="0" err="1"/>
            <a:t>Dipanggil</a:t>
          </a:r>
          <a:r>
            <a:rPr lang="en-ID" sz="2400" b="1" dirty="0"/>
            <a:t> </a:t>
          </a:r>
          <a:r>
            <a:rPr lang="en-ID" sz="2400" b="1" dirty="0" err="1"/>
            <a:t>untuk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ID" sz="2000" b="1" dirty="0" err="1"/>
            <a:t>Keluar</a:t>
          </a:r>
          <a:r>
            <a:rPr lang="en-ID" sz="2000" b="1" dirty="0"/>
            <a:t> </a:t>
          </a:r>
          <a:r>
            <a:rPr lang="en-ID" sz="2000" b="1" dirty="0" err="1"/>
            <a:t>dari</a:t>
          </a:r>
          <a:r>
            <a:rPr lang="en-ID" sz="2000" b="1" dirty="0"/>
            <a:t> </a:t>
          </a:r>
          <a:r>
            <a:rPr lang="en-ID" sz="2000" b="1" dirty="0" err="1"/>
            <a:t>tempat-tempat</a:t>
          </a:r>
          <a:r>
            <a:rPr lang="en-ID" sz="2000" b="1" dirty="0"/>
            <a:t> dosa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ID" sz="2000" b="1" dirty="0" err="1"/>
            <a:t>Pisahkanlah</a:t>
          </a:r>
          <a:r>
            <a:rPr lang="en-ID" sz="2000" b="1" dirty="0"/>
            <a:t> </a:t>
          </a:r>
          <a:r>
            <a:rPr lang="en-ID" sz="2000" b="1" dirty="0" err="1"/>
            <a:t>dirimu</a:t>
          </a:r>
          <a:r>
            <a:rPr lang="en-ID" sz="2000" b="1" dirty="0"/>
            <a:t> </a:t>
          </a:r>
          <a:r>
            <a:rPr lang="en-ID" sz="2000" b="1" dirty="0" err="1"/>
            <a:t>dari</a:t>
          </a:r>
          <a:r>
            <a:rPr lang="en-ID" sz="2000" b="1" dirty="0"/>
            <a:t> orang-orang </a:t>
          </a:r>
          <a:r>
            <a:rPr lang="en-ID" sz="2000" b="1" dirty="0" err="1"/>
            <a:t>berdosa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400" b="1" dirty="0" err="1"/>
            <a:t>Konsekuensinya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ID" sz="2000" b="1" dirty="0"/>
            <a:t>Aku </a:t>
          </a:r>
          <a:r>
            <a:rPr lang="en-ID" sz="2000" b="1" dirty="0" err="1"/>
            <a:t>akan</a:t>
          </a:r>
          <a:r>
            <a:rPr lang="en-ID" sz="2000" b="1" dirty="0"/>
            <a:t> </a:t>
          </a:r>
          <a:r>
            <a:rPr lang="en-ID" sz="2000" b="1" dirty="0" err="1"/>
            <a:t>diam</a:t>
          </a:r>
          <a:r>
            <a:rPr lang="en-ID" sz="2000" b="1" dirty="0"/>
            <a:t> </a:t>
          </a:r>
          <a:r>
            <a:rPr lang="en-ID" sz="2000" b="1" dirty="0" err="1"/>
            <a:t>bersama</a:t>
          </a:r>
          <a:r>
            <a:rPr lang="en-ID" sz="2000" b="1" dirty="0"/>
            <a:t> </a:t>
          </a:r>
          <a:r>
            <a:rPr lang="en-ID" sz="2000" b="1" dirty="0" err="1"/>
            <a:t>kamu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ID" sz="2000" b="1" dirty="0"/>
            <a:t>Aku </a:t>
          </a:r>
          <a:r>
            <a:rPr lang="en-ID" sz="2000" b="1" dirty="0" err="1"/>
            <a:t>akan</a:t>
          </a:r>
          <a:r>
            <a:rPr lang="en-ID" sz="2000" b="1" dirty="0"/>
            <a:t> </a:t>
          </a:r>
          <a:r>
            <a:rPr lang="en-ID" sz="2000" b="1" dirty="0" err="1"/>
            <a:t>menjadi</a:t>
          </a:r>
          <a:r>
            <a:rPr lang="en-ID" sz="2000" b="1" dirty="0"/>
            <a:t> </a:t>
          </a:r>
          <a:r>
            <a:rPr lang="en-ID" sz="2000" b="1" dirty="0" err="1"/>
            <a:t>Bapamu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ID" sz="2000" b="1" dirty="0" err="1"/>
            <a:t>Jangan</a:t>
          </a:r>
          <a:r>
            <a:rPr lang="en-ID" sz="2000" b="1" dirty="0"/>
            <a:t> </a:t>
          </a:r>
          <a:r>
            <a:rPr lang="en-ID" sz="2000" b="1" dirty="0" err="1"/>
            <a:t>menjamah</a:t>
          </a:r>
          <a:r>
            <a:rPr lang="en-ID" sz="2000" b="1" dirty="0"/>
            <a:t> </a:t>
          </a:r>
          <a:r>
            <a:rPr lang="en-ID" sz="2000" b="1" dirty="0" err="1"/>
            <a:t>apa</a:t>
          </a:r>
          <a:r>
            <a:rPr lang="en-ID" sz="2000" b="1" dirty="0"/>
            <a:t> yang </a:t>
          </a:r>
          <a:r>
            <a:rPr lang="en-ID" sz="2000" b="1" dirty="0" err="1"/>
            <a:t>najis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ID" sz="2000" b="1" dirty="0"/>
            <a:t>Aku </a:t>
          </a:r>
          <a:r>
            <a:rPr lang="en-ID" sz="2000" b="1" dirty="0" err="1"/>
            <a:t>akan</a:t>
          </a:r>
          <a:r>
            <a:rPr lang="en-ID" sz="2000" b="1" dirty="0"/>
            <a:t> </a:t>
          </a:r>
          <a:r>
            <a:rPr lang="en-ID" sz="2000" b="1" dirty="0" err="1"/>
            <a:t>menerima</a:t>
          </a:r>
          <a:r>
            <a:rPr lang="en-ID" sz="2000" b="1" dirty="0"/>
            <a:t> </a:t>
          </a:r>
          <a:r>
            <a:rPr lang="en-ID" sz="2000" b="1" dirty="0" err="1"/>
            <a:t>kamu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ID" sz="2000" b="1" dirty="0"/>
            <a:t>Aku </a:t>
          </a:r>
          <a:r>
            <a:rPr lang="en-ID" sz="2000" b="1" dirty="0" err="1"/>
            <a:t>akan</a:t>
          </a:r>
          <a:r>
            <a:rPr lang="en-ID" sz="2000" b="1" dirty="0"/>
            <a:t> </a:t>
          </a:r>
          <a:r>
            <a:rPr lang="en-ID" sz="2000" b="1" dirty="0" err="1"/>
            <a:t>menjadi</a:t>
          </a:r>
          <a:r>
            <a:rPr lang="en-ID" sz="2000" b="1" dirty="0"/>
            <a:t> </a:t>
          </a:r>
          <a:r>
            <a:rPr lang="en-ID" sz="2000" b="1" dirty="0" err="1"/>
            <a:t>Allahmu</a:t>
          </a:r>
          <a:endParaRPr lang="en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ID" sz="2000" b="1" dirty="0"/>
            <a:t>Kamu </a:t>
          </a:r>
          <a:r>
            <a:rPr lang="en-ID" sz="2000" b="1" dirty="0" err="1"/>
            <a:t>akan</a:t>
          </a:r>
          <a:r>
            <a:rPr lang="en-ID" sz="2000" b="1" dirty="0"/>
            <a:t> </a:t>
          </a:r>
          <a:r>
            <a:rPr lang="en-ID" sz="2000" b="1" dirty="0" err="1"/>
            <a:t>menjadi</a:t>
          </a:r>
          <a:r>
            <a:rPr lang="en-ID" sz="2000" b="1" dirty="0"/>
            <a:t> </a:t>
          </a:r>
          <a:r>
            <a:rPr lang="en-ID" sz="2000" b="1" dirty="0" err="1"/>
            <a:t>umat</a:t>
          </a:r>
          <a:r>
            <a:rPr lang="en-ID" sz="2000" b="1" dirty="0"/>
            <a:t>-Ku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Kita…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ditindas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bingung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dianiaya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dihempaskan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Tetapi…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terjepit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putus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asa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ditinggalkan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tidak binasa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Kristus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menyerahkan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hidup</a:t>
          </a:r>
          <a:r>
            <a:rPr lang="en-ID" sz="2000" b="1" kern="1200" dirty="0">
              <a:solidFill>
                <a:schemeClr val="tx1"/>
              </a:solidFill>
            </a:rPr>
            <a:t>-Nya </a:t>
          </a:r>
          <a:r>
            <a:rPr lang="en-ID" sz="2000" b="1" kern="1200" dirty="0" err="1">
              <a:solidFill>
                <a:schemeClr val="tx1"/>
              </a:solidFill>
            </a:rPr>
            <a:t>karena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kasih</a:t>
          </a:r>
          <a:r>
            <a:rPr lang="en-ID" sz="2000" b="1" kern="1200" dirty="0">
              <a:solidFill>
                <a:schemeClr val="tx1"/>
              </a:solidFill>
            </a:rPr>
            <a:t>. Hal </a:t>
          </a:r>
          <a:r>
            <a:rPr lang="en-ID" sz="2000" b="1" kern="1200" dirty="0" err="1">
              <a:solidFill>
                <a:schemeClr val="tx1"/>
              </a:solidFill>
            </a:rPr>
            <a:t>ini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mendorong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kita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untuk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hidup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bagi</a:t>
          </a:r>
          <a:r>
            <a:rPr lang="en-ID" sz="2000" b="1" kern="1200" dirty="0">
              <a:solidFill>
                <a:schemeClr val="tx1"/>
              </a:solidFill>
            </a:rPr>
            <a:t> Dia (2 </a:t>
          </a:r>
          <a:r>
            <a:rPr lang="en-ID" sz="2000" b="1" kern="1200" dirty="0" err="1">
              <a:solidFill>
                <a:schemeClr val="tx1"/>
              </a:solidFill>
            </a:rPr>
            <a:t>Korintus</a:t>
          </a:r>
          <a:r>
            <a:rPr lang="en-ID" sz="2000" b="1" kern="1200" dirty="0">
              <a:solidFill>
                <a:schemeClr val="tx1"/>
              </a:solidFill>
            </a:rPr>
            <a:t> 5:14-15).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Kristus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telah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menjadikan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kita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ciptaan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baru</a:t>
          </a:r>
          <a:r>
            <a:rPr lang="en-ID" sz="2000" b="1" kern="1200" dirty="0">
              <a:solidFill>
                <a:schemeClr val="tx1"/>
              </a:solidFill>
            </a:rPr>
            <a:t>. Hal </a:t>
          </a:r>
          <a:r>
            <a:rPr lang="en-ID" sz="2000" b="1" kern="1200" dirty="0" err="1">
              <a:solidFill>
                <a:schemeClr val="tx1"/>
              </a:solidFill>
            </a:rPr>
            <a:t>ini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mendorong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kita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untuk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meninggalkan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kehidupan</a:t>
          </a:r>
          <a:r>
            <a:rPr lang="en-ID" sz="2000" b="1" kern="1200" dirty="0">
              <a:solidFill>
                <a:schemeClr val="tx1"/>
              </a:solidFill>
            </a:rPr>
            <a:t> lama </a:t>
          </a:r>
          <a:r>
            <a:rPr lang="en-ID" sz="2000" b="1" kern="1200" dirty="0" err="1">
              <a:solidFill>
                <a:schemeClr val="tx1"/>
              </a:solidFill>
            </a:rPr>
            <a:t>kita</a:t>
          </a:r>
          <a:r>
            <a:rPr lang="en-ID" sz="2000" b="1" kern="1200" dirty="0">
              <a:solidFill>
                <a:schemeClr val="tx1"/>
              </a:solidFill>
            </a:rPr>
            <a:t> (2 </a:t>
          </a:r>
          <a:r>
            <a:rPr lang="en-ID" sz="2000" b="1" kern="1200" dirty="0" err="1">
              <a:solidFill>
                <a:schemeClr val="tx1"/>
              </a:solidFill>
            </a:rPr>
            <a:t>Korintus</a:t>
          </a:r>
          <a:r>
            <a:rPr lang="en-ID" sz="2000" b="1" kern="1200" dirty="0">
              <a:solidFill>
                <a:schemeClr val="tx1"/>
              </a:solidFill>
            </a:rPr>
            <a:t> 5:17).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mendamaikan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dengan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Allah. Hal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mendorong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untuk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menjadi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utusan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pendamaian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Korintus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5:18-20).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Menanggung kesulitan (2 Korintus 6:4–5)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Menghasilkan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buah</a:t>
          </a:r>
          <a:r>
            <a:rPr lang="en-ID" sz="2000" b="1" kern="1200" dirty="0">
              <a:solidFill>
                <a:schemeClr val="tx1"/>
              </a:solidFill>
            </a:rPr>
            <a:t> Roh (2 </a:t>
          </a:r>
          <a:r>
            <a:rPr lang="en-ID" sz="2000" b="1" kern="1200" dirty="0" err="1">
              <a:solidFill>
                <a:schemeClr val="tx1"/>
              </a:solidFill>
            </a:rPr>
            <a:t>Korintus</a:t>
          </a:r>
          <a:r>
            <a:rPr lang="en-ID" sz="2000" b="1" kern="1200" dirty="0">
              <a:solidFill>
                <a:schemeClr val="tx1"/>
              </a:solidFill>
            </a:rPr>
            <a:t> 6:6)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Bersikap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benar</a:t>
          </a:r>
          <a:r>
            <a:rPr lang="en-ID" sz="2000" b="1" kern="1200" dirty="0">
              <a:solidFill>
                <a:schemeClr val="tx1"/>
              </a:solidFill>
            </a:rPr>
            <a:t> dan </a:t>
          </a:r>
          <a:r>
            <a:rPr lang="en-ID" sz="2000" b="1" kern="1200" dirty="0" err="1">
              <a:solidFill>
                <a:schemeClr val="tx1"/>
              </a:solidFill>
            </a:rPr>
            <a:t>adil</a:t>
          </a:r>
          <a:r>
            <a:rPr lang="en-ID" sz="2000" b="1" kern="1200" dirty="0">
              <a:solidFill>
                <a:schemeClr val="tx1"/>
              </a:solidFill>
            </a:rPr>
            <a:t> (2 </a:t>
          </a:r>
          <a:r>
            <a:rPr lang="en-ID" sz="2000" b="1" kern="1200" dirty="0" err="1">
              <a:solidFill>
                <a:schemeClr val="tx1"/>
              </a:solidFill>
            </a:rPr>
            <a:t>Korintus</a:t>
          </a:r>
          <a:r>
            <a:rPr lang="en-ID" sz="2000" b="1" kern="1200" dirty="0">
              <a:solidFill>
                <a:schemeClr val="tx1"/>
              </a:solidFill>
            </a:rPr>
            <a:t> 6:7)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Tetap teguh dalam keadaan apa pun (2 Korintus 6:8–10)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Membuka hati kita kepada orang lain (2 Korintus 6:11–13)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solidFill>
                <a:schemeClr val="tx1"/>
              </a:solidFill>
            </a:rPr>
            <a:t>Memisahkan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diri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dari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pengaruh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buruk</a:t>
          </a:r>
          <a:r>
            <a:rPr lang="en-ID" sz="2000" b="1" kern="1200" dirty="0">
              <a:solidFill>
                <a:schemeClr val="tx1"/>
              </a:solidFill>
            </a:rPr>
            <a:t> orang-orang yang </a:t>
          </a:r>
          <a:r>
            <a:rPr lang="en-ID" sz="2000" b="1" kern="1200" dirty="0" err="1">
              <a:solidFill>
                <a:schemeClr val="tx1"/>
              </a:solidFill>
            </a:rPr>
            <a:t>tidak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percaya</a:t>
          </a:r>
          <a:r>
            <a:rPr lang="en-ID" sz="2000" b="1" kern="1200" dirty="0">
              <a:solidFill>
                <a:schemeClr val="tx1"/>
              </a:solidFill>
            </a:rPr>
            <a:t> (2 </a:t>
          </a:r>
          <a:r>
            <a:rPr lang="en-ID" sz="2000" b="1" kern="1200" dirty="0" err="1">
              <a:solidFill>
                <a:schemeClr val="tx1"/>
              </a:solidFill>
            </a:rPr>
            <a:t>Korintus</a:t>
          </a:r>
          <a:r>
            <a:rPr lang="en-ID" sz="2000" b="1" kern="1200" dirty="0">
              <a:solidFill>
                <a:schemeClr val="tx1"/>
              </a:solidFill>
            </a:rPr>
            <a:t> 6:14–15)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713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ID" sz="2000" b="1" kern="1200" dirty="0" err="1"/>
            <a:t>Keluar</a:t>
          </a:r>
          <a:r>
            <a:rPr lang="en-ID" sz="2000" b="1" kern="1200" dirty="0"/>
            <a:t> </a:t>
          </a:r>
          <a:r>
            <a:rPr lang="en-ID" sz="2000" b="1" kern="1200" dirty="0" err="1"/>
            <a:t>dari</a:t>
          </a:r>
          <a:r>
            <a:rPr lang="en-ID" sz="2000" b="1" kern="1200" dirty="0"/>
            <a:t> </a:t>
          </a:r>
          <a:r>
            <a:rPr lang="en-ID" sz="2000" b="1" kern="1200" dirty="0" err="1"/>
            <a:t>tempat-tempat</a:t>
          </a:r>
          <a:r>
            <a:rPr lang="en-ID" sz="2000" b="1" kern="1200" dirty="0"/>
            <a:t> dosa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ID" sz="2000" b="1" kern="1200" dirty="0" err="1"/>
            <a:t>Pisahkanlah</a:t>
          </a:r>
          <a:r>
            <a:rPr lang="en-ID" sz="2000" b="1" kern="1200" dirty="0"/>
            <a:t> </a:t>
          </a:r>
          <a:r>
            <a:rPr lang="en-ID" sz="2000" b="1" kern="1200" dirty="0" err="1"/>
            <a:t>dirimu</a:t>
          </a:r>
          <a:r>
            <a:rPr lang="en-ID" sz="2000" b="1" kern="1200" dirty="0"/>
            <a:t> </a:t>
          </a:r>
          <a:r>
            <a:rPr lang="en-ID" sz="2000" b="1" kern="1200" dirty="0" err="1"/>
            <a:t>dari</a:t>
          </a:r>
          <a:r>
            <a:rPr lang="en-ID" sz="2000" b="1" kern="1200" dirty="0"/>
            <a:t> orang-orang </a:t>
          </a:r>
          <a:r>
            <a:rPr lang="en-ID" sz="2000" b="1" kern="1200" dirty="0" err="1"/>
            <a:t>berdosa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ID" sz="2000" b="1" kern="1200" dirty="0" err="1"/>
            <a:t>Jangan</a:t>
          </a:r>
          <a:r>
            <a:rPr lang="en-ID" sz="2000" b="1" kern="1200" dirty="0"/>
            <a:t> </a:t>
          </a:r>
          <a:r>
            <a:rPr lang="en-ID" sz="2000" b="1" kern="1200" dirty="0" err="1"/>
            <a:t>menjamah</a:t>
          </a:r>
          <a:r>
            <a:rPr lang="en-ID" sz="2000" b="1" kern="1200" dirty="0"/>
            <a:t> </a:t>
          </a:r>
          <a:r>
            <a:rPr lang="en-ID" sz="2000" b="1" kern="1200" dirty="0" err="1"/>
            <a:t>apa</a:t>
          </a:r>
          <a:r>
            <a:rPr lang="en-ID" sz="2000" b="1" kern="1200" dirty="0"/>
            <a:t> yang </a:t>
          </a:r>
          <a:r>
            <a:rPr lang="en-ID" sz="2000" b="1" kern="1200" dirty="0" err="1"/>
            <a:t>najis</a:t>
          </a:r>
          <a:endParaRPr lang="en" sz="2000" b="1" kern="1200" dirty="0"/>
        </a:p>
      </dsp:txBody>
      <dsp:txXfrm>
        <a:off x="0" y="241929"/>
        <a:ext cx="4724399" cy="17136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/>
            <a:t>Dipanggil</a:t>
          </a:r>
          <a:r>
            <a:rPr lang="en-ID" sz="2400" b="1" kern="1200" dirty="0"/>
            <a:t> </a:t>
          </a:r>
          <a:r>
            <a:rPr lang="en-ID" sz="2400" b="1" kern="1200" dirty="0" err="1"/>
            <a:t>untuk</a:t>
          </a:r>
          <a:endParaRPr lang="en" sz="2400" b="1" kern="1200" dirty="0"/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278089"/>
          <a:ext cx="4724399" cy="2066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ID" sz="2000" b="1" kern="1200" dirty="0"/>
            <a:t>Aku </a:t>
          </a:r>
          <a:r>
            <a:rPr lang="en-ID" sz="2000" b="1" kern="1200" dirty="0" err="1"/>
            <a:t>akan</a:t>
          </a:r>
          <a:r>
            <a:rPr lang="en-ID" sz="2000" b="1" kern="1200" dirty="0"/>
            <a:t> </a:t>
          </a:r>
          <a:r>
            <a:rPr lang="en-ID" sz="2000" b="1" kern="1200" dirty="0" err="1"/>
            <a:t>diam</a:t>
          </a:r>
          <a:r>
            <a:rPr lang="en-ID" sz="2000" b="1" kern="1200" dirty="0"/>
            <a:t> </a:t>
          </a:r>
          <a:r>
            <a:rPr lang="en-ID" sz="2000" b="1" kern="1200" dirty="0" err="1"/>
            <a:t>bersama</a:t>
          </a:r>
          <a:r>
            <a:rPr lang="en-ID" sz="2000" b="1" kern="1200" dirty="0"/>
            <a:t> </a:t>
          </a:r>
          <a:r>
            <a:rPr lang="en-ID" sz="2000" b="1" kern="1200" dirty="0" err="1"/>
            <a:t>kamu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ID" sz="2000" b="1" kern="1200" dirty="0"/>
            <a:t>Aku </a:t>
          </a:r>
          <a:r>
            <a:rPr lang="en-ID" sz="2000" b="1" kern="1200" dirty="0" err="1"/>
            <a:t>akan</a:t>
          </a:r>
          <a:r>
            <a:rPr lang="en-ID" sz="2000" b="1" kern="1200" dirty="0"/>
            <a:t> </a:t>
          </a:r>
          <a:r>
            <a:rPr lang="en-ID" sz="2000" b="1" kern="1200" dirty="0" err="1"/>
            <a:t>menjadi</a:t>
          </a:r>
          <a:r>
            <a:rPr lang="en-ID" sz="2000" b="1" kern="1200" dirty="0"/>
            <a:t> </a:t>
          </a:r>
          <a:r>
            <a:rPr lang="en-ID" sz="2000" b="1" kern="1200" dirty="0" err="1"/>
            <a:t>Allahmu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ID" sz="2000" b="1" kern="1200" dirty="0"/>
            <a:t>Kamu </a:t>
          </a:r>
          <a:r>
            <a:rPr lang="en-ID" sz="2000" b="1" kern="1200" dirty="0" err="1"/>
            <a:t>akan</a:t>
          </a:r>
          <a:r>
            <a:rPr lang="en-ID" sz="2000" b="1" kern="1200" dirty="0"/>
            <a:t> </a:t>
          </a:r>
          <a:r>
            <a:rPr lang="en-ID" sz="2000" b="1" kern="1200" dirty="0" err="1"/>
            <a:t>menjadi</a:t>
          </a:r>
          <a:r>
            <a:rPr lang="en-ID" sz="2000" b="1" kern="1200" dirty="0"/>
            <a:t> </a:t>
          </a:r>
          <a:r>
            <a:rPr lang="en-ID" sz="2000" b="1" kern="1200" dirty="0" err="1"/>
            <a:t>umat</a:t>
          </a:r>
          <a:r>
            <a:rPr lang="en-ID" sz="2000" b="1" kern="1200" dirty="0"/>
            <a:t>-Ku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ID" sz="2000" b="1" kern="1200" dirty="0"/>
            <a:t>Aku </a:t>
          </a:r>
          <a:r>
            <a:rPr lang="en-ID" sz="2000" b="1" kern="1200" dirty="0" err="1"/>
            <a:t>akan</a:t>
          </a:r>
          <a:r>
            <a:rPr lang="en-ID" sz="2000" b="1" kern="1200" dirty="0"/>
            <a:t> </a:t>
          </a:r>
          <a:r>
            <a:rPr lang="en-ID" sz="2000" b="1" kern="1200" dirty="0" err="1"/>
            <a:t>menerima</a:t>
          </a:r>
          <a:r>
            <a:rPr lang="en-ID" sz="2000" b="1" kern="1200" dirty="0"/>
            <a:t> </a:t>
          </a:r>
          <a:r>
            <a:rPr lang="en-ID" sz="2000" b="1" kern="1200" dirty="0" err="1"/>
            <a:t>kamu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ID" sz="2000" b="1" kern="1200" dirty="0"/>
            <a:t>Aku </a:t>
          </a:r>
          <a:r>
            <a:rPr lang="en-ID" sz="2000" b="1" kern="1200" dirty="0" err="1"/>
            <a:t>akan</a:t>
          </a:r>
          <a:r>
            <a:rPr lang="en-ID" sz="2000" b="1" kern="1200" dirty="0"/>
            <a:t> </a:t>
          </a:r>
          <a:r>
            <a:rPr lang="en-ID" sz="2000" b="1" kern="1200" dirty="0" err="1"/>
            <a:t>menjadi</a:t>
          </a:r>
          <a:r>
            <a:rPr lang="en-ID" sz="2000" b="1" kern="1200" dirty="0"/>
            <a:t> </a:t>
          </a:r>
          <a:r>
            <a:rPr lang="en-ID" sz="2000" b="1" kern="1200" dirty="0" err="1"/>
            <a:t>Bapamu</a:t>
          </a:r>
          <a:endParaRPr lang="en" sz="2000" b="1" kern="1200" dirty="0"/>
        </a:p>
      </dsp:txBody>
      <dsp:txXfrm>
        <a:off x="0" y="2278089"/>
        <a:ext cx="4724399" cy="2066400"/>
      </dsp:txXfrm>
    </dsp:sp>
    <dsp:sp modelId="{10D1A03A-6952-4C5D-9531-7BD8145E38A2}">
      <dsp:nvSpPr>
        <dsp:cNvPr id="0" name=""/>
        <dsp:cNvSpPr/>
      </dsp:nvSpPr>
      <dsp:spPr>
        <a:xfrm>
          <a:off x="236220" y="204192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/>
            <a:t>Konsekuensinya</a:t>
          </a:r>
          <a:endParaRPr lang="en" sz="2400" b="1" kern="1200" dirty="0"/>
        </a:p>
      </dsp:txBody>
      <dsp:txXfrm>
        <a:off x="259277" y="2064986"/>
        <a:ext cx="326096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PELAYANAN KRISTEN YANG SEJATI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Lesson 10 for September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HASIL DARI USAHA BERSAMA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PENGHIBURAN DAN SUKACITA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Aku sangat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berterus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terang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terhadap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juga sangat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memegahkan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segala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penderitaan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sangat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terhibur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sukacitaku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melimpah-limpah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Korintus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0" y="1417203"/>
            <a:ext cx="7772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Terlepas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masalah-masalah</a:t>
            </a:r>
            <a:r>
              <a:rPr lang="en-ID" sz="2000" b="1" dirty="0"/>
              <a:t> yang </a:t>
            </a:r>
            <a:r>
              <a:rPr lang="en-ID" sz="2000" b="1" dirty="0" err="1"/>
              <a:t>dihadapinya</a:t>
            </a:r>
            <a:r>
              <a:rPr lang="en-ID" sz="2000" b="1" dirty="0"/>
              <a:t>, Paulus sangat </a:t>
            </a:r>
            <a:r>
              <a:rPr lang="en-ID" sz="2000" b="1" dirty="0" err="1"/>
              <a:t>bersukacita</a:t>
            </a:r>
            <a:r>
              <a:rPr lang="en-ID" sz="2000" b="1" dirty="0"/>
              <a:t> (2 </a:t>
            </a:r>
            <a:r>
              <a:rPr lang="en-ID" sz="2000" b="1" dirty="0" err="1"/>
              <a:t>Korintus</a:t>
            </a:r>
            <a:r>
              <a:rPr lang="en-ID" sz="2000" b="1" dirty="0"/>
              <a:t> 7:4). Apa yang </a:t>
            </a:r>
            <a:r>
              <a:rPr lang="en-ID" sz="2000" b="1" dirty="0" err="1"/>
              <a:t>menyebabkan</a:t>
            </a:r>
            <a:r>
              <a:rPr lang="en-ID" sz="2000" b="1" dirty="0"/>
              <a:t> </a:t>
            </a:r>
            <a:r>
              <a:rPr lang="en-ID" sz="2000" b="1" dirty="0" err="1"/>
              <a:t>sukacita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279" y="1481732"/>
            <a:ext cx="4050131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71588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Dengan </a:t>
            </a:r>
            <a:r>
              <a:rPr lang="en-ID" sz="2000" b="1" dirty="0" err="1"/>
              <a:t>demikian</a:t>
            </a:r>
            <a:r>
              <a:rPr lang="en-ID" sz="2000" b="1" dirty="0"/>
              <a:t>, </a:t>
            </a:r>
            <a:r>
              <a:rPr lang="en-ID" sz="2000" b="1" dirty="0" err="1"/>
              <a:t>ada</a:t>
            </a:r>
            <a:r>
              <a:rPr lang="en-ID" sz="2000" b="1" dirty="0"/>
              <a:t> </a:t>
            </a:r>
            <a:r>
              <a:rPr lang="en-ID" sz="2000" b="1" dirty="0" err="1"/>
              <a:t>penghiburan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</a:t>
            </a:r>
            <a:r>
              <a:rPr lang="en-ID" sz="2000" b="1" dirty="0" err="1"/>
              <a:t>semua</a:t>
            </a:r>
            <a:r>
              <a:rPr lang="en-ID" sz="2000" b="1" dirty="0"/>
              <a:t> orang. Titus, </a:t>
            </a:r>
            <a:r>
              <a:rPr lang="en-ID" sz="2000" b="1" dirty="0" err="1"/>
              <a:t>rekan</a:t>
            </a:r>
            <a:r>
              <a:rPr lang="en-ID" sz="2000" b="1" dirty="0"/>
              <a:t> Paulus, </a:t>
            </a:r>
            <a:r>
              <a:rPr lang="en-ID" sz="2000" b="1" dirty="0" err="1"/>
              <a:t>mendapat</a:t>
            </a:r>
            <a:r>
              <a:rPr lang="en-ID" sz="2000" b="1" dirty="0"/>
              <a:t> </a:t>
            </a:r>
            <a:r>
              <a:rPr lang="en-ID" sz="2000" b="1" dirty="0" err="1"/>
              <a:t>penghiburan</a:t>
            </a:r>
            <a:r>
              <a:rPr lang="en-ID" sz="2000" b="1" dirty="0"/>
              <a:t> (2 </a:t>
            </a:r>
            <a:r>
              <a:rPr lang="en-ID" sz="2000" b="1" dirty="0" err="1"/>
              <a:t>Korintus</a:t>
            </a:r>
            <a:r>
              <a:rPr lang="en-ID" sz="2000" b="1" dirty="0"/>
              <a:t> 7:7). Paulus </a:t>
            </a:r>
            <a:r>
              <a:rPr lang="en-ID" sz="2000" b="1" dirty="0" err="1"/>
              <a:t>dihiburkan</a:t>
            </a:r>
            <a:r>
              <a:rPr lang="en-ID" sz="2000" b="1" dirty="0"/>
              <a:t> oleh </a:t>
            </a:r>
            <a:r>
              <a:rPr lang="en-ID" sz="2000" b="1" dirty="0" err="1"/>
              <a:t>kedatangan</a:t>
            </a:r>
            <a:r>
              <a:rPr lang="en-ID" sz="2000" b="1" dirty="0"/>
              <a:t> Titus (2 </a:t>
            </a:r>
            <a:r>
              <a:rPr lang="en-ID" sz="2000" b="1" dirty="0" err="1"/>
              <a:t>Korintus</a:t>
            </a:r>
            <a:r>
              <a:rPr lang="en-ID" sz="2000" b="1" dirty="0"/>
              <a:t> 7:6).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dihiburkan</a:t>
            </a:r>
            <a:r>
              <a:rPr lang="en-ID" sz="2000" b="1" dirty="0"/>
              <a:t>, yang juga </a:t>
            </a:r>
            <a:r>
              <a:rPr lang="en-ID" sz="2000" b="1" dirty="0" err="1"/>
              <a:t>membawa</a:t>
            </a:r>
            <a:r>
              <a:rPr lang="en-ID" sz="2000" b="1" dirty="0"/>
              <a:t> </a:t>
            </a:r>
            <a:r>
              <a:rPr lang="en-ID" sz="2000" b="1" dirty="0" err="1"/>
              <a:t>penghiburan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Paulus (2 </a:t>
            </a:r>
            <a:r>
              <a:rPr lang="en-ID" sz="2000" b="1" dirty="0" err="1"/>
              <a:t>Korintus</a:t>
            </a:r>
            <a:r>
              <a:rPr lang="en-ID" sz="2000" b="1" dirty="0"/>
              <a:t> 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020295"/>
            <a:ext cx="76675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Paulus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menulis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surat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keras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, yang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membuat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berdukacita</a:t>
            </a:r>
            <a:r>
              <a:rPr lang="en-ID" sz="2000" b="1" dirty="0">
                <a:solidFill>
                  <a:prstClr val="black"/>
                </a:solidFill>
              </a:rPr>
              <a:t>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7:8). </a:t>
            </a: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kesedihan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membawa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pertobatan</a:t>
            </a:r>
            <a:r>
              <a:rPr lang="en-ID" sz="2000" b="1" dirty="0">
                <a:solidFill>
                  <a:prstClr val="black"/>
                </a:solidFill>
              </a:rPr>
              <a:t>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7:9–10). Hal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menghasilkan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perubahan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menyeluruh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hubungan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Paulus, dan </a:t>
            </a:r>
            <a:r>
              <a:rPr lang="en-ID" sz="2000" b="1" dirty="0" err="1">
                <a:solidFill>
                  <a:prstClr val="black"/>
                </a:solidFill>
              </a:rPr>
              <a:t>satu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sama</a:t>
            </a:r>
            <a:r>
              <a:rPr lang="en-ID" sz="2000" b="1" dirty="0">
                <a:solidFill>
                  <a:prstClr val="black"/>
                </a:solidFill>
              </a:rPr>
              <a:t> lain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7:11–12).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Paulus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mengambil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pujian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dirinya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. Jika para </a:t>
            </a:r>
            <a:r>
              <a:rPr lang="en-ID" sz="2000" b="1" dirty="0" err="1">
                <a:solidFill>
                  <a:prstClr val="black"/>
                </a:solidFill>
              </a:rPr>
              <a:t>pendeta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anggota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menikmati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sukacita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penghiburan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Allah “</a:t>
            </a:r>
            <a:r>
              <a:rPr lang="en-ID" sz="2000" b="1" dirty="0" err="1">
                <a:solidFill>
                  <a:prstClr val="black"/>
                </a:solidFill>
              </a:rPr>
              <a:t>menghiburkan</a:t>
            </a:r>
            <a:r>
              <a:rPr lang="en-ID" sz="2000" b="1" dirty="0">
                <a:solidFill>
                  <a:prstClr val="black"/>
                </a:solidFill>
              </a:rPr>
              <a:t> orang yang </a:t>
            </a:r>
            <a:r>
              <a:rPr lang="en-ID" sz="2000" b="1" dirty="0" err="1">
                <a:solidFill>
                  <a:prstClr val="black"/>
                </a:solidFill>
              </a:rPr>
              <a:t>rendah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hati</a:t>
            </a:r>
            <a:r>
              <a:rPr lang="en-ID" sz="2000" b="1" dirty="0">
                <a:solidFill>
                  <a:prstClr val="black"/>
                </a:solidFill>
              </a:rPr>
              <a:t>”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7:6a).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886894" y="687740"/>
            <a:ext cx="9070248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 err="1">
                <a:latin typeface="Constantia" panose="02030602050306030303" pitchFamily="18" charset="0"/>
              </a:rPr>
              <a:t>Pelayanan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berarti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pengabdian</a:t>
            </a:r>
            <a:r>
              <a:rPr lang="en-US" sz="2600" b="1" dirty="0">
                <a:latin typeface="Constantia" panose="02030602050306030303" pitchFamily="18" charset="0"/>
              </a:rPr>
              <a:t>, dan </a:t>
            </a:r>
            <a:r>
              <a:rPr lang="en-US" sz="2600" b="1" dirty="0" err="1">
                <a:latin typeface="Constantia" panose="02030602050306030303" pitchFamily="18" charset="0"/>
              </a:rPr>
              <a:t>kepada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pelayanan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ini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kita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semua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dipanggil</a:t>
            </a:r>
            <a:r>
              <a:rPr lang="en-US" sz="2600" b="1" dirty="0">
                <a:latin typeface="Constantia" panose="02030602050306030303" pitchFamily="18" charset="0"/>
              </a:rPr>
              <a:t>. Adalah </a:t>
            </a:r>
            <a:r>
              <a:rPr lang="en-US" sz="2600" b="1" dirty="0" err="1">
                <a:latin typeface="Constantia" panose="02030602050306030303" pitchFamily="18" charset="0"/>
              </a:rPr>
              <a:t>suatu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penghinaan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kepada</a:t>
            </a:r>
            <a:r>
              <a:rPr lang="en-US" sz="2600" b="1" dirty="0">
                <a:latin typeface="Constantia" panose="02030602050306030303" pitchFamily="18" charset="0"/>
              </a:rPr>
              <a:t> Allah </a:t>
            </a:r>
            <a:r>
              <a:rPr lang="en-US" sz="2600" b="1" dirty="0" err="1">
                <a:latin typeface="Constantia" panose="02030602050306030303" pitchFamily="18" charset="0"/>
              </a:rPr>
              <a:t>apabila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seseorang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memilih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kehidupan</a:t>
            </a:r>
            <a:r>
              <a:rPr lang="en-US" sz="2600" b="1" dirty="0">
                <a:latin typeface="Constantia" panose="02030602050306030303" pitchFamily="18" charset="0"/>
              </a:rPr>
              <a:t> yang </a:t>
            </a:r>
            <a:r>
              <a:rPr lang="en-US" sz="2600" b="1" dirty="0" err="1">
                <a:latin typeface="Constantia" panose="02030602050306030303" pitchFamily="18" charset="0"/>
              </a:rPr>
              <a:t>menyenangkan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dirinya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sendiri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Saudara-saudara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apakah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kamu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menyadari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bahwa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setiap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tahun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ribuan</a:t>
            </a:r>
            <a:r>
              <a:rPr lang="en-US" sz="2600" b="1" dirty="0">
                <a:latin typeface="Constantia" panose="02030602050306030303" pitchFamily="18" charset="0"/>
              </a:rPr>
              <a:t> dan </a:t>
            </a:r>
            <a:r>
              <a:rPr lang="en-US" sz="2600" b="1" dirty="0" err="1">
                <a:latin typeface="Constantia" panose="02030602050306030303" pitchFamily="18" charset="0"/>
              </a:rPr>
              <a:t>ribuan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jiwa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binasa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mati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dalam</a:t>
            </a:r>
            <a:r>
              <a:rPr lang="en-US" sz="2600" b="1" dirty="0">
                <a:latin typeface="Constantia" panose="02030602050306030303" pitchFamily="18" charset="0"/>
              </a:rPr>
              <a:t> dosa-dosa </a:t>
            </a:r>
            <a:r>
              <a:rPr lang="en-US" sz="2600" b="1" dirty="0" err="1">
                <a:latin typeface="Constantia" panose="02030602050306030303" pitchFamily="18" charset="0"/>
              </a:rPr>
              <a:t>mereka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karena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terang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kebenaran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belum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dipancarkan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jalan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mereka</a:t>
            </a:r>
            <a:r>
              <a:rPr lang="en-US" sz="2600" b="1" dirty="0">
                <a:latin typeface="Constantia" panose="02030602050306030303" pitchFamily="18" charset="0"/>
              </a:rPr>
              <a:t>?”</a:t>
            </a:r>
            <a:endParaRPr lang="en" sz="26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“Ada </a:t>
            </a:r>
            <a:r>
              <a:rPr lang="en-US" sz="2600" b="1" dirty="0" err="1">
                <a:latin typeface="Constantia" panose="02030602050306030303" pitchFamily="18" charset="0"/>
              </a:rPr>
              <a:t>suatu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pekerjaan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besar</a:t>
            </a:r>
            <a:r>
              <a:rPr lang="en-US" sz="2600" b="1" dirty="0">
                <a:latin typeface="Constantia" panose="02030602050306030303" pitchFamily="18" charset="0"/>
              </a:rPr>
              <a:t> yang </a:t>
            </a:r>
            <a:r>
              <a:rPr lang="en-US" sz="2600" b="1" dirty="0" err="1">
                <a:latin typeface="Constantia" panose="02030602050306030303" pitchFamily="18" charset="0"/>
              </a:rPr>
              <a:t>harus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dilakukan</a:t>
            </a:r>
            <a:r>
              <a:rPr lang="en-US" sz="2600" b="1" dirty="0">
                <a:latin typeface="Constantia" panose="02030602050306030303" pitchFamily="18" charset="0"/>
              </a:rPr>
              <a:t> di dunia </a:t>
            </a:r>
            <a:r>
              <a:rPr lang="en-US" sz="2600" b="1" dirty="0" err="1">
                <a:latin typeface="Constantia" panose="02030602050306030303" pitchFamily="18" charset="0"/>
              </a:rPr>
              <a:t>kita</a:t>
            </a:r>
            <a:r>
              <a:rPr lang="en-US" sz="2600" b="1" dirty="0">
                <a:latin typeface="Constantia" panose="02030602050306030303" pitchFamily="18" charset="0"/>
              </a:rPr>
              <a:t>. Laki-</a:t>
            </a:r>
            <a:r>
              <a:rPr lang="en-US" sz="2600" b="1" dirty="0" err="1">
                <a:latin typeface="Constantia" panose="02030602050306030303" pitchFamily="18" charset="0"/>
              </a:rPr>
              <a:t>laki</a:t>
            </a:r>
            <a:r>
              <a:rPr lang="en-US" sz="2600" b="1" dirty="0">
                <a:latin typeface="Constantia" panose="02030602050306030303" pitchFamily="18" charset="0"/>
              </a:rPr>
              <a:t> dan </a:t>
            </a:r>
            <a:r>
              <a:rPr lang="en-US" sz="2600" b="1" dirty="0" err="1">
                <a:latin typeface="Constantia" panose="02030602050306030303" pitchFamily="18" charset="0"/>
              </a:rPr>
              <a:t>perempuan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harus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bertobat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bukan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melalui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karunia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bahasa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lidah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ataupun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melalui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pekerjaan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mukjizat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melainkan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melalui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pemberitaan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tentang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Kristus</a:t>
            </a:r>
            <a:r>
              <a:rPr lang="en-US" sz="2600" b="1" dirty="0">
                <a:latin typeface="Constantia" panose="02030602050306030303" pitchFamily="18" charset="0"/>
              </a:rPr>
              <a:t> yang </a:t>
            </a:r>
            <a:r>
              <a:rPr lang="en-US" sz="2600" b="1" dirty="0" err="1">
                <a:latin typeface="Constantia" panose="02030602050306030303" pitchFamily="18" charset="0"/>
              </a:rPr>
              <a:t>disalibkan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Mengapa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menunda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usaha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untuk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menjadikan</a:t>
            </a:r>
            <a:r>
              <a:rPr lang="en-US" sz="2600" b="1" dirty="0">
                <a:latin typeface="Constantia" panose="02030602050306030303" pitchFamily="18" charset="0"/>
              </a:rPr>
              <a:t> dunia </a:t>
            </a:r>
            <a:r>
              <a:rPr lang="en-US" sz="2600" b="1" dirty="0" err="1">
                <a:latin typeface="Constantia" panose="02030602050306030303" pitchFamily="18" charset="0"/>
              </a:rPr>
              <a:t>lebih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baik</a:t>
            </a:r>
            <a:r>
              <a:rPr lang="en-US" sz="2600" b="1" dirty="0">
                <a:latin typeface="Constantia" panose="02030602050306030303" pitchFamily="18" charset="0"/>
              </a:rPr>
              <a:t>?”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Dalam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segala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kami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ditindas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terjepit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kami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habis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akal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putus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asa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kami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dianiaya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ditinggalkan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sendirian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kami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dihempaskan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namun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tidak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binasa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Kami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senantiasa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membawa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kematian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Yesus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dalam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tubuh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kami,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supaya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kehidupan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Yesus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juga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menjadi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nyata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dalam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tubuh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kami.”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Korintus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ID" sz="2000" b="1" dirty="0">
                <a:solidFill>
                  <a:srgbClr val="35559D"/>
                </a:solidFill>
              </a:rPr>
              <a:t>PEKERJAAN SEORANG PENDETA</a:t>
            </a:r>
            <a:endParaRPr lang="en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ID" sz="2000" b="1" dirty="0"/>
              <a:t>Para </a:t>
            </a:r>
            <a:r>
              <a:rPr lang="en-ID" sz="2000" b="1" dirty="0" err="1"/>
              <a:t>pelayan</a:t>
            </a:r>
            <a:r>
              <a:rPr lang="en-ID" sz="2000" b="1" dirty="0"/>
              <a:t> yang </a:t>
            </a:r>
            <a:r>
              <a:rPr lang="en-ID" sz="2000" b="1" dirty="0" err="1"/>
              <a:t>kompeten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ID" sz="2000" b="1" dirty="0"/>
              <a:t>Risiko-</a:t>
            </a:r>
            <a:r>
              <a:rPr lang="en-ID" sz="2000" b="1" dirty="0" err="1"/>
              <a:t>risiko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pelayanan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-ID" sz="2000" b="1" dirty="0">
                <a:solidFill>
                  <a:srgbClr val="BA4242"/>
                </a:solidFill>
              </a:rPr>
              <a:t>KEWAJIBAN PARA ANGGOTA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ID" sz="2000" b="1" dirty="0"/>
              <a:t>Utusan-</a:t>
            </a:r>
            <a:r>
              <a:rPr lang="en-ID" sz="2000" b="1" dirty="0" err="1"/>
              <a:t>utusan</a:t>
            </a:r>
            <a:r>
              <a:rPr lang="en-ID" sz="2000" b="1" dirty="0"/>
              <a:t> </a:t>
            </a:r>
            <a:r>
              <a:rPr lang="en-ID" sz="2000" b="1" dirty="0" err="1"/>
              <a:t>pendamaian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ID" sz="2000" b="1" dirty="0" err="1"/>
              <a:t>Panggilan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kekudusan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-ID" sz="2000" b="1" dirty="0">
                <a:solidFill>
                  <a:srgbClr val="6B9B32"/>
                </a:solidFill>
              </a:rPr>
              <a:t>HASIL DARI USAHA BERSAMA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ID" sz="2000" b="1" dirty="0" err="1"/>
              <a:t>Penghiburan</a:t>
            </a:r>
            <a:r>
              <a:rPr lang="en-ID" sz="2000" b="1" dirty="0"/>
              <a:t> dan </a:t>
            </a:r>
            <a:r>
              <a:rPr lang="en-ID" sz="2000" b="1" dirty="0" err="1"/>
              <a:t>sukacita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Siapa</a:t>
            </a:r>
            <a:r>
              <a:rPr lang="en-ID" sz="2000" b="1" dirty="0"/>
              <a:t> yang </a:t>
            </a:r>
            <a:r>
              <a:rPr lang="en-ID" sz="2000" b="1" dirty="0" err="1"/>
              <a:t>mengatakan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seorang</a:t>
            </a:r>
            <a:r>
              <a:rPr lang="en-ID" sz="2000" b="1" dirty="0"/>
              <a:t> </a:t>
            </a:r>
            <a:r>
              <a:rPr lang="en-ID" sz="2000" b="1" dirty="0" err="1"/>
              <a:t>pendeta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nyaman</a:t>
            </a:r>
            <a:r>
              <a:rPr lang="en-ID" sz="2000" b="1" dirty="0"/>
              <a:t>? Para </a:t>
            </a:r>
            <a:r>
              <a:rPr lang="en-ID" sz="2000" b="1" dirty="0" err="1"/>
              <a:t>pelayan</a:t>
            </a:r>
            <a:r>
              <a:rPr lang="en-ID" sz="2000" b="1" dirty="0"/>
              <a:t> </a:t>
            </a:r>
            <a:r>
              <a:rPr lang="en-ID" sz="2000" b="1" dirty="0" err="1"/>
              <a:t>Injil</a:t>
            </a:r>
            <a:r>
              <a:rPr lang="en-ID" sz="2000" b="1" dirty="0"/>
              <a:t> </a:t>
            </a:r>
            <a:r>
              <a:rPr lang="en-ID" sz="2000" b="1" dirty="0" err="1"/>
              <a:t>memikul</a:t>
            </a:r>
            <a:r>
              <a:rPr lang="en-ID" sz="2000" b="1" dirty="0"/>
              <a:t> </a:t>
            </a:r>
            <a:r>
              <a:rPr lang="en-ID" sz="2000" b="1" dirty="0" err="1"/>
              <a:t>tanggung</a:t>
            </a:r>
            <a:r>
              <a:rPr lang="en-ID" sz="2000" b="1" dirty="0"/>
              <a:t> </a:t>
            </a:r>
            <a:r>
              <a:rPr lang="en-ID" sz="2000" b="1" dirty="0" err="1"/>
              <a:t>jawab</a:t>
            </a:r>
            <a:r>
              <a:rPr lang="en-ID" sz="2000" b="1" dirty="0"/>
              <a:t> yang </a:t>
            </a:r>
            <a:r>
              <a:rPr lang="en-ID" sz="2000" b="1" dirty="0" err="1"/>
              <a:t>besar</a:t>
            </a:r>
            <a:r>
              <a:rPr lang="en-ID" sz="2000" b="1" dirty="0"/>
              <a:t>, dan </a:t>
            </a:r>
            <a:r>
              <a:rPr lang="en-ID" sz="2000" b="1" dirty="0" err="1"/>
              <a:t>usaha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terlepas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bahaya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894198"/>
            <a:ext cx="6591300" cy="2335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Ketika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bekerja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sama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para </a:t>
            </a:r>
            <a:r>
              <a:rPr lang="en-ID" sz="2000" b="1" dirty="0" err="1">
                <a:solidFill>
                  <a:prstClr val="black"/>
                </a:solidFill>
              </a:rPr>
              <a:t>pelayannya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membuat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perubahan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tegas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gaya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hidupnya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gereja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menjadi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unsur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pendamaian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memberikan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penghiburan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sukacita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semua</a:t>
            </a:r>
            <a:r>
              <a:rPr lang="en-ID" sz="2000" b="1" dirty="0">
                <a:solidFill>
                  <a:prstClr val="black"/>
                </a:solidFill>
              </a:rPr>
              <a:t> orang.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4106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Kasih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jiwa-jiwa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sedang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binasa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serta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perhatian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penuh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kelembutan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harus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memelihara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membangun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menerima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Injil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hal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membedakan</a:t>
            </a:r>
            <a:r>
              <a:rPr lang="en-ID" sz="2000" b="1" dirty="0">
                <a:solidFill>
                  <a:prstClr val="black"/>
                </a:solidFill>
              </a:rPr>
              <a:t> para </a:t>
            </a:r>
            <a:r>
              <a:rPr lang="en-ID" sz="2000" b="1" dirty="0" err="1">
                <a:solidFill>
                  <a:prstClr val="black"/>
                </a:solidFill>
              </a:rPr>
              <a:t>pelayan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sejati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serigala-serigala</a:t>
            </a:r>
            <a:r>
              <a:rPr lang="en-ID" sz="2000" b="1" dirty="0">
                <a:solidFill>
                  <a:prstClr val="black"/>
                </a:solidFill>
              </a:rPr>
              <a:t> yang buas.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803938"/>
            <a:ext cx="10702413" cy="1709447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PEKERJAAN SEORANG PENDETA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32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PARA PELAYANAN YANG KOMPETEN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71372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Beberapa</a:t>
            </a:r>
            <a:r>
              <a:rPr lang="en-ID" sz="2000" b="1" dirty="0"/>
              <a:t> </a:t>
            </a:r>
            <a:r>
              <a:rPr lang="en-ID" sz="2000" b="1" dirty="0" err="1"/>
              <a:t>hal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banyak</a:t>
            </a:r>
            <a:r>
              <a:rPr lang="en-ID" sz="2000" b="1" dirty="0"/>
              <a:t> </a:t>
            </a:r>
            <a:r>
              <a:rPr lang="en-ID" sz="2000" b="1" dirty="0" err="1"/>
              <a:t>berubah</a:t>
            </a:r>
            <a:r>
              <a:rPr lang="en-ID" sz="2000" b="1" dirty="0"/>
              <a:t> </a:t>
            </a:r>
            <a:r>
              <a:rPr lang="en-ID" sz="2000" b="1" dirty="0" err="1"/>
              <a:t>seiring</a:t>
            </a:r>
            <a:r>
              <a:rPr lang="en-ID" sz="2000" b="1" dirty="0"/>
              <a:t> </a:t>
            </a:r>
            <a:r>
              <a:rPr lang="en-ID" sz="2000" b="1" dirty="0" err="1"/>
              <a:t>berjalannya</a:t>
            </a:r>
            <a:r>
              <a:rPr lang="en-ID" sz="2000" b="1" dirty="0"/>
              <a:t> </a:t>
            </a:r>
            <a:r>
              <a:rPr lang="en-ID" sz="2000" b="1" dirty="0" err="1"/>
              <a:t>waktu</a:t>
            </a:r>
            <a:r>
              <a:rPr lang="en-ID" sz="2000" b="1" dirty="0"/>
              <a:t>. Surat </a:t>
            </a:r>
            <a:r>
              <a:rPr lang="en-ID" sz="2000" b="1" dirty="0" err="1"/>
              <a:t>rekomendasi</a:t>
            </a:r>
            <a:r>
              <a:rPr lang="en-ID" sz="2000" b="1" dirty="0"/>
              <a:t> </a:t>
            </a:r>
            <a:r>
              <a:rPr lang="en-ID" sz="2000" b="1" dirty="0" err="1"/>
              <a:t>masih</a:t>
            </a:r>
            <a:r>
              <a:rPr lang="en-ID" sz="2000" b="1" dirty="0"/>
              <a:t> </a:t>
            </a:r>
            <a:r>
              <a:rPr lang="en-ID" sz="2000" b="1" dirty="0" err="1"/>
              <a:t>membuka</a:t>
            </a:r>
            <a:r>
              <a:rPr lang="en-ID" sz="2000" b="1" dirty="0"/>
              <a:t> </a:t>
            </a:r>
            <a:r>
              <a:rPr lang="en-ID" sz="2000" b="1" dirty="0" err="1"/>
              <a:t>pintu</a:t>
            </a:r>
            <a:r>
              <a:rPr lang="en-ID" sz="2000" b="1" dirty="0"/>
              <a:t> </a:t>
            </a:r>
            <a:r>
              <a:rPr lang="en-ID" sz="2000" b="1" dirty="0" err="1"/>
              <a:t>hingga</a:t>
            </a:r>
            <a:r>
              <a:rPr lang="en-ID" sz="2000" b="1" dirty="0"/>
              <a:t> </a:t>
            </a:r>
            <a:r>
              <a:rPr lang="en-ID" sz="2000" b="1" dirty="0" err="1"/>
              <a:t>saat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, </a:t>
            </a:r>
            <a:r>
              <a:rPr lang="en-ID" sz="2000" b="1" dirty="0" err="1"/>
              <a:t>sama</a:t>
            </a:r>
            <a:r>
              <a:rPr lang="en-ID" sz="2000" b="1" dirty="0"/>
              <a:t> </a:t>
            </a:r>
            <a:r>
              <a:rPr lang="en-ID" sz="2000" b="1" dirty="0" err="1"/>
              <a:t>seperti</a:t>
            </a:r>
            <a:r>
              <a:rPr lang="en-ID" sz="2000" b="1" dirty="0"/>
              <a:t> pada </a:t>
            </a:r>
            <a:r>
              <a:rPr lang="en-ID" sz="2000" b="1" dirty="0" err="1"/>
              <a:t>abad</a:t>
            </a:r>
            <a:r>
              <a:rPr lang="en-ID" sz="2000" b="1" dirty="0"/>
              <a:t> </a:t>
            </a:r>
            <a:r>
              <a:rPr lang="en-ID" sz="2000" b="1" dirty="0" err="1"/>
              <a:t>pertama</a:t>
            </a:r>
            <a:r>
              <a:rPr lang="en-ID" sz="2000" b="1" dirty="0"/>
              <a:t>. </a:t>
            </a:r>
            <a:r>
              <a:rPr lang="en-ID" sz="2000" b="1" dirty="0" err="1"/>
              <a:t>Apakah</a:t>
            </a:r>
            <a:r>
              <a:rPr lang="en-ID" sz="2000" b="1" dirty="0"/>
              <a:t> Paulus </a:t>
            </a:r>
            <a:r>
              <a:rPr lang="en-ID" sz="2000" b="1" dirty="0" err="1"/>
              <a:t>membutuhkan</a:t>
            </a:r>
            <a:r>
              <a:rPr lang="en-ID" sz="2000" b="1" dirty="0"/>
              <a:t> </a:t>
            </a:r>
            <a:r>
              <a:rPr lang="en-ID" sz="2000" b="1" dirty="0" err="1"/>
              <a:t>surat</a:t>
            </a:r>
            <a:r>
              <a:rPr lang="en-ID" sz="2000" b="1" dirty="0"/>
              <a:t> </a:t>
            </a:r>
            <a:r>
              <a:rPr lang="en-ID" sz="2000" b="1" dirty="0" err="1"/>
              <a:t>rekomendasi</a:t>
            </a:r>
            <a:r>
              <a:rPr lang="en-ID" sz="2000" b="1" dirty="0"/>
              <a:t> agar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diterima</a:t>
            </a:r>
            <a:r>
              <a:rPr lang="en-ID" sz="2000" b="1" dirty="0"/>
              <a:t> oleh </a:t>
            </a:r>
            <a:r>
              <a:rPr lang="en-ID" sz="2000" b="1" dirty="0" err="1"/>
              <a:t>gereja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? (2 </a:t>
            </a:r>
            <a:r>
              <a:rPr lang="en-ID" sz="2000" b="1" dirty="0" err="1"/>
              <a:t>Korintus</a:t>
            </a:r>
            <a:r>
              <a:rPr lang="en-ID" sz="2000" b="1" dirty="0"/>
              <a:t> 3:1)</a:t>
            </a: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Kamu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adalah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surat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pujian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kami yang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tertulis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dalam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hati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kami dan yang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dikenal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dan yang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dapat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dibaca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oleh </a:t>
            </a:r>
            <a:r>
              <a:rPr lang="en-ID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semua</a:t>
            </a:r>
            <a:r>
              <a:rPr lang="en-ID" b="1" dirty="0">
                <a:solidFill>
                  <a:srgbClr val="7030A0"/>
                </a:solidFill>
                <a:latin typeface="Comic Sans MS" panose="030F0702030302020204" pitchFamily="66" charset="0"/>
              </a:rPr>
              <a:t> orang.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Korintus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7511" y="1417467"/>
            <a:ext cx="1819630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804366" y="4613159"/>
            <a:ext cx="3232776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1" y="3993450"/>
            <a:ext cx="685436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Paulus dan para </a:t>
            </a:r>
            <a:r>
              <a:rPr lang="en-ID" sz="2000" b="1" dirty="0" err="1"/>
              <a:t>pembantunya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“</a:t>
            </a:r>
            <a:r>
              <a:rPr lang="en-ID" sz="2000" b="1" dirty="0" err="1"/>
              <a:t>sanggup</a:t>
            </a:r>
            <a:r>
              <a:rPr lang="en-ID" sz="2000" b="1" dirty="0"/>
              <a:t> </a:t>
            </a:r>
            <a:r>
              <a:rPr lang="en-ID" sz="2000" b="1" dirty="0" err="1"/>
              <a:t>menjadi</a:t>
            </a:r>
            <a:r>
              <a:rPr lang="en-ID" sz="2000" b="1" dirty="0"/>
              <a:t> </a:t>
            </a:r>
            <a:r>
              <a:rPr lang="en-ID" sz="2000" b="1" dirty="0" err="1"/>
              <a:t>pelayan-pelayan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suatu</a:t>
            </a:r>
            <a:r>
              <a:rPr lang="en-ID" sz="2000" b="1" dirty="0"/>
              <a:t> </a:t>
            </a:r>
            <a:r>
              <a:rPr lang="en-ID" sz="2000" b="1" dirty="0" err="1"/>
              <a:t>perjanjian</a:t>
            </a:r>
            <a:r>
              <a:rPr lang="en-ID" sz="2000" b="1" dirty="0"/>
              <a:t> </a:t>
            </a:r>
            <a:r>
              <a:rPr lang="en-ID" sz="2000" b="1" dirty="0" err="1"/>
              <a:t>baru</a:t>
            </a:r>
            <a:r>
              <a:rPr lang="en-ID" sz="2000" b="1" dirty="0"/>
              <a:t>” (2 </a:t>
            </a:r>
            <a:r>
              <a:rPr lang="en-ID" sz="2000" b="1" dirty="0" err="1"/>
              <a:t>Korintus</a:t>
            </a:r>
            <a:r>
              <a:rPr lang="en-ID" sz="2000" b="1" dirty="0"/>
              <a:t> 3:6). </a:t>
            </a:r>
            <a:r>
              <a:rPr lang="en-ID" sz="2000" b="1" dirty="0" err="1"/>
              <a:t>Suatu</a:t>
            </a:r>
            <a:r>
              <a:rPr lang="en-ID" sz="2000" b="1" dirty="0"/>
              <a:t> </a:t>
            </a:r>
            <a:r>
              <a:rPr lang="en-ID" sz="2000" b="1" dirty="0" err="1"/>
              <a:t>perjanjian</a:t>
            </a:r>
            <a:r>
              <a:rPr lang="en-ID" sz="2000" b="1" dirty="0"/>
              <a:t> yang </a:t>
            </a:r>
            <a:r>
              <a:rPr lang="en-ID" sz="2000" b="1" dirty="0" err="1"/>
              <a:t>mulia</a:t>
            </a:r>
            <a:r>
              <a:rPr lang="en-ID" sz="2000" b="1" dirty="0"/>
              <a:t>, yang </a:t>
            </a:r>
            <a:r>
              <a:rPr lang="en-ID" sz="2000" b="1" dirty="0" err="1"/>
              <a:t>dituliskan</a:t>
            </a:r>
            <a:r>
              <a:rPr lang="en-ID" sz="2000" b="1" dirty="0"/>
              <a:t> oleh Roh Kudus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hati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yang </a:t>
            </a:r>
            <a:r>
              <a:rPr lang="en-ID" sz="2000" b="1" dirty="0" err="1"/>
              <a:t>kekal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73448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Ia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surat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rekomendasi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terbaik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tersedia</a:t>
            </a:r>
            <a:r>
              <a:rPr lang="en-ID" sz="2000" b="1" dirty="0">
                <a:solidFill>
                  <a:prstClr val="black"/>
                </a:solidFill>
              </a:rPr>
              <a:t>: orang-orang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3:2). Hati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diubahkan</a:t>
            </a:r>
            <a:r>
              <a:rPr lang="en-ID" sz="2000" b="1" dirty="0">
                <a:solidFill>
                  <a:prstClr val="black"/>
                </a:solidFill>
              </a:rPr>
              <a:t> oleh </a:t>
            </a:r>
            <a:r>
              <a:rPr lang="en-ID" sz="2000" b="1" dirty="0" err="1">
                <a:solidFill>
                  <a:prstClr val="black"/>
                </a:solidFill>
              </a:rPr>
              <a:t>kasih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Allah, </a:t>
            </a:r>
            <a:r>
              <a:rPr lang="en-ID" sz="2000" b="1" dirty="0" err="1">
                <a:solidFill>
                  <a:prstClr val="black"/>
                </a:solidFill>
              </a:rPr>
              <a:t>melalui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pemberitaan</a:t>
            </a:r>
            <a:r>
              <a:rPr lang="en-ID" sz="2000" b="1" dirty="0">
                <a:solidFill>
                  <a:prstClr val="black"/>
                </a:solidFill>
              </a:rPr>
              <a:t> rasul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 dan </a:t>
            </a:r>
            <a:r>
              <a:rPr lang="en-ID" sz="2000" b="1" dirty="0" err="1">
                <a:solidFill>
                  <a:prstClr val="black"/>
                </a:solidFill>
              </a:rPr>
              <a:t>rekan-rekan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sekerjanya</a:t>
            </a:r>
            <a:r>
              <a:rPr lang="en-ID" sz="2000" b="1" dirty="0">
                <a:solidFill>
                  <a:prstClr val="black"/>
                </a:solidFill>
              </a:rPr>
              <a:t>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3:3).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197250"/>
            <a:ext cx="670559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sebagian</a:t>
            </a:r>
            <a:r>
              <a:rPr lang="en-ID" sz="2000" b="1" dirty="0">
                <a:solidFill>
                  <a:prstClr val="black"/>
                </a:solidFill>
              </a:rPr>
              <a:t> orang </a:t>
            </a:r>
            <a:r>
              <a:rPr lang="en-ID" sz="2000" b="1" dirty="0" err="1">
                <a:solidFill>
                  <a:prstClr val="black"/>
                </a:solidFill>
              </a:rPr>
              <a:t>mengikuti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perjanjian</a:t>
            </a:r>
            <a:r>
              <a:rPr lang="en-ID" sz="2000" b="1" dirty="0">
                <a:solidFill>
                  <a:prstClr val="black"/>
                </a:solidFill>
              </a:rPr>
              <a:t> yang lain, </a:t>
            </a:r>
            <a:r>
              <a:rPr lang="en-ID" sz="2000" b="1" dirty="0" err="1">
                <a:solidFill>
                  <a:prstClr val="black"/>
                </a:solidFill>
              </a:rPr>
              <a:t>yaitu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keselamatan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melalui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pekerjaan-pekerjaan</a:t>
            </a:r>
            <a:r>
              <a:rPr lang="en-ID" sz="2000" b="1" dirty="0">
                <a:solidFill>
                  <a:prstClr val="black"/>
                </a:solidFill>
              </a:rPr>
              <a:t> Hukum yang </a:t>
            </a:r>
            <a:r>
              <a:rPr lang="en-ID" sz="2000" b="1" dirty="0" err="1">
                <a:solidFill>
                  <a:prstClr val="black"/>
                </a:solidFill>
              </a:rPr>
              <a:t>tertulis</a:t>
            </a:r>
            <a:r>
              <a:rPr lang="en-ID" sz="2000" b="1" dirty="0">
                <a:solidFill>
                  <a:prstClr val="black"/>
                </a:solidFill>
              </a:rPr>
              <a:t> pada </a:t>
            </a:r>
            <a:r>
              <a:rPr lang="en-ID" sz="2000" b="1" dirty="0" err="1">
                <a:solidFill>
                  <a:prstClr val="black"/>
                </a:solidFill>
              </a:rPr>
              <a:t>loh-loh</a:t>
            </a:r>
            <a:r>
              <a:rPr lang="en-ID" sz="2000" b="1" dirty="0">
                <a:solidFill>
                  <a:prstClr val="black"/>
                </a:solidFill>
              </a:rPr>
              <a:t> batu, yang </a:t>
            </a:r>
            <a:r>
              <a:rPr lang="en-ID" sz="2000" b="1" dirty="0" err="1">
                <a:solidFill>
                  <a:prstClr val="black"/>
                </a:solidFill>
              </a:rPr>
              <a:t>menghalangi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memahami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kemuliaan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kasih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3:7–9).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RISIKO-RISIKO DALAM PELAYANAN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560932"/>
            <a:ext cx="121920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Sebab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semuanya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terjadi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oleh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karena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supaya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kasih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karunia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yang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semakin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besar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berhubung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semakin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banyaknya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orang yang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menjadi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percaya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menyebabkan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semakin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melimpahnya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ucapan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syukur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bagi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kemuliaan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Allah.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Korintus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89771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Paulus </a:t>
            </a:r>
            <a:r>
              <a:rPr lang="en-ID" sz="2000" b="1" dirty="0" err="1"/>
              <a:t>memahami</a:t>
            </a:r>
            <a:r>
              <a:rPr lang="en-ID" sz="2000" b="1" dirty="0"/>
              <a:t> dan </a:t>
            </a:r>
            <a:r>
              <a:rPr lang="en-ID" sz="2000" b="1" dirty="0" err="1"/>
              <a:t>menanggung</a:t>
            </a:r>
            <a:r>
              <a:rPr lang="en-ID" sz="2000" b="1" dirty="0"/>
              <a:t> </a:t>
            </a:r>
            <a:r>
              <a:rPr lang="en-ID" sz="2000" b="1" dirty="0" err="1"/>
              <a:t>risiko-risiko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pelayanan</a:t>
            </a:r>
            <a:r>
              <a:rPr lang="en-ID" sz="2000" b="1" dirty="0"/>
              <a:t>. </a:t>
            </a: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mengetahui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risiko-risiko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</a:t>
            </a:r>
            <a:r>
              <a:rPr lang="en-ID" sz="2000" b="1" dirty="0" err="1"/>
              <a:t>layak</a:t>
            </a:r>
            <a:r>
              <a:rPr lang="en-ID" sz="2000" b="1" dirty="0"/>
              <a:t> </a:t>
            </a:r>
            <a:r>
              <a:rPr lang="en-ID" sz="2000" b="1" dirty="0" err="1"/>
              <a:t>ditanggung</a:t>
            </a:r>
            <a:r>
              <a:rPr lang="en-ID" sz="2000" b="1" dirty="0"/>
              <a:t>, dan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menanggung</a:t>
            </a:r>
            <a:r>
              <a:rPr lang="en-ID" sz="2000" b="1" dirty="0"/>
              <a:t> </a:t>
            </a:r>
            <a:r>
              <a:rPr lang="en-ID" sz="2000" b="1" dirty="0" err="1"/>
              <a:t>semuanya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orang-orang yang </a:t>
            </a:r>
            <a:r>
              <a:rPr lang="en-ID" sz="2000" b="1" dirty="0" err="1"/>
              <a:t>kepadanya</a:t>
            </a:r>
            <a:r>
              <a:rPr lang="en-ID" sz="2000" b="1" dirty="0"/>
              <a:t>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memberikan</a:t>
            </a:r>
            <a:r>
              <a:rPr lang="en-ID" sz="2000" b="1" dirty="0"/>
              <a:t> </a:t>
            </a:r>
            <a:r>
              <a:rPr lang="en-ID" sz="2000" b="1" dirty="0" err="1"/>
              <a:t>kesempatan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memperoleh</a:t>
            </a:r>
            <a:r>
              <a:rPr lang="en-ID" sz="2000" b="1" dirty="0"/>
              <a:t> </a:t>
            </a:r>
            <a:r>
              <a:rPr lang="en-ID" sz="2000" b="1" dirty="0" err="1"/>
              <a:t>keselamatan</a:t>
            </a:r>
            <a:r>
              <a:rPr lang="en-ID" sz="2000" b="1" dirty="0"/>
              <a:t> (2 </a:t>
            </a:r>
            <a:r>
              <a:rPr lang="en-ID" sz="2000" b="1" dirty="0" err="1"/>
              <a:t>Korintus</a:t>
            </a:r>
            <a:r>
              <a:rPr lang="en-ID" sz="2000" b="1" dirty="0"/>
              <a:t> 4:15). Selain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memiliki</a:t>
            </a:r>
            <a:r>
              <a:rPr lang="en-ID" sz="2000" b="1" dirty="0"/>
              <a:t> </a:t>
            </a:r>
            <a:r>
              <a:rPr lang="en-ID" sz="2000" b="1" dirty="0" err="1"/>
              <a:t>kepastian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pertolongan</a:t>
            </a:r>
            <a:r>
              <a:rPr lang="en-ID" sz="2000" b="1" dirty="0"/>
              <a:t> </a:t>
            </a:r>
            <a:r>
              <a:rPr lang="en-ID" sz="2000" b="1" dirty="0" err="1"/>
              <a:t>ilahi</a:t>
            </a:r>
            <a:r>
              <a:rPr lang="en-ID" sz="2000" b="1" dirty="0"/>
              <a:t> (2 </a:t>
            </a:r>
            <a:r>
              <a:rPr lang="en-ID" sz="2000" b="1" dirty="0" err="1"/>
              <a:t>Korintus</a:t>
            </a:r>
            <a:r>
              <a:rPr lang="en-ID" sz="2000" b="1" dirty="0"/>
              <a:t> 4:7–9):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4849867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8284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Injil</a:t>
            </a:r>
            <a:r>
              <a:rPr lang="en-ID" sz="2000" b="1" dirty="0"/>
              <a:t> </a:t>
            </a:r>
            <a:r>
              <a:rPr lang="en-ID" sz="2000" b="1" dirty="0" err="1"/>
              <a:t>diberitakan</a:t>
            </a:r>
            <a:r>
              <a:rPr lang="en-ID" sz="2000" b="1" dirty="0"/>
              <a:t> </a:t>
            </a:r>
            <a:r>
              <a:rPr lang="en-ID" sz="2000" b="1" dirty="0" err="1"/>
              <a:t>melalui</a:t>
            </a:r>
            <a:r>
              <a:rPr lang="en-ID" sz="2000" b="1" dirty="0"/>
              <a:t> </a:t>
            </a:r>
            <a:r>
              <a:rPr lang="en-ID" sz="2000" b="1" dirty="0" err="1"/>
              <a:t>manusia-manusia</a:t>
            </a:r>
            <a:r>
              <a:rPr lang="en-ID" sz="2000" b="1" dirty="0"/>
              <a:t> yang </a:t>
            </a:r>
            <a:r>
              <a:rPr lang="en-ID" sz="2000" b="1" dirty="0" err="1"/>
              <a:t>rapuh</a:t>
            </a:r>
            <a:r>
              <a:rPr lang="en-ID" sz="2000" b="1" dirty="0"/>
              <a:t> agar </a:t>
            </a:r>
            <a:r>
              <a:rPr lang="en-ID" sz="2000" b="1" dirty="0" err="1"/>
              <a:t>kemuliaan</a:t>
            </a:r>
            <a:r>
              <a:rPr lang="en-ID" sz="2000" b="1" dirty="0"/>
              <a:t> </a:t>
            </a:r>
            <a:r>
              <a:rPr lang="en-ID" sz="2000" b="1" dirty="0" err="1"/>
              <a:t>hanya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Allah.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4917" y="1672046"/>
            <a:ext cx="2816003" cy="2486516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96251" y="4385188"/>
            <a:ext cx="2816002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87420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Penderitaan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penderitaan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ringan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sekarang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,” yang </a:t>
            </a:r>
            <a:r>
              <a:rPr lang="en-ID" sz="2000" b="1" dirty="0" err="1">
                <a:solidFill>
                  <a:prstClr val="black"/>
                </a:solidFill>
              </a:rPr>
              <a:t>hanya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berlangsung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sesaat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jika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dibandingkan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kemuliaan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kekal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melebihi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segala-galanya</a:t>
            </a:r>
            <a:r>
              <a:rPr lang="en-ID" sz="2000" b="1" dirty="0">
                <a:solidFill>
                  <a:prstClr val="black"/>
                </a:solidFill>
              </a:rPr>
              <a:t>” yang </a:t>
            </a:r>
            <a:r>
              <a:rPr lang="en-ID" sz="2000" b="1" dirty="0" err="1">
                <a:solidFill>
                  <a:prstClr val="black"/>
                </a:solidFill>
              </a:rPr>
              <a:t>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peroleh</a:t>
            </a:r>
            <a:r>
              <a:rPr lang="en-ID" sz="2000" b="1" dirty="0">
                <a:solidFill>
                  <a:prstClr val="black"/>
                </a:solidFill>
              </a:rPr>
              <a:t> pada </a:t>
            </a:r>
            <a:r>
              <a:rPr lang="en-ID" sz="2000" b="1" dirty="0" err="1">
                <a:solidFill>
                  <a:prstClr val="black"/>
                </a:solidFill>
              </a:rPr>
              <a:t>hari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kebangkitan</a:t>
            </a:r>
            <a:r>
              <a:rPr lang="en-ID" sz="2000" b="1" dirty="0">
                <a:solidFill>
                  <a:prstClr val="black"/>
                </a:solidFill>
              </a:rPr>
              <a:t> (2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4:14–18).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KEWAJIBAN PARA ANGGOTA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UTUSAN-UTUSAN PENDAMAIAN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0" y="532947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Dan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semuanya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Allah,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perantaraan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mendamaikan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diri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-Nya dan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telah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mempercayakan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pelayanan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pendamaian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kepada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kami.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Korintus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246492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Dorongan</a:t>
            </a:r>
            <a:r>
              <a:rPr lang="en-ID" sz="2000" b="1" dirty="0"/>
              <a:t> </a:t>
            </a:r>
            <a:r>
              <a:rPr lang="en-ID" sz="2000" b="1" dirty="0" err="1"/>
              <a:t>utama</a:t>
            </a:r>
            <a:r>
              <a:rPr lang="en-ID" sz="2000" b="1" dirty="0"/>
              <a:t> yang </a:t>
            </a:r>
            <a:r>
              <a:rPr lang="en-ID" sz="2000" b="1" dirty="0" err="1"/>
              <a:t>seharusnya</a:t>
            </a:r>
            <a:r>
              <a:rPr lang="en-ID" sz="2000" b="1" dirty="0"/>
              <a:t> </a:t>
            </a:r>
            <a:r>
              <a:rPr lang="en-ID" sz="2000" b="1" dirty="0" err="1"/>
              <a:t>menggerakkan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gereja</a:t>
            </a:r>
            <a:r>
              <a:rPr lang="en-ID" sz="2000" b="1" dirty="0"/>
              <a:t> (dan </a:t>
            </a:r>
            <a:r>
              <a:rPr lang="en-ID" sz="2000" b="1" dirty="0" err="1"/>
              <a:t>setiap</a:t>
            </a:r>
            <a:r>
              <a:rPr lang="en-ID" sz="2000" b="1" dirty="0"/>
              <a:t> </a:t>
            </a:r>
            <a:r>
              <a:rPr lang="en-ID" sz="2000" b="1" dirty="0" err="1"/>
              <a:t>anggotanya</a:t>
            </a:r>
            <a:r>
              <a:rPr lang="en-ID" sz="2000" b="1" dirty="0"/>
              <a:t>)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: “Kasih </a:t>
            </a:r>
            <a:r>
              <a:rPr lang="en-ID" sz="2000" b="1" dirty="0" err="1"/>
              <a:t>Kristus</a:t>
            </a:r>
            <a:r>
              <a:rPr lang="en-ID" sz="2000" b="1" dirty="0"/>
              <a:t> </a:t>
            </a:r>
            <a:r>
              <a:rPr lang="en-ID" sz="2000" b="1" dirty="0" err="1"/>
              <a:t>menguasai</a:t>
            </a:r>
            <a:r>
              <a:rPr lang="en-ID" sz="2000" b="1" dirty="0"/>
              <a:t> kami” (2 </a:t>
            </a:r>
            <a:r>
              <a:rPr lang="en-ID" sz="2000" b="1" dirty="0" err="1"/>
              <a:t>Korintus</a:t>
            </a:r>
            <a:r>
              <a:rPr lang="en-ID" sz="2000" b="1" dirty="0"/>
              <a:t> 5:14). Apa </a:t>
            </a:r>
            <a:r>
              <a:rPr lang="en-ID" sz="2000" b="1" dirty="0" err="1"/>
              <a:t>sebenarnya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, dan </a:t>
            </a:r>
            <a:r>
              <a:rPr lang="en-ID" sz="2000" b="1" dirty="0" err="1"/>
              <a:t>apa</a:t>
            </a:r>
            <a:r>
              <a:rPr lang="en-ID" sz="2000" b="1" dirty="0"/>
              <a:t> yang </a:t>
            </a:r>
            <a:r>
              <a:rPr lang="en-ID" sz="2000" b="1" dirty="0" err="1"/>
              <a:t>mendorong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271804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230150"/>
            <a:ext cx="78390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Oleh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,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</a:t>
            </a:r>
            <a:r>
              <a:rPr lang="en-ID" sz="2000" b="1" dirty="0" err="1"/>
              <a:t>membawa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pada </a:t>
            </a:r>
            <a:r>
              <a:rPr lang="en-ID" sz="2000" b="1" dirty="0" err="1"/>
              <a:t>perubahan</a:t>
            </a:r>
            <a:r>
              <a:rPr lang="en-ID" sz="2000" b="1" dirty="0"/>
              <a:t> </a:t>
            </a:r>
            <a:r>
              <a:rPr lang="en-ID" sz="2000" b="1" dirty="0" err="1"/>
              <a:t>hidup</a:t>
            </a:r>
            <a:r>
              <a:rPr lang="en-ID" sz="2000" b="1" dirty="0"/>
              <a:t> yang </a:t>
            </a:r>
            <a:r>
              <a:rPr lang="en-ID" sz="2000" b="1" dirty="0" err="1"/>
              <a:t>radikal</a:t>
            </a:r>
            <a:r>
              <a:rPr lang="en-ID" sz="2000" b="1" dirty="0"/>
              <a:t>. </a:t>
            </a:r>
            <a:r>
              <a:rPr lang="en-ID" sz="2000" b="1" dirty="0" err="1"/>
              <a:t>Menghidupkan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juga </a:t>
            </a:r>
            <a:r>
              <a:rPr lang="en-ID" sz="2000" b="1" dirty="0" err="1"/>
              <a:t>mendorong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membagikan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orang lain, </a:t>
            </a:r>
            <a:r>
              <a:rPr lang="en-ID" sz="2000" b="1" dirty="0" err="1"/>
              <a:t>serta</a:t>
            </a:r>
            <a:r>
              <a:rPr lang="en-ID" sz="2000" b="1" dirty="0"/>
              <a:t> </a:t>
            </a:r>
            <a:r>
              <a:rPr lang="en-ID" sz="2000" b="1" dirty="0" err="1"/>
              <a:t>mengajak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menerima</a:t>
            </a:r>
            <a:r>
              <a:rPr lang="en-ID" sz="2000" b="1" dirty="0"/>
              <a:t> </a:t>
            </a:r>
            <a:r>
              <a:rPr lang="en-ID" sz="2000" b="1" dirty="0" err="1"/>
              <a:t>pesan</a:t>
            </a:r>
            <a:r>
              <a:rPr lang="en-ID" sz="2000" b="1" dirty="0"/>
              <a:t> </a:t>
            </a:r>
            <a:r>
              <a:rPr lang="en-ID" sz="2000" b="1" dirty="0" err="1"/>
              <a:t>pengharapan</a:t>
            </a:r>
            <a:r>
              <a:rPr lang="en-ID" sz="2000" b="1" dirty="0"/>
              <a:t>: “</a:t>
            </a:r>
            <a:r>
              <a:rPr lang="en-ID" sz="2000" b="1" dirty="0" err="1"/>
              <a:t>berilah</a:t>
            </a:r>
            <a:r>
              <a:rPr lang="en-ID" sz="2000" b="1" dirty="0"/>
              <a:t> </a:t>
            </a:r>
            <a:r>
              <a:rPr lang="en-ID" sz="2000" b="1" dirty="0" err="1"/>
              <a:t>dirimu</a:t>
            </a:r>
            <a:r>
              <a:rPr lang="en-ID" sz="2000" b="1" dirty="0"/>
              <a:t> </a:t>
            </a:r>
            <a:r>
              <a:rPr lang="en-ID" sz="2000" b="1" dirty="0" err="1"/>
              <a:t>didamaikan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Allah.” (2 </a:t>
            </a:r>
            <a:r>
              <a:rPr lang="en-ID" sz="2000" b="1" dirty="0" err="1"/>
              <a:t>Korintus</a:t>
            </a:r>
            <a:r>
              <a:rPr lang="en-ID" sz="2000" b="1" dirty="0"/>
              <a:t> 5:20).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8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PANGGILAN KEPADA KEKUDUSAN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5729990" y="-26269"/>
            <a:ext cx="64620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Saudara-saudaraku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kekasih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karena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sekarang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memiliki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janji-janji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marilah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menyucikan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diri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semua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pencemaran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jasmani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rohani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dan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demikian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menyempurnakan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kekudusan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takut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akan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Allah.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ID" sz="14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Korintus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Panggilan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kekudusan</a:t>
            </a:r>
            <a:r>
              <a:rPr lang="en-ID" sz="2000" b="1" dirty="0"/>
              <a:t> </a:t>
            </a:r>
            <a:r>
              <a:rPr lang="en-ID" sz="2000" b="1" dirty="0" err="1"/>
              <a:t>memengaruhi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sehari-hari</a:t>
            </a:r>
            <a:r>
              <a:rPr lang="en-ID" sz="2000" b="1" dirty="0"/>
              <a:t> </a:t>
            </a:r>
            <a:r>
              <a:rPr lang="en-ID" sz="2000" b="1" dirty="0" err="1"/>
              <a:t>baik</a:t>
            </a:r>
            <a:r>
              <a:rPr lang="en-ID" sz="2000" b="1" dirty="0"/>
              <a:t> para </a:t>
            </a:r>
            <a:r>
              <a:rPr lang="en-ID" sz="2000" b="1" dirty="0" err="1"/>
              <a:t>pelayan</a:t>
            </a:r>
            <a:r>
              <a:rPr lang="en-ID" sz="2000" b="1" dirty="0"/>
              <a:t> </a:t>
            </a:r>
            <a:r>
              <a:rPr lang="en-ID" sz="2000" b="1" dirty="0" err="1"/>
              <a:t>maupun</a:t>
            </a:r>
            <a:r>
              <a:rPr lang="en-ID" sz="2000" b="1" dirty="0"/>
              <a:t> </a:t>
            </a:r>
            <a:r>
              <a:rPr lang="en-ID" sz="2000" b="1" dirty="0" err="1"/>
              <a:t>anggota</a:t>
            </a:r>
            <a:r>
              <a:rPr lang="en-ID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0335322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5729990" y="1425214"/>
            <a:ext cx="6462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Dengan </a:t>
            </a:r>
            <a:r>
              <a:rPr lang="en-ID" sz="2000" b="1" dirty="0" err="1"/>
              <a:t>menggabungkan</a:t>
            </a:r>
            <a:r>
              <a:rPr lang="en-ID" sz="2000" b="1" dirty="0"/>
              <a:t> </a:t>
            </a:r>
            <a:r>
              <a:rPr lang="en-ID" sz="2000" b="1" dirty="0" err="1"/>
              <a:t>berbagai</a:t>
            </a:r>
            <a:r>
              <a:rPr lang="en-ID" sz="2000" b="1" dirty="0"/>
              <a:t> </a:t>
            </a:r>
            <a:r>
              <a:rPr lang="en-ID" sz="2000" b="1" dirty="0" err="1"/>
              <a:t>bagian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Perjanjian</a:t>
            </a:r>
            <a:r>
              <a:rPr lang="en-ID" sz="2000" b="1" dirty="0"/>
              <a:t> Lama, Paulus </a:t>
            </a:r>
            <a:r>
              <a:rPr lang="en-ID" sz="2000" b="1" dirty="0" err="1"/>
              <a:t>merangkum</a:t>
            </a:r>
            <a:r>
              <a:rPr lang="en-ID" sz="2000" b="1" dirty="0"/>
              <a:t> </a:t>
            </a:r>
            <a:r>
              <a:rPr lang="en-ID" sz="2000" b="1" dirty="0" err="1"/>
              <a:t>panggilan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kekudusan</a:t>
            </a:r>
            <a:r>
              <a:rPr lang="en-ID" sz="2000" b="1" dirty="0"/>
              <a:t> dan </a:t>
            </a:r>
            <a:r>
              <a:rPr lang="en-ID" sz="2000" b="1" dirty="0" err="1"/>
              <a:t>konsekuensinya</a:t>
            </a:r>
            <a:r>
              <a:rPr lang="en-ID" sz="2000" b="1" dirty="0"/>
              <a:t> (2 </a:t>
            </a:r>
            <a:r>
              <a:rPr lang="en-ID" sz="2000" b="1" dirty="0" err="1"/>
              <a:t>Korintus</a:t>
            </a:r>
            <a:r>
              <a:rPr lang="en-ID" sz="2000" b="1" dirty="0"/>
              <a:t> 6:16–18):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762290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1201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83</cp:revision>
  <dcterms:created xsi:type="dcterms:W3CDTF">2026-07-25T16:44:22Z</dcterms:created>
  <dcterms:modified xsi:type="dcterms:W3CDTF">2026-09-03T14:29:52Z</dcterms:modified>
</cp:coreProperties>
</file>