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79" r:id="rId4"/>
    <p:sldId id="258" r:id="rId5"/>
    <p:sldId id="259" r:id="rId6"/>
    <p:sldId id="275" r:id="rId7"/>
    <p:sldId id="277" r:id="rId8"/>
    <p:sldId id="273" r:id="rId9"/>
    <p:sldId id="263" r:id="rId10"/>
    <p:sldId id="278" r:id="rId11"/>
    <p:sldId id="274" r:id="rId12"/>
    <p:sldId id="270" r:id="rId13"/>
    <p:sldId id="271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#1" qsCatId="3D" csTypeId="urn:microsoft.com/office/officeart/2005/8/colors/accent2_1#1" csCatId="accent2" phldr="1"/>
      <dgm:spPr/>
      <dgm:t>
        <a:bodyPr/>
        <a:lstStyle/>
        <a:p>
          <a:endParaRPr lang="es-ES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fi-FI" sz="2000" b="1" dirty="0">
              <a:solidFill>
                <a:srgbClr val="745E00"/>
              </a:solidFill>
            </a:rPr>
            <a:t>Sekalipun Ia kaya, Ia menjadi miskin (2 Korintus 8:9)</a:t>
          </a:r>
          <a:endParaRPr lang="es-ES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es-ES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es-ES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-ID" sz="2000" b="1" dirty="0">
              <a:solidFill>
                <a:srgbClr val="208438"/>
              </a:solidFill>
            </a:rPr>
            <a:t>Ia </a:t>
          </a:r>
          <a:r>
            <a:rPr lang="en-ID" sz="2000" b="1" dirty="0" err="1">
              <a:solidFill>
                <a:srgbClr val="208438"/>
              </a:solidFill>
            </a:rPr>
            <a:t>meninggalkan</a:t>
          </a:r>
          <a:r>
            <a:rPr lang="en-ID" sz="2000" b="1" dirty="0">
              <a:solidFill>
                <a:srgbClr val="208438"/>
              </a:solidFill>
            </a:rPr>
            <a:t> </a:t>
          </a:r>
          <a:r>
            <a:rPr lang="en-ID" sz="2000" b="1" dirty="0" err="1">
              <a:solidFill>
                <a:srgbClr val="208438"/>
              </a:solidFill>
            </a:rPr>
            <a:t>Surga</a:t>
          </a:r>
          <a:r>
            <a:rPr lang="en-ID" sz="2000" b="1" dirty="0">
              <a:solidFill>
                <a:srgbClr val="208438"/>
              </a:solidFill>
            </a:rPr>
            <a:t> </a:t>
          </a:r>
          <a:r>
            <a:rPr lang="en-ID" sz="2000" b="1" dirty="0" err="1">
              <a:solidFill>
                <a:srgbClr val="208438"/>
              </a:solidFill>
            </a:rPr>
            <a:t>untuk</a:t>
          </a:r>
          <a:r>
            <a:rPr lang="en-ID" sz="2000" b="1" dirty="0">
              <a:solidFill>
                <a:srgbClr val="208438"/>
              </a:solidFill>
            </a:rPr>
            <a:t> </a:t>
          </a:r>
          <a:r>
            <a:rPr lang="en-ID" sz="2000" b="1" dirty="0" err="1">
              <a:solidFill>
                <a:srgbClr val="208438"/>
              </a:solidFill>
            </a:rPr>
            <a:t>hidup</a:t>
          </a:r>
          <a:r>
            <a:rPr lang="en-ID" sz="2000" b="1" dirty="0">
              <a:solidFill>
                <a:srgbClr val="208438"/>
              </a:solidFill>
            </a:rPr>
            <a:t> di Bumi.</a:t>
          </a:r>
          <a:endParaRPr lang="es-ES" sz="20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es-ES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es-ES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Ia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berhenti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memerintah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alam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semesta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untuk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menjadi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seorang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tukang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dirty="0" err="1">
              <a:solidFill>
                <a:schemeClr val="tx2">
                  <a:lumMod val="75000"/>
                </a:schemeClr>
              </a:solidFill>
            </a:rPr>
            <a:t>kayu</a:t>
          </a:r>
          <a:r>
            <a:rPr lang="en-ID" sz="2000" b="1" dirty="0">
              <a:solidFill>
                <a:schemeClr val="tx2">
                  <a:lumMod val="75000"/>
                </a:schemeClr>
              </a:solidFill>
            </a:rPr>
            <a:t>.</a:t>
          </a:r>
          <a:endParaRPr lang="es-ES" sz="20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es-ES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es-ES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-ID" sz="2000" b="1" dirty="0">
              <a:solidFill>
                <a:srgbClr val="1C97A8"/>
              </a:solidFill>
            </a:rPr>
            <a:t>Ia </a:t>
          </a:r>
          <a:r>
            <a:rPr lang="en-ID" sz="2000" b="1" dirty="0" err="1">
              <a:solidFill>
                <a:srgbClr val="1C97A8"/>
              </a:solidFill>
            </a:rPr>
            <a:t>meninggalkan</a:t>
          </a:r>
          <a:r>
            <a:rPr lang="en-ID" sz="2000" b="1" dirty="0">
              <a:solidFill>
                <a:srgbClr val="1C97A8"/>
              </a:solidFill>
            </a:rPr>
            <a:t> </a:t>
          </a:r>
          <a:r>
            <a:rPr lang="en-ID" sz="2000" b="1" dirty="0" err="1">
              <a:solidFill>
                <a:srgbClr val="1C97A8"/>
              </a:solidFill>
            </a:rPr>
            <a:t>tempat</a:t>
          </a:r>
          <a:r>
            <a:rPr lang="en-ID" sz="2000" b="1" dirty="0">
              <a:solidFill>
                <a:srgbClr val="1C97A8"/>
              </a:solidFill>
            </a:rPr>
            <a:t> yang </a:t>
          </a:r>
          <a:r>
            <a:rPr lang="en-ID" sz="2000" b="1" dirty="0" err="1">
              <a:solidFill>
                <a:srgbClr val="1C97A8"/>
              </a:solidFill>
            </a:rPr>
            <a:t>aman</a:t>
          </a:r>
          <a:r>
            <a:rPr lang="en-ID" sz="2000" b="1" dirty="0">
              <a:solidFill>
                <a:srgbClr val="1C97A8"/>
              </a:solidFill>
            </a:rPr>
            <a:t> </a:t>
          </a:r>
          <a:r>
            <a:rPr lang="en-ID" sz="2000" b="1" dirty="0" err="1">
              <a:solidFill>
                <a:srgbClr val="1C97A8"/>
              </a:solidFill>
            </a:rPr>
            <a:t>untuk</a:t>
          </a:r>
          <a:r>
            <a:rPr lang="en-ID" sz="2000" b="1" dirty="0">
              <a:solidFill>
                <a:srgbClr val="1C97A8"/>
              </a:solidFill>
            </a:rPr>
            <a:t> </a:t>
          </a:r>
          <a:r>
            <a:rPr lang="en-ID" sz="2000" b="1" dirty="0" err="1">
              <a:solidFill>
                <a:srgbClr val="1C97A8"/>
              </a:solidFill>
            </a:rPr>
            <a:t>hidup</a:t>
          </a:r>
          <a:r>
            <a:rPr lang="en-ID" sz="2000" b="1" dirty="0">
              <a:solidFill>
                <a:srgbClr val="1C97A8"/>
              </a:solidFill>
            </a:rPr>
            <a:t> di wilayah </a:t>
          </a:r>
          <a:r>
            <a:rPr lang="en-ID" sz="2000" b="1" dirty="0" err="1">
              <a:solidFill>
                <a:srgbClr val="1C97A8"/>
              </a:solidFill>
            </a:rPr>
            <a:t>musuh</a:t>
          </a:r>
          <a:r>
            <a:rPr lang="en-ID" sz="2000" b="1" dirty="0">
              <a:solidFill>
                <a:srgbClr val="1C97A8"/>
              </a:solidFill>
            </a:rPr>
            <a:t>.</a:t>
          </a:r>
          <a:endParaRPr lang="es-ES" sz="20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es-ES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es-ES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fi-FI" sz="2000" b="1" dirty="0">
              <a:solidFill>
                <a:schemeClr val="accent5">
                  <a:lumMod val="75000"/>
                </a:schemeClr>
              </a:solidFill>
            </a:rPr>
            <a:t>Ia menukar mahkota kerajaan dengan mahkota duri.</a:t>
          </a:r>
          <a:endParaRPr lang="es-E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es-ES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es-ES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LinFactNeighborY="46625">
        <dgm:presLayoutVars>
          <dgm:chMax val="0"/>
          <dgm:chPref val="0"/>
        </dgm:presLayoutVars>
      </dgm:prSet>
      <dgm:spPr/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LinFactNeighborY="46625">
        <dgm:presLayoutVars>
          <dgm:chMax val="0"/>
          <dgm:chPref val="0"/>
        </dgm:presLayoutVars>
      </dgm:prSet>
      <dgm:spPr/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LinFactNeighborY="46625">
        <dgm:presLayoutVars>
          <dgm:chMax val="0"/>
          <dgm:chPref val="0"/>
        </dgm:presLayoutVars>
      </dgm:prSet>
      <dgm:spPr/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LinFactNeighborY="46625">
        <dgm:presLayoutVars>
          <dgm:chMax val="0"/>
          <dgm:chPref val="0"/>
        </dgm:presLayoutVars>
      </dgm:prSet>
      <dgm:spPr/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LinFactNeighborY="46625">
        <dgm:presLayoutVars>
          <dgm:chMax val="0"/>
          <dgm:chPref val="0"/>
        </dgm:presLayoutVars>
      </dgm:prSet>
      <dgm:spPr/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#2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Rasa </a:t>
          </a:r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syukur</a:t>
          </a: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atas</a:t>
          </a: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kasih</a:t>
          </a: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karunia</a:t>
          </a: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Allah</a:t>
          </a:r>
          <a:b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Kor. 9:15)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es-ES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es-ES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700" b="1" dirty="0" err="1"/>
            <a:t>Yesus</a:t>
          </a:r>
          <a:r>
            <a:rPr lang="en-ID" sz="1700" b="1" dirty="0"/>
            <a:t> </a:t>
          </a:r>
          <a:r>
            <a:rPr lang="en-ID" sz="1700" b="1" dirty="0" err="1"/>
            <a:t>memberikan</a:t>
          </a:r>
          <a:r>
            <a:rPr lang="en-ID" sz="1700" b="1" dirty="0"/>
            <a:t> </a:t>
          </a:r>
          <a:r>
            <a:rPr lang="en-ID" sz="1700" b="1" dirty="0" err="1"/>
            <a:t>segala</a:t>
          </a:r>
          <a:r>
            <a:rPr lang="en-ID" sz="1700" b="1" dirty="0"/>
            <a:t> </a:t>
          </a:r>
          <a:r>
            <a:rPr lang="en-ID" sz="1700" b="1" dirty="0" err="1"/>
            <a:t>sesuatu</a:t>
          </a:r>
          <a:r>
            <a:rPr lang="en-ID" sz="1700" b="1" dirty="0"/>
            <a:t> </a:t>
          </a:r>
          <a:r>
            <a:rPr lang="en-ID" sz="1700" b="1" dirty="0" err="1"/>
            <a:t>bagi</a:t>
          </a:r>
          <a:r>
            <a:rPr lang="en-ID" sz="1700" b="1" dirty="0"/>
            <a:t> </a:t>
          </a:r>
          <a:r>
            <a:rPr lang="en-ID" sz="1700" b="1" dirty="0" err="1"/>
            <a:t>kita</a:t>
          </a:r>
          <a:r>
            <a:rPr lang="en-ID" sz="1700" b="1" dirty="0"/>
            <a:t>. Rasa </a:t>
          </a:r>
          <a:r>
            <a:rPr lang="en-ID" sz="1700" b="1" dirty="0" err="1"/>
            <a:t>syukur</a:t>
          </a:r>
          <a:r>
            <a:rPr lang="en-ID" sz="1700" b="1" dirty="0"/>
            <a:t> </a:t>
          </a:r>
          <a:r>
            <a:rPr lang="en-ID" sz="1700" b="1" dirty="0" err="1"/>
            <a:t>kita</a:t>
          </a:r>
          <a:r>
            <a:rPr lang="en-ID" sz="1700" b="1" dirty="0"/>
            <a:t> </a:t>
          </a:r>
          <a:r>
            <a:rPr lang="en-ID" sz="1700" b="1" dirty="0" err="1"/>
            <a:t>ditunjukkan</a:t>
          </a:r>
          <a:r>
            <a:rPr lang="en-ID" sz="1700" b="1" dirty="0"/>
            <a:t> </a:t>
          </a:r>
          <a:r>
            <a:rPr lang="en-ID" sz="1700" b="1" dirty="0" err="1"/>
            <a:t>melalui</a:t>
          </a:r>
          <a:r>
            <a:rPr lang="en-ID" sz="1700" b="1" dirty="0"/>
            <a:t> </a:t>
          </a:r>
          <a:r>
            <a:rPr lang="en-ID" sz="1700" b="1" dirty="0" err="1"/>
            <a:t>keinginan</a:t>
          </a:r>
          <a:r>
            <a:rPr lang="en-ID" sz="1700" b="1" dirty="0"/>
            <a:t> </a:t>
          </a:r>
          <a:r>
            <a:rPr lang="en-ID" sz="1700" b="1" dirty="0" err="1"/>
            <a:t>untuk</a:t>
          </a:r>
          <a:r>
            <a:rPr lang="en-ID" sz="1700" b="1" dirty="0"/>
            <a:t> </a:t>
          </a:r>
          <a:r>
            <a:rPr lang="en-ID" sz="1700" b="1" dirty="0" err="1"/>
            <a:t>menyerahkan</a:t>
          </a:r>
          <a:r>
            <a:rPr lang="en-ID" sz="1700" b="1" dirty="0"/>
            <a:t> </a:t>
          </a:r>
          <a:r>
            <a:rPr lang="en-ID" sz="1700" b="1" dirty="0" err="1"/>
            <a:t>diri</a:t>
          </a:r>
          <a:r>
            <a:rPr lang="en-ID" sz="1700" b="1" dirty="0"/>
            <a:t> </a:t>
          </a:r>
          <a:r>
            <a:rPr lang="en-ID" sz="1700" b="1" dirty="0" err="1"/>
            <a:t>kita</a:t>
          </a:r>
          <a:r>
            <a:rPr lang="en-ID" sz="1700" b="1" dirty="0"/>
            <a:t> </a:t>
          </a:r>
          <a:r>
            <a:rPr lang="en-ID" sz="1700" b="1" dirty="0" err="1"/>
            <a:t>sepenuhnya</a:t>
          </a:r>
          <a:r>
            <a:rPr lang="en-ID" sz="1700" b="1" dirty="0"/>
            <a:t> </a:t>
          </a:r>
          <a:r>
            <a:rPr lang="en-ID" sz="1700" b="1" dirty="0" err="1"/>
            <a:t>kepada</a:t>
          </a:r>
          <a:r>
            <a:rPr lang="en-ID" sz="1700" b="1" dirty="0"/>
            <a:t>-Nya.</a:t>
          </a:r>
          <a:endParaRPr lang="es-ES" sz="17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es-ES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es-ES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Keinginan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membagikan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berkat-berkat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Allah (2 Kor. 9:11a)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es-ES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es-ES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/>
            <a:t>Kita </a:t>
          </a:r>
          <a:r>
            <a:rPr lang="en-ID" sz="2000" b="1" dirty="0" err="1"/>
            <a:t>memberi</a:t>
          </a:r>
          <a:r>
            <a:rPr lang="en-ID" sz="2000" b="1" dirty="0"/>
            <a:t> </a:t>
          </a:r>
          <a:r>
            <a:rPr lang="en-ID" sz="2000" b="1" dirty="0" err="1"/>
            <a:t>kepada</a:t>
          </a:r>
          <a:r>
            <a:rPr lang="en-ID" sz="2000" b="1" dirty="0"/>
            <a:t> orang lain </a:t>
          </a:r>
          <a:r>
            <a:rPr lang="en-ID" sz="2000" b="1" dirty="0" err="1"/>
            <a:t>karena</a:t>
          </a:r>
          <a:r>
            <a:rPr lang="en-ID" sz="2000" b="1" dirty="0"/>
            <a:t> </a:t>
          </a:r>
          <a:r>
            <a:rPr lang="en-ID" sz="2000" b="1" dirty="0" err="1"/>
            <a:t>terlebih</a:t>
          </a:r>
          <a:r>
            <a:rPr lang="en-ID" sz="2000" b="1" dirty="0"/>
            <a:t> </a:t>
          </a:r>
          <a:r>
            <a:rPr lang="en-ID" sz="2000" b="1" dirty="0" err="1"/>
            <a:t>dahulu</a:t>
          </a:r>
          <a:r>
            <a:rPr lang="en-ID" sz="2000" b="1" dirty="0"/>
            <a:t> </a:t>
          </a:r>
          <a:r>
            <a:rPr lang="en-ID" sz="2000" b="1" dirty="0" err="1"/>
            <a:t>kita</a:t>
          </a:r>
          <a:r>
            <a:rPr lang="en-ID" sz="2000" b="1" dirty="0"/>
            <a:t> </a:t>
          </a:r>
          <a:r>
            <a:rPr lang="en-ID" sz="2000" b="1" dirty="0" err="1"/>
            <a:t>telah</a:t>
          </a:r>
          <a:r>
            <a:rPr lang="en-ID" sz="2000" b="1" dirty="0"/>
            <a:t> </a:t>
          </a:r>
          <a:r>
            <a:rPr lang="en-ID" sz="2000" b="1" dirty="0" err="1"/>
            <a:t>menerima</a:t>
          </a:r>
          <a:r>
            <a:rPr lang="en-ID" sz="2000" b="1" dirty="0"/>
            <a:t> </a:t>
          </a:r>
          <a:r>
            <a:rPr lang="en-ID" sz="2000" b="1" dirty="0" err="1"/>
            <a:t>dari</a:t>
          </a:r>
          <a:r>
            <a:rPr lang="en-ID" sz="2000" b="1" dirty="0"/>
            <a:t> Allah.</a:t>
          </a:r>
          <a:endParaRPr lang="es-ES" sz="20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es-ES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es-ES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Kasih yang tulus</a:t>
          </a:r>
          <a:br>
            <a:rPr lang="fi-FI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i-FI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Korintus 8:24)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es-ES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es-ES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ID" sz="2000" b="1" dirty="0" err="1"/>
            <a:t>Kemurahan</a:t>
          </a:r>
          <a:r>
            <a:rPr lang="en-ID" sz="2000" b="1" dirty="0"/>
            <a:t> </a:t>
          </a:r>
          <a:r>
            <a:rPr lang="en-ID" sz="2000" b="1" dirty="0" err="1"/>
            <a:t>hati</a:t>
          </a:r>
          <a:r>
            <a:rPr lang="en-ID" sz="2000" b="1" dirty="0"/>
            <a:t> </a:t>
          </a:r>
          <a:r>
            <a:rPr lang="en-ID" sz="2000" b="1" dirty="0" err="1"/>
            <a:t>adalah</a:t>
          </a:r>
          <a:r>
            <a:rPr lang="en-ID" sz="2000" b="1" dirty="0"/>
            <a:t> </a:t>
          </a:r>
          <a:r>
            <a:rPr lang="en-ID" sz="2000" b="1" dirty="0" err="1"/>
            <a:t>bukti</a:t>
          </a:r>
          <a:r>
            <a:rPr lang="en-ID" sz="2000" b="1" dirty="0"/>
            <a:t> </a:t>
          </a:r>
          <a:r>
            <a:rPr lang="en-ID" sz="2000" b="1" dirty="0" err="1"/>
            <a:t>bahwa</a:t>
          </a:r>
          <a:r>
            <a:rPr lang="en-ID" sz="2000" b="1" dirty="0"/>
            <a:t> </a:t>
          </a:r>
          <a:r>
            <a:rPr lang="en-ID" sz="2000" b="1" dirty="0" err="1"/>
            <a:t>kasih</a:t>
          </a:r>
          <a:r>
            <a:rPr lang="en-ID" sz="2000" b="1" dirty="0"/>
            <a:t> </a:t>
          </a:r>
          <a:r>
            <a:rPr lang="en-ID" sz="2000" b="1" dirty="0" err="1"/>
            <a:t>tinggal</a:t>
          </a:r>
          <a:r>
            <a:rPr lang="en-ID" sz="2000" b="1" dirty="0"/>
            <a:t> di </a:t>
          </a:r>
          <a:r>
            <a:rPr lang="en-ID" sz="2000" b="1" dirty="0" err="1"/>
            <a:t>dalam</a:t>
          </a:r>
          <a:r>
            <a:rPr lang="en-ID" sz="2000" b="1" dirty="0"/>
            <a:t> </a:t>
          </a:r>
          <a:r>
            <a:rPr lang="en-ID" sz="2000" b="1" dirty="0" err="1"/>
            <a:t>hati</a:t>
          </a:r>
          <a:r>
            <a:rPr lang="en-ID" sz="2000" b="1" dirty="0"/>
            <a:t> </a:t>
          </a:r>
          <a:r>
            <a:rPr lang="en-ID" sz="2000" b="1" dirty="0" err="1"/>
            <a:t>kita</a:t>
          </a:r>
          <a:r>
            <a:rPr lang="en-ID" sz="2000" b="1" dirty="0"/>
            <a:t>.</a:t>
          </a:r>
          <a:endParaRPr lang="es-ES" sz="2000" dirty="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es-ES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es-ES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1167" custScaleY="116952">
        <dgm:presLayoutVars>
          <dgm:bulletEnabled val="1"/>
        </dgm:presLayoutVars>
      </dgm:prSet>
      <dgm:spPr/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30839"/>
      <dgm:spPr>
        <a:prstGeom prst="homePlate">
          <a:avLst/>
        </a:prstGeom>
      </dgm:spPr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75215">
        <dgm:presLayoutVars>
          <dgm:bulletEnabled val="1"/>
        </dgm:presLayoutVars>
      </dgm:prSet>
      <dgm:spPr/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</dgm:pt>
  </dgm:ptLst>
  <dgm:cxnLst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Mereka memohon kesempatan untuk membantu orang lain (2 Kor. 8:4)</a:t>
          </a:r>
          <a:endParaRPr lang="en" sz="17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es-ES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es-ES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Dalam kemiskinan mereka, mereka memberi melampaui kemampuan mereka (2 Kor. 8:2–3)</a:t>
          </a:r>
          <a:endParaRPr lang="en" sz="18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es-ES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es-ES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</dgm:pt>
  </dgm:ptLst>
  <dgm:cxnLst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fi-FI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Mereka menerima kasih karunia Yesus (2 Kor. 8:9)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menyerahkan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diri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mereka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Yesus</a:t>
          </a:r>
          <a:r>
            <a:rPr lang="en-ID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 (2 Kor. 8:5)</a:t>
          </a:r>
          <a:endParaRPr lang="es-ES" sz="17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nn-NO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dengan sukacita</a:t>
          </a:r>
          <a:br>
            <a:rPr lang="nn-NO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nn-NO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8:2a)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es-ES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es-ES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sv-SE" sz="2000" b="1" dirty="0"/>
            <a:t>Mereka merasa bahagia karena dapat memberi.</a:t>
          </a:r>
          <a:endParaRPr lang="es-ES" sz="2000" dirty="0"/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es-ES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es-ES" sz="2000"/>
        </a:p>
      </dgm:t>
    </dgm:pt>
    <dgm:pt modelId="{F281C0C5-032F-4C89-89F2-7A66EDE370A2}">
      <dgm:prSet custT="1"/>
      <dgm:spPr/>
      <dgm:t>
        <a:bodyPr/>
        <a:lstStyle/>
        <a:p>
          <a:r>
            <a:rPr lang="nn-NO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dengan kemurahan hati (2 Kor. 8:2b)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es-ES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es-ES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fi-FI" sz="2000" b="1" dirty="0"/>
            <a:t>Kemiskinan mereka bukanlah suatu hambatan.</a:t>
          </a:r>
          <a:endParaRPr lang="es-ES" sz="20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es-ES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es-ES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nn-NO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dengan senang hati (2 Kor. 8:3)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es-ES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es-ES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sv-SE" sz="2000" b="1" dirty="0"/>
            <a:t>Mereka melakukannya dengan sukarela dan spontan.</a:t>
          </a:r>
          <a:endParaRPr lang="es-ES" sz="20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es-ES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es-ES" sz="2000"/>
        </a:p>
      </dgm:t>
    </dgm:pt>
    <dgm:pt modelId="{32AFA983-6646-4F19-B161-EA656C5A0D66}">
      <dgm:prSet custT="1"/>
      <dgm:spPr/>
      <dgm:t>
        <a:bodyPr/>
        <a:lstStyle/>
        <a:p>
          <a:r>
            <a:rPr lang="en-ID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sebagai</a:t>
          </a:r>
          <a:r>
            <a:rPr lang="en-ID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suatu</a:t>
          </a:r>
          <a:r>
            <a:rPr lang="en-ID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hak</a:t>
          </a:r>
          <a:r>
            <a:rPr lang="en-ID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Istimewa</a:t>
          </a:r>
          <a:br>
            <a:rPr lang="en-ID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ID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8:4)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es-ES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es-ES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en-ID" sz="1600" b="1" dirty="0"/>
            <a:t>Tindakan </a:t>
          </a:r>
          <a:r>
            <a:rPr lang="en-ID" sz="1600" b="1" dirty="0" err="1"/>
            <a:t>ini</a:t>
          </a:r>
          <a:r>
            <a:rPr lang="en-ID" sz="1600" b="1" dirty="0"/>
            <a:t> </a:t>
          </a:r>
          <a:r>
            <a:rPr lang="en-ID" sz="1600" b="1" dirty="0" err="1"/>
            <a:t>memungkinkan</a:t>
          </a:r>
          <a:r>
            <a:rPr lang="en-ID" sz="1600" b="1" dirty="0"/>
            <a:t> </a:t>
          </a:r>
          <a:r>
            <a:rPr lang="en-ID" sz="1600" b="1" dirty="0" err="1"/>
            <a:t>mereka</a:t>
          </a:r>
          <a:r>
            <a:rPr lang="en-ID" sz="1600" b="1" dirty="0"/>
            <a:t> </a:t>
          </a:r>
          <a:r>
            <a:rPr lang="en-ID" sz="1600" b="1" dirty="0" err="1"/>
            <a:t>menunjukkan</a:t>
          </a:r>
          <a:r>
            <a:rPr lang="en-ID" sz="1600" b="1" dirty="0"/>
            <a:t> </a:t>
          </a:r>
          <a:r>
            <a:rPr lang="en-ID" sz="1600" b="1" dirty="0" err="1"/>
            <a:t>kasih</a:t>
          </a:r>
          <a:r>
            <a:rPr lang="en-ID" sz="1600" b="1" dirty="0"/>
            <a:t> </a:t>
          </a:r>
          <a:r>
            <a:rPr lang="en-ID" sz="1600" b="1" dirty="0" err="1"/>
            <a:t>mereka</a:t>
          </a:r>
          <a:r>
            <a:rPr lang="en-ID" sz="1600" b="1" dirty="0"/>
            <a:t> </a:t>
          </a:r>
          <a:r>
            <a:rPr lang="en-ID" sz="1600" b="1" dirty="0" err="1"/>
            <a:t>kepada</a:t>
          </a:r>
          <a:r>
            <a:rPr lang="en-ID" sz="1600" b="1" dirty="0"/>
            <a:t> Allah dan </a:t>
          </a:r>
          <a:r>
            <a:rPr lang="en-ID" sz="1600" b="1" dirty="0" err="1"/>
            <a:t>gereja</a:t>
          </a:r>
          <a:r>
            <a:rPr lang="en-ID" sz="1600" b="1" dirty="0"/>
            <a:t>.</a:t>
          </a:r>
          <a:endParaRPr lang="es-ES" sz="16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es-ES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es-ES" sz="2000"/>
        </a:p>
      </dgm:t>
    </dgm:pt>
    <dgm:pt modelId="{4F9BCE69-1DAD-4704-BB0B-17A91B079FD6}">
      <dgm:prSet custT="1"/>
      <dgm:spPr/>
      <dgm:t>
        <a:bodyPr/>
        <a:lstStyle/>
        <a:p>
          <a:r>
            <a:rPr lang="en-ID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sebagai</a:t>
          </a:r>
          <a:r>
            <a:rPr lang="en-ID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suatu</a:t>
          </a:r>
          <a:r>
            <a:rPr lang="en-ID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tindakan</a:t>
          </a:r>
          <a:r>
            <a:rPr lang="en-ID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penyerahan</a:t>
          </a:r>
          <a:r>
            <a:rPr lang="en-ID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diri</a:t>
          </a:r>
          <a:r>
            <a:rPr lang="en-ID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(2 Kor. 8:5)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es-ES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es-ES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en-ID" sz="1800" b="1" dirty="0" err="1"/>
            <a:t>Pengabdian</a:t>
          </a:r>
          <a:r>
            <a:rPr lang="en-ID" sz="1800" b="1" dirty="0"/>
            <a:t> </a:t>
          </a:r>
          <a:r>
            <a:rPr lang="en-ID" sz="1800" b="1" dirty="0" err="1"/>
            <a:t>mereka</a:t>
          </a:r>
          <a:r>
            <a:rPr lang="en-ID" sz="1800" b="1" dirty="0"/>
            <a:t> </a:t>
          </a:r>
          <a:r>
            <a:rPr lang="en-ID" sz="1800" b="1" dirty="0" err="1"/>
            <a:t>kepada</a:t>
          </a:r>
          <a:r>
            <a:rPr lang="en-ID" sz="1800" b="1" dirty="0"/>
            <a:t> Allah </a:t>
          </a:r>
          <a:r>
            <a:rPr lang="en-ID" sz="1800" b="1" dirty="0" err="1"/>
            <a:t>menghasilkan</a:t>
          </a:r>
          <a:r>
            <a:rPr lang="en-ID" sz="1800" b="1" dirty="0"/>
            <a:t> </a:t>
          </a:r>
          <a:r>
            <a:rPr lang="en-ID" sz="1800" b="1" dirty="0" err="1"/>
            <a:t>pengabdian</a:t>
          </a:r>
          <a:r>
            <a:rPr lang="en-ID" sz="1800" b="1" dirty="0"/>
            <a:t> </a:t>
          </a:r>
          <a:r>
            <a:rPr lang="en-ID" sz="1800" b="1" dirty="0" err="1"/>
            <a:t>mereka</a:t>
          </a:r>
          <a:r>
            <a:rPr lang="en-ID" sz="1800" b="1" dirty="0"/>
            <a:t> </a:t>
          </a:r>
          <a:r>
            <a:rPr lang="en-ID" sz="1800" b="1" dirty="0" err="1"/>
            <a:t>kepada</a:t>
          </a:r>
          <a:r>
            <a:rPr lang="en-ID" sz="1800" b="1" dirty="0"/>
            <a:t> orang lain.</a:t>
          </a:r>
          <a:endParaRPr lang="es-ES" sz="18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es-ES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es-ES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5821">
        <dgm:presLayoutVars>
          <dgm:chMax val="1"/>
          <dgm:bulletEnabled val="1"/>
        </dgm:presLayoutVars>
      </dgm:prSet>
      <dgm:spPr/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Jemaat</a:t>
          </a:r>
          <a:r>
            <a:rPr lang="en-I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Yahudi</a:t>
          </a:r>
          <a:endParaRPr lang="en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membawa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Injil</a:t>
          </a:r>
          <a:endParaRPr lang="en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Jemaat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bukan</a:t>
          </a:r>
          <a:r>
            <a:rPr lang="en-ID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Yahudi</a:t>
          </a:r>
          <a:endParaRPr lang="en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en-ID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 </a:t>
          </a:r>
          <a:r>
            <a:rPr lang="en-ID" sz="15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membantu</a:t>
          </a:r>
          <a:r>
            <a:rPr lang="en-ID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dengan</a:t>
          </a:r>
          <a:r>
            <a:rPr lang="en-ID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sumber</a:t>
          </a:r>
          <a:r>
            <a:rPr lang="en-ID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daya</a:t>
          </a:r>
          <a:r>
            <a:rPr lang="en-ID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</a:t>
          </a:r>
          <a:endParaRPr lang="en" sz="15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</dgm:pt>
  </dgm:ptLst>
  <dgm:cxnLst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" loCatId="process" qsTypeId="urn:microsoft.com/office/officeart/2005/8/quickstyle/3d1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Gereja Lokal</a:t>
          </a: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General Conference</a:t>
          </a: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pPr algn="l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Konferens/Mision/ </a:t>
          </a:r>
          <a:b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Uni</a:t>
          </a: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Divisi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</dgm:pt>
    <dgm:pt modelId="{5BA11D9E-6955-4D47-8FD3-67B42F46D59D}" type="pres">
      <dgm:prSet presAssocID="{D6ABF602-0E77-4B5F-8014-83574A902942}" presName="connTx" presStyleLbl="sibTrans2D1" presStyleIdx="0" presStyleCnt="3"/>
      <dgm:spPr/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</dgm:pt>
    <dgm:pt modelId="{AE8E527D-67D1-4D5F-BFB6-AEAC3D6192F0}" type="pres">
      <dgm:prSet presAssocID="{289AA72B-044B-4287-BC50-BBC52E22D47E}" presName="connTx" presStyleLbl="sibTrans2D1" presStyleIdx="1" presStyleCnt="3"/>
      <dgm:spPr/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</dgm:pt>
    <dgm:pt modelId="{67D22377-9E12-46EC-AD81-A270A776FFA9}" type="pres">
      <dgm:prSet presAssocID="{1B8FCDCA-02DF-44EF-AEB3-1C6B8C6CA963}" presName="connTx" presStyleLbl="sibTrans2D1" presStyleIdx="2" presStyleCnt="3"/>
      <dgm:spPr/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</dgm:pt>
  </dgm:ptLst>
  <dgm:cxnLst>
    <dgm:cxn modelId="{FBE65A09-BED6-4A28-93BA-BF711EA11835}" type="presOf" srcId="{F4BAE957-AA4A-470E-8BC7-BE202A16EA41}" destId="{EBC8A4D7-E66D-4C7F-A46A-606F31FF07E5}" srcOrd="0" destOrd="0" presId="urn:microsoft.com/office/officeart/2005/8/layout/hProcess10"/>
    <dgm:cxn modelId="{BE7A6111-B9D1-40D3-A5CD-C53B2C15FED0}" type="presOf" srcId="{1C4774FB-014D-4309-9978-4EFA3A7597D9}" destId="{D8488BCB-BCEB-4641-B939-6A1605E8EE85}" srcOrd="0" destOrd="0" presId="urn:microsoft.com/office/officeart/2005/8/layout/hProcess10"/>
    <dgm:cxn modelId="{F6C37214-5F4D-4A81-A148-473183DCAAB8}" type="presOf" srcId="{1A396378-DEC4-46FF-86EB-44D43B693685}" destId="{CE8E6132-1985-4ABA-AB5A-4CB8263D47D8}" srcOrd="0" destOrd="0" presId="urn:microsoft.com/office/officeart/2005/8/layout/hProcess10"/>
    <dgm:cxn modelId="{4AF66B3A-AA22-450B-9749-7775975DD768}" type="presOf" srcId="{CD7240CC-78C7-48D5-91F9-1319D8B37A27}" destId="{2480E458-D9CD-4DC9-BC01-5F89FE9A42A7}" srcOrd="0" destOrd="0" presId="urn:microsoft.com/office/officeart/2005/8/layout/hProcess10"/>
    <dgm:cxn modelId="{1D17A65F-7871-4981-8922-DCAE42322CC6}" type="presOf" srcId="{1ADE4262-5557-4D7B-AAD0-71916DE40C96}" destId="{32DCC866-07AC-4D81-814E-A1E26451EA49}" srcOrd="0" destOrd="0" presId="urn:microsoft.com/office/officeart/2005/8/layout/hProcess10"/>
    <dgm:cxn modelId="{3AD4CE42-CE27-4775-A506-EF5FABDD8249}" type="presOf" srcId="{289AA72B-044B-4287-BC50-BBC52E22D47E}" destId="{0C29B168-0B11-47E0-A26F-288917C37C3F}" srcOrd="0" destOrd="0" presId="urn:microsoft.com/office/officeart/2005/8/layout/hProcess10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D82E119E-D881-4EEC-834B-A7E9C26C77C7}" type="presOf" srcId="{1B8FCDCA-02DF-44EF-AEB3-1C6B8C6CA963}" destId="{67D22377-9E12-46EC-AD81-A270A776FFA9}" srcOrd="1" destOrd="0" presId="urn:microsoft.com/office/officeart/2005/8/layout/hProcess10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568AB3D6-3695-4890-9BF4-B340D7670964}" type="presOf" srcId="{D6ABF602-0E77-4B5F-8014-83574A902942}" destId="{6240A3A8-9023-4AE9-B435-120214A01AB4}" srcOrd="0" destOrd="0" presId="urn:microsoft.com/office/officeart/2005/8/layout/hProcess10"/>
    <dgm:cxn modelId="{F66E3CE4-D2E0-40CA-A817-827521535022}" type="presOf" srcId="{289AA72B-044B-4287-BC50-BBC52E22D47E}" destId="{AE8E527D-67D1-4D5F-BFB6-AEAC3D6192F0}" srcOrd="1" destOrd="0" presId="urn:microsoft.com/office/officeart/2005/8/layout/hProcess10"/>
    <dgm:cxn modelId="{D6D5A0E7-7DA7-4048-AC5C-142267BE0CBB}" type="presOf" srcId="{D6ABF602-0E77-4B5F-8014-83574A902942}" destId="{5BA11D9E-6955-4D47-8FD3-67B42F46D59D}" srcOrd="1" destOrd="0" presId="urn:microsoft.com/office/officeart/2005/8/layout/hProcess10"/>
    <dgm:cxn modelId="{A94AB6EC-F7A9-45A7-8EFF-68A1BEDC70BF}" type="presOf" srcId="{1B8FCDCA-02DF-44EF-AEB3-1C6B8C6CA963}" destId="{8F5B832C-EFCC-42E3-845F-991653AD55B3}" srcOrd="0" destOrd="0" presId="urn:microsoft.com/office/officeart/2005/8/layout/hProcess10"/>
    <dgm:cxn modelId="{3F1B1A5A-E14B-49CB-95E9-73CFB8B2C23C}" type="presParOf" srcId="{EBC8A4D7-E66D-4C7F-A46A-606F31FF07E5}" destId="{F1DA417F-923A-482B-A485-AFF2D9D37A53}" srcOrd="0" destOrd="0" presId="urn:microsoft.com/office/officeart/2005/8/layout/hProcess10"/>
    <dgm:cxn modelId="{AE018742-03CB-401C-8231-6AA1C8078175}" type="presParOf" srcId="{F1DA417F-923A-482B-A485-AFF2D9D37A53}" destId="{952DB1F4-BAF9-427E-8B52-30FFA76A6B76}" srcOrd="0" destOrd="0" presId="urn:microsoft.com/office/officeart/2005/8/layout/hProcess10"/>
    <dgm:cxn modelId="{4A4E2223-86B3-410C-A689-D51E1FAA7E94}" type="presParOf" srcId="{F1DA417F-923A-482B-A485-AFF2D9D37A53}" destId="{2480E458-D9CD-4DC9-BC01-5F89FE9A42A7}" srcOrd="1" destOrd="0" presId="urn:microsoft.com/office/officeart/2005/8/layout/hProcess10"/>
    <dgm:cxn modelId="{79BDA36F-E74E-49E2-BE28-025760493A5B}" type="presParOf" srcId="{EBC8A4D7-E66D-4C7F-A46A-606F31FF07E5}" destId="{6240A3A8-9023-4AE9-B435-120214A01AB4}" srcOrd="1" destOrd="0" presId="urn:microsoft.com/office/officeart/2005/8/layout/hProcess10"/>
    <dgm:cxn modelId="{ADE5A0C4-691D-4F29-8AE6-CD1BDA80808C}" type="presParOf" srcId="{6240A3A8-9023-4AE9-B435-120214A01AB4}" destId="{5BA11D9E-6955-4D47-8FD3-67B42F46D59D}" srcOrd="0" destOrd="0" presId="urn:microsoft.com/office/officeart/2005/8/layout/hProcess10"/>
    <dgm:cxn modelId="{EA774889-6D07-4090-A5E0-E181275A566A}" type="presParOf" srcId="{EBC8A4D7-E66D-4C7F-A46A-606F31FF07E5}" destId="{4966544A-BE93-4438-9E39-D802BABCED44}" srcOrd="2" destOrd="0" presId="urn:microsoft.com/office/officeart/2005/8/layout/hProcess10"/>
    <dgm:cxn modelId="{D4244F60-BBD5-449D-9B65-757F5738A676}" type="presParOf" srcId="{4966544A-BE93-4438-9E39-D802BABCED44}" destId="{A2402C1F-908A-4044-83A7-8258DB8C0B00}" srcOrd="0" destOrd="0" presId="urn:microsoft.com/office/officeart/2005/8/layout/hProcess10"/>
    <dgm:cxn modelId="{DFECFEF3-6E3B-43EB-866C-ACC5EA5F4025}" type="presParOf" srcId="{4966544A-BE93-4438-9E39-D802BABCED44}" destId="{CE8E6132-1985-4ABA-AB5A-4CB8263D47D8}" srcOrd="1" destOrd="0" presId="urn:microsoft.com/office/officeart/2005/8/layout/hProcess10"/>
    <dgm:cxn modelId="{E7FF877B-3CF6-4B4F-9463-717ACB11FDAE}" type="presParOf" srcId="{EBC8A4D7-E66D-4C7F-A46A-606F31FF07E5}" destId="{0C29B168-0B11-47E0-A26F-288917C37C3F}" srcOrd="3" destOrd="0" presId="urn:microsoft.com/office/officeart/2005/8/layout/hProcess10"/>
    <dgm:cxn modelId="{527A3188-C995-4A0D-AF33-7AF5109B4458}" type="presParOf" srcId="{0C29B168-0B11-47E0-A26F-288917C37C3F}" destId="{AE8E527D-67D1-4D5F-BFB6-AEAC3D6192F0}" srcOrd="0" destOrd="0" presId="urn:microsoft.com/office/officeart/2005/8/layout/hProcess10"/>
    <dgm:cxn modelId="{B3600CC9-9AA5-4FC7-9E5E-9D983E746CAC}" type="presParOf" srcId="{EBC8A4D7-E66D-4C7F-A46A-606F31FF07E5}" destId="{BD0A08FC-BF3B-4EFC-9CE1-AAD0F514087C}" srcOrd="4" destOrd="0" presId="urn:microsoft.com/office/officeart/2005/8/layout/hProcess10"/>
    <dgm:cxn modelId="{98AD6AF2-94B8-4B1A-BE24-05F16575A978}" type="presParOf" srcId="{BD0A08FC-BF3B-4EFC-9CE1-AAD0F514087C}" destId="{CB36F94E-AE41-4191-A389-815E236637CC}" srcOrd="0" destOrd="0" presId="urn:microsoft.com/office/officeart/2005/8/layout/hProcess10"/>
    <dgm:cxn modelId="{A06F1837-0CA8-4FB2-A106-E7DA3AD181D9}" type="presParOf" srcId="{BD0A08FC-BF3B-4EFC-9CE1-AAD0F514087C}" destId="{D8488BCB-BCEB-4641-B939-6A1605E8EE85}" srcOrd="1" destOrd="0" presId="urn:microsoft.com/office/officeart/2005/8/layout/hProcess10"/>
    <dgm:cxn modelId="{0352E666-F4CD-4F43-9D41-572194AF1C6E}" type="presParOf" srcId="{EBC8A4D7-E66D-4C7F-A46A-606F31FF07E5}" destId="{8F5B832C-EFCC-42E3-845F-991653AD55B3}" srcOrd="5" destOrd="0" presId="urn:microsoft.com/office/officeart/2005/8/layout/hProcess10"/>
    <dgm:cxn modelId="{16E3DE02-7287-4200-91AE-DC90C5588BC0}" type="presParOf" srcId="{8F5B832C-EFCC-42E3-845F-991653AD55B3}" destId="{67D22377-9E12-46EC-AD81-A270A776FFA9}" srcOrd="0" destOrd="0" presId="urn:microsoft.com/office/officeart/2005/8/layout/hProcess10"/>
    <dgm:cxn modelId="{CB598159-FA72-4831-8884-B89A9E3BBE1A}" type="presParOf" srcId="{EBC8A4D7-E66D-4C7F-A46A-606F31FF07E5}" destId="{EF8B13E3-865F-401B-A268-CFEC4D835084}" srcOrd="6" destOrd="0" presId="urn:microsoft.com/office/officeart/2005/8/layout/hProcess10"/>
    <dgm:cxn modelId="{E5AD5D81-0334-4BFE-8FD7-B5BF3EB91D8F}" type="presParOf" srcId="{EF8B13E3-865F-401B-A268-CFEC4D835084}" destId="{A014DCC8-BC27-40F3-AF66-E9A5DD6BBA5D}" srcOrd="0" destOrd="0" presId="urn:microsoft.com/office/officeart/2005/8/layout/hProcess10"/>
    <dgm:cxn modelId="{76BCF481-D49C-42A9-A52D-F02F57C7EF8F}" type="presParOf" srcId="{EF8B13E3-865F-401B-A268-CFEC4D835084}" destId="{32DCC866-07AC-4D81-814E-A1E26451EA4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431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4317"/>
          <a:ext cx="252000" cy="119882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31578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b="1" kern="1200" dirty="0">
              <a:solidFill>
                <a:srgbClr val="745E00"/>
              </a:solidFill>
            </a:rPr>
            <a:t>Sekalipun Ia kaya, Ia menjadi miskin (2 Korintus 8:9)</a:t>
          </a:r>
          <a:endParaRPr lang="es-ES" sz="2000" kern="1200" dirty="0">
            <a:solidFill>
              <a:srgbClr val="745E00"/>
            </a:solidFill>
          </a:endParaRPr>
        </a:p>
      </dsp:txBody>
      <dsp:txXfrm>
        <a:off x="389579" y="315788"/>
        <a:ext cx="3139402" cy="539472"/>
      </dsp:txXfrm>
    </dsp:sp>
    <dsp:sp modelId="{9A9012AF-BDD8-4260-9D43-8D0286C05F1F}">
      <dsp:nvSpPr>
        <dsp:cNvPr id="0" name=""/>
        <dsp:cNvSpPr/>
      </dsp:nvSpPr>
      <dsp:spPr>
        <a:xfrm>
          <a:off x="389579" y="62770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347005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347005"/>
          <a:ext cx="252000" cy="1198828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658475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b="1" kern="1200" dirty="0">
              <a:solidFill>
                <a:srgbClr val="208438"/>
              </a:solidFill>
            </a:rPr>
            <a:t>Ia </a:t>
          </a:r>
          <a:r>
            <a:rPr lang="en-ID" sz="2000" b="1" kern="1200" dirty="0" err="1">
              <a:solidFill>
                <a:srgbClr val="208438"/>
              </a:solidFill>
            </a:rPr>
            <a:t>meninggalkan</a:t>
          </a:r>
          <a:r>
            <a:rPr lang="en-ID" sz="2000" b="1" kern="1200" dirty="0">
              <a:solidFill>
                <a:srgbClr val="208438"/>
              </a:solidFill>
            </a:rPr>
            <a:t> </a:t>
          </a:r>
          <a:r>
            <a:rPr lang="en-ID" sz="2000" b="1" kern="1200" dirty="0" err="1">
              <a:solidFill>
                <a:srgbClr val="208438"/>
              </a:solidFill>
            </a:rPr>
            <a:t>Surga</a:t>
          </a:r>
          <a:r>
            <a:rPr lang="en-ID" sz="2000" b="1" kern="1200" dirty="0">
              <a:solidFill>
                <a:srgbClr val="208438"/>
              </a:solidFill>
            </a:rPr>
            <a:t> </a:t>
          </a:r>
          <a:r>
            <a:rPr lang="en-ID" sz="2000" b="1" kern="1200" dirty="0" err="1">
              <a:solidFill>
                <a:srgbClr val="208438"/>
              </a:solidFill>
            </a:rPr>
            <a:t>untuk</a:t>
          </a:r>
          <a:r>
            <a:rPr lang="en-ID" sz="2000" b="1" kern="1200" dirty="0">
              <a:solidFill>
                <a:srgbClr val="208438"/>
              </a:solidFill>
            </a:rPr>
            <a:t> </a:t>
          </a:r>
          <a:r>
            <a:rPr lang="en-ID" sz="2000" b="1" kern="1200" dirty="0" err="1">
              <a:solidFill>
                <a:srgbClr val="208438"/>
              </a:solidFill>
            </a:rPr>
            <a:t>hidup</a:t>
          </a:r>
          <a:r>
            <a:rPr lang="en-ID" sz="2000" b="1" kern="1200" dirty="0">
              <a:solidFill>
                <a:srgbClr val="208438"/>
              </a:solidFill>
            </a:rPr>
            <a:t> di Bumi.</a:t>
          </a:r>
          <a:endParaRPr lang="es-ES" sz="2000" kern="1200" dirty="0">
            <a:solidFill>
              <a:srgbClr val="208438"/>
            </a:solidFill>
          </a:endParaRPr>
        </a:p>
      </dsp:txBody>
      <dsp:txXfrm>
        <a:off x="389579" y="1658475"/>
        <a:ext cx="3139402" cy="539472"/>
      </dsp:txXfrm>
    </dsp:sp>
    <dsp:sp modelId="{3628C3B3-3306-4947-93D2-98E82D4D9398}">
      <dsp:nvSpPr>
        <dsp:cNvPr id="0" name=""/>
        <dsp:cNvSpPr/>
      </dsp:nvSpPr>
      <dsp:spPr>
        <a:xfrm>
          <a:off x="389579" y="1970396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89692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89692"/>
          <a:ext cx="252000" cy="1198828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389579" y="3001163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Ia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berhenti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memerintah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alam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semesta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untuk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menjadi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seorang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tukang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n-ID" sz="2000" b="1" kern="1200" dirty="0" err="1">
              <a:solidFill>
                <a:schemeClr val="tx2">
                  <a:lumMod val="75000"/>
                </a:schemeClr>
              </a:solidFill>
            </a:rPr>
            <a:t>kayu</a:t>
          </a:r>
          <a:r>
            <a:rPr lang="en-ID" sz="2000" b="1" kern="1200" dirty="0">
              <a:solidFill>
                <a:schemeClr val="tx2">
                  <a:lumMod val="75000"/>
                </a:schemeClr>
              </a:solidFill>
            </a:rPr>
            <a:t>.</a:t>
          </a:r>
          <a:endParaRPr lang="es-ES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89579" y="3001163"/>
        <a:ext cx="3139402" cy="539472"/>
      </dsp:txXfrm>
    </dsp:sp>
    <dsp:sp modelId="{EC916E81-F37E-4B5E-A860-74B8CF51D690}">
      <dsp:nvSpPr>
        <dsp:cNvPr id="0" name=""/>
        <dsp:cNvSpPr/>
      </dsp:nvSpPr>
      <dsp:spPr>
        <a:xfrm>
          <a:off x="389579" y="3313083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32380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32380"/>
          <a:ext cx="252000" cy="119882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343850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b="1" kern="1200" dirty="0">
              <a:solidFill>
                <a:srgbClr val="1C97A8"/>
              </a:solidFill>
            </a:rPr>
            <a:t>Ia </a:t>
          </a:r>
          <a:r>
            <a:rPr lang="en-ID" sz="2000" b="1" kern="1200" dirty="0" err="1">
              <a:solidFill>
                <a:srgbClr val="1C97A8"/>
              </a:solidFill>
            </a:rPr>
            <a:t>meninggalkan</a:t>
          </a:r>
          <a:r>
            <a:rPr lang="en-ID" sz="2000" b="1" kern="1200" dirty="0">
              <a:solidFill>
                <a:srgbClr val="1C97A8"/>
              </a:solidFill>
            </a:rPr>
            <a:t> </a:t>
          </a:r>
          <a:r>
            <a:rPr lang="en-ID" sz="2000" b="1" kern="1200" dirty="0" err="1">
              <a:solidFill>
                <a:srgbClr val="1C97A8"/>
              </a:solidFill>
            </a:rPr>
            <a:t>tempat</a:t>
          </a:r>
          <a:r>
            <a:rPr lang="en-ID" sz="2000" b="1" kern="1200" dirty="0">
              <a:solidFill>
                <a:srgbClr val="1C97A8"/>
              </a:solidFill>
            </a:rPr>
            <a:t> yang </a:t>
          </a:r>
          <a:r>
            <a:rPr lang="en-ID" sz="2000" b="1" kern="1200" dirty="0" err="1">
              <a:solidFill>
                <a:srgbClr val="1C97A8"/>
              </a:solidFill>
            </a:rPr>
            <a:t>aman</a:t>
          </a:r>
          <a:r>
            <a:rPr lang="en-ID" sz="2000" b="1" kern="1200" dirty="0">
              <a:solidFill>
                <a:srgbClr val="1C97A8"/>
              </a:solidFill>
            </a:rPr>
            <a:t> </a:t>
          </a:r>
          <a:r>
            <a:rPr lang="en-ID" sz="2000" b="1" kern="1200" dirty="0" err="1">
              <a:solidFill>
                <a:srgbClr val="1C97A8"/>
              </a:solidFill>
            </a:rPr>
            <a:t>untuk</a:t>
          </a:r>
          <a:r>
            <a:rPr lang="en-ID" sz="2000" b="1" kern="1200" dirty="0">
              <a:solidFill>
                <a:srgbClr val="1C97A8"/>
              </a:solidFill>
            </a:rPr>
            <a:t> </a:t>
          </a:r>
          <a:r>
            <a:rPr lang="en-ID" sz="2000" b="1" kern="1200" dirty="0" err="1">
              <a:solidFill>
                <a:srgbClr val="1C97A8"/>
              </a:solidFill>
            </a:rPr>
            <a:t>hidup</a:t>
          </a:r>
          <a:r>
            <a:rPr lang="en-ID" sz="2000" b="1" kern="1200" dirty="0">
              <a:solidFill>
                <a:srgbClr val="1C97A8"/>
              </a:solidFill>
            </a:rPr>
            <a:t> di wilayah </a:t>
          </a:r>
          <a:r>
            <a:rPr lang="en-ID" sz="2000" b="1" kern="1200" dirty="0" err="1">
              <a:solidFill>
                <a:srgbClr val="1C97A8"/>
              </a:solidFill>
            </a:rPr>
            <a:t>musuh</a:t>
          </a:r>
          <a:r>
            <a:rPr lang="en-ID" sz="2000" b="1" kern="1200" dirty="0">
              <a:solidFill>
                <a:srgbClr val="1C97A8"/>
              </a:solidFill>
            </a:rPr>
            <a:t>.</a:t>
          </a:r>
          <a:endParaRPr lang="es-ES" sz="2000" kern="1200" dirty="0">
            <a:solidFill>
              <a:srgbClr val="1C97A8"/>
            </a:solidFill>
          </a:endParaRPr>
        </a:p>
      </dsp:txBody>
      <dsp:txXfrm>
        <a:off x="389579" y="4343850"/>
        <a:ext cx="3139402" cy="539472"/>
      </dsp:txXfrm>
    </dsp:sp>
    <dsp:sp modelId="{4D944891-2582-4A86-9E09-787E90A528BF}">
      <dsp:nvSpPr>
        <dsp:cNvPr id="0" name=""/>
        <dsp:cNvSpPr/>
      </dsp:nvSpPr>
      <dsp:spPr>
        <a:xfrm>
          <a:off x="389579" y="4655771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37506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375067"/>
          <a:ext cx="252000" cy="1198828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89579" y="568653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b="1" kern="1200" dirty="0">
              <a:solidFill>
                <a:schemeClr val="accent5">
                  <a:lumMod val="75000"/>
                </a:schemeClr>
              </a:solidFill>
            </a:rPr>
            <a:t>Ia menukar mahkota kerajaan dengan mahkota duri.</a:t>
          </a:r>
          <a:endParaRPr lang="es-ES" sz="20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9579" y="5686538"/>
        <a:ext cx="3139402" cy="539472"/>
      </dsp:txXfrm>
    </dsp:sp>
    <dsp:sp modelId="{14548C3F-1643-4892-86FA-521F0AAC21DF}">
      <dsp:nvSpPr>
        <dsp:cNvPr id="0" name=""/>
        <dsp:cNvSpPr/>
      </dsp:nvSpPr>
      <dsp:spPr>
        <a:xfrm>
          <a:off x="389579" y="599845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877" y="2327"/>
          <a:ext cx="2911426" cy="890078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Rasa </a:t>
          </a: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syukur</a:t>
          </a: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atas</a:t>
          </a: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kasih</a:t>
          </a: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karunia</a:t>
          </a: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Allah</a:t>
          </a:r>
          <a:b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Kor. 9:15)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327"/>
        <a:ext cx="2688907" cy="890078"/>
      </dsp:txXfrm>
    </dsp:sp>
    <dsp:sp modelId="{1FED0ED4-56D9-421E-9A63-B78BB2B88190}">
      <dsp:nvSpPr>
        <dsp:cNvPr id="0" name=""/>
        <dsp:cNvSpPr/>
      </dsp:nvSpPr>
      <dsp:spPr>
        <a:xfrm>
          <a:off x="2623027" y="15366"/>
          <a:ext cx="5192912" cy="864001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590" tIns="10795" rIns="0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dirty="0" err="1"/>
            <a:t>Yesus</a:t>
          </a:r>
          <a:r>
            <a:rPr lang="en-ID" sz="1700" b="1" kern="1200" dirty="0"/>
            <a:t> </a:t>
          </a:r>
          <a:r>
            <a:rPr lang="en-ID" sz="1700" b="1" kern="1200" dirty="0" err="1"/>
            <a:t>memberikan</a:t>
          </a:r>
          <a:r>
            <a:rPr lang="en-ID" sz="1700" b="1" kern="1200" dirty="0"/>
            <a:t> </a:t>
          </a:r>
          <a:r>
            <a:rPr lang="en-ID" sz="1700" b="1" kern="1200" dirty="0" err="1"/>
            <a:t>segala</a:t>
          </a:r>
          <a:r>
            <a:rPr lang="en-ID" sz="1700" b="1" kern="1200" dirty="0"/>
            <a:t> </a:t>
          </a:r>
          <a:r>
            <a:rPr lang="en-ID" sz="1700" b="1" kern="1200" dirty="0" err="1"/>
            <a:t>sesuatu</a:t>
          </a:r>
          <a:r>
            <a:rPr lang="en-ID" sz="1700" b="1" kern="1200" dirty="0"/>
            <a:t> </a:t>
          </a:r>
          <a:r>
            <a:rPr lang="en-ID" sz="1700" b="1" kern="1200" dirty="0" err="1"/>
            <a:t>bagi</a:t>
          </a:r>
          <a:r>
            <a:rPr lang="en-ID" sz="1700" b="1" kern="1200" dirty="0"/>
            <a:t> </a:t>
          </a:r>
          <a:r>
            <a:rPr lang="en-ID" sz="1700" b="1" kern="1200" dirty="0" err="1"/>
            <a:t>kita</a:t>
          </a:r>
          <a:r>
            <a:rPr lang="en-ID" sz="1700" b="1" kern="1200" dirty="0"/>
            <a:t>. Rasa </a:t>
          </a:r>
          <a:r>
            <a:rPr lang="en-ID" sz="1700" b="1" kern="1200" dirty="0" err="1"/>
            <a:t>syukur</a:t>
          </a:r>
          <a:r>
            <a:rPr lang="en-ID" sz="1700" b="1" kern="1200" dirty="0"/>
            <a:t> </a:t>
          </a:r>
          <a:r>
            <a:rPr lang="en-ID" sz="1700" b="1" kern="1200" dirty="0" err="1"/>
            <a:t>kita</a:t>
          </a:r>
          <a:r>
            <a:rPr lang="en-ID" sz="1700" b="1" kern="1200" dirty="0"/>
            <a:t> </a:t>
          </a:r>
          <a:r>
            <a:rPr lang="en-ID" sz="1700" b="1" kern="1200" dirty="0" err="1"/>
            <a:t>ditunjukkan</a:t>
          </a:r>
          <a:r>
            <a:rPr lang="en-ID" sz="1700" b="1" kern="1200" dirty="0"/>
            <a:t> </a:t>
          </a:r>
          <a:r>
            <a:rPr lang="en-ID" sz="1700" b="1" kern="1200" dirty="0" err="1"/>
            <a:t>melalui</a:t>
          </a:r>
          <a:r>
            <a:rPr lang="en-ID" sz="1700" b="1" kern="1200" dirty="0"/>
            <a:t> </a:t>
          </a:r>
          <a:r>
            <a:rPr lang="en-ID" sz="1700" b="1" kern="1200" dirty="0" err="1"/>
            <a:t>keinginan</a:t>
          </a:r>
          <a:r>
            <a:rPr lang="en-ID" sz="1700" b="1" kern="1200" dirty="0"/>
            <a:t> </a:t>
          </a:r>
          <a:r>
            <a:rPr lang="en-ID" sz="1700" b="1" kern="1200" dirty="0" err="1"/>
            <a:t>untuk</a:t>
          </a:r>
          <a:r>
            <a:rPr lang="en-ID" sz="1700" b="1" kern="1200" dirty="0"/>
            <a:t> </a:t>
          </a:r>
          <a:r>
            <a:rPr lang="en-ID" sz="1700" b="1" kern="1200" dirty="0" err="1"/>
            <a:t>menyerahkan</a:t>
          </a:r>
          <a:r>
            <a:rPr lang="en-ID" sz="1700" b="1" kern="1200" dirty="0"/>
            <a:t> </a:t>
          </a:r>
          <a:r>
            <a:rPr lang="en-ID" sz="1700" b="1" kern="1200" dirty="0" err="1"/>
            <a:t>diri</a:t>
          </a:r>
          <a:r>
            <a:rPr lang="en-ID" sz="1700" b="1" kern="1200" dirty="0"/>
            <a:t> </a:t>
          </a:r>
          <a:r>
            <a:rPr lang="en-ID" sz="1700" b="1" kern="1200" dirty="0" err="1"/>
            <a:t>kita</a:t>
          </a:r>
          <a:r>
            <a:rPr lang="en-ID" sz="1700" b="1" kern="1200" dirty="0"/>
            <a:t> </a:t>
          </a:r>
          <a:r>
            <a:rPr lang="en-ID" sz="1700" b="1" kern="1200" dirty="0" err="1"/>
            <a:t>sepenuhnya</a:t>
          </a:r>
          <a:r>
            <a:rPr lang="en-ID" sz="1700" b="1" kern="1200" dirty="0"/>
            <a:t> </a:t>
          </a:r>
          <a:r>
            <a:rPr lang="en-ID" sz="1700" b="1" kern="1200" dirty="0" err="1"/>
            <a:t>kepada</a:t>
          </a:r>
          <a:r>
            <a:rPr lang="en-ID" sz="1700" b="1" kern="1200" dirty="0"/>
            <a:t>-Nya.</a:t>
          </a:r>
          <a:endParaRPr lang="es-ES" sz="1700" kern="1200" dirty="0"/>
        </a:p>
      </dsp:txBody>
      <dsp:txXfrm>
        <a:off x="3055028" y="15366"/>
        <a:ext cx="4328911" cy="864001"/>
      </dsp:txXfrm>
    </dsp:sp>
    <dsp:sp modelId="{8D21C6B2-6F6B-4D22-B4F2-5AD97FF58ABA}">
      <dsp:nvSpPr>
        <dsp:cNvPr id="0" name=""/>
        <dsp:cNvSpPr/>
      </dsp:nvSpPr>
      <dsp:spPr>
        <a:xfrm>
          <a:off x="877" y="1017017"/>
          <a:ext cx="2911426" cy="89007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Keinginan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membagikan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berkat-berkat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Allah (2 Kor. 9:11a)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1017017"/>
        <a:ext cx="2688907" cy="890078"/>
      </dsp:txXfrm>
    </dsp:sp>
    <dsp:sp modelId="{C0C24EC1-C44B-43A8-B691-1F5F04610D3A}">
      <dsp:nvSpPr>
        <dsp:cNvPr id="0" name=""/>
        <dsp:cNvSpPr/>
      </dsp:nvSpPr>
      <dsp:spPr>
        <a:xfrm>
          <a:off x="2623027" y="1092674"/>
          <a:ext cx="5082983" cy="738765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/>
            <a:t>Kita </a:t>
          </a:r>
          <a:r>
            <a:rPr lang="en-ID" sz="2000" b="1" kern="1200" dirty="0" err="1"/>
            <a:t>memberi</a:t>
          </a:r>
          <a:r>
            <a:rPr lang="en-ID" sz="2000" b="1" kern="1200" dirty="0"/>
            <a:t> </a:t>
          </a:r>
          <a:r>
            <a:rPr lang="en-ID" sz="2000" b="1" kern="1200" dirty="0" err="1"/>
            <a:t>kepada</a:t>
          </a:r>
          <a:r>
            <a:rPr lang="en-ID" sz="2000" b="1" kern="1200" dirty="0"/>
            <a:t> orang lain </a:t>
          </a:r>
          <a:r>
            <a:rPr lang="en-ID" sz="2000" b="1" kern="1200" dirty="0" err="1"/>
            <a:t>karena</a:t>
          </a:r>
          <a:r>
            <a:rPr lang="en-ID" sz="2000" b="1" kern="1200" dirty="0"/>
            <a:t> </a:t>
          </a:r>
          <a:r>
            <a:rPr lang="en-ID" sz="2000" b="1" kern="1200" dirty="0" err="1"/>
            <a:t>terlebih</a:t>
          </a:r>
          <a:r>
            <a:rPr lang="en-ID" sz="2000" b="1" kern="1200" dirty="0"/>
            <a:t> </a:t>
          </a:r>
          <a:r>
            <a:rPr lang="en-ID" sz="2000" b="1" kern="1200" dirty="0" err="1"/>
            <a:t>dahulu</a:t>
          </a:r>
          <a:r>
            <a:rPr lang="en-ID" sz="2000" b="1" kern="1200" dirty="0"/>
            <a:t> </a:t>
          </a:r>
          <a:r>
            <a:rPr lang="en-ID" sz="2000" b="1" kern="1200" dirty="0" err="1"/>
            <a:t>kita</a:t>
          </a:r>
          <a:r>
            <a:rPr lang="en-ID" sz="2000" b="1" kern="1200" dirty="0"/>
            <a:t> </a:t>
          </a:r>
          <a:r>
            <a:rPr lang="en-ID" sz="2000" b="1" kern="1200" dirty="0" err="1"/>
            <a:t>telah</a:t>
          </a:r>
          <a:r>
            <a:rPr lang="en-ID" sz="2000" b="1" kern="1200" dirty="0"/>
            <a:t> </a:t>
          </a:r>
          <a:r>
            <a:rPr lang="en-ID" sz="2000" b="1" kern="1200" dirty="0" err="1"/>
            <a:t>menerima</a:t>
          </a:r>
          <a:r>
            <a:rPr lang="en-ID" sz="2000" b="1" kern="1200" dirty="0"/>
            <a:t> </a:t>
          </a:r>
          <a:r>
            <a:rPr lang="en-ID" sz="2000" b="1" kern="1200" dirty="0" err="1"/>
            <a:t>dari</a:t>
          </a:r>
          <a:r>
            <a:rPr lang="en-ID" sz="2000" b="1" kern="1200" dirty="0"/>
            <a:t> Allah.</a:t>
          </a:r>
          <a:endParaRPr lang="es-ES" sz="2000" kern="1200" dirty="0"/>
        </a:p>
      </dsp:txBody>
      <dsp:txXfrm>
        <a:off x="2992410" y="1092674"/>
        <a:ext cx="4344218" cy="738765"/>
      </dsp:txXfrm>
    </dsp:sp>
    <dsp:sp modelId="{0A93A2B4-3F7C-4657-9FC3-637F69F13A13}">
      <dsp:nvSpPr>
        <dsp:cNvPr id="0" name=""/>
        <dsp:cNvSpPr/>
      </dsp:nvSpPr>
      <dsp:spPr>
        <a:xfrm>
          <a:off x="877" y="2031707"/>
          <a:ext cx="2911426" cy="890078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Kasih yang tulus</a:t>
          </a:r>
          <a:br>
            <a:rPr lang="fi-FI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fi-FI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Korintus 8:24)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031707"/>
        <a:ext cx="2688907" cy="890078"/>
      </dsp:txXfrm>
    </dsp:sp>
    <dsp:sp modelId="{C606BF0D-BD59-4E31-A4A0-E5082F883447}">
      <dsp:nvSpPr>
        <dsp:cNvPr id="0" name=""/>
        <dsp:cNvSpPr/>
      </dsp:nvSpPr>
      <dsp:spPr>
        <a:xfrm>
          <a:off x="2623027" y="2080746"/>
          <a:ext cx="5147995" cy="792000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/>
            <a:t>Kemurahan</a:t>
          </a:r>
          <a:r>
            <a:rPr lang="en-ID" sz="2000" b="1" kern="1200" dirty="0"/>
            <a:t> </a:t>
          </a:r>
          <a:r>
            <a:rPr lang="en-ID" sz="2000" b="1" kern="1200" dirty="0" err="1"/>
            <a:t>hati</a:t>
          </a:r>
          <a:r>
            <a:rPr lang="en-ID" sz="2000" b="1" kern="1200" dirty="0"/>
            <a:t> </a:t>
          </a:r>
          <a:r>
            <a:rPr lang="en-ID" sz="2000" b="1" kern="1200" dirty="0" err="1"/>
            <a:t>adalah</a:t>
          </a:r>
          <a:r>
            <a:rPr lang="en-ID" sz="2000" b="1" kern="1200" dirty="0"/>
            <a:t> </a:t>
          </a:r>
          <a:r>
            <a:rPr lang="en-ID" sz="2000" b="1" kern="1200" dirty="0" err="1"/>
            <a:t>bukti</a:t>
          </a:r>
          <a:r>
            <a:rPr lang="en-ID" sz="2000" b="1" kern="1200" dirty="0"/>
            <a:t> </a:t>
          </a:r>
          <a:r>
            <a:rPr lang="en-ID" sz="2000" b="1" kern="1200" dirty="0" err="1"/>
            <a:t>bahwa</a:t>
          </a:r>
          <a:r>
            <a:rPr lang="en-ID" sz="2000" b="1" kern="1200" dirty="0"/>
            <a:t> </a:t>
          </a:r>
          <a:r>
            <a:rPr lang="en-ID" sz="2000" b="1" kern="1200" dirty="0" err="1"/>
            <a:t>kasih</a:t>
          </a:r>
          <a:r>
            <a:rPr lang="en-ID" sz="2000" b="1" kern="1200" dirty="0"/>
            <a:t> </a:t>
          </a:r>
          <a:r>
            <a:rPr lang="en-ID" sz="2000" b="1" kern="1200" dirty="0" err="1"/>
            <a:t>tinggal</a:t>
          </a:r>
          <a:r>
            <a:rPr lang="en-ID" sz="2000" b="1" kern="1200" dirty="0"/>
            <a:t> di </a:t>
          </a:r>
          <a:r>
            <a:rPr lang="en-ID" sz="2000" b="1" kern="1200" dirty="0" err="1"/>
            <a:t>dalam</a:t>
          </a:r>
          <a:r>
            <a:rPr lang="en-ID" sz="2000" b="1" kern="1200" dirty="0"/>
            <a:t> </a:t>
          </a:r>
          <a:r>
            <a:rPr lang="en-ID" sz="2000" b="1" kern="1200" dirty="0" err="1"/>
            <a:t>hati</a:t>
          </a:r>
          <a:r>
            <a:rPr lang="en-ID" sz="2000" b="1" kern="1200" dirty="0"/>
            <a:t> </a:t>
          </a:r>
          <a:r>
            <a:rPr lang="en-ID" sz="2000" b="1" kern="1200" dirty="0" err="1"/>
            <a:t>kita</a:t>
          </a:r>
          <a:r>
            <a:rPr lang="en-ID" sz="2000" b="1" kern="1200" dirty="0"/>
            <a:t>.</a:t>
          </a:r>
          <a:endParaRPr lang="es-ES" sz="2000" kern="1200" dirty="0"/>
        </a:p>
      </dsp:txBody>
      <dsp:txXfrm>
        <a:off x="3019027" y="2080746"/>
        <a:ext cx="4355995" cy="792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711"/>
          <a:ext cx="3990976" cy="656325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Mereka memohon kesempatan untuk membantu orang lain (2 Kor. 8:4)</a:t>
          </a:r>
          <a:endParaRPr lang="en" sz="17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2039" y="32750"/>
        <a:ext cx="3926898" cy="592247"/>
      </dsp:txXfrm>
    </dsp:sp>
    <dsp:sp modelId="{F8F6F75F-1573-4DA0-ACC3-3D93CED1CD83}">
      <dsp:nvSpPr>
        <dsp:cNvPr id="0" name=""/>
        <dsp:cNvSpPr/>
      </dsp:nvSpPr>
      <dsp:spPr>
        <a:xfrm>
          <a:off x="0" y="666402"/>
          <a:ext cx="3990976" cy="656325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Dalam kemiskinan mereka, mereka memberi melampaui kemampuan mereka (2 Kor. 8:2–3)</a:t>
          </a:r>
          <a:endParaRPr lang="en" sz="18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2039" y="698441"/>
        <a:ext cx="3926898" cy="5922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36"/>
          <a:ext cx="3457574" cy="65574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Mereka menerima kasih karunia Yesus (2 Kor. 8:9)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32047"/>
        <a:ext cx="3393552" cy="591726"/>
      </dsp:txXfrm>
    </dsp:sp>
    <dsp:sp modelId="{B9DDC8E8-E407-48D4-8111-818FA67DBE63}">
      <dsp:nvSpPr>
        <dsp:cNvPr id="0" name=""/>
        <dsp:cNvSpPr/>
      </dsp:nvSpPr>
      <dsp:spPr>
        <a:xfrm>
          <a:off x="0" y="667653"/>
          <a:ext cx="3457574" cy="655748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menyerahkan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diri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mereka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kepada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7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Yesus</a:t>
          </a:r>
          <a:r>
            <a:rPr lang="en-ID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(2 Kor. 8:5)</a:t>
          </a:r>
          <a:endParaRPr lang="es-ES" sz="17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699664"/>
        <a:ext cx="3393552" cy="591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528954" y="-1910632"/>
          <a:ext cx="626981" cy="46085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v-SE" sz="2000" b="1" kern="1200" dirty="0"/>
            <a:t>Mereka merasa bahagia karena dapat memberi.</a:t>
          </a:r>
          <a:endParaRPr lang="es-ES" sz="2000" kern="1200" dirty="0"/>
        </a:p>
      </dsp:txBody>
      <dsp:txXfrm rot="-5400000">
        <a:off x="2538157" y="110772"/>
        <a:ext cx="4577969" cy="565767"/>
      </dsp:txXfrm>
    </dsp:sp>
    <dsp:sp modelId="{B711DD2F-11E1-4BB3-968C-25BA0DB1901D}">
      <dsp:nvSpPr>
        <dsp:cNvPr id="0" name=""/>
        <dsp:cNvSpPr/>
      </dsp:nvSpPr>
      <dsp:spPr>
        <a:xfrm>
          <a:off x="54166" y="1792"/>
          <a:ext cx="2483990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dengan sukacita</a:t>
          </a:r>
          <a:br>
            <a:rPr lang="nn-NO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nn-NO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8:2a)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40050"/>
        <a:ext cx="2407474" cy="707210"/>
      </dsp:txXfrm>
    </dsp:sp>
    <dsp:sp modelId="{168EF5E1-1817-41C6-821F-2CD9D8F90BAC}">
      <dsp:nvSpPr>
        <dsp:cNvPr id="0" name=""/>
        <dsp:cNvSpPr/>
      </dsp:nvSpPr>
      <dsp:spPr>
        <a:xfrm rot="5400000">
          <a:off x="4528954" y="-1087719"/>
          <a:ext cx="626981" cy="460857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2000" b="1" kern="1200" dirty="0"/>
            <a:t>Kemiskinan mereka bukanlah suatu hambatan.</a:t>
          </a:r>
          <a:endParaRPr lang="es-ES" sz="2000" kern="1200" dirty="0"/>
        </a:p>
      </dsp:txBody>
      <dsp:txXfrm rot="-5400000">
        <a:off x="2538157" y="933685"/>
        <a:ext cx="4577969" cy="565767"/>
      </dsp:txXfrm>
    </dsp:sp>
    <dsp:sp modelId="{6F5A290D-5C74-4728-B73F-8BFA2A3C1AA1}">
      <dsp:nvSpPr>
        <dsp:cNvPr id="0" name=""/>
        <dsp:cNvSpPr/>
      </dsp:nvSpPr>
      <dsp:spPr>
        <a:xfrm>
          <a:off x="54166" y="824705"/>
          <a:ext cx="2483990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dengan kemurahan hati (2 Kor. 8:2b)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862963"/>
        <a:ext cx="2407474" cy="707210"/>
      </dsp:txXfrm>
    </dsp:sp>
    <dsp:sp modelId="{42BA8455-6A61-4E36-9477-4EEBC64C151B}">
      <dsp:nvSpPr>
        <dsp:cNvPr id="0" name=""/>
        <dsp:cNvSpPr/>
      </dsp:nvSpPr>
      <dsp:spPr>
        <a:xfrm rot="5400000">
          <a:off x="4528954" y="-264806"/>
          <a:ext cx="626981" cy="46085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v-SE" sz="2000" b="1" kern="1200" dirty="0"/>
            <a:t>Mereka melakukannya dengan sukarela dan spontan.</a:t>
          </a:r>
          <a:endParaRPr lang="es-ES" sz="2000" kern="1200" dirty="0"/>
        </a:p>
      </dsp:txBody>
      <dsp:txXfrm rot="-5400000">
        <a:off x="2538157" y="1756598"/>
        <a:ext cx="4577969" cy="565767"/>
      </dsp:txXfrm>
    </dsp:sp>
    <dsp:sp modelId="{58547A2F-B6AB-4634-B301-C2DA1D84FDF8}">
      <dsp:nvSpPr>
        <dsp:cNvPr id="0" name=""/>
        <dsp:cNvSpPr/>
      </dsp:nvSpPr>
      <dsp:spPr>
        <a:xfrm>
          <a:off x="54166" y="1647618"/>
          <a:ext cx="2483990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dengan senang hati (2 Kor. 8:3)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1685876"/>
        <a:ext cx="2407474" cy="707210"/>
      </dsp:txXfrm>
    </dsp:sp>
    <dsp:sp modelId="{29C5E9AD-C784-4A3B-BEFA-F251D9EB017F}">
      <dsp:nvSpPr>
        <dsp:cNvPr id="0" name=""/>
        <dsp:cNvSpPr/>
      </dsp:nvSpPr>
      <dsp:spPr>
        <a:xfrm rot="5400000">
          <a:off x="4528954" y="558106"/>
          <a:ext cx="626981" cy="46085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1600" b="1" kern="1200" dirty="0"/>
            <a:t>Tindakan </a:t>
          </a:r>
          <a:r>
            <a:rPr lang="en-ID" sz="1600" b="1" kern="1200" dirty="0" err="1"/>
            <a:t>ini</a:t>
          </a:r>
          <a:r>
            <a:rPr lang="en-ID" sz="1600" b="1" kern="1200" dirty="0"/>
            <a:t> </a:t>
          </a:r>
          <a:r>
            <a:rPr lang="en-ID" sz="1600" b="1" kern="1200" dirty="0" err="1"/>
            <a:t>memungkinkan</a:t>
          </a:r>
          <a:r>
            <a:rPr lang="en-ID" sz="1600" b="1" kern="1200" dirty="0"/>
            <a:t> </a:t>
          </a:r>
          <a:r>
            <a:rPr lang="en-ID" sz="1600" b="1" kern="1200" dirty="0" err="1"/>
            <a:t>mereka</a:t>
          </a:r>
          <a:r>
            <a:rPr lang="en-ID" sz="1600" b="1" kern="1200" dirty="0"/>
            <a:t> </a:t>
          </a:r>
          <a:r>
            <a:rPr lang="en-ID" sz="1600" b="1" kern="1200" dirty="0" err="1"/>
            <a:t>menunjukkan</a:t>
          </a:r>
          <a:r>
            <a:rPr lang="en-ID" sz="1600" b="1" kern="1200" dirty="0"/>
            <a:t> </a:t>
          </a:r>
          <a:r>
            <a:rPr lang="en-ID" sz="1600" b="1" kern="1200" dirty="0" err="1"/>
            <a:t>kasih</a:t>
          </a:r>
          <a:r>
            <a:rPr lang="en-ID" sz="1600" b="1" kern="1200" dirty="0"/>
            <a:t> </a:t>
          </a:r>
          <a:r>
            <a:rPr lang="en-ID" sz="1600" b="1" kern="1200" dirty="0" err="1"/>
            <a:t>mereka</a:t>
          </a:r>
          <a:r>
            <a:rPr lang="en-ID" sz="1600" b="1" kern="1200" dirty="0"/>
            <a:t> </a:t>
          </a:r>
          <a:r>
            <a:rPr lang="en-ID" sz="1600" b="1" kern="1200" dirty="0" err="1"/>
            <a:t>kepada</a:t>
          </a:r>
          <a:r>
            <a:rPr lang="en-ID" sz="1600" b="1" kern="1200" dirty="0"/>
            <a:t> Allah dan </a:t>
          </a:r>
          <a:r>
            <a:rPr lang="en-ID" sz="1600" b="1" kern="1200" dirty="0" err="1"/>
            <a:t>gereja</a:t>
          </a:r>
          <a:r>
            <a:rPr lang="en-ID" sz="1600" b="1" kern="1200" dirty="0"/>
            <a:t>.</a:t>
          </a:r>
          <a:endParaRPr lang="es-ES" sz="1600" kern="1200" dirty="0"/>
        </a:p>
      </dsp:txBody>
      <dsp:txXfrm rot="-5400000">
        <a:off x="2538157" y="2579511"/>
        <a:ext cx="4577969" cy="565767"/>
      </dsp:txXfrm>
    </dsp:sp>
    <dsp:sp modelId="{80BB0345-422F-461E-9362-F74C1675D04F}">
      <dsp:nvSpPr>
        <dsp:cNvPr id="0" name=""/>
        <dsp:cNvSpPr/>
      </dsp:nvSpPr>
      <dsp:spPr>
        <a:xfrm>
          <a:off x="54166" y="2470531"/>
          <a:ext cx="2483990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sebagai</a:t>
          </a:r>
          <a:r>
            <a:rPr lang="en-ID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suatu</a:t>
          </a:r>
          <a:r>
            <a:rPr lang="en-ID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hak</a:t>
          </a:r>
          <a:r>
            <a:rPr lang="en-ID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Istimewa</a:t>
          </a:r>
          <a:br>
            <a:rPr lang="en-ID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ID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8:4)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2508789"/>
        <a:ext cx="2407474" cy="707210"/>
      </dsp:txXfrm>
    </dsp:sp>
    <dsp:sp modelId="{CFB8DF9A-D7A6-4817-8A22-63A62AFE7A08}">
      <dsp:nvSpPr>
        <dsp:cNvPr id="0" name=""/>
        <dsp:cNvSpPr/>
      </dsp:nvSpPr>
      <dsp:spPr>
        <a:xfrm rot="5400000">
          <a:off x="4528954" y="1381019"/>
          <a:ext cx="626981" cy="46085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1800" b="1" kern="1200" dirty="0" err="1"/>
            <a:t>Pengabdian</a:t>
          </a:r>
          <a:r>
            <a:rPr lang="en-ID" sz="1800" b="1" kern="1200" dirty="0"/>
            <a:t> </a:t>
          </a:r>
          <a:r>
            <a:rPr lang="en-ID" sz="1800" b="1" kern="1200" dirty="0" err="1"/>
            <a:t>mereka</a:t>
          </a:r>
          <a:r>
            <a:rPr lang="en-ID" sz="1800" b="1" kern="1200" dirty="0"/>
            <a:t> </a:t>
          </a:r>
          <a:r>
            <a:rPr lang="en-ID" sz="1800" b="1" kern="1200" dirty="0" err="1"/>
            <a:t>kepada</a:t>
          </a:r>
          <a:r>
            <a:rPr lang="en-ID" sz="1800" b="1" kern="1200" dirty="0"/>
            <a:t> Allah </a:t>
          </a:r>
          <a:r>
            <a:rPr lang="en-ID" sz="1800" b="1" kern="1200" dirty="0" err="1"/>
            <a:t>menghasilkan</a:t>
          </a:r>
          <a:r>
            <a:rPr lang="en-ID" sz="1800" b="1" kern="1200" dirty="0"/>
            <a:t> </a:t>
          </a:r>
          <a:r>
            <a:rPr lang="en-ID" sz="1800" b="1" kern="1200" dirty="0" err="1"/>
            <a:t>pengabdian</a:t>
          </a:r>
          <a:r>
            <a:rPr lang="en-ID" sz="1800" b="1" kern="1200" dirty="0"/>
            <a:t> </a:t>
          </a:r>
          <a:r>
            <a:rPr lang="en-ID" sz="1800" b="1" kern="1200" dirty="0" err="1"/>
            <a:t>mereka</a:t>
          </a:r>
          <a:r>
            <a:rPr lang="en-ID" sz="1800" b="1" kern="1200" dirty="0"/>
            <a:t> </a:t>
          </a:r>
          <a:r>
            <a:rPr lang="en-ID" sz="1800" b="1" kern="1200" dirty="0" err="1"/>
            <a:t>kepada</a:t>
          </a:r>
          <a:r>
            <a:rPr lang="en-ID" sz="1800" b="1" kern="1200" dirty="0"/>
            <a:t> orang lain.</a:t>
          </a:r>
          <a:endParaRPr lang="es-ES" sz="1800" kern="1200" dirty="0"/>
        </a:p>
      </dsp:txBody>
      <dsp:txXfrm rot="-5400000">
        <a:off x="2538157" y="3402424"/>
        <a:ext cx="4577969" cy="565767"/>
      </dsp:txXfrm>
    </dsp:sp>
    <dsp:sp modelId="{8908E5C1-994F-4C76-9558-D91D04817A93}">
      <dsp:nvSpPr>
        <dsp:cNvPr id="0" name=""/>
        <dsp:cNvSpPr/>
      </dsp:nvSpPr>
      <dsp:spPr>
        <a:xfrm>
          <a:off x="54166" y="3293443"/>
          <a:ext cx="2483990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sebagai</a:t>
          </a:r>
          <a:r>
            <a:rPr lang="en-ID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suatu</a:t>
          </a:r>
          <a:r>
            <a:rPr lang="en-ID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tindakan</a:t>
          </a:r>
          <a:r>
            <a:rPr lang="en-ID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penyerahan</a:t>
          </a:r>
          <a:r>
            <a:rPr lang="en-ID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diri</a:t>
          </a:r>
          <a:r>
            <a:rPr lang="en-ID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(2 Kor. 8:5)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3331701"/>
        <a:ext cx="2407474" cy="707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356267" y="-51437"/>
          <a:ext cx="1834065" cy="611356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Jemaat</a:t>
          </a:r>
          <a:r>
            <a:rPr lang="en-ID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Yahudi</a:t>
          </a:r>
          <a:endParaRPr lang="en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6111" y="-21593"/>
        <a:ext cx="1774377" cy="551668"/>
      </dsp:txXfrm>
    </dsp:sp>
    <dsp:sp modelId="{9900FF47-5011-4F50-9CF2-908AE9AC66F4}">
      <dsp:nvSpPr>
        <dsp:cNvPr id="0" name=""/>
        <dsp:cNvSpPr/>
      </dsp:nvSpPr>
      <dsp:spPr>
        <a:xfrm>
          <a:off x="1568584" y="502911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214850" y="89212"/>
              </a:moveTo>
              <a:arcTo wR="838489" hR="838489" stAng="17800223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556799" y="787051"/>
          <a:ext cx="1834065" cy="611356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membawa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Injil</a:t>
          </a:r>
          <a:endParaRPr lang="en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86643" y="816895"/>
        <a:ext cx="1774377" cy="551668"/>
      </dsp:txXfrm>
    </dsp:sp>
    <dsp:sp modelId="{675040D4-5C01-43D5-B921-468D641AC2B7}">
      <dsp:nvSpPr>
        <dsp:cNvPr id="0" name=""/>
        <dsp:cNvSpPr/>
      </dsp:nvSpPr>
      <dsp:spPr>
        <a:xfrm>
          <a:off x="1568584" y="5569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412398" y="1449792"/>
              </a:moveTo>
              <a:arcTo wR="838489" hR="838489" stAng="2808425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356267" y="1625540"/>
          <a:ext cx="1834065" cy="611356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Jemaat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bukan</a:t>
          </a:r>
          <a:r>
            <a:rPr lang="en-ID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Yahudi</a:t>
          </a:r>
          <a:endParaRPr lang="en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6111" y="1655384"/>
        <a:ext cx="1774377" cy="551668"/>
      </dsp:txXfrm>
    </dsp:sp>
    <dsp:sp modelId="{F4AABA60-5AA7-44DF-8C72-9FB8C33B35CA}">
      <dsp:nvSpPr>
        <dsp:cNvPr id="0" name=""/>
        <dsp:cNvSpPr/>
      </dsp:nvSpPr>
      <dsp:spPr>
        <a:xfrm>
          <a:off x="1368471" y="20618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430819" y="1571202"/>
              </a:moveTo>
              <a:arcTo wR="838489" hR="838489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41479" y="787051"/>
          <a:ext cx="1834065" cy="611356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 </a:t>
          </a:r>
          <a:r>
            <a:rPr lang="en-ID" sz="1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membantu</a:t>
          </a:r>
          <a:r>
            <a:rPr lang="en-ID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dengan</a:t>
          </a:r>
          <a:r>
            <a:rPr lang="en-ID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sumber</a:t>
          </a:r>
          <a:r>
            <a:rPr lang="en-ID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daya</a:t>
          </a:r>
          <a:r>
            <a:rPr lang="en-ID" sz="15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5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mereka</a:t>
          </a:r>
          <a:endParaRPr lang="en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1323" y="816895"/>
        <a:ext cx="1774377" cy="551668"/>
      </dsp:txXfrm>
    </dsp:sp>
    <dsp:sp modelId="{FAB292DC-95FB-492F-83CC-D12DC7FD950F}">
      <dsp:nvSpPr>
        <dsp:cNvPr id="0" name=""/>
        <dsp:cNvSpPr/>
      </dsp:nvSpPr>
      <dsp:spPr>
        <a:xfrm>
          <a:off x="1368471" y="487862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247592" y="243589"/>
              </a:moveTo>
              <a:arcTo wR="838489" hR="838489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719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790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Gereja Lokal</a:t>
          </a:r>
        </a:p>
      </dsp:txBody>
      <dsp:txXfrm>
        <a:off x="29565" y="1440721"/>
        <a:ext cx="1108255" cy="860615"/>
      </dsp:txXfrm>
    </dsp:sp>
    <dsp:sp modelId="{6240A3A8-9023-4AE9-B435-120214A01AB4}">
      <dsp:nvSpPr>
        <dsp:cNvPr id="0" name=""/>
        <dsp:cNvSpPr/>
      </dsp:nvSpPr>
      <dsp:spPr>
        <a:xfrm>
          <a:off x="113376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133761" y="662030"/>
        <a:ext cx="168649" cy="112433"/>
      </dsp:txXfrm>
    </dsp:sp>
    <dsp:sp modelId="{A2402C1F-908A-4044-83A7-8258DB8C0B00}">
      <dsp:nvSpPr>
        <dsp:cNvPr id="0" name=""/>
        <dsp:cNvSpPr/>
      </dsp:nvSpPr>
      <dsp:spPr>
        <a:xfrm>
          <a:off x="138156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192707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Konferens/Mision/ </a:t>
          </a:r>
          <a:b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Uni</a:t>
          </a:r>
        </a:p>
      </dsp:txBody>
      <dsp:txXfrm>
        <a:off x="1219482" y="1440721"/>
        <a:ext cx="1397160" cy="860615"/>
      </dsp:txXfrm>
    </dsp:sp>
    <dsp:sp modelId="{0C29B168-0B11-47E0-A26F-288917C37C3F}">
      <dsp:nvSpPr>
        <dsp:cNvPr id="0" name=""/>
        <dsp:cNvSpPr/>
      </dsp:nvSpPr>
      <dsp:spPr>
        <a:xfrm>
          <a:off x="246813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8131" y="662030"/>
        <a:ext cx="168649" cy="112433"/>
      </dsp:txXfrm>
    </dsp:sp>
    <dsp:sp modelId="{CB36F94E-AE41-4191-A389-815E236637CC}">
      <dsp:nvSpPr>
        <dsp:cNvPr id="0" name=""/>
        <dsp:cNvSpPr/>
      </dsp:nvSpPr>
      <dsp:spPr>
        <a:xfrm>
          <a:off x="271593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671529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Divisi</a:t>
          </a:r>
        </a:p>
      </dsp:txBody>
      <dsp:txXfrm>
        <a:off x="2698304" y="1440721"/>
        <a:ext cx="1108255" cy="860615"/>
      </dsp:txXfrm>
    </dsp:sp>
    <dsp:sp modelId="{8F5B832C-EFCC-42E3-845F-991653AD55B3}">
      <dsp:nvSpPr>
        <dsp:cNvPr id="0" name=""/>
        <dsp:cNvSpPr/>
      </dsp:nvSpPr>
      <dsp:spPr>
        <a:xfrm>
          <a:off x="3802500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802500" y="662030"/>
        <a:ext cx="168649" cy="112433"/>
      </dsp:txXfrm>
    </dsp:sp>
    <dsp:sp modelId="{A014DCC8-BC27-40F3-AF66-E9A5DD6BBA5D}">
      <dsp:nvSpPr>
        <dsp:cNvPr id="0" name=""/>
        <dsp:cNvSpPr/>
      </dsp:nvSpPr>
      <dsp:spPr>
        <a:xfrm>
          <a:off x="405030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861446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General Conference</a:t>
          </a:r>
        </a:p>
      </dsp:txBody>
      <dsp:txXfrm>
        <a:off x="3888221" y="1440721"/>
        <a:ext cx="1397160" cy="860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  <dgm:cat type="pictureconvert" pri="360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286D4-1AE9-4416-986D-9FBA5CCFBA7D}" type="datetimeFigureOut">
              <a:rPr lang="en-ID" smtClean="0"/>
              <a:t>11/09/2026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D6783-D699-4C2B-92D3-30ABB061B6B4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82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8D6783-D699-4C2B-92D3-30ABB061B6B4}" type="slidenum">
              <a:rPr lang="en-ID" smtClean="0"/>
              <a:t>11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7182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5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2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3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7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3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1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48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09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0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1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7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4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2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diagramColors" Target="../diagrams/colors7.xml"/><Relationship Id="rId3" Type="http://schemas.openxmlformats.org/officeDocument/2006/relationships/image" Target="../media/image34.jpg"/><Relationship Id="rId7" Type="http://schemas.openxmlformats.org/officeDocument/2006/relationships/diagramColors" Target="../diagrams/colors6.xml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11" Type="http://schemas.openxmlformats.org/officeDocument/2006/relationships/diagramLayout" Target="../diagrams/layout7.xml"/><Relationship Id="rId5" Type="http://schemas.openxmlformats.org/officeDocument/2006/relationships/diagramLayout" Target="../diagrams/layout6.xml"/><Relationship Id="rId10" Type="http://schemas.openxmlformats.org/officeDocument/2006/relationships/diagramData" Target="../diagrams/data7.xml"/><Relationship Id="rId4" Type="http://schemas.openxmlformats.org/officeDocument/2006/relationships/diagramData" Target="../diagrams/data6.xml"/><Relationship Id="rId9" Type="http://schemas.openxmlformats.org/officeDocument/2006/relationships/image" Target="../media/image35.jpeg"/><Relationship Id="rId14" Type="http://schemas.microsoft.com/office/2007/relationships/diagramDrawing" Target="../diagrams/drawin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430600-70A9-5739-A44D-446F05CB9CD8}"/>
              </a:ext>
            </a:extLst>
          </p:cNvPr>
          <p:cNvSpPr txBox="1"/>
          <p:nvPr/>
        </p:nvSpPr>
        <p:spPr>
          <a:xfrm>
            <a:off x="4124324" y="9525"/>
            <a:ext cx="7715251" cy="1446550"/>
          </a:xfrm>
          <a:prstGeom prst="rect">
            <a:avLst/>
          </a:prstGeom>
          <a:solidFill>
            <a:srgbClr val="C2DEF4"/>
          </a:solidFill>
          <a:effectLst>
            <a:softEdge rad="11430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bg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PENATALAYANAN DAN MISI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E56E24-9A9C-CB18-C2B9-86F16A6DBF9B}"/>
              </a:ext>
            </a:extLst>
          </p:cNvPr>
          <p:cNvSpPr txBox="1"/>
          <p:nvPr/>
        </p:nvSpPr>
        <p:spPr>
          <a:xfrm>
            <a:off x="10163175" y="6027003"/>
            <a:ext cx="202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11 for September 12, 2026</a:t>
            </a:r>
          </a:p>
        </p:txBody>
      </p:sp>
    </p:spTree>
    <p:extLst>
      <p:ext uri="{BB962C8B-B14F-4D97-AF65-F5344CB8AC3E}">
        <p14:creationId xmlns:p14="http://schemas.microsoft.com/office/powerpoint/2010/main" val="5249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71D0F-F1EC-2BF7-E03B-FCF0A4B65FA9}"/>
              </a:ext>
            </a:extLst>
          </p:cNvPr>
          <p:cNvSpPr txBox="1"/>
          <p:nvPr/>
        </p:nvSpPr>
        <p:spPr>
          <a:xfrm>
            <a:off x="6734174" y="128111"/>
            <a:ext cx="54578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“Karena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telah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mengenal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kasih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karunia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Tuhan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bahwa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Ia, yang oleh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karena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menjadi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miskin,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sekalipun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Ia kaya,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supaya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kamu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menjadi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kaya oleh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karena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kemiskinan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-Nya.”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8:9)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4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C2AEB6C-E36E-7DA9-DB7A-DE316BFF2BCE}"/>
              </a:ext>
            </a:extLst>
          </p:cNvPr>
          <p:cNvSpPr txBox="1"/>
          <p:nvPr/>
        </p:nvSpPr>
        <p:spPr>
          <a:xfrm>
            <a:off x="4057650" y="3190873"/>
            <a:ext cx="6011636" cy="32470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-ID" sz="2000" b="1" dirty="0">
                <a:solidFill>
                  <a:srgbClr val="BA4252"/>
                </a:solidFill>
              </a:rPr>
              <a:t>Asal-</a:t>
            </a:r>
            <a:r>
              <a:rPr lang="en-ID" sz="2000" b="1" dirty="0" err="1">
                <a:solidFill>
                  <a:srgbClr val="BA4252"/>
                </a:solidFill>
              </a:rPr>
              <a:t>Usul</a:t>
            </a:r>
            <a:r>
              <a:rPr lang="en-ID" sz="2000" b="1" dirty="0">
                <a:solidFill>
                  <a:srgbClr val="BA4252"/>
                </a:solidFill>
              </a:rPr>
              <a:t> </a:t>
            </a:r>
            <a:r>
              <a:rPr lang="en-ID" sz="2000" b="1" dirty="0" err="1">
                <a:solidFill>
                  <a:srgbClr val="BA4252"/>
                </a:solidFill>
              </a:rPr>
              <a:t>Penatalayanan</a:t>
            </a:r>
            <a:r>
              <a:rPr lang="en-ID" sz="2000" b="1" dirty="0">
                <a:solidFill>
                  <a:srgbClr val="BA4252"/>
                </a:solidFill>
              </a:rPr>
              <a:t>:</a:t>
            </a:r>
            <a:endParaRPr lang="en" sz="2000" b="1" dirty="0">
              <a:solidFill>
                <a:srgbClr val="BA4252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ID" sz="2000" b="1" dirty="0"/>
              <a:t>Teladan </a:t>
            </a:r>
            <a:r>
              <a:rPr lang="en-ID" sz="2000" b="1" dirty="0" err="1"/>
              <a:t>Yesus</a:t>
            </a:r>
            <a:endParaRPr lang="en" sz="2000" b="1" dirty="0"/>
          </a:p>
          <a:p>
            <a:pPr lvl="1">
              <a:spcBef>
                <a:spcPts val="600"/>
              </a:spcBef>
            </a:pPr>
            <a:r>
              <a:rPr lang="en-ID" sz="2000" b="1" dirty="0" err="1"/>
              <a:t>Respons</a:t>
            </a:r>
            <a:r>
              <a:rPr lang="en-ID" sz="2000" b="1" dirty="0"/>
              <a:t> </a:t>
            </a:r>
            <a:r>
              <a:rPr lang="en-ID" sz="2000" b="1" dirty="0" err="1"/>
              <a:t>terhadap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 yang </a:t>
            </a:r>
            <a:r>
              <a:rPr lang="en-ID" sz="2000" b="1" dirty="0" err="1"/>
              <a:t>diterima</a:t>
            </a:r>
            <a:endParaRPr lang="en" sz="2000" b="1" dirty="0"/>
          </a:p>
          <a:p>
            <a:pPr>
              <a:spcBef>
                <a:spcPts val="1200"/>
              </a:spcBef>
            </a:pPr>
            <a:r>
              <a:rPr lang="en-ID" sz="2000" b="1" dirty="0">
                <a:solidFill>
                  <a:srgbClr val="7F48B9"/>
                </a:solidFill>
              </a:rPr>
              <a:t>Cara </a:t>
            </a:r>
            <a:r>
              <a:rPr lang="en-ID" sz="2000" b="1" dirty="0" err="1">
                <a:solidFill>
                  <a:srgbClr val="7F48B9"/>
                </a:solidFill>
              </a:rPr>
              <a:t>Mempraktikkan</a:t>
            </a:r>
            <a:r>
              <a:rPr lang="en-ID" sz="2000" b="1" dirty="0">
                <a:solidFill>
                  <a:srgbClr val="7F48B9"/>
                </a:solidFill>
              </a:rPr>
              <a:t> </a:t>
            </a:r>
            <a:r>
              <a:rPr lang="en-ID" sz="2000" b="1" dirty="0" err="1">
                <a:solidFill>
                  <a:srgbClr val="7F48B9"/>
                </a:solidFill>
              </a:rPr>
              <a:t>Penatalayanan</a:t>
            </a:r>
            <a:r>
              <a:rPr lang="en-ID" sz="2000" b="1" dirty="0">
                <a:solidFill>
                  <a:srgbClr val="7F48B9"/>
                </a:solidFill>
              </a:rPr>
              <a:t>:</a:t>
            </a:r>
            <a:endParaRPr lang="en" sz="2000" b="1" dirty="0">
              <a:solidFill>
                <a:srgbClr val="7F48B9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ID" sz="2000" b="1" dirty="0" err="1"/>
              <a:t>Perencanaan</a:t>
            </a:r>
            <a:r>
              <a:rPr lang="en-ID" sz="2000" b="1" dirty="0"/>
              <a:t> yang </a:t>
            </a:r>
            <a:r>
              <a:rPr lang="en-ID" sz="2000" b="1" dirty="0" err="1"/>
              <a:t>tepat</a:t>
            </a:r>
            <a:endParaRPr lang="en" sz="2000" b="1" dirty="0"/>
          </a:p>
          <a:p>
            <a:pPr lvl="1">
              <a:spcBef>
                <a:spcPts val="600"/>
              </a:spcBef>
            </a:pPr>
            <a:r>
              <a:rPr lang="en-ID" sz="2000" b="1" dirty="0" err="1"/>
              <a:t>Sikap</a:t>
            </a:r>
            <a:r>
              <a:rPr lang="en-ID" sz="2000" b="1" dirty="0"/>
              <a:t> yang </a:t>
            </a:r>
            <a:r>
              <a:rPr lang="en-ID" sz="2000" b="1" dirty="0" err="1"/>
              <a:t>benar</a:t>
            </a:r>
            <a:endParaRPr lang="en" sz="2000" b="1" dirty="0"/>
          </a:p>
          <a:p>
            <a:pPr>
              <a:spcBef>
                <a:spcPts val="1200"/>
              </a:spcBef>
            </a:pPr>
            <a:r>
              <a:rPr lang="en-ID" sz="2000" b="1" dirty="0">
                <a:solidFill>
                  <a:srgbClr val="375FA5"/>
                </a:solidFill>
              </a:rPr>
              <a:t>Hasil </a:t>
            </a:r>
            <a:r>
              <a:rPr lang="en-ID" sz="2000" b="1" dirty="0" err="1">
                <a:solidFill>
                  <a:srgbClr val="375FA5"/>
                </a:solidFill>
              </a:rPr>
              <a:t>Penatalayanan</a:t>
            </a:r>
            <a:r>
              <a:rPr lang="en-ID" sz="2000" b="1" dirty="0">
                <a:solidFill>
                  <a:srgbClr val="375FA5"/>
                </a:solidFill>
              </a:rPr>
              <a:t>:</a:t>
            </a:r>
            <a:endParaRPr lang="en" sz="2000" b="1" dirty="0">
              <a:solidFill>
                <a:srgbClr val="375FA5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ID" sz="2000" b="1" dirty="0" err="1"/>
              <a:t>Kesatuan</a:t>
            </a:r>
            <a:r>
              <a:rPr lang="en-ID" sz="2000" b="1" dirty="0"/>
              <a:t> </a:t>
            </a:r>
            <a:r>
              <a:rPr lang="en-ID" sz="2000" b="1" dirty="0" err="1"/>
              <a:t>gereja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94C4E7-CADD-4E75-9179-F10ADB2E9A2B}"/>
              </a:ext>
            </a:extLst>
          </p:cNvPr>
          <p:cNvSpPr txBox="1"/>
          <p:nvPr/>
        </p:nvSpPr>
        <p:spPr>
          <a:xfrm>
            <a:off x="0" y="114582"/>
            <a:ext cx="1206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Penatalayanan</a:t>
            </a:r>
            <a:r>
              <a:rPr lang="en-ID" sz="2000" b="1" dirty="0"/>
              <a:t>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cara</a:t>
            </a:r>
            <a:r>
              <a:rPr lang="en-ID" sz="2000" b="1" dirty="0"/>
              <a:t> </a:t>
            </a:r>
            <a:r>
              <a:rPr lang="en-ID" sz="2000" b="1" dirty="0" err="1"/>
              <a:t>seseorang</a:t>
            </a:r>
            <a:r>
              <a:rPr lang="en-ID" sz="2000" b="1" dirty="0"/>
              <a:t> </a:t>
            </a:r>
            <a:r>
              <a:rPr lang="en-ID" sz="2000" b="1" dirty="0" err="1"/>
              <a:t>mengelola</a:t>
            </a:r>
            <a:r>
              <a:rPr lang="en-ID" sz="2000" b="1" dirty="0"/>
              <a:t> </a:t>
            </a:r>
            <a:r>
              <a:rPr lang="en-ID" sz="2000" b="1" dirty="0" err="1"/>
              <a:t>apa</a:t>
            </a:r>
            <a:r>
              <a:rPr lang="en-ID" sz="2000" b="1" dirty="0"/>
              <a:t> yang </a:t>
            </a:r>
            <a:r>
              <a:rPr lang="en-ID" sz="2000" b="1" dirty="0" err="1"/>
              <a:t>telah</a:t>
            </a:r>
            <a:r>
              <a:rPr lang="en-ID" sz="2000" b="1" dirty="0"/>
              <a:t> </a:t>
            </a:r>
            <a:r>
              <a:rPr lang="en-ID" sz="2000" b="1" dirty="0" err="1"/>
              <a:t>dipercayakan</a:t>
            </a:r>
            <a:r>
              <a:rPr lang="en-ID" sz="2000" b="1" dirty="0"/>
              <a:t> </a:t>
            </a:r>
            <a:r>
              <a:rPr lang="en-ID" sz="2000" b="1" dirty="0" err="1"/>
              <a:t>kepadanya</a:t>
            </a:r>
            <a:r>
              <a:rPr lang="en-ID" sz="2000" b="1" dirty="0"/>
              <a:t>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824" y="3331029"/>
            <a:ext cx="3030802" cy="33804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3144664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5581715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4367952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02280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364142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608563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859354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524014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8335" y="2949067"/>
            <a:ext cx="1979839" cy="3762375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D1934-0D4E-F440-EF11-ACB06D82C397}"/>
              </a:ext>
            </a:extLst>
          </p:cNvPr>
          <p:cNvSpPr txBox="1"/>
          <p:nvPr/>
        </p:nvSpPr>
        <p:spPr>
          <a:xfrm>
            <a:off x="0" y="1514965"/>
            <a:ext cx="12192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Jemaat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Korintus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sebelumnya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berkomitmen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membantu</a:t>
            </a:r>
            <a:r>
              <a:rPr lang="en-ID" sz="2000" b="1" dirty="0">
                <a:solidFill>
                  <a:prstClr val="black"/>
                </a:solidFill>
              </a:rPr>
              <a:t>, dan </a:t>
            </a:r>
            <a:r>
              <a:rPr lang="en-ID" sz="2000" b="1" dirty="0" err="1">
                <a:solidFill>
                  <a:prstClr val="black"/>
                </a:solidFill>
              </a:rPr>
              <a:t>waktunya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semakin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dekat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ketika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komitmen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tersebut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diwujudkan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tindakan</a:t>
            </a:r>
            <a:r>
              <a:rPr lang="en-ID" sz="2000" b="1" dirty="0">
                <a:solidFill>
                  <a:prstClr val="black"/>
                </a:solidFill>
              </a:rPr>
              <a:t>. </a:t>
            </a:r>
            <a:r>
              <a:rPr lang="en-ID" sz="2000" b="1" dirty="0" err="1">
                <a:solidFill>
                  <a:prstClr val="black"/>
                </a:solidFill>
              </a:rPr>
              <a:t>Jemaat-jemaat</a:t>
            </a:r>
            <a:r>
              <a:rPr lang="en-ID" sz="2000" b="1" dirty="0">
                <a:solidFill>
                  <a:prstClr val="black"/>
                </a:solidFill>
              </a:rPr>
              <a:t> di Makedonia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terlebih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dahulu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mulai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berpartisipasi</a:t>
            </a:r>
            <a:r>
              <a:rPr lang="en-ID" sz="2000" b="1" dirty="0">
                <a:solidFill>
                  <a:prstClr val="black"/>
                </a:solidFill>
              </a:rPr>
              <a:t>. Paulus </a:t>
            </a:r>
            <a:r>
              <a:rPr lang="en-ID" sz="2000" b="1" dirty="0" err="1">
                <a:solidFill>
                  <a:prstClr val="black"/>
                </a:solidFill>
              </a:rPr>
              <a:t>tidak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tertarik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jumlah</a:t>
            </a:r>
            <a:r>
              <a:rPr lang="en-ID" sz="2000" b="1" dirty="0">
                <a:solidFill>
                  <a:prstClr val="black"/>
                </a:solidFill>
              </a:rPr>
              <a:t> uang yang </a:t>
            </a:r>
            <a:r>
              <a:rPr lang="en-ID" sz="2000" b="1" dirty="0" err="1">
                <a:solidFill>
                  <a:prstClr val="black"/>
                </a:solidFill>
              </a:rPr>
              <a:t>terlibat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melainkan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motivasi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antusiasme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dengannya</a:t>
            </a:r>
            <a:r>
              <a:rPr lang="en-ID" sz="2000" b="1" dirty="0">
                <a:solidFill>
                  <a:prstClr val="black"/>
                </a:solidFill>
              </a:rPr>
              <a:t> orang-orang </a:t>
            </a:r>
            <a:r>
              <a:rPr lang="en-ID" sz="2000" b="1" dirty="0" err="1">
                <a:solidFill>
                  <a:prstClr val="black"/>
                </a:solidFill>
              </a:rPr>
              <a:t>percaya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berpartisipasi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kesempatan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menanggapi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karunia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terima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269756-2339-3328-7C77-D61D94ABD9FA}"/>
              </a:ext>
            </a:extLst>
          </p:cNvPr>
          <p:cNvSpPr txBox="1"/>
          <p:nvPr/>
        </p:nvSpPr>
        <p:spPr>
          <a:xfrm>
            <a:off x="1" y="514692"/>
            <a:ext cx="121919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konteks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surat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kedua</a:t>
            </a:r>
            <a:r>
              <a:rPr lang="en-ID" sz="2000" b="1" dirty="0">
                <a:solidFill>
                  <a:prstClr val="black"/>
                </a:solidFill>
              </a:rPr>
              <a:t> Paulus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jemaat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Korintus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penatalayanan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mengacu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suatu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proyek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khusus</a:t>
            </a:r>
            <a:r>
              <a:rPr lang="en-ID" sz="2000" b="1" dirty="0">
                <a:solidFill>
                  <a:prstClr val="black"/>
                </a:solidFill>
              </a:rPr>
              <a:t> sang rasul: </a:t>
            </a:r>
            <a:r>
              <a:rPr lang="en-ID" sz="2000" b="1" dirty="0" err="1">
                <a:solidFill>
                  <a:prstClr val="black"/>
                </a:solidFill>
              </a:rPr>
              <a:t>yaitu</a:t>
            </a:r>
            <a:r>
              <a:rPr lang="en-ID" sz="2000" b="1" dirty="0">
                <a:solidFill>
                  <a:prstClr val="black"/>
                </a:solidFill>
              </a:rPr>
              <a:t> agar </a:t>
            </a:r>
            <a:r>
              <a:rPr lang="en-ID" sz="2000" b="1" dirty="0" err="1">
                <a:solidFill>
                  <a:prstClr val="black"/>
                </a:solidFill>
              </a:rPr>
              <a:t>jemaat-jemaat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bukan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Yahudi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mengumpulkan</a:t>
            </a:r>
            <a:r>
              <a:rPr lang="en-ID" sz="2000" b="1" dirty="0">
                <a:solidFill>
                  <a:prstClr val="black"/>
                </a:solidFill>
              </a:rPr>
              <a:t> uang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membantu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jemaat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Yerusalem</a:t>
            </a:r>
            <a:r>
              <a:rPr lang="en-ID" sz="2000" b="1" dirty="0">
                <a:solidFill>
                  <a:prstClr val="black"/>
                </a:solidFill>
              </a:rPr>
              <a:t>, yang </a:t>
            </a:r>
            <a:r>
              <a:rPr lang="en-ID" sz="2000" b="1" dirty="0" err="1">
                <a:solidFill>
                  <a:prstClr val="black"/>
                </a:solidFill>
              </a:rPr>
              <a:t>sedang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mengalami</a:t>
            </a:r>
            <a:r>
              <a:rPr lang="en-ID" sz="2000" b="1" dirty="0">
                <a:solidFill>
                  <a:prstClr val="black"/>
                </a:solidFill>
              </a:rPr>
              <a:t> masa-masa yang sangat </a:t>
            </a:r>
            <a:r>
              <a:rPr lang="en-ID" sz="2000" b="1" dirty="0" err="1">
                <a:solidFill>
                  <a:prstClr val="black"/>
                </a:solidFill>
              </a:rPr>
              <a:t>sulit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ASAL-USUL PENATALAYANAN</a:t>
            </a:r>
          </a:p>
        </p:txBody>
      </p:sp>
    </p:spTree>
    <p:extLst>
      <p:ext uri="{BB962C8B-B14F-4D97-AF65-F5344CB8AC3E}">
        <p14:creationId xmlns:p14="http://schemas.microsoft.com/office/powerpoint/2010/main" val="11584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73ACF0-DB97-89F6-741B-978ECE523D1F}"/>
              </a:ext>
            </a:extLst>
          </p:cNvPr>
          <p:cNvSpPr txBox="1"/>
          <p:nvPr/>
        </p:nvSpPr>
        <p:spPr>
          <a:xfrm>
            <a:off x="0" y="-85725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000" b="1" dirty="0">
                <a:ln/>
                <a:solidFill>
                  <a:schemeClr val="accent5"/>
                </a:solidFill>
              </a:rPr>
              <a:t>TELADAN YESUS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2EC8D6-0F26-3262-4FE3-162A25F19036}"/>
              </a:ext>
            </a:extLst>
          </p:cNvPr>
          <p:cNvSpPr txBox="1"/>
          <p:nvPr/>
        </p:nvSpPr>
        <p:spPr>
          <a:xfrm>
            <a:off x="228288" y="488623"/>
            <a:ext cx="5267325" cy="14773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Karena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mengenal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kasih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karunia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Tuhan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Kristus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bahwa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Ia, yang oleh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karena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miskin,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sekalipun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Ia kaya,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supaya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menjadi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kaya oleh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karena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kemiskinan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-Nya.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ID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Korintus</a:t>
            </a:r>
            <a:r>
              <a:rPr lang="e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31096-49C0-EA19-367C-27B22ADA3369}"/>
              </a:ext>
            </a:extLst>
          </p:cNvPr>
          <p:cNvSpPr txBox="1"/>
          <p:nvPr/>
        </p:nvSpPr>
        <p:spPr>
          <a:xfrm>
            <a:off x="110064" y="1960398"/>
            <a:ext cx="5491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i-FI" sz="2000" b="1" dirty="0"/>
              <a:t>Apakah hubungan antara kasih karunia Allah dan kemurahan hati? (2 Korintus 8:1–2)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584994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0FD01B-56F2-4CB0-BCE7-4E6FCBD22D96}"/>
              </a:ext>
            </a:extLst>
          </p:cNvPr>
          <p:cNvSpPr txBox="1"/>
          <p:nvPr/>
        </p:nvSpPr>
        <p:spPr>
          <a:xfrm>
            <a:off x="1055915" y="4020677"/>
            <a:ext cx="4562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Dan Ia </a:t>
            </a:r>
            <a:r>
              <a:rPr lang="en-ID" sz="2000" b="1" dirty="0" err="1"/>
              <a:t>melakukan</a:t>
            </a:r>
            <a:r>
              <a:rPr lang="en-ID" sz="2000" b="1" dirty="0"/>
              <a:t> </a:t>
            </a:r>
            <a:r>
              <a:rPr lang="en-ID" sz="2000" b="1" dirty="0" err="1"/>
              <a:t>semuanya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karena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kepada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! (Yohanes 15:13; </a:t>
            </a:r>
            <a:r>
              <a:rPr lang="en-ID" sz="2000" b="1" dirty="0" err="1"/>
              <a:t>Efesus</a:t>
            </a:r>
            <a:r>
              <a:rPr lang="en-ID" sz="2000" b="1" dirty="0"/>
              <a:t> 5:2; Galatia 2:20; 1 Yohanes 3:16).</a:t>
            </a:r>
            <a:endParaRPr lang="en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1E316B-4DBF-6264-DD4C-CEF91464111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93" r="22593"/>
          <a:stretch>
            <a:fillRect/>
          </a:stretch>
        </p:blipFill>
        <p:spPr>
          <a:xfrm>
            <a:off x="90911" y="4311151"/>
            <a:ext cx="877916" cy="1981564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C948A6-282D-3EF4-8F2B-B6F98A74CAD8}"/>
              </a:ext>
            </a:extLst>
          </p:cNvPr>
          <p:cNvSpPr txBox="1"/>
          <p:nvPr/>
        </p:nvSpPr>
        <p:spPr>
          <a:xfrm>
            <a:off x="110064" y="2535802"/>
            <a:ext cx="57239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Allah </a:t>
            </a:r>
            <a:r>
              <a:rPr lang="en-ID" sz="2000" b="1" dirty="0" err="1">
                <a:solidFill>
                  <a:prstClr val="black"/>
                </a:solidFill>
              </a:rPr>
              <a:t>memberikan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karunia</a:t>
            </a:r>
            <a:r>
              <a:rPr lang="en-ID" sz="2000" b="1" dirty="0">
                <a:solidFill>
                  <a:prstClr val="black"/>
                </a:solidFill>
              </a:rPr>
              <a:t>-Nya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jemaat-jemaat</a:t>
            </a:r>
            <a:r>
              <a:rPr lang="en-ID" sz="2000" b="1" dirty="0">
                <a:solidFill>
                  <a:prstClr val="black"/>
                </a:solidFill>
              </a:rPr>
              <a:t> di Makedonia, dan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“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kaya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kemurahan</a:t>
            </a:r>
            <a:r>
              <a:rPr lang="en-ID" sz="2000" b="1" dirty="0">
                <a:solidFill>
                  <a:prstClr val="black"/>
                </a:solidFill>
              </a:rPr>
              <a:t>” (2 </a:t>
            </a:r>
            <a:r>
              <a:rPr lang="en-ID" sz="2000" b="1" dirty="0" err="1">
                <a:solidFill>
                  <a:prstClr val="black"/>
                </a:solidFill>
              </a:rPr>
              <a:t>Korintus</a:t>
            </a:r>
            <a:r>
              <a:rPr lang="en-ID" sz="2000" b="1" dirty="0">
                <a:solidFill>
                  <a:prstClr val="black"/>
                </a:solidFill>
              </a:rPr>
              <a:t> 8:2). Dan </a:t>
            </a:r>
            <a:r>
              <a:rPr lang="en-ID" sz="2000" b="1" dirty="0" err="1">
                <a:solidFill>
                  <a:prstClr val="black"/>
                </a:solidFill>
              </a:rPr>
              <a:t>inilah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karunia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Yesus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bagi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, dan </a:t>
            </a:r>
            <a:r>
              <a:rPr lang="en-ID" sz="2000" b="1" dirty="0" err="1">
                <a:solidFill>
                  <a:prstClr val="black"/>
                </a:solidFill>
              </a:rPr>
              <a:t>bagi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3C5DDD-6B2F-9B89-E5EB-7863B8337C75}"/>
              </a:ext>
            </a:extLst>
          </p:cNvPr>
          <p:cNvSpPr txBox="1"/>
          <p:nvPr/>
        </p:nvSpPr>
        <p:spPr>
          <a:xfrm>
            <a:off x="1055915" y="5211640"/>
            <a:ext cx="466798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Bagaimanakah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menanggapi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karunia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Yesus</a:t>
            </a:r>
            <a:r>
              <a:rPr lang="en-ID" sz="2000" b="1" dirty="0">
                <a:solidFill>
                  <a:prstClr val="black"/>
                </a:solidFill>
              </a:rPr>
              <a:t>? “Kamu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memperolehnya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cuma-cuma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karena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berikanlah</a:t>
            </a:r>
            <a:r>
              <a:rPr lang="en-ID" sz="2000" b="1" dirty="0">
                <a:solidFill>
                  <a:prstClr val="black"/>
                </a:solidFill>
              </a:rPr>
              <a:t> pula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cuma-cuma</a:t>
            </a:r>
            <a:r>
              <a:rPr lang="en-ID" sz="2000" b="1" dirty="0">
                <a:solidFill>
                  <a:prstClr val="black"/>
                </a:solidFill>
              </a:rPr>
              <a:t>.” (Mat. 10:8).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88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8A4FD56-9466-6204-D28B-3593314AD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64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3600" b="1" dirty="0">
                <a:ln/>
                <a:solidFill>
                  <a:schemeClr val="accent3"/>
                </a:solidFill>
              </a:rPr>
              <a:t>RESPONS TERHADAP KASIH KARUNIA YANG DITERIMA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D0E5AA8-40DC-2455-03A8-251EB453CE8D}"/>
              </a:ext>
            </a:extLst>
          </p:cNvPr>
          <p:cNvSpPr txBox="1"/>
          <p:nvPr/>
        </p:nvSpPr>
        <p:spPr>
          <a:xfrm>
            <a:off x="1276350" y="481992"/>
            <a:ext cx="9639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Mereka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memberikan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lebih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banyak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pada yang kami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harapkan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 Mereka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memberikan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diri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pertama-tama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Allah,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kemudian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oleh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kehendak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Allah juga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kami.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Korintus 8:5)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FF13EC-C9B6-AC43-67D7-2D31342A8177}"/>
              </a:ext>
            </a:extLst>
          </p:cNvPr>
          <p:cNvSpPr txBox="1"/>
          <p:nvPr/>
        </p:nvSpPr>
        <p:spPr>
          <a:xfrm>
            <a:off x="200025" y="1361003"/>
            <a:ext cx="8160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Perhatikan</a:t>
            </a:r>
            <a:r>
              <a:rPr lang="en-ID" sz="2000" b="1" dirty="0"/>
              <a:t> </a:t>
            </a:r>
            <a:r>
              <a:rPr lang="en-ID" sz="2000" b="1" dirty="0" err="1"/>
              <a:t>respons</a:t>
            </a:r>
            <a:r>
              <a:rPr lang="en-ID" sz="2000" b="1" dirty="0"/>
              <a:t> orang Makedonia </a:t>
            </a:r>
            <a:r>
              <a:rPr lang="en-ID" sz="2000" b="1" dirty="0" err="1"/>
              <a:t>terhadap</a:t>
            </a:r>
            <a:r>
              <a:rPr lang="en-ID" sz="2000" b="1" dirty="0"/>
              <a:t> </a:t>
            </a:r>
            <a:r>
              <a:rPr lang="en-ID" sz="2000" b="1" dirty="0" err="1"/>
              <a:t>kasih</a:t>
            </a:r>
            <a:r>
              <a:rPr lang="en-ID" sz="2000" b="1" dirty="0"/>
              <a:t> </a:t>
            </a:r>
            <a:r>
              <a:rPr lang="en-ID" sz="2000" b="1" dirty="0" err="1"/>
              <a:t>karunia</a:t>
            </a:r>
            <a:r>
              <a:rPr lang="en-ID" sz="2000" b="1" dirty="0"/>
              <a:t>:</a:t>
            </a:r>
            <a:endParaRPr lang="en" sz="20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i-FI" sz="2000" b="1" dirty="0"/>
              <a:t>Apakah yang diajarkan hal ini kepada Kita?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5838740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5585271"/>
              </p:ext>
            </p:extLst>
          </p:nvPr>
        </p:nvGraphicFramePr>
        <p:xfrm>
          <a:off x="8153399" y="1948754"/>
          <a:ext cx="3990976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156937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3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CARA MEMPRAKTIKKAN PENATALAYANAN</a:t>
            </a:r>
          </a:p>
        </p:txBody>
      </p:sp>
    </p:spTree>
    <p:extLst>
      <p:ext uri="{BB962C8B-B14F-4D97-AF65-F5344CB8AC3E}">
        <p14:creationId xmlns:p14="http://schemas.microsoft.com/office/powerpoint/2010/main" val="86034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714B05-48BF-F05E-C952-581F3AAA71A2}"/>
              </a:ext>
            </a:extLst>
          </p:cNvPr>
          <p:cNvSpPr txBox="1"/>
          <p:nvPr/>
        </p:nvSpPr>
        <p:spPr>
          <a:xfrm>
            <a:off x="0" y="-13335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PERENCANAAN YANG TEPAT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8F6505-6E32-73E3-ACA5-27AEC9223AF8}"/>
              </a:ext>
            </a:extLst>
          </p:cNvPr>
          <p:cNvSpPr txBox="1"/>
          <p:nvPr/>
        </p:nvSpPr>
        <p:spPr>
          <a:xfrm>
            <a:off x="-56994" y="439741"/>
            <a:ext cx="8117683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Hendaklah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masing-masing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memberikan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menurut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kerelaan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hatinya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,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jangan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dengan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sedih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hati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atau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karena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paksaan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,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sebab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Allah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mengasihi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orang yang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memberi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dengan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D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sukacita</a:t>
            </a:r>
            <a:r>
              <a:rPr lang="en-ID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(2 Korintus 9:7)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BB64F6-75D4-A567-A2C2-64AB59433367}"/>
              </a:ext>
            </a:extLst>
          </p:cNvPr>
          <p:cNvSpPr txBox="1"/>
          <p:nvPr/>
        </p:nvSpPr>
        <p:spPr>
          <a:xfrm>
            <a:off x="139277" y="1325571"/>
            <a:ext cx="9016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Rencana</a:t>
            </a:r>
            <a:r>
              <a:rPr lang="en-ID" sz="2000" b="1" dirty="0"/>
              <a:t> yang </a:t>
            </a:r>
            <a:r>
              <a:rPr lang="en-ID" sz="2000" b="1" dirty="0" err="1"/>
              <a:t>diusulkan</a:t>
            </a:r>
            <a:r>
              <a:rPr lang="en-ID" sz="2000" b="1" dirty="0"/>
              <a:t> Paulus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mengumpulkan</a:t>
            </a:r>
            <a:r>
              <a:rPr lang="en-ID" sz="2000" b="1" dirty="0"/>
              <a:t> </a:t>
            </a:r>
            <a:r>
              <a:rPr lang="en-ID" sz="2000" b="1" dirty="0" err="1"/>
              <a:t>persembahan</a:t>
            </a:r>
            <a:r>
              <a:rPr lang="en-ID" sz="2000" b="1" dirty="0"/>
              <a:t> </a:t>
            </a:r>
            <a:r>
              <a:rPr lang="en-ID" sz="2000" b="1" dirty="0" err="1"/>
              <a:t>khusus</a:t>
            </a:r>
            <a:r>
              <a:rPr lang="en-ID" sz="2000" b="1" dirty="0"/>
              <a:t> </a:t>
            </a:r>
            <a:r>
              <a:rPr lang="en-ID" sz="2000" b="1" dirty="0" err="1"/>
              <a:t>dari</a:t>
            </a:r>
            <a:r>
              <a:rPr lang="en-ID" sz="2000" b="1" dirty="0"/>
              <a:t> </a:t>
            </a:r>
            <a:r>
              <a:rPr lang="en-ID" sz="2000" b="1" dirty="0" err="1"/>
              <a:t>jemaat-jemaat</a:t>
            </a:r>
            <a:r>
              <a:rPr lang="en-ID" sz="2000" b="1" dirty="0"/>
              <a:t> di Makedonia dan </a:t>
            </a:r>
            <a:r>
              <a:rPr lang="en-ID" sz="2000" b="1" dirty="0" err="1"/>
              <a:t>Akhaya</a:t>
            </a:r>
            <a:r>
              <a:rPr lang="en-ID" sz="2000" b="1" dirty="0"/>
              <a:t> (</a:t>
            </a:r>
            <a:r>
              <a:rPr lang="en-ID" sz="2000" b="1" dirty="0" err="1"/>
              <a:t>provinsi</a:t>
            </a:r>
            <a:r>
              <a:rPr lang="en-ID" sz="2000" b="1" dirty="0"/>
              <a:t> </a:t>
            </a:r>
            <a:r>
              <a:rPr lang="en-ID" sz="2000" b="1" dirty="0" err="1"/>
              <a:t>tempat</a:t>
            </a:r>
            <a:r>
              <a:rPr lang="en-ID" sz="2000" b="1" dirty="0"/>
              <a:t> </a:t>
            </a:r>
            <a:r>
              <a:rPr lang="en-ID" sz="2000" b="1" dirty="0" err="1"/>
              <a:t>Korintus</a:t>
            </a:r>
            <a:r>
              <a:rPr lang="en-ID" sz="2000" b="1" dirty="0"/>
              <a:t> </a:t>
            </a:r>
            <a:r>
              <a:rPr lang="en-ID" sz="2000" b="1" dirty="0" err="1"/>
              <a:t>berada</a:t>
            </a:r>
            <a:r>
              <a:rPr lang="en-ID" sz="2000" b="1" dirty="0"/>
              <a:t>) </a:t>
            </a:r>
            <a:r>
              <a:rPr lang="en-ID" sz="2000" b="1" dirty="0" err="1"/>
              <a:t>untuk</a:t>
            </a:r>
            <a:r>
              <a:rPr lang="en-ID" sz="2000" b="1" dirty="0"/>
              <a:t> </a:t>
            </a:r>
            <a:r>
              <a:rPr lang="en-ID" sz="2000" b="1" dirty="0" err="1"/>
              <a:t>membantu</a:t>
            </a:r>
            <a:r>
              <a:rPr lang="en-ID" sz="2000" b="1" dirty="0"/>
              <a:t> </a:t>
            </a:r>
            <a:r>
              <a:rPr lang="en-ID" sz="2000" b="1" dirty="0" err="1"/>
              <a:t>jemaat</a:t>
            </a:r>
            <a:r>
              <a:rPr lang="en-ID" sz="2000" b="1" dirty="0"/>
              <a:t> di </a:t>
            </a:r>
            <a:r>
              <a:rPr lang="en-ID" sz="2000" b="1" dirty="0" err="1"/>
              <a:t>Yerusalem</a:t>
            </a:r>
            <a:r>
              <a:rPr lang="en-ID" sz="2000" b="1" dirty="0"/>
              <a:t> (Rm. 15:26).</a:t>
            </a:r>
            <a:endParaRPr lang="en" sz="2000" b="1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9978371-5AE1-3A42-1EE8-A30FFB4BBC9E}"/>
              </a:ext>
            </a:extLst>
          </p:cNvPr>
          <p:cNvGrpSpPr/>
          <p:nvPr/>
        </p:nvGrpSpPr>
        <p:grpSpPr>
          <a:xfrm>
            <a:off x="8948057" y="737375"/>
            <a:ext cx="3104664" cy="2245519"/>
            <a:chOff x="7953484" y="1393031"/>
            <a:chExt cx="4028966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E0544D4-4973-55FF-3D31-9796E71BABEF}"/>
                </a:ext>
              </a:extLst>
            </p:cNvPr>
            <p:cNvSpPr txBox="1"/>
            <p:nvPr/>
          </p:nvSpPr>
          <p:spPr>
            <a:xfrm>
              <a:off x="7953484" y="2564189"/>
              <a:ext cx="880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Korintus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C3C3D67-D138-5BA5-41BD-3ED6BFC7CD1E}"/>
                </a:ext>
              </a:extLst>
            </p:cNvPr>
            <p:cNvSpPr txBox="1"/>
            <p:nvPr/>
          </p:nvSpPr>
          <p:spPr>
            <a:xfrm>
              <a:off x="8576815" y="2763291"/>
              <a:ext cx="8529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AKHAYA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530F009-63B0-D948-4FF4-53D55A9090BC}"/>
                </a:ext>
              </a:extLst>
            </p:cNvPr>
            <p:cNvSpPr txBox="1"/>
            <p:nvPr/>
          </p:nvSpPr>
          <p:spPr>
            <a:xfrm>
              <a:off x="8172962" y="1679019"/>
              <a:ext cx="12082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MAKEDONIA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463850D-9318-BD63-DD3A-99AD99C6821C}"/>
                </a:ext>
              </a:extLst>
            </p:cNvPr>
            <p:cNvSpPr txBox="1"/>
            <p:nvPr/>
          </p:nvSpPr>
          <p:spPr>
            <a:xfrm>
              <a:off x="10850569" y="2702688"/>
              <a:ext cx="10488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Yerusalem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8" y="4959872"/>
            <a:ext cx="3311493" cy="1804574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7" y="3160616"/>
            <a:ext cx="2114065" cy="3550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5E8D916-FCE1-BC8E-1262-3CE46EA8E1EE}"/>
              </a:ext>
            </a:extLst>
          </p:cNvPr>
          <p:cNvSpPr txBox="1"/>
          <p:nvPr/>
        </p:nvSpPr>
        <p:spPr>
          <a:xfrm>
            <a:off x="3581400" y="4580229"/>
            <a:ext cx="66185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Hal lain yang Paulus </a:t>
            </a:r>
            <a:r>
              <a:rPr lang="en-ID" sz="2000" b="1" dirty="0" err="1"/>
              <a:t>masukkan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rencananya</a:t>
            </a:r>
            <a:r>
              <a:rPr lang="en-ID" sz="2000" b="1" dirty="0"/>
              <a:t>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bahwa</a:t>
            </a:r>
            <a:r>
              <a:rPr lang="en-ID" sz="2000" b="1" dirty="0"/>
              <a:t> </a:t>
            </a:r>
            <a:r>
              <a:rPr lang="en-ID" sz="2000" b="1" dirty="0" err="1"/>
              <a:t>mereka</a:t>
            </a:r>
            <a:r>
              <a:rPr lang="en-ID" sz="2000" b="1" dirty="0"/>
              <a:t> </a:t>
            </a:r>
            <a:r>
              <a:rPr lang="en-ID" sz="2000" b="1" dirty="0" err="1"/>
              <a:t>tidak</a:t>
            </a:r>
            <a:r>
              <a:rPr lang="en-ID" sz="2000" b="1" dirty="0"/>
              <a:t> </a:t>
            </a:r>
            <a:r>
              <a:rPr lang="en-ID" sz="2000" b="1" dirty="0" err="1"/>
              <a:t>boleh</a:t>
            </a:r>
            <a:r>
              <a:rPr lang="en-ID" sz="2000" b="1" dirty="0"/>
              <a:t> </a:t>
            </a:r>
            <a:r>
              <a:rPr lang="en-ID" sz="2000" b="1" dirty="0" err="1"/>
              <a:t>menunggu</a:t>
            </a:r>
            <a:r>
              <a:rPr lang="en-ID" sz="2000" b="1" dirty="0"/>
              <a:t> </a:t>
            </a:r>
            <a:r>
              <a:rPr lang="en-ID" sz="2000" b="1" dirty="0" err="1"/>
              <a:t>untuk</a:t>
            </a:r>
            <a:r>
              <a:rPr lang="en-ID" sz="2000" b="1" dirty="0"/>
              <a:t> </a:t>
            </a:r>
            <a:r>
              <a:rPr lang="en-ID" sz="2000" b="1" dirty="0" err="1"/>
              <a:t>menyerahkan</a:t>
            </a:r>
            <a:r>
              <a:rPr lang="en-ID" sz="2000" b="1" dirty="0"/>
              <a:t> </a:t>
            </a:r>
            <a:r>
              <a:rPr lang="en-ID" sz="2000" b="1" dirty="0" err="1"/>
              <a:t>semuanya</a:t>
            </a:r>
            <a:r>
              <a:rPr lang="en-ID" sz="2000" b="1" dirty="0"/>
              <a:t> </a:t>
            </a:r>
            <a:r>
              <a:rPr lang="en-ID" sz="2000" b="1" dirty="0" err="1"/>
              <a:t>sekaligus</a:t>
            </a:r>
            <a:r>
              <a:rPr lang="en-ID" sz="2000" b="1" dirty="0"/>
              <a:t>, </a:t>
            </a:r>
            <a:r>
              <a:rPr lang="en-ID" sz="2000" b="1" dirty="0" err="1"/>
              <a:t>melainkan</a:t>
            </a:r>
            <a:r>
              <a:rPr lang="en-ID" sz="2000" b="1" dirty="0"/>
              <a:t> </a:t>
            </a:r>
            <a:r>
              <a:rPr lang="en-ID" sz="2000" b="1" dirty="0" err="1"/>
              <a:t>menyisihkan</a:t>
            </a:r>
            <a:r>
              <a:rPr lang="en-ID" sz="2000" b="1" dirty="0"/>
              <a:t> </a:t>
            </a:r>
            <a:r>
              <a:rPr lang="en-ID" sz="2000" b="1" dirty="0" err="1"/>
              <a:t>sedikit</a:t>
            </a:r>
            <a:r>
              <a:rPr lang="en-ID" sz="2000" b="1" dirty="0"/>
              <a:t> </a:t>
            </a:r>
            <a:r>
              <a:rPr lang="en-ID" sz="2000" b="1" dirty="0" err="1"/>
              <a:t>setiap</a:t>
            </a:r>
            <a:r>
              <a:rPr lang="en-ID" sz="2000" b="1" dirty="0"/>
              <a:t> </a:t>
            </a:r>
            <a:r>
              <a:rPr lang="en-ID" sz="2000" b="1" dirty="0" err="1"/>
              <a:t>minggu</a:t>
            </a:r>
            <a:r>
              <a:rPr lang="en-ID" sz="2000" b="1" dirty="0"/>
              <a:t> </a:t>
            </a:r>
            <a:r>
              <a:rPr lang="en-ID" sz="2000" b="1" dirty="0" err="1"/>
              <a:t>sampai</a:t>
            </a:r>
            <a:r>
              <a:rPr lang="en-ID" sz="2000" b="1" dirty="0"/>
              <a:t> </a:t>
            </a:r>
            <a:r>
              <a:rPr lang="en-ID" sz="2000" b="1" dirty="0" err="1"/>
              <a:t>mencapai</a:t>
            </a:r>
            <a:r>
              <a:rPr lang="en-ID" sz="2000" b="1" dirty="0"/>
              <a:t> </a:t>
            </a:r>
            <a:r>
              <a:rPr lang="en-ID" sz="2000" b="1" dirty="0" err="1"/>
              <a:t>jumlah</a:t>
            </a:r>
            <a:r>
              <a:rPr lang="en-ID" sz="2000" b="1" dirty="0"/>
              <a:t> yang </a:t>
            </a:r>
            <a:r>
              <a:rPr lang="en-ID" sz="2000" b="1" dirty="0" err="1"/>
              <a:t>telah</a:t>
            </a:r>
            <a:r>
              <a:rPr lang="en-ID" sz="2000" b="1" dirty="0"/>
              <a:t> </a:t>
            </a:r>
            <a:r>
              <a:rPr lang="en-ID" sz="2000" b="1" dirty="0" err="1"/>
              <a:t>ditetapkan</a:t>
            </a:r>
            <a:r>
              <a:rPr lang="en-ID" sz="2000" b="1" dirty="0"/>
              <a:t> (1 Kor. 16:2). Dengan </a:t>
            </a:r>
            <a:r>
              <a:rPr lang="en-ID" sz="2000" b="1" dirty="0" err="1"/>
              <a:t>demikian</a:t>
            </a:r>
            <a:r>
              <a:rPr lang="en-ID" sz="2000" b="1" dirty="0"/>
              <a:t>, </a:t>
            </a:r>
            <a:r>
              <a:rPr lang="en-ID" sz="2000" b="1" dirty="0" err="1"/>
              <a:t>ketika</a:t>
            </a:r>
            <a:r>
              <a:rPr lang="en-ID" sz="2000" b="1" dirty="0"/>
              <a:t> Paulus </a:t>
            </a:r>
            <a:r>
              <a:rPr lang="en-ID" sz="2000" b="1" dirty="0" err="1"/>
              <a:t>tiba</a:t>
            </a:r>
            <a:r>
              <a:rPr lang="en-ID" sz="2000" b="1" dirty="0"/>
              <a:t>, </a:t>
            </a:r>
            <a:r>
              <a:rPr lang="en-ID" sz="2000" b="1" dirty="0" err="1"/>
              <a:t>seluruh</a:t>
            </a:r>
            <a:r>
              <a:rPr lang="en-ID" sz="2000" b="1" dirty="0"/>
              <a:t> </a:t>
            </a:r>
            <a:r>
              <a:rPr lang="en-ID" sz="2000" b="1" dirty="0" err="1"/>
              <a:t>persembahan</a:t>
            </a:r>
            <a:r>
              <a:rPr lang="en-ID" sz="2000" b="1" dirty="0"/>
              <a:t> </a:t>
            </a:r>
            <a:r>
              <a:rPr lang="en-ID" sz="2000" b="1" dirty="0" err="1"/>
              <a:t>dapat</a:t>
            </a:r>
            <a:r>
              <a:rPr lang="en-ID" sz="2000" b="1" dirty="0"/>
              <a:t> </a:t>
            </a:r>
            <a:r>
              <a:rPr lang="en-ID" sz="2000" b="1" dirty="0" err="1"/>
              <a:t>dikumpulkan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sukacita</a:t>
            </a:r>
            <a:r>
              <a:rPr lang="en-ID" sz="2000" b="1" dirty="0"/>
              <a:t> (2 Kor. 9:3–5).</a:t>
            </a:r>
            <a:endParaRPr lang="en" sz="2000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4C2B0A-44C1-6F33-C866-506DF84A0522}"/>
              </a:ext>
            </a:extLst>
          </p:cNvPr>
          <p:cNvSpPr txBox="1"/>
          <p:nvPr/>
        </p:nvSpPr>
        <p:spPr>
          <a:xfrm>
            <a:off x="126725" y="3792233"/>
            <a:ext cx="98119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Ketika </a:t>
            </a:r>
            <a:r>
              <a:rPr lang="en-ID" sz="2000" b="1" dirty="0" err="1"/>
              <a:t>merencanakan</a:t>
            </a:r>
            <a:r>
              <a:rPr lang="en-ID" sz="2000" b="1" dirty="0"/>
              <a:t> </a:t>
            </a:r>
            <a:r>
              <a:rPr lang="en-ID" sz="2000" b="1" dirty="0" err="1"/>
              <a:t>persembahan</a:t>
            </a:r>
            <a:r>
              <a:rPr lang="en-ID" sz="2000" b="1" dirty="0"/>
              <a:t> </a:t>
            </a:r>
            <a:r>
              <a:rPr lang="en-ID" sz="2000" b="1" dirty="0" err="1"/>
              <a:t>tersebut</a:t>
            </a:r>
            <a:r>
              <a:rPr lang="en-ID" sz="2000" b="1" dirty="0"/>
              <a:t>, </a:t>
            </a:r>
            <a:r>
              <a:rPr lang="en-ID" sz="2000" b="1" dirty="0" err="1"/>
              <a:t>setiap</a:t>
            </a:r>
            <a:r>
              <a:rPr lang="en-ID" sz="2000" b="1" dirty="0"/>
              <a:t> </a:t>
            </a:r>
            <a:r>
              <a:rPr lang="en-ID" sz="2000" b="1" dirty="0" err="1"/>
              <a:t>keluarga</a:t>
            </a:r>
            <a:r>
              <a:rPr lang="en-ID" sz="2000" b="1" dirty="0"/>
              <a:t> </a:t>
            </a:r>
            <a:r>
              <a:rPr lang="en-ID" sz="2000" b="1" dirty="0" err="1"/>
              <a:t>hendaknya</a:t>
            </a:r>
            <a:r>
              <a:rPr lang="en-ID" sz="2000" b="1" dirty="0"/>
              <a:t> </a:t>
            </a:r>
            <a:r>
              <a:rPr lang="en-ID" sz="2000" b="1" dirty="0" err="1"/>
              <a:t>mengevaluasi</a:t>
            </a:r>
            <a:r>
              <a:rPr lang="en-ID" sz="2000" b="1" dirty="0"/>
              <a:t> </a:t>
            </a:r>
            <a:r>
              <a:rPr lang="en-ID" sz="2000" b="1" dirty="0" err="1"/>
              <a:t>dirinya</a:t>
            </a:r>
            <a:r>
              <a:rPr lang="en-ID" sz="2000" b="1" dirty="0"/>
              <a:t> </a:t>
            </a:r>
            <a:r>
              <a:rPr lang="en-ID" sz="2000" b="1" dirty="0" err="1"/>
              <a:t>sendiri</a:t>
            </a:r>
            <a:r>
              <a:rPr lang="en-ID" sz="2000" b="1" dirty="0"/>
              <a:t> dan </a:t>
            </a:r>
            <a:r>
              <a:rPr lang="en-ID" sz="2000" b="1" dirty="0" err="1"/>
              <a:t>menetapkan</a:t>
            </a:r>
            <a:r>
              <a:rPr lang="en-ID" sz="2000" b="1" dirty="0"/>
              <a:t> </a:t>
            </a:r>
            <a:r>
              <a:rPr lang="en-ID" sz="2000" b="1" dirty="0" err="1"/>
              <a:t>tujuan</a:t>
            </a:r>
            <a:r>
              <a:rPr lang="en-ID" sz="2000" b="1" dirty="0"/>
              <a:t> yang </a:t>
            </a:r>
            <a:r>
              <a:rPr lang="en-ID" sz="2000" b="1" dirty="0" err="1"/>
              <a:t>realistis</a:t>
            </a:r>
            <a:r>
              <a:rPr lang="en-ID" sz="2000" b="1" dirty="0"/>
              <a:t>, </a:t>
            </a:r>
            <a:r>
              <a:rPr lang="en-ID" sz="2000" b="1" dirty="0" err="1"/>
              <a:t>sesuai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kondisi</a:t>
            </a:r>
            <a:r>
              <a:rPr lang="en-ID" sz="2000" b="1" dirty="0"/>
              <a:t> </a:t>
            </a:r>
            <a:r>
              <a:rPr lang="en-ID" sz="2000" b="1" dirty="0" err="1"/>
              <a:t>keuangannya</a:t>
            </a:r>
            <a:r>
              <a:rPr lang="en-ID" sz="2000" b="1" dirty="0"/>
              <a:t>.</a:t>
            </a:r>
            <a:endParaRPr lang="en" sz="2000" b="1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C5D352-C64C-8116-3000-5E901B75517B}"/>
              </a:ext>
            </a:extLst>
          </p:cNvPr>
          <p:cNvSpPr txBox="1"/>
          <p:nvPr/>
        </p:nvSpPr>
        <p:spPr>
          <a:xfrm>
            <a:off x="132746" y="2247169"/>
            <a:ext cx="891429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/>
              <a:t>Ketika sang rasul </a:t>
            </a:r>
            <a:r>
              <a:rPr lang="en-ID" sz="2000" b="1" dirty="0" err="1"/>
              <a:t>mengusulkan</a:t>
            </a:r>
            <a:r>
              <a:rPr lang="en-ID" sz="2000" b="1" dirty="0"/>
              <a:t> </a:t>
            </a:r>
            <a:r>
              <a:rPr lang="en-ID" sz="2000" b="1" dirty="0" err="1"/>
              <a:t>rencana</a:t>
            </a:r>
            <a:r>
              <a:rPr lang="en-ID" sz="2000" b="1" dirty="0"/>
              <a:t> </a:t>
            </a:r>
            <a:r>
              <a:rPr lang="en-ID" sz="2000" b="1" dirty="0" err="1"/>
              <a:t>tersebut</a:t>
            </a:r>
            <a:r>
              <a:rPr lang="en-ID" sz="2000" b="1" dirty="0"/>
              <a:t> di </a:t>
            </a:r>
            <a:r>
              <a:rPr lang="en-ID" sz="2000" b="1" dirty="0" err="1"/>
              <a:t>Kolose</a:t>
            </a:r>
            <a:r>
              <a:rPr lang="en-ID" sz="2000" b="1" dirty="0"/>
              <a:t> </a:t>
            </a:r>
            <a:r>
              <a:rPr lang="en-ID" sz="2000" b="1" dirty="0" err="1"/>
              <a:t>setahun</a:t>
            </a:r>
            <a:r>
              <a:rPr lang="en-ID" sz="2000" b="1" dirty="0"/>
              <a:t> </a:t>
            </a:r>
            <a:r>
              <a:rPr lang="en-ID" sz="2000" b="1" dirty="0" err="1"/>
              <a:t>sebelumnya</a:t>
            </a:r>
            <a:r>
              <a:rPr lang="en-ID" sz="2000" b="1" dirty="0"/>
              <a:t>, </a:t>
            </a:r>
            <a:r>
              <a:rPr lang="en-ID" sz="2000" b="1" dirty="0" err="1"/>
              <a:t>rencana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diterima</a:t>
            </a:r>
            <a:r>
              <a:rPr lang="en-ID" sz="2000" b="1" dirty="0"/>
              <a:t> </a:t>
            </a:r>
            <a:r>
              <a:rPr lang="en-ID" sz="2000" b="1" dirty="0" err="1"/>
              <a:t>dengan</a:t>
            </a:r>
            <a:r>
              <a:rPr lang="en-ID" sz="2000" b="1" dirty="0"/>
              <a:t> </a:t>
            </a:r>
            <a:r>
              <a:rPr lang="en-ID" sz="2000" b="1" dirty="0" err="1"/>
              <a:t>antusias</a:t>
            </a:r>
            <a:r>
              <a:rPr lang="en-ID" sz="2000" b="1" dirty="0"/>
              <a:t>, </a:t>
            </a:r>
            <a:r>
              <a:rPr lang="en-ID" sz="2000" b="1" dirty="0" err="1"/>
              <a:t>meskipun</a:t>
            </a:r>
            <a:r>
              <a:rPr lang="en-ID" sz="2000" b="1" dirty="0"/>
              <a:t> pada </a:t>
            </a:r>
            <a:r>
              <a:rPr lang="en-ID" sz="2000" b="1" dirty="0" err="1"/>
              <a:t>saat</a:t>
            </a:r>
            <a:r>
              <a:rPr lang="en-ID" sz="2000" b="1" dirty="0"/>
              <a:t> </a:t>
            </a:r>
            <a:r>
              <a:rPr lang="en-ID" sz="2000" b="1" dirty="0" err="1"/>
              <a:t>itu</a:t>
            </a:r>
            <a:r>
              <a:rPr lang="en-ID" sz="2000" b="1" dirty="0"/>
              <a:t> </a:t>
            </a:r>
            <a:r>
              <a:rPr lang="en-ID" sz="2000" b="1" dirty="0" err="1"/>
              <a:t>belum</a:t>
            </a:r>
            <a:r>
              <a:rPr lang="en-ID" sz="2000" b="1" dirty="0"/>
              <a:t> </a:t>
            </a:r>
            <a:r>
              <a:rPr lang="en-ID" sz="2000" b="1" dirty="0" err="1"/>
              <a:t>ditetapkan</a:t>
            </a:r>
            <a:r>
              <a:rPr lang="en-ID" sz="2000" b="1" dirty="0"/>
              <a:t> </a:t>
            </a:r>
            <a:r>
              <a:rPr lang="en-ID" sz="2000" b="1" dirty="0" err="1"/>
              <a:t>tujuan</a:t>
            </a:r>
            <a:r>
              <a:rPr lang="en-ID" sz="2000" b="1" dirty="0"/>
              <a:t> </a:t>
            </a:r>
            <a:r>
              <a:rPr lang="en-ID" sz="2000" b="1" dirty="0" err="1"/>
              <a:t>khusus</a:t>
            </a:r>
            <a:r>
              <a:rPr lang="en-ID" sz="2000" b="1" dirty="0"/>
              <a:t> </a:t>
            </a:r>
            <a:r>
              <a:rPr lang="en-ID" sz="2000" b="1" dirty="0" err="1"/>
              <a:t>mengenai</a:t>
            </a:r>
            <a:r>
              <a:rPr lang="en-ID" sz="2000" b="1" dirty="0"/>
              <a:t> </a:t>
            </a:r>
            <a:r>
              <a:rPr lang="en-ID" sz="2000" b="1" dirty="0" err="1"/>
              <a:t>jumlah</a:t>
            </a:r>
            <a:r>
              <a:rPr lang="en-ID" sz="2000" b="1" dirty="0"/>
              <a:t> yang </a:t>
            </a:r>
            <a:r>
              <a:rPr lang="en-ID" sz="2000" b="1" dirty="0" err="1"/>
              <a:t>harus</a:t>
            </a:r>
            <a:r>
              <a:rPr lang="en-ID" sz="2000" b="1" dirty="0"/>
              <a:t> </a:t>
            </a:r>
            <a:r>
              <a:rPr lang="en-ID" sz="2000" b="1" dirty="0" err="1"/>
              <a:t>dikumpulkan</a:t>
            </a:r>
            <a:r>
              <a:rPr lang="en-ID" sz="2000" b="1" dirty="0"/>
              <a:t> (2 Kor. 9:1–2). </a:t>
            </a:r>
            <a:r>
              <a:rPr lang="en-ID" sz="2000" b="1" dirty="0" err="1"/>
              <a:t>Namun</a:t>
            </a:r>
            <a:r>
              <a:rPr lang="en-ID" sz="2000" b="1" dirty="0"/>
              <a:t>, </a:t>
            </a:r>
            <a:r>
              <a:rPr lang="en-ID" sz="2000" b="1" dirty="0" err="1"/>
              <a:t>setiap</a:t>
            </a:r>
            <a:r>
              <a:rPr lang="en-ID" sz="2000" b="1" dirty="0"/>
              <a:t> </a:t>
            </a:r>
            <a:r>
              <a:rPr lang="en-ID" sz="2000" b="1" dirty="0" err="1"/>
              <a:t>anggota</a:t>
            </a:r>
            <a:r>
              <a:rPr lang="en-ID" sz="2000" b="1" dirty="0"/>
              <a:t> </a:t>
            </a:r>
            <a:r>
              <a:rPr lang="en-ID" sz="2000" b="1" dirty="0" err="1"/>
              <a:t>telah</a:t>
            </a:r>
            <a:r>
              <a:rPr lang="en-ID" sz="2000" b="1" dirty="0"/>
              <a:t> </a:t>
            </a:r>
            <a:r>
              <a:rPr lang="en-ID" sz="2000" b="1" dirty="0" err="1"/>
              <a:t>menetapkan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hatinya</a:t>
            </a:r>
            <a:r>
              <a:rPr lang="en-ID" sz="2000" b="1" dirty="0"/>
              <a:t> </a:t>
            </a:r>
            <a:r>
              <a:rPr lang="en-ID" sz="2000" b="1" dirty="0" err="1"/>
              <a:t>untuk</a:t>
            </a:r>
            <a:r>
              <a:rPr lang="en-ID" sz="2000" b="1" dirty="0"/>
              <a:t> </a:t>
            </a:r>
            <a:r>
              <a:rPr lang="en-ID" sz="2000" b="1" dirty="0" err="1"/>
              <a:t>menyumbangkan</a:t>
            </a:r>
            <a:r>
              <a:rPr lang="en-ID" sz="2000" b="1" dirty="0"/>
              <a:t> </a:t>
            </a:r>
            <a:r>
              <a:rPr lang="en-ID" sz="2000" b="1" dirty="0" err="1"/>
              <a:t>sejumlah</a:t>
            </a:r>
            <a:r>
              <a:rPr lang="en-ID" sz="2000" b="1" dirty="0"/>
              <a:t> </a:t>
            </a:r>
            <a:r>
              <a:rPr lang="en-ID" sz="2000" b="1" dirty="0" err="1"/>
              <a:t>tertentu</a:t>
            </a:r>
            <a:r>
              <a:rPr lang="en-ID" sz="2000" b="1" dirty="0"/>
              <a:t> (2 Kor. 9:7a).</a:t>
            </a:r>
            <a:endParaRPr lang="en" sz="2000" b="1" dirty="0"/>
          </a:p>
        </p:txBody>
      </p:sp>
    </p:spTree>
    <p:extLst>
      <p:ext uri="{BB962C8B-B14F-4D97-AF65-F5344CB8AC3E}">
        <p14:creationId xmlns:p14="http://schemas.microsoft.com/office/powerpoint/2010/main" val="37708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F8C3D7-B03A-A506-7B24-A8F174AF6A08}"/>
              </a:ext>
            </a:extLst>
          </p:cNvPr>
          <p:cNvSpPr txBox="1"/>
          <p:nvPr/>
        </p:nvSpPr>
        <p:spPr>
          <a:xfrm>
            <a:off x="0" y="-142875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SIKAP YANG BENAR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388E2E-2EC8-3FCC-9CDA-078551FD9E2E}"/>
              </a:ext>
            </a:extLst>
          </p:cNvPr>
          <p:cNvSpPr txBox="1"/>
          <p:nvPr/>
        </p:nvSpPr>
        <p:spPr>
          <a:xfrm>
            <a:off x="0" y="47395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bersaksi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bahwa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memberikan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menurut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kemampuan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bahkan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melampaui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kemampuan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Korintus 8:3)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518759-573D-687C-D1FC-4E9AD764D851}"/>
              </a:ext>
            </a:extLst>
          </p:cNvPr>
          <p:cNvSpPr txBox="1"/>
          <p:nvPr/>
        </p:nvSpPr>
        <p:spPr>
          <a:xfrm>
            <a:off x="0" y="1072664"/>
            <a:ext cx="7991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Untuk</a:t>
            </a:r>
            <a:r>
              <a:rPr lang="en-ID" sz="2000" b="1" dirty="0"/>
              <a:t> </a:t>
            </a:r>
            <a:r>
              <a:rPr lang="en-ID" sz="2000" b="1" dirty="0" err="1"/>
              <a:t>mendorong</a:t>
            </a:r>
            <a:r>
              <a:rPr lang="en-ID" sz="2000" b="1" dirty="0"/>
              <a:t> </a:t>
            </a:r>
            <a:r>
              <a:rPr lang="en-ID" sz="2000" b="1" dirty="0" err="1"/>
              <a:t>kemurahan</a:t>
            </a:r>
            <a:r>
              <a:rPr lang="en-ID" sz="2000" b="1" dirty="0"/>
              <a:t> </a:t>
            </a:r>
            <a:r>
              <a:rPr lang="en-ID" sz="2000" b="1" dirty="0" err="1"/>
              <a:t>hati</a:t>
            </a:r>
            <a:r>
              <a:rPr lang="en-ID" sz="2000" b="1" dirty="0"/>
              <a:t> </a:t>
            </a:r>
            <a:r>
              <a:rPr lang="en-ID" sz="2000" b="1" dirty="0" err="1"/>
              <a:t>jemaat</a:t>
            </a:r>
            <a:r>
              <a:rPr lang="en-ID" sz="2000" b="1" dirty="0"/>
              <a:t> di </a:t>
            </a:r>
            <a:r>
              <a:rPr lang="en-ID" sz="2000" b="1" dirty="0" err="1"/>
              <a:t>Kolose</a:t>
            </a:r>
            <a:r>
              <a:rPr lang="en-ID" sz="2000" b="1" dirty="0"/>
              <a:t>, Paulus </a:t>
            </a:r>
            <a:r>
              <a:rPr lang="en-ID" sz="2000" b="1" dirty="0" err="1"/>
              <a:t>memberikan</a:t>
            </a:r>
            <a:r>
              <a:rPr lang="en-ID" sz="2000" b="1" dirty="0"/>
              <a:t> </a:t>
            </a:r>
            <a:r>
              <a:rPr lang="en-ID" sz="2000" b="1" dirty="0" err="1"/>
              <a:t>teladan</a:t>
            </a:r>
            <a:r>
              <a:rPr lang="en-ID" sz="2000" b="1" dirty="0"/>
              <a:t> </a:t>
            </a:r>
            <a:r>
              <a:rPr lang="en-ID" sz="2000" b="1" dirty="0" err="1"/>
              <a:t>dari</a:t>
            </a:r>
            <a:r>
              <a:rPr lang="en-ID" sz="2000" b="1" dirty="0"/>
              <a:t> Makedonia. Di </a:t>
            </a:r>
            <a:r>
              <a:rPr lang="en-ID" sz="2000" b="1" dirty="0" err="1"/>
              <a:t>jemaat-jemaat</a:t>
            </a:r>
            <a:r>
              <a:rPr lang="en-ID" sz="2000" b="1" dirty="0"/>
              <a:t> </a:t>
            </a:r>
            <a:r>
              <a:rPr lang="en-ID" sz="2000" b="1" dirty="0" err="1"/>
              <a:t>tersebut</a:t>
            </a:r>
            <a:r>
              <a:rPr lang="en-ID" sz="2000" b="1" dirty="0"/>
              <a:t>, </a:t>
            </a:r>
            <a:r>
              <a:rPr lang="en-ID" sz="2000" b="1" dirty="0" err="1"/>
              <a:t>saudara-saudara</a:t>
            </a:r>
            <a:r>
              <a:rPr lang="en-ID" sz="2000" b="1" dirty="0"/>
              <a:t> </a:t>
            </a:r>
            <a:r>
              <a:rPr lang="en-ID" sz="2000" b="1" dirty="0" err="1"/>
              <a:t>telah</a:t>
            </a:r>
            <a:r>
              <a:rPr lang="en-ID" sz="2000" b="1" dirty="0"/>
              <a:t> </a:t>
            </a:r>
            <a:r>
              <a:rPr lang="en-ID" sz="2000" b="1" dirty="0" err="1"/>
              <a:t>menunjukkan</a:t>
            </a:r>
            <a:r>
              <a:rPr lang="en-ID" sz="2000" b="1" dirty="0"/>
              <a:t> </a:t>
            </a:r>
            <a:r>
              <a:rPr lang="en-ID" sz="2000" b="1" dirty="0" err="1"/>
              <a:t>sikap</a:t>
            </a:r>
            <a:r>
              <a:rPr lang="en-ID" sz="2000" b="1" dirty="0"/>
              <a:t> yang </a:t>
            </a:r>
            <a:r>
              <a:rPr lang="en-ID" sz="2000" b="1" dirty="0" err="1"/>
              <a:t>tepat</a:t>
            </a:r>
            <a:r>
              <a:rPr lang="en-ID" sz="2000" b="1" dirty="0"/>
              <a:t> dan </a:t>
            </a:r>
            <a:r>
              <a:rPr lang="en-ID" sz="2000" b="1" dirty="0" err="1"/>
              <a:t>patut</a:t>
            </a:r>
            <a:r>
              <a:rPr lang="en-ID" sz="2000" b="1" dirty="0"/>
              <a:t> </a:t>
            </a:r>
            <a:r>
              <a:rPr lang="en-ID" sz="2000" b="1" dirty="0" err="1"/>
              <a:t>diteladani</a:t>
            </a:r>
            <a:r>
              <a:rPr lang="en-ID" sz="2000" b="1" dirty="0"/>
              <a:t> </a:t>
            </a:r>
            <a:r>
              <a:rPr lang="en-ID" sz="2000" b="1" dirty="0" err="1"/>
              <a:t>dalam</a:t>
            </a:r>
            <a:r>
              <a:rPr lang="en-ID" sz="2000" b="1" dirty="0"/>
              <a:t> </a:t>
            </a:r>
            <a:r>
              <a:rPr lang="en-ID" sz="2000" b="1" dirty="0" err="1"/>
              <a:t>memberikan</a:t>
            </a:r>
            <a:r>
              <a:rPr lang="en-ID" sz="2000" b="1" dirty="0"/>
              <a:t> </a:t>
            </a:r>
            <a:r>
              <a:rPr lang="en-ID" sz="2000" b="1" dirty="0" err="1"/>
              <a:t>persembahan</a:t>
            </a:r>
            <a:r>
              <a:rPr lang="en-ID" sz="2000" b="1" dirty="0"/>
              <a:t> </a:t>
            </a:r>
            <a:r>
              <a:rPr lang="en-ID" sz="2000" b="1" dirty="0" err="1"/>
              <a:t>mereka</a:t>
            </a:r>
            <a:r>
              <a:rPr lang="en-ID" sz="2000" b="1" dirty="0"/>
              <a:t>, </a:t>
            </a:r>
            <a:r>
              <a:rPr lang="en-ID" sz="2000" b="1" dirty="0" err="1"/>
              <a:t>karena</a:t>
            </a:r>
            <a:r>
              <a:rPr lang="en-ID" sz="2000" b="1" dirty="0"/>
              <a:t> </a:t>
            </a:r>
            <a:r>
              <a:rPr lang="en-ID" sz="2000" b="1" dirty="0" err="1"/>
              <a:t>mereka</a:t>
            </a:r>
            <a:r>
              <a:rPr lang="en-ID" sz="2000" b="1" dirty="0"/>
              <a:t> </a:t>
            </a:r>
            <a:r>
              <a:rPr lang="en-ID" sz="2000" b="1" dirty="0" err="1"/>
              <a:t>memberi</a:t>
            </a:r>
            <a:r>
              <a:rPr lang="en-ID" sz="2000" b="1" dirty="0"/>
              <a:t>…</a:t>
            </a:r>
            <a:endParaRPr lang="en" sz="2000" b="1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7742690"/>
              </p:ext>
            </p:extLst>
          </p:nvPr>
        </p:nvGraphicFramePr>
        <p:xfrm>
          <a:off x="352425" y="2702836"/>
          <a:ext cx="7200900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476" y="1462682"/>
            <a:ext cx="3993355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1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HASIL PENATALAYANAN</a:t>
            </a:r>
          </a:p>
        </p:txBody>
      </p:sp>
    </p:spTree>
    <p:extLst>
      <p:ext uri="{BB962C8B-B14F-4D97-AF65-F5344CB8AC3E}">
        <p14:creationId xmlns:p14="http://schemas.microsoft.com/office/powerpoint/2010/main" val="34532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KESATUAN GEREJA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AA1478-7924-4108-6BDF-652AF671D54E}"/>
              </a:ext>
            </a:extLst>
          </p:cNvPr>
          <p:cNvSpPr txBox="1"/>
          <p:nvPr/>
        </p:nvSpPr>
        <p:spPr>
          <a:xfrm>
            <a:off x="246497" y="695536"/>
            <a:ext cx="8450981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latin typeface="Comic Sans MS" panose="030F0702030302020204" pitchFamily="66" charset="0"/>
              </a:rPr>
              <a:t>Sebab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pelayanan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kasih</a:t>
            </a:r>
            <a:r>
              <a:rPr lang="en-US" b="1" dirty="0"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latin typeface="Comic Sans MS" panose="030F0702030302020204" pitchFamily="66" charset="0"/>
              </a:rPr>
              <a:t>berisi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pemberian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ini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bukan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hanya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mencukupkan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keperluan-keperluan</a:t>
            </a:r>
            <a:r>
              <a:rPr lang="en-US" b="1" dirty="0">
                <a:latin typeface="Comic Sans MS" panose="030F0702030302020204" pitchFamily="66" charset="0"/>
              </a:rPr>
              <a:t> orang-orang kudus, </a:t>
            </a:r>
            <a:r>
              <a:rPr lang="en-US" b="1" dirty="0" err="1">
                <a:latin typeface="Comic Sans MS" panose="030F0702030302020204" pitchFamily="66" charset="0"/>
              </a:rPr>
              <a:t>tetapi</a:t>
            </a:r>
            <a:r>
              <a:rPr lang="en-US" b="1" dirty="0">
                <a:latin typeface="Comic Sans MS" panose="030F0702030302020204" pitchFamily="66" charset="0"/>
              </a:rPr>
              <a:t> juga </a:t>
            </a:r>
            <a:r>
              <a:rPr lang="en-US" b="1" dirty="0" err="1">
                <a:latin typeface="Comic Sans MS" panose="030F0702030302020204" pitchFamily="66" charset="0"/>
              </a:rPr>
              <a:t>melimpahkan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ucapan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syukur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kepada</a:t>
            </a:r>
            <a:r>
              <a:rPr lang="en-US" b="1" dirty="0">
                <a:latin typeface="Comic Sans MS" panose="030F0702030302020204" pitchFamily="66" charset="0"/>
              </a:rPr>
              <a:t> Allah.</a:t>
            </a:r>
            <a:r>
              <a:rPr lang="en" b="1" dirty="0"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latin typeface="Comic Sans MS" panose="030F0702030302020204" pitchFamily="66" charset="0"/>
              </a:rPr>
              <a:t>(2 Korintus 9:12)</a:t>
            </a:r>
            <a:endParaRPr lang="es-E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2073731"/>
              </p:ext>
            </p:extLst>
          </p:nvPr>
        </p:nvGraphicFramePr>
        <p:xfrm>
          <a:off x="4321174" y="1879293"/>
          <a:ext cx="4546601" cy="218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4084F8B-4368-0638-DD24-A21E3F9DDC16}"/>
              </a:ext>
            </a:extLst>
          </p:cNvPr>
          <p:cNvSpPr txBox="1"/>
          <p:nvPr/>
        </p:nvSpPr>
        <p:spPr>
          <a:xfrm>
            <a:off x="171450" y="1644394"/>
            <a:ext cx="4391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Persembahan</a:t>
            </a:r>
            <a:r>
              <a:rPr lang="en-ID" sz="2000" b="1" dirty="0"/>
              <a:t> yang </a:t>
            </a:r>
            <a:r>
              <a:rPr lang="en-ID" sz="2000" b="1" dirty="0" err="1"/>
              <a:t>dibawa</a:t>
            </a:r>
            <a:r>
              <a:rPr lang="en-ID" sz="2000" b="1" dirty="0"/>
              <a:t> </a:t>
            </a:r>
            <a:r>
              <a:rPr lang="en-ID" sz="2000" b="1" dirty="0" err="1"/>
              <a:t>ke</a:t>
            </a:r>
            <a:r>
              <a:rPr lang="en-ID" sz="2000" b="1" dirty="0"/>
              <a:t> </a:t>
            </a:r>
            <a:r>
              <a:rPr lang="en-ID" sz="2000" b="1" dirty="0" err="1"/>
              <a:t>Yerusalem</a:t>
            </a:r>
            <a:r>
              <a:rPr lang="en-ID" sz="2000" b="1" dirty="0"/>
              <a:t> </a:t>
            </a:r>
            <a:r>
              <a:rPr lang="en-ID" sz="2000" b="1" dirty="0" err="1"/>
              <a:t>memiliki</a:t>
            </a:r>
            <a:r>
              <a:rPr lang="en-ID" sz="2000" b="1" dirty="0"/>
              <a:t> </a:t>
            </a:r>
            <a:r>
              <a:rPr lang="en-ID" sz="2000" b="1" dirty="0" err="1"/>
              <a:t>dampak</a:t>
            </a:r>
            <a:r>
              <a:rPr lang="en-ID" sz="2000" b="1" dirty="0"/>
              <a:t> </a:t>
            </a:r>
            <a:r>
              <a:rPr lang="en-ID" sz="2000" b="1" dirty="0" err="1"/>
              <a:t>positif</a:t>
            </a:r>
            <a:r>
              <a:rPr lang="en-ID" sz="2000" b="1" dirty="0"/>
              <a:t> </a:t>
            </a:r>
            <a:r>
              <a:rPr lang="en-ID" sz="2000" b="1" dirty="0" err="1"/>
              <a:t>lainnya</a:t>
            </a:r>
            <a:r>
              <a:rPr lang="en-ID" sz="2000" b="1" dirty="0"/>
              <a:t> (2 Kor. 9:12).</a:t>
            </a:r>
            <a:endParaRPr lang="en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61DE22-E213-B397-222C-4730F2595A65}"/>
              </a:ext>
            </a:extLst>
          </p:cNvPr>
          <p:cNvSpPr txBox="1"/>
          <p:nvPr/>
        </p:nvSpPr>
        <p:spPr>
          <a:xfrm>
            <a:off x="5486399" y="4022061"/>
            <a:ext cx="6705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D" sz="2000" b="1" dirty="0" err="1"/>
              <a:t>Dampak</a:t>
            </a:r>
            <a:r>
              <a:rPr lang="en-ID" sz="2000" b="1" dirty="0"/>
              <a:t> </a:t>
            </a:r>
            <a:r>
              <a:rPr lang="en-ID" sz="2000" b="1" dirty="0" err="1"/>
              <a:t>positif</a:t>
            </a:r>
            <a:r>
              <a:rPr lang="en-ID" sz="2000" b="1" dirty="0"/>
              <a:t> </a:t>
            </a:r>
            <a:r>
              <a:rPr lang="en-ID" sz="2000" b="1" dirty="0" err="1"/>
              <a:t>lainnya</a:t>
            </a:r>
            <a:r>
              <a:rPr lang="en-ID" sz="2000" b="1" dirty="0"/>
              <a:t> </a:t>
            </a:r>
            <a:r>
              <a:rPr lang="en-ID" sz="2000" b="1" dirty="0" err="1"/>
              <a:t>adalah</a:t>
            </a:r>
            <a:r>
              <a:rPr lang="en-ID" sz="2000" b="1" dirty="0"/>
              <a:t> </a:t>
            </a:r>
            <a:r>
              <a:rPr lang="en-ID" sz="2000" b="1" dirty="0" err="1"/>
              <a:t>bahwa</a:t>
            </a:r>
            <a:r>
              <a:rPr lang="en-ID" sz="2000" b="1" dirty="0"/>
              <a:t> </a:t>
            </a:r>
            <a:r>
              <a:rPr lang="en-ID" sz="2000" b="1" dirty="0" err="1"/>
              <a:t>cara</a:t>
            </a:r>
            <a:r>
              <a:rPr lang="en-ID" sz="2000" b="1" dirty="0"/>
              <a:t> </a:t>
            </a:r>
            <a:r>
              <a:rPr lang="en-ID" sz="2000" b="1" dirty="0" err="1"/>
              <a:t>pengelolaan</a:t>
            </a:r>
            <a:r>
              <a:rPr lang="en-ID" sz="2000" b="1" dirty="0"/>
              <a:t> </a:t>
            </a:r>
            <a:r>
              <a:rPr lang="en-ID" sz="2000" b="1" dirty="0" err="1"/>
              <a:t>persembahan</a:t>
            </a:r>
            <a:r>
              <a:rPr lang="en-ID" sz="2000" b="1" dirty="0"/>
              <a:t> </a:t>
            </a:r>
            <a:r>
              <a:rPr lang="en-ID" sz="2000" b="1" dirty="0" err="1"/>
              <a:t>tersebut</a:t>
            </a:r>
            <a:r>
              <a:rPr lang="en-ID" sz="2000" b="1" dirty="0"/>
              <a:t> </a:t>
            </a:r>
            <a:r>
              <a:rPr lang="en-ID" sz="2000" b="1" dirty="0" err="1"/>
              <a:t>memberikan</a:t>
            </a:r>
            <a:r>
              <a:rPr lang="en-ID" sz="2000" b="1" dirty="0"/>
              <a:t> </a:t>
            </a:r>
            <a:r>
              <a:rPr lang="en-ID" sz="2000" b="1" dirty="0" err="1"/>
              <a:t>pelajaran</a:t>
            </a:r>
            <a:r>
              <a:rPr lang="en-ID" sz="2000" b="1" dirty="0"/>
              <a:t> </a:t>
            </a:r>
            <a:r>
              <a:rPr lang="en-ID" sz="2000" b="1" dirty="0" err="1"/>
              <a:t>khusus</a:t>
            </a:r>
            <a:r>
              <a:rPr lang="en-ID" sz="2000" b="1" dirty="0"/>
              <a:t> </a:t>
            </a:r>
            <a:r>
              <a:rPr lang="en-ID" sz="2000" b="1" dirty="0" err="1"/>
              <a:t>bagi</a:t>
            </a:r>
            <a:r>
              <a:rPr lang="en-ID" sz="2000" b="1" dirty="0"/>
              <a:t> </a:t>
            </a:r>
            <a:r>
              <a:rPr lang="en-ID" sz="2000" b="1" dirty="0" err="1"/>
              <a:t>kita</a:t>
            </a:r>
            <a:r>
              <a:rPr lang="en-ID" sz="2000" b="1" dirty="0"/>
              <a:t> </a:t>
            </a:r>
            <a:r>
              <a:rPr lang="en-ID" sz="2000" b="1" dirty="0" err="1"/>
              <a:t>saat</a:t>
            </a:r>
            <a:r>
              <a:rPr lang="en-ID" sz="2000" b="1" dirty="0"/>
              <a:t> </a:t>
            </a:r>
            <a:r>
              <a:rPr lang="en-ID" sz="2000" b="1" dirty="0" err="1"/>
              <a:t>ini</a:t>
            </a:r>
            <a:r>
              <a:rPr lang="en-ID" sz="2000" b="1" dirty="0"/>
              <a:t>: </a:t>
            </a:r>
            <a:r>
              <a:rPr lang="en-ID" sz="2000" b="1" dirty="0" err="1"/>
              <a:t>segala</a:t>
            </a:r>
            <a:r>
              <a:rPr lang="en-ID" sz="2000" b="1" dirty="0"/>
              <a:t> </a:t>
            </a:r>
            <a:r>
              <a:rPr lang="en-ID" sz="2000" b="1" dirty="0" err="1"/>
              <a:t>sesuatu</a:t>
            </a:r>
            <a:r>
              <a:rPr lang="en-ID" sz="2000" b="1" dirty="0"/>
              <a:t> </a:t>
            </a:r>
            <a:r>
              <a:rPr lang="en-ID" sz="2000" b="1" dirty="0" err="1"/>
              <a:t>harus</a:t>
            </a:r>
            <a:r>
              <a:rPr lang="en-ID" sz="2000" b="1" dirty="0"/>
              <a:t> </a:t>
            </a:r>
            <a:r>
              <a:rPr lang="en-ID" sz="2000" b="1" dirty="0" err="1"/>
              <a:t>dilakukan</a:t>
            </a:r>
            <a:r>
              <a:rPr lang="en-ID" sz="2000" b="1" dirty="0"/>
              <a:t> </a:t>
            </a:r>
            <a:r>
              <a:rPr lang="en-ID" sz="2000" b="1" dirty="0" err="1"/>
              <a:t>secara</a:t>
            </a:r>
            <a:r>
              <a:rPr lang="en-ID" sz="2000" b="1" dirty="0"/>
              <a:t> </a:t>
            </a:r>
            <a:r>
              <a:rPr lang="en-ID" sz="2000" b="1" dirty="0" err="1"/>
              <a:t>teratur</a:t>
            </a:r>
            <a:r>
              <a:rPr lang="en-ID" sz="2000" b="1" dirty="0"/>
              <a:t> dan </a:t>
            </a:r>
            <a:r>
              <a:rPr lang="en-ID" sz="2000" b="1" dirty="0" err="1"/>
              <a:t>mengikuti</a:t>
            </a:r>
            <a:r>
              <a:rPr lang="en-ID" sz="2000" b="1" dirty="0"/>
              <a:t> </a:t>
            </a:r>
            <a:r>
              <a:rPr lang="en-ID" sz="2000" b="1" dirty="0" err="1"/>
              <a:t>prosedur</a:t>
            </a:r>
            <a:r>
              <a:rPr lang="en-ID" sz="2000" b="1" dirty="0"/>
              <a:t> yang </a:t>
            </a:r>
            <a:r>
              <a:rPr lang="en-ID" sz="2000" b="1" dirty="0" err="1"/>
              <a:t>benar</a:t>
            </a:r>
            <a:r>
              <a:rPr lang="en-ID" sz="2000" b="1" dirty="0"/>
              <a:t>.</a:t>
            </a:r>
            <a:endParaRPr lang="en" sz="20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3975" y="209490"/>
            <a:ext cx="3076575" cy="381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6602485"/>
              </p:ext>
            </p:extLst>
          </p:nvPr>
        </p:nvGraphicFramePr>
        <p:xfrm>
          <a:off x="171449" y="4339388"/>
          <a:ext cx="5314947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B653685-8308-4FFD-2D83-95448F62C416}"/>
              </a:ext>
            </a:extLst>
          </p:cNvPr>
          <p:cNvSpPr txBox="1"/>
          <p:nvPr/>
        </p:nvSpPr>
        <p:spPr>
          <a:xfrm>
            <a:off x="171449" y="2660719"/>
            <a:ext cx="46375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Orang-orang </a:t>
            </a:r>
            <a:r>
              <a:rPr lang="en-ID" sz="2000" b="1" dirty="0" err="1">
                <a:solidFill>
                  <a:prstClr val="black"/>
                </a:solidFill>
              </a:rPr>
              <a:t>Yahudi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bukan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Yahudi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dipersatukan</a:t>
            </a:r>
            <a:r>
              <a:rPr lang="en-ID" sz="2000" b="1" dirty="0">
                <a:solidFill>
                  <a:prstClr val="black"/>
                </a:solidFill>
              </a:rPr>
              <a:t> oleh </a:t>
            </a:r>
            <a:r>
              <a:rPr lang="en-ID" sz="2000" b="1" dirty="0" err="1">
                <a:solidFill>
                  <a:prstClr val="black"/>
                </a:solidFill>
              </a:rPr>
              <a:t>ikatan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pertolongan</a:t>
            </a:r>
            <a:r>
              <a:rPr lang="en-ID" sz="2000" b="1" dirty="0">
                <a:solidFill>
                  <a:prstClr val="black"/>
                </a:solidFill>
              </a:rPr>
              <a:t> dan rasa </a:t>
            </a:r>
            <a:r>
              <a:rPr lang="en-ID" sz="2000" b="1" dirty="0" err="1">
                <a:solidFill>
                  <a:prstClr val="black"/>
                </a:solidFill>
              </a:rPr>
              <a:t>syukur</a:t>
            </a:r>
            <a:r>
              <a:rPr lang="en-ID" sz="2000" b="1" dirty="0">
                <a:solidFill>
                  <a:prstClr val="black"/>
                </a:solidFill>
              </a:rPr>
              <a:t> (Rm. 15:26–27). Dengan </a:t>
            </a:r>
            <a:r>
              <a:rPr lang="en-ID" sz="2000" b="1" dirty="0" err="1">
                <a:solidFill>
                  <a:prstClr val="black"/>
                </a:solidFill>
              </a:rPr>
              <a:t>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tujuan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akhir</a:t>
            </a:r>
            <a:r>
              <a:rPr lang="en-ID" sz="2000" b="1" dirty="0">
                <a:solidFill>
                  <a:prstClr val="black"/>
                </a:solidFill>
              </a:rPr>
              <a:t> sang rasul </a:t>
            </a:r>
            <a:r>
              <a:rPr lang="en-ID" sz="2000" b="1" dirty="0" err="1">
                <a:solidFill>
                  <a:prstClr val="black"/>
                </a:solidFill>
              </a:rPr>
              <a:t>tercapai</a:t>
            </a:r>
            <a:r>
              <a:rPr lang="en-ID" sz="2000" b="1" dirty="0">
                <a:solidFill>
                  <a:prstClr val="black"/>
                </a:solidFill>
              </a:rPr>
              <a:t>: </a:t>
            </a:r>
            <a:r>
              <a:rPr lang="en-ID" sz="2000" b="1" dirty="0" err="1">
                <a:solidFill>
                  <a:prstClr val="black"/>
                </a:solidFill>
              </a:rPr>
              <a:t>kesatuan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gereja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6F9693-EB66-03AA-E8FD-F3F9A6C40EC4}"/>
              </a:ext>
            </a:extLst>
          </p:cNvPr>
          <p:cNvSpPr txBox="1"/>
          <p:nvPr/>
        </p:nvSpPr>
        <p:spPr>
          <a:xfrm>
            <a:off x="5486398" y="5280187"/>
            <a:ext cx="670560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1900" b="1" dirty="0">
                <a:solidFill>
                  <a:prstClr val="black"/>
                </a:solidFill>
              </a:rPr>
              <a:t>Paulus </a:t>
            </a:r>
            <a:r>
              <a:rPr lang="en-ID" sz="1900" b="1" dirty="0" err="1">
                <a:solidFill>
                  <a:prstClr val="black"/>
                </a:solidFill>
              </a:rPr>
              <a:t>menunjuk</a:t>
            </a:r>
            <a:r>
              <a:rPr lang="en-ID" sz="1900" b="1" dirty="0">
                <a:solidFill>
                  <a:prstClr val="black"/>
                </a:solidFill>
              </a:rPr>
              <a:t> Titus </a:t>
            </a:r>
            <a:r>
              <a:rPr lang="en-ID" sz="1900" b="1" dirty="0" err="1">
                <a:solidFill>
                  <a:prstClr val="black"/>
                </a:solidFill>
              </a:rPr>
              <a:t>untuk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mengawasi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pengumpulan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persembahan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tersebut</a:t>
            </a:r>
            <a:r>
              <a:rPr lang="en-ID" sz="1900" b="1" dirty="0">
                <a:solidFill>
                  <a:prstClr val="black"/>
                </a:solidFill>
              </a:rPr>
              <a:t>, dan </a:t>
            </a:r>
            <a:r>
              <a:rPr lang="en-ID" sz="1900" b="1" dirty="0" err="1">
                <a:solidFill>
                  <a:prstClr val="black"/>
                </a:solidFill>
              </a:rPr>
              <a:t>jemaat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menunjuk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saudara-saudara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untuk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membantunya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dalam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tugas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ini</a:t>
            </a:r>
            <a:r>
              <a:rPr lang="en-ID" sz="1900" b="1" dirty="0">
                <a:solidFill>
                  <a:prstClr val="black"/>
                </a:solidFill>
              </a:rPr>
              <a:t> (2 Kor. 8:16–24). Tidak </a:t>
            </a:r>
            <a:r>
              <a:rPr lang="en-ID" sz="1900" b="1" dirty="0" err="1">
                <a:solidFill>
                  <a:prstClr val="black"/>
                </a:solidFill>
              </a:rPr>
              <a:t>ada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cara</a:t>
            </a:r>
            <a:r>
              <a:rPr lang="en-ID" sz="1900" b="1" dirty="0">
                <a:solidFill>
                  <a:prstClr val="black"/>
                </a:solidFill>
              </a:rPr>
              <a:t> lain yang </a:t>
            </a:r>
            <a:r>
              <a:rPr lang="en-ID" sz="1900" b="1" dirty="0" err="1">
                <a:solidFill>
                  <a:prstClr val="black"/>
                </a:solidFill>
              </a:rPr>
              <a:t>tepat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untuk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mengumpulkan</a:t>
            </a:r>
            <a:r>
              <a:rPr lang="en-ID" sz="1900" b="1" dirty="0">
                <a:solidFill>
                  <a:prstClr val="black"/>
                </a:solidFill>
              </a:rPr>
              <a:t> dan </a:t>
            </a:r>
            <a:r>
              <a:rPr lang="en-ID" sz="1900" b="1" dirty="0" err="1">
                <a:solidFill>
                  <a:prstClr val="black"/>
                </a:solidFill>
              </a:rPr>
              <a:t>mengirimkan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persembahan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tersebut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ke</a:t>
            </a:r>
            <a:r>
              <a:rPr lang="en-ID" sz="1900" b="1" dirty="0">
                <a:solidFill>
                  <a:prstClr val="black"/>
                </a:solidFill>
              </a:rPr>
              <a:t> </a:t>
            </a:r>
            <a:r>
              <a:rPr lang="en-ID" sz="1900" b="1" dirty="0" err="1">
                <a:solidFill>
                  <a:prstClr val="black"/>
                </a:solidFill>
              </a:rPr>
              <a:t>Yerusalem</a:t>
            </a:r>
            <a:r>
              <a:rPr lang="en-ID" sz="1900" b="1" dirty="0">
                <a:solidFill>
                  <a:prstClr val="black"/>
                </a:solidFill>
              </a:rPr>
              <a:t>.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067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565567-85CA-A288-F6ED-6AA3DDA63682}"/>
              </a:ext>
            </a:extLst>
          </p:cNvPr>
          <p:cNvSpPr txBox="1"/>
          <p:nvPr/>
        </p:nvSpPr>
        <p:spPr>
          <a:xfrm>
            <a:off x="1522003" y="628034"/>
            <a:ext cx="10480854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Pekerjaan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Allah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harus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ditunjang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oleh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persepuluhan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pemberian-pemberian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dan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persembahan-persembahan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Tuhan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sekarang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memanggil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sarana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dipercayakan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kepada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para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penatalayan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-Nya. […]</a:t>
            </a:r>
          </a:p>
          <a:p>
            <a:pPr>
              <a:spcBef>
                <a:spcPts val="600"/>
              </a:spcBef>
            </a:pP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Tuhan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Yesus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tidak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menuntut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apa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pun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lebih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para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pengikut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daripada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apa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telah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dilakukan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sendiri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Mereka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mempraktikkan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penyangkalan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pengorbanan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demi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pekerjaan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Allah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hanyalah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mengikuti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teladan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-Nya. Ia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menanggalkan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jubah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kerajaan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mahkota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raja-Nya,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serta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turun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kedudukan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tinggi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Ia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menjadi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miskin, agar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melalui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kemiskinan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dapat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memiliki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harta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kekal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Ia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memberikan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bukan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hanya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kekayaan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tetapi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juga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kehidupan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sendiri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dalam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penyangkalan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pengorbanan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agar Ia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dapat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menyingkirkan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setiap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penghalang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bagi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mereka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mencari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jalan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masuk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dalam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kerajaan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Allah. 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Tuhan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Yesus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mengundang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untuk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menjadi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pekerja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bersama-sama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dengan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-Nya. Ia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adalah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pemilik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dan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berhak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atas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segala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sesuatu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yang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miliki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Melalui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kesediaan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untuk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membantu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dalam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pekerjaan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sekarang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dapat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menunjukkan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kasih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kepada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-Nya.”</a:t>
            </a:r>
            <a:endParaRPr lang="en" sz="2200" b="1" dirty="0">
              <a:solidFill>
                <a:schemeClr val="bg2">
                  <a:lumMod val="40000"/>
                  <a:lumOff val="6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C0A81D-41AB-95D4-9521-D3CB43F35894}"/>
              </a:ext>
            </a:extLst>
          </p:cNvPr>
          <p:cNvSpPr txBox="1"/>
          <p:nvPr/>
        </p:nvSpPr>
        <p:spPr>
          <a:xfrm>
            <a:off x="9108720" y="6057767"/>
            <a:ext cx="3083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EGW (</a:t>
            </a:r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Upward Look, April 9</a:t>
            </a:r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29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1262</Words>
  <Application>Microsoft Office PowerPoint</Application>
  <PresentationFormat>Panorámica</PresentationFormat>
  <Paragraphs>84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Aptos</vt:lpstr>
      <vt:lpstr>Arial</vt:lpstr>
      <vt:lpstr>Constantia</vt:lpstr>
      <vt:lpstr>Comic Sans MS</vt:lpstr>
      <vt:lpstr>Calibri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100</cp:revision>
  <dcterms:created xsi:type="dcterms:W3CDTF">2026-08-01T16:23:29Z</dcterms:created>
  <dcterms:modified xsi:type="dcterms:W3CDTF">2026-09-11T06:33:39Z</dcterms:modified>
</cp:coreProperties>
</file>