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 b="1" dirty="0">
              <a:effectLst>
                <a:outerShdw blurRad="38100" dist="38100" dir="2700000" algn="tl">
                  <a:srgbClr val="000000"/>
                </a:outerShdw>
              </a:effectLst>
            </a:rPr>
            <a:t>“Kasih karunia Tuhan Yesus Kristus”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“Kasih Allah”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“Persekutuan Roh Kudus”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Menyertai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kamu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sekalian</a:t>
          </a:r>
          <a:r>
            <a:rPr lang="en-ID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-ID" sz="1900" b="1" dirty="0"/>
            <a:t>Ia </a:t>
          </a:r>
          <a:r>
            <a:rPr lang="en-ID" sz="1900" b="1" dirty="0" err="1"/>
            <a:t>meninggalkan</a:t>
          </a:r>
          <a:r>
            <a:rPr lang="en-ID" sz="1900" b="1" dirty="0"/>
            <a:t> </a:t>
          </a:r>
          <a:r>
            <a:rPr lang="en-ID" sz="1900" b="1" dirty="0" err="1"/>
            <a:t>kekayaan</a:t>
          </a:r>
          <a:r>
            <a:rPr lang="en-ID" sz="1900" b="1" dirty="0"/>
            <a:t> </a:t>
          </a:r>
          <a:r>
            <a:rPr lang="en-ID" sz="1900" b="1" dirty="0" err="1"/>
            <a:t>kekal</a:t>
          </a:r>
          <a:r>
            <a:rPr lang="en-ID" sz="1900" b="1" dirty="0"/>
            <a:t> di </a:t>
          </a:r>
          <a:r>
            <a:rPr lang="en-ID" sz="1900" b="1" dirty="0" err="1"/>
            <a:t>surga</a:t>
          </a:r>
          <a:r>
            <a:rPr lang="en-ID" sz="1900" b="1" dirty="0"/>
            <a:t> dan </a:t>
          </a:r>
          <a:r>
            <a:rPr lang="en-ID" sz="1900" b="1" dirty="0" err="1"/>
            <a:t>menjadi</a:t>
          </a:r>
          <a:r>
            <a:rPr lang="en-ID" sz="1900" b="1" dirty="0"/>
            <a:t> miskin, </a:t>
          </a:r>
          <a:r>
            <a:rPr lang="en-ID" sz="1900" b="1" dirty="0" err="1"/>
            <a:t>supaya</a:t>
          </a:r>
          <a:r>
            <a:rPr lang="en-ID" sz="1900" b="1" dirty="0"/>
            <a:t> </a:t>
          </a:r>
          <a:r>
            <a:rPr lang="en-ID" sz="1900" b="1" dirty="0" err="1"/>
            <a:t>kita</a:t>
          </a:r>
          <a:r>
            <a:rPr lang="en-ID" sz="1900" b="1" dirty="0"/>
            <a:t> </a:t>
          </a:r>
          <a:r>
            <a:rPr lang="en-ID" sz="1900" b="1" dirty="0" err="1"/>
            <a:t>dapat</a:t>
          </a:r>
          <a:r>
            <a:rPr lang="en-ID" sz="1900" b="1" dirty="0"/>
            <a:t> </a:t>
          </a:r>
          <a:r>
            <a:rPr lang="en-ID" sz="1900" b="1" dirty="0" err="1"/>
            <a:t>mewarisi</a:t>
          </a:r>
          <a:r>
            <a:rPr lang="en-ID" sz="1900" b="1" dirty="0"/>
            <a:t> </a:t>
          </a:r>
          <a:r>
            <a:rPr lang="en-ID" sz="1900" b="1" dirty="0" err="1"/>
            <a:t>kekayaan</a:t>
          </a:r>
          <a:r>
            <a:rPr lang="en-ID" sz="1900" b="1" dirty="0"/>
            <a:t>-Nya (2 Kor. 8:9).</a:t>
          </a:r>
          <a:endParaRPr lang="es-ES" sz="19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-ID" sz="2000" b="1" dirty="0"/>
            <a:t>Ia </a:t>
          </a:r>
          <a:r>
            <a:rPr lang="en-ID" sz="2000" b="1" dirty="0" err="1"/>
            <a:t>berjalan</a:t>
          </a:r>
          <a:r>
            <a:rPr lang="en-ID" sz="2000" b="1" dirty="0"/>
            <a:t> </a:t>
          </a:r>
          <a:r>
            <a:rPr lang="en-ID" sz="2000" b="1" dirty="0" err="1"/>
            <a:t>melalui</a:t>
          </a:r>
          <a:r>
            <a:rPr lang="en-ID" sz="2000" b="1" dirty="0"/>
            <a:t> dunia </a:t>
          </a:r>
          <a:r>
            <a:rPr lang="en-ID" sz="2000" b="1" dirty="0" err="1"/>
            <a:t>kita</a:t>
          </a:r>
          <a:r>
            <a:rPr lang="en-ID" sz="2000" b="1" dirty="0"/>
            <a:t> </a:t>
          </a:r>
          <a:r>
            <a:rPr lang="en-ID" sz="2000" b="1" dirty="0" err="1"/>
            <a:t>supaya</a:t>
          </a:r>
          <a:r>
            <a:rPr lang="en-ID" sz="2000" b="1" dirty="0"/>
            <a:t> </a:t>
          </a:r>
          <a:r>
            <a:rPr lang="en-ID" sz="2000" b="1" dirty="0" err="1"/>
            <a:t>kita</a:t>
          </a:r>
          <a:r>
            <a:rPr lang="en-ID" sz="2000" b="1" dirty="0"/>
            <a:t> </a:t>
          </a:r>
          <a:r>
            <a:rPr lang="en-ID" sz="2000" b="1" dirty="0" err="1"/>
            <a:t>dapat</a:t>
          </a:r>
          <a:r>
            <a:rPr lang="en-ID" sz="2000" b="1" dirty="0"/>
            <a:t> </a:t>
          </a:r>
          <a:r>
            <a:rPr lang="en-ID" sz="2000" b="1" dirty="0" err="1"/>
            <a:t>mengenal</a:t>
          </a:r>
          <a:r>
            <a:rPr lang="en-ID" sz="2000" b="1" dirty="0"/>
            <a:t> Dia, </a:t>
          </a:r>
          <a:r>
            <a:rPr lang="en-ID" sz="2000" b="1" dirty="0" err="1"/>
            <a:t>mengasihi</a:t>
          </a:r>
          <a:r>
            <a:rPr lang="en-ID" sz="2000" b="1" dirty="0"/>
            <a:t> Dia, dan </a:t>
          </a:r>
          <a:r>
            <a:rPr lang="en-ID" sz="2000" b="1" dirty="0" err="1"/>
            <a:t>meneladani</a:t>
          </a:r>
          <a:r>
            <a:rPr lang="en-ID" sz="2000" b="1" dirty="0"/>
            <a:t> Dia (Yoh. 15:12).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-ID" sz="1800" b="1" dirty="0"/>
            <a:t>Ia </a:t>
          </a:r>
          <a:r>
            <a:rPr lang="en-ID" sz="1800" b="1" dirty="0" err="1"/>
            <a:t>merendahkan</a:t>
          </a:r>
          <a:r>
            <a:rPr lang="en-ID" sz="1800" b="1" dirty="0"/>
            <a:t> </a:t>
          </a:r>
          <a:r>
            <a:rPr lang="en-ID" sz="1800" b="1" dirty="0" err="1"/>
            <a:t>diri</a:t>
          </a:r>
          <a:r>
            <a:rPr lang="en-ID" sz="1800" b="1" dirty="0"/>
            <a:t>-Nya dan </a:t>
          </a:r>
          <a:r>
            <a:rPr lang="en-ID" sz="1800" b="1" dirty="0" err="1"/>
            <a:t>menjadi</a:t>
          </a:r>
          <a:r>
            <a:rPr lang="en-ID" sz="1800" b="1" dirty="0"/>
            <a:t> </a:t>
          </a:r>
          <a:r>
            <a:rPr lang="en-ID" sz="1800" b="1" dirty="0" err="1"/>
            <a:t>taat</a:t>
          </a:r>
          <a:r>
            <a:rPr lang="en-ID" sz="1800" b="1" dirty="0"/>
            <a:t> </a:t>
          </a:r>
          <a:r>
            <a:rPr lang="en-ID" sz="1800" b="1" dirty="0" err="1"/>
            <a:t>sampai</a:t>
          </a:r>
          <a:r>
            <a:rPr lang="en-ID" sz="1800" b="1" dirty="0"/>
            <a:t> </a:t>
          </a:r>
          <a:r>
            <a:rPr lang="en-ID" sz="1800" b="1" dirty="0" err="1"/>
            <a:t>mati</a:t>
          </a:r>
          <a:r>
            <a:rPr lang="en-ID" sz="1800" b="1" dirty="0"/>
            <a:t> </a:t>
          </a:r>
          <a:r>
            <a:rPr lang="en-ID" sz="1800" b="1" dirty="0" err="1"/>
            <a:t>untuk</a:t>
          </a:r>
          <a:r>
            <a:rPr lang="en-ID" sz="1800" b="1" dirty="0"/>
            <a:t> </a:t>
          </a:r>
          <a:r>
            <a:rPr lang="en-ID" sz="1800" b="1" dirty="0" err="1"/>
            <a:t>mengampuni</a:t>
          </a:r>
          <a:r>
            <a:rPr lang="en-ID" sz="1800" b="1" dirty="0"/>
            <a:t> dosa-dosa </a:t>
          </a:r>
          <a:r>
            <a:rPr lang="en-ID" sz="1800" b="1" dirty="0" err="1"/>
            <a:t>kita</a:t>
          </a:r>
          <a:r>
            <a:rPr lang="en-ID" sz="1800" b="1" dirty="0"/>
            <a:t> dan </a:t>
          </a:r>
          <a:r>
            <a:rPr lang="en-ID" sz="1800" b="1" dirty="0" err="1"/>
            <a:t>memberikan</a:t>
          </a:r>
          <a:r>
            <a:rPr lang="en-ID" sz="1800" b="1" dirty="0"/>
            <a:t> </a:t>
          </a:r>
          <a:r>
            <a:rPr lang="en-ID" sz="1800" b="1" dirty="0" err="1"/>
            <a:t>kepada</a:t>
          </a:r>
          <a:r>
            <a:rPr lang="en-ID" sz="1800" b="1" dirty="0"/>
            <a:t> </a:t>
          </a:r>
          <a:r>
            <a:rPr lang="en-ID" sz="1800" b="1" dirty="0" err="1"/>
            <a:t>kita</a:t>
          </a:r>
          <a:r>
            <a:rPr lang="en-ID" sz="1800" b="1" dirty="0"/>
            <a:t> </a:t>
          </a:r>
          <a:r>
            <a:rPr lang="en-ID" sz="1800" b="1" dirty="0" err="1"/>
            <a:t>hidup</a:t>
          </a:r>
          <a:r>
            <a:rPr lang="en-ID" sz="1800" b="1" dirty="0"/>
            <a:t> yang </a:t>
          </a:r>
          <a:r>
            <a:rPr lang="en-ID" sz="1800" b="1" dirty="0" err="1"/>
            <a:t>kekal</a:t>
          </a:r>
          <a:r>
            <a:rPr lang="en-ID" sz="1800" b="1" dirty="0"/>
            <a:t> (</a:t>
          </a:r>
          <a:r>
            <a:rPr lang="en-ID" sz="1800" b="1" dirty="0" err="1"/>
            <a:t>Flp</a:t>
          </a:r>
          <a:r>
            <a:rPr lang="en-ID" sz="1800" b="1" dirty="0"/>
            <a:t>. 2:8).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Kita </a:t>
          </a:r>
          <a:r>
            <a:rPr lang="en-ID" sz="2000" b="1" dirty="0" err="1">
              <a:solidFill>
                <a:schemeClr val="tx1"/>
              </a:solidFill>
            </a:rPr>
            <a:t>dibenarkan</a:t>
          </a:r>
          <a:r>
            <a:rPr lang="en-ID" sz="2000" b="1" dirty="0">
              <a:solidFill>
                <a:schemeClr val="tx1"/>
              </a:solidFill>
            </a:rPr>
            <a:t> (Rm. 3:24; Ef. 1:7).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Kita </a:t>
          </a:r>
          <a:r>
            <a:rPr lang="en-ID" sz="2000" b="1" dirty="0" err="1">
              <a:solidFill>
                <a:schemeClr val="tx1"/>
              </a:solidFill>
            </a:rPr>
            <a:t>bersukacita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dalam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pengharapan</a:t>
          </a:r>
          <a:r>
            <a:rPr lang="en-ID" sz="2000" b="1" dirty="0">
              <a:solidFill>
                <a:schemeClr val="tx1"/>
              </a:solidFill>
            </a:rPr>
            <a:t> (Rm. 5:2).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Kita menerima kuasa dari Kristus (2 Kor. 12:9).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Dosa tidak berkuasa atas kita (Rm. 6:14).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500" b="1" dirty="0">
              <a:solidFill>
                <a:schemeClr val="tx1"/>
              </a:solidFill>
            </a:rPr>
            <a:t>Kita </a:t>
          </a:r>
          <a:r>
            <a:rPr lang="en-ID" sz="1500" b="1" dirty="0" err="1">
              <a:solidFill>
                <a:schemeClr val="tx1"/>
              </a:solidFill>
            </a:rPr>
            <a:t>akan</a:t>
          </a:r>
          <a:r>
            <a:rPr lang="en-ID" sz="1500" b="1" dirty="0">
              <a:solidFill>
                <a:schemeClr val="tx1"/>
              </a:solidFill>
            </a:rPr>
            <a:t> </a:t>
          </a:r>
          <a:r>
            <a:rPr lang="en-ID" sz="1500" b="1" dirty="0" err="1">
              <a:solidFill>
                <a:schemeClr val="tx1"/>
              </a:solidFill>
            </a:rPr>
            <a:t>memerintah</a:t>
          </a:r>
          <a:r>
            <a:rPr lang="en-ID" sz="1500" b="1" dirty="0">
              <a:solidFill>
                <a:schemeClr val="tx1"/>
              </a:solidFill>
            </a:rPr>
            <a:t> </a:t>
          </a:r>
          <a:r>
            <a:rPr lang="en-ID" sz="1500" b="1" dirty="0" err="1">
              <a:solidFill>
                <a:schemeClr val="tx1"/>
              </a:solidFill>
            </a:rPr>
            <a:t>dalam</a:t>
          </a:r>
          <a:r>
            <a:rPr lang="en-ID" sz="1500" b="1" dirty="0">
              <a:solidFill>
                <a:schemeClr val="tx1"/>
              </a:solidFill>
            </a:rPr>
            <a:t> </a:t>
          </a:r>
          <a:r>
            <a:rPr lang="en-ID" sz="1500" b="1" dirty="0" err="1">
              <a:solidFill>
                <a:schemeClr val="tx1"/>
              </a:solidFill>
            </a:rPr>
            <a:t>kehidupan</a:t>
          </a:r>
          <a:r>
            <a:rPr lang="en-ID" sz="1500" b="1" dirty="0">
              <a:solidFill>
                <a:schemeClr val="tx1"/>
              </a:solidFill>
            </a:rPr>
            <a:t> </a:t>
          </a:r>
          <a:r>
            <a:rPr lang="en-ID" sz="1500" b="1" dirty="0" err="1">
              <a:solidFill>
                <a:schemeClr val="tx1"/>
              </a:solidFill>
            </a:rPr>
            <a:t>bersama</a:t>
          </a:r>
          <a:r>
            <a:rPr lang="en-ID" sz="1500" b="1" dirty="0">
              <a:solidFill>
                <a:schemeClr val="tx1"/>
              </a:solidFill>
            </a:rPr>
            <a:t> </a:t>
          </a:r>
          <a:r>
            <a:rPr lang="en-ID" sz="1500" b="1" dirty="0" err="1">
              <a:solidFill>
                <a:schemeClr val="tx1"/>
              </a:solidFill>
            </a:rPr>
            <a:t>Yesus</a:t>
          </a:r>
          <a:r>
            <a:rPr lang="en-ID" sz="1500" b="1" dirty="0">
              <a:solidFill>
                <a:schemeClr val="tx1"/>
              </a:solidFill>
            </a:rPr>
            <a:t> (Rm. 5:17, 21).</a:t>
          </a:r>
          <a:endParaRPr lang="es-ES" sz="15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“Allah </a:t>
          </a:r>
          <a:r>
            <a:rPr lang="en-ID" sz="2000" b="1" dirty="0" err="1">
              <a:solidFill>
                <a:schemeClr val="tx1"/>
              </a:solidFill>
            </a:rPr>
            <a:t>sumber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ketekunan</a:t>
          </a:r>
          <a:r>
            <a:rPr lang="en-ID" sz="2000" b="1" dirty="0">
              <a:solidFill>
                <a:schemeClr val="tx1"/>
              </a:solidFill>
            </a:rPr>
            <a:t>” (Rm.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“Allah </a:t>
          </a:r>
          <a:r>
            <a:rPr lang="en-ID" sz="2000" b="1" dirty="0" err="1">
              <a:solidFill>
                <a:schemeClr val="tx1"/>
              </a:solidFill>
            </a:rPr>
            <a:t>sumber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pengharapan</a:t>
          </a:r>
          <a:r>
            <a:rPr lang="en-ID" sz="2000" b="1" dirty="0">
              <a:solidFill>
                <a:schemeClr val="tx1"/>
              </a:solidFill>
            </a:rPr>
            <a:t>” (Rm.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“Allah </a:t>
          </a:r>
          <a:r>
            <a:rPr lang="en-ID" sz="2000" b="1" dirty="0" err="1">
              <a:solidFill>
                <a:schemeClr val="tx1"/>
              </a:solidFill>
            </a:rPr>
            <a:t>sumber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damai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sejahtera</a:t>
          </a:r>
          <a:r>
            <a:rPr lang="en-ID" sz="2000" b="1" dirty="0">
              <a:solidFill>
                <a:schemeClr val="tx1"/>
              </a:solidFill>
            </a:rPr>
            <a:t>” (Rm.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v-SE" sz="2000" b="1" dirty="0">
              <a:solidFill>
                <a:schemeClr val="tx1"/>
              </a:solidFill>
            </a:rPr>
            <a:t>“Allah […] penuh belas kasihan” (2 Kor.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solidFill>
                <a:schemeClr val="tx1"/>
              </a:solidFill>
            </a:rPr>
            <a:t>“Allah </a:t>
          </a:r>
          <a:r>
            <a:rPr lang="en-ID" sz="2000" b="1" dirty="0" err="1">
              <a:solidFill>
                <a:schemeClr val="tx1"/>
              </a:solidFill>
            </a:rPr>
            <a:t>sumber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segala</a:t>
          </a:r>
          <a:r>
            <a:rPr lang="en-ID" sz="2000" b="1" dirty="0">
              <a:solidFill>
                <a:schemeClr val="tx1"/>
              </a:solidFill>
            </a:rPr>
            <a:t> </a:t>
          </a:r>
          <a:r>
            <a:rPr lang="en-ID" sz="2000" b="1" dirty="0" err="1">
              <a:solidFill>
                <a:schemeClr val="tx1"/>
              </a:solidFill>
            </a:rPr>
            <a:t>penghiburan</a:t>
          </a:r>
          <a:r>
            <a:rPr lang="en-ID" sz="2000" b="1" dirty="0">
              <a:solidFill>
                <a:schemeClr val="tx1"/>
              </a:solidFill>
            </a:rPr>
            <a:t>” (2 Kor.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2000" b="1" dirty="0">
              <a:solidFill>
                <a:schemeClr val="tx1"/>
              </a:solidFill>
            </a:rPr>
            <a:t>“Allah sumber kasih” (2 Kor.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Allah Bapa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memberikan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-Nya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Yoh. 3:1).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Allah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Kristus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memenuhi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dengan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seluruh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kepenuhan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-Nya (Ef. 3:19).</a:t>
          </a:r>
          <a:endParaRPr lang="en" sz="17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Allah Roh Kudus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mencurahkan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-Nya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(Rm. 5:5).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800" b="1" dirty="0" err="1"/>
            <a:t>Memperlengkapi</a:t>
          </a:r>
          <a:r>
            <a:rPr lang="en-ID" sz="1800" b="1" dirty="0"/>
            <a:t> </a:t>
          </a:r>
          <a:r>
            <a:rPr lang="en-ID" sz="1800" b="1" dirty="0" err="1"/>
            <a:t>manusia</a:t>
          </a:r>
          <a:r>
            <a:rPr lang="en-ID" sz="1800" b="1" dirty="0"/>
            <a:t> </a:t>
          </a:r>
          <a:r>
            <a:rPr lang="en-ID" sz="1800" b="1" dirty="0" err="1"/>
            <a:t>untuk</a:t>
          </a:r>
          <a:r>
            <a:rPr lang="en-ID" sz="1800" b="1" dirty="0"/>
            <a:t> </a:t>
          </a:r>
          <a:r>
            <a:rPr lang="en-ID" sz="1800" b="1" dirty="0" err="1"/>
            <a:t>misi</a:t>
          </a:r>
          <a:r>
            <a:rPr lang="en-ID" sz="1800" b="1" dirty="0"/>
            <a:t> (1 Kor.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800" b="1" dirty="0" err="1"/>
            <a:t>Menyatakan</a:t>
          </a:r>
          <a:r>
            <a:rPr lang="en-ID" sz="1800" b="1" dirty="0"/>
            <a:t> </a:t>
          </a:r>
          <a:r>
            <a:rPr lang="en-ID" sz="1800" b="1" dirty="0" err="1"/>
            <a:t>kepada</a:t>
          </a:r>
          <a:r>
            <a:rPr lang="en-ID" sz="1800" b="1" dirty="0"/>
            <a:t> </a:t>
          </a:r>
          <a:r>
            <a:rPr lang="en-ID" sz="1800" b="1" dirty="0" err="1"/>
            <a:t>kita</a:t>
          </a:r>
          <a:r>
            <a:rPr lang="en-ID" sz="1800" b="1" dirty="0"/>
            <a:t> </a:t>
          </a:r>
          <a:r>
            <a:rPr lang="en-ID" sz="1800" b="1" dirty="0" err="1"/>
            <a:t>hal-hal</a:t>
          </a:r>
          <a:r>
            <a:rPr lang="en-ID" sz="1800" b="1" dirty="0"/>
            <a:t> yang </a:t>
          </a:r>
          <a:r>
            <a:rPr lang="en-ID" sz="1800" b="1" dirty="0" err="1"/>
            <a:t>dalam</a:t>
          </a:r>
          <a:r>
            <a:rPr lang="en-ID" sz="1800" b="1" dirty="0"/>
            <a:t> </a:t>
          </a:r>
          <a:r>
            <a:rPr lang="en-ID" sz="1800" b="1" dirty="0" err="1"/>
            <a:t>tentang</a:t>
          </a:r>
          <a:r>
            <a:rPr lang="en-ID" sz="1800" b="1" dirty="0"/>
            <a:t> Allah (1 Kor.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n-NO" sz="1800" b="1" dirty="0"/>
            <a:t>Mengajar kita (1 Kor.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1800" b="1" dirty="0"/>
            <a:t>Diam di dalam kita (1 Kor.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sv-SE" sz="1800" b="1" dirty="0"/>
            <a:t>Bekerja sama dengan Kristus bagi pembenaran kita (1 Kor.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Menganugerahkan karunia-karunia rohani (1 Kor. 12:7–11)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Memeteraikan kita untuk keselamatan (2 Kor.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Menuliskan hukum Allah di dalam hati kita (2 Kor.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800" b="1" dirty="0" err="1"/>
            <a:t>Memberikan</a:t>
          </a:r>
          <a:r>
            <a:rPr lang="en-ID" sz="1800" b="1" dirty="0"/>
            <a:t> </a:t>
          </a:r>
          <a:r>
            <a:rPr lang="en-ID" sz="1800" b="1" dirty="0" err="1"/>
            <a:t>kepada</a:t>
          </a:r>
          <a:r>
            <a:rPr lang="en-ID" sz="1800" b="1" dirty="0"/>
            <a:t> </a:t>
          </a:r>
          <a:r>
            <a:rPr lang="en-ID" sz="1800" b="1" dirty="0" err="1"/>
            <a:t>kita</a:t>
          </a:r>
          <a:r>
            <a:rPr lang="en-ID" sz="1800" b="1" dirty="0"/>
            <a:t> </a:t>
          </a:r>
          <a:r>
            <a:rPr lang="en-ID" sz="1800" b="1" dirty="0" err="1"/>
            <a:t>hidup</a:t>
          </a:r>
          <a:r>
            <a:rPr lang="en-ID" sz="1800" b="1" dirty="0"/>
            <a:t> </a:t>
          </a:r>
          <a:r>
            <a:rPr lang="en-ID" sz="1800" b="1" dirty="0" err="1"/>
            <a:t>baru</a:t>
          </a:r>
          <a:r>
            <a:rPr lang="en-ID" sz="1800" b="1" dirty="0"/>
            <a:t> di </a:t>
          </a:r>
          <a:r>
            <a:rPr lang="en-ID" sz="1800" b="1" dirty="0" err="1"/>
            <a:t>dalam</a:t>
          </a:r>
          <a:r>
            <a:rPr lang="en-ID" sz="1800" b="1" dirty="0"/>
            <a:t> </a:t>
          </a:r>
          <a:r>
            <a:rPr lang="en-ID" sz="1800" b="1" dirty="0" err="1"/>
            <a:t>Kristus</a:t>
          </a:r>
          <a:r>
            <a:rPr lang="en-ID" sz="1800" b="1" dirty="0"/>
            <a:t> (2 Kor.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1800" b="1" dirty="0"/>
            <a:t>Memberikan kebebasan dari dosa kepada kita (2 Kor.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-ID" sz="2000" b="1" dirty="0">
              <a:solidFill>
                <a:schemeClr val="accent3">
                  <a:lumMod val="50000"/>
                </a:schemeClr>
              </a:solidFill>
            </a:rPr>
            <a:t>KASIH KARUNIA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nn-NO" sz="1600" b="1" dirty="0"/>
            <a:t>Dari Bapa (1 Kor.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nn-NO" sz="1600" b="1" dirty="0"/>
            <a:t>Dari Anak (1 Kor.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ID" sz="1600" b="1" dirty="0"/>
            <a:t>Dari Roh Kudus (</a:t>
          </a:r>
          <a:r>
            <a:rPr lang="en-ID" sz="1600" b="1" dirty="0" err="1"/>
            <a:t>Ibr</a:t>
          </a:r>
          <a:r>
            <a:rPr lang="en-ID" sz="1600" b="1" dirty="0"/>
            <a:t>. 10:29)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-ID" sz="2000" b="1" dirty="0">
              <a:solidFill>
                <a:schemeClr val="accent6">
                  <a:lumMod val="50000"/>
                </a:schemeClr>
              </a:solidFill>
            </a:rPr>
            <a:t>KASIH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ID" sz="1600" b="1" dirty="0"/>
            <a:t>Dari Bapa (1 Yoh.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-ID" sz="1600" b="1" dirty="0"/>
            <a:t>Dari Anak (Rm.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i-FI" sz="1600" b="1" dirty="0"/>
            <a:t>Dari Roh Kudus (Rm.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-ID" sz="2000" b="1" dirty="0">
              <a:solidFill>
                <a:schemeClr val="tx2">
                  <a:lumMod val="50000"/>
                </a:schemeClr>
              </a:solidFill>
            </a:rPr>
            <a:t>PERSEKUTUAN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-ID" sz="1600" b="1" dirty="0"/>
            <a:t>Dari Bapa (1 Yoh.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it-IT" sz="1600" b="1" dirty="0"/>
            <a:t>Dari Anak (1 Yoh.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ID" sz="1600" b="1" dirty="0"/>
            <a:t>Dari Roh Kudus (</a:t>
          </a:r>
          <a:r>
            <a:rPr lang="en-ID" sz="1600" b="1" dirty="0" err="1"/>
            <a:t>Flp</a:t>
          </a:r>
          <a:r>
            <a:rPr lang="en-ID" sz="1600" b="1" dirty="0"/>
            <a:t>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“Kasih karunia Tuhan Yesus Kristus”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“Kasih Allah”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“Persekutuan Roh Kudus”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ID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Menyertai</a:t>
          </a: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kamu</a:t>
          </a: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2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sekalian</a:t>
          </a:r>
          <a:r>
            <a:rPr lang="en-ID" sz="2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2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b="1" kern="1200" dirty="0"/>
            <a:t>Ia </a:t>
          </a:r>
          <a:r>
            <a:rPr lang="en-ID" sz="1900" b="1" kern="1200" dirty="0" err="1"/>
            <a:t>meninggalkan</a:t>
          </a:r>
          <a:r>
            <a:rPr lang="en-ID" sz="1900" b="1" kern="1200" dirty="0"/>
            <a:t> </a:t>
          </a:r>
          <a:r>
            <a:rPr lang="en-ID" sz="1900" b="1" kern="1200" dirty="0" err="1"/>
            <a:t>kekayaan</a:t>
          </a:r>
          <a:r>
            <a:rPr lang="en-ID" sz="1900" b="1" kern="1200" dirty="0"/>
            <a:t> </a:t>
          </a:r>
          <a:r>
            <a:rPr lang="en-ID" sz="1900" b="1" kern="1200" dirty="0" err="1"/>
            <a:t>kekal</a:t>
          </a:r>
          <a:r>
            <a:rPr lang="en-ID" sz="1900" b="1" kern="1200" dirty="0"/>
            <a:t> di </a:t>
          </a:r>
          <a:r>
            <a:rPr lang="en-ID" sz="1900" b="1" kern="1200" dirty="0" err="1"/>
            <a:t>surga</a:t>
          </a:r>
          <a:r>
            <a:rPr lang="en-ID" sz="1900" b="1" kern="1200" dirty="0"/>
            <a:t> dan </a:t>
          </a:r>
          <a:r>
            <a:rPr lang="en-ID" sz="1900" b="1" kern="1200" dirty="0" err="1"/>
            <a:t>menjadi</a:t>
          </a:r>
          <a:r>
            <a:rPr lang="en-ID" sz="1900" b="1" kern="1200" dirty="0"/>
            <a:t> miskin, </a:t>
          </a:r>
          <a:r>
            <a:rPr lang="en-ID" sz="1900" b="1" kern="1200" dirty="0" err="1"/>
            <a:t>supaya</a:t>
          </a:r>
          <a:r>
            <a:rPr lang="en-ID" sz="1900" b="1" kern="1200" dirty="0"/>
            <a:t> </a:t>
          </a:r>
          <a:r>
            <a:rPr lang="en-ID" sz="1900" b="1" kern="1200" dirty="0" err="1"/>
            <a:t>kita</a:t>
          </a:r>
          <a:r>
            <a:rPr lang="en-ID" sz="1900" b="1" kern="1200" dirty="0"/>
            <a:t> </a:t>
          </a:r>
          <a:r>
            <a:rPr lang="en-ID" sz="1900" b="1" kern="1200" dirty="0" err="1"/>
            <a:t>dapat</a:t>
          </a:r>
          <a:r>
            <a:rPr lang="en-ID" sz="1900" b="1" kern="1200" dirty="0"/>
            <a:t> </a:t>
          </a:r>
          <a:r>
            <a:rPr lang="en-ID" sz="1900" b="1" kern="1200" dirty="0" err="1"/>
            <a:t>mewarisi</a:t>
          </a:r>
          <a:r>
            <a:rPr lang="en-ID" sz="1900" b="1" kern="1200" dirty="0"/>
            <a:t> </a:t>
          </a:r>
          <a:r>
            <a:rPr lang="en-ID" sz="1900" b="1" kern="1200" dirty="0" err="1"/>
            <a:t>kekayaan</a:t>
          </a:r>
          <a:r>
            <a:rPr lang="en-ID" sz="1900" b="1" kern="1200" dirty="0"/>
            <a:t>-Nya (2 Kor. 8:9).</a:t>
          </a:r>
          <a:endParaRPr lang="es-ES" sz="19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/>
            <a:t>Ia </a:t>
          </a:r>
          <a:r>
            <a:rPr lang="en-ID" sz="2000" b="1" kern="1200" dirty="0" err="1"/>
            <a:t>berjalan</a:t>
          </a:r>
          <a:r>
            <a:rPr lang="en-ID" sz="2000" b="1" kern="1200" dirty="0"/>
            <a:t> </a:t>
          </a:r>
          <a:r>
            <a:rPr lang="en-ID" sz="2000" b="1" kern="1200" dirty="0" err="1"/>
            <a:t>melalui</a:t>
          </a:r>
          <a:r>
            <a:rPr lang="en-ID" sz="2000" b="1" kern="1200" dirty="0"/>
            <a:t> dunia </a:t>
          </a:r>
          <a:r>
            <a:rPr lang="en-ID" sz="2000" b="1" kern="1200" dirty="0" err="1"/>
            <a:t>kita</a:t>
          </a:r>
          <a:r>
            <a:rPr lang="en-ID" sz="2000" b="1" kern="1200" dirty="0"/>
            <a:t> </a:t>
          </a:r>
          <a:r>
            <a:rPr lang="en-ID" sz="2000" b="1" kern="1200" dirty="0" err="1"/>
            <a:t>supaya</a:t>
          </a:r>
          <a:r>
            <a:rPr lang="en-ID" sz="2000" b="1" kern="1200" dirty="0"/>
            <a:t> </a:t>
          </a:r>
          <a:r>
            <a:rPr lang="en-ID" sz="2000" b="1" kern="1200" dirty="0" err="1"/>
            <a:t>kita</a:t>
          </a:r>
          <a:r>
            <a:rPr lang="en-ID" sz="2000" b="1" kern="1200" dirty="0"/>
            <a:t> </a:t>
          </a:r>
          <a:r>
            <a:rPr lang="en-ID" sz="2000" b="1" kern="1200" dirty="0" err="1"/>
            <a:t>dapat</a:t>
          </a:r>
          <a:r>
            <a:rPr lang="en-ID" sz="2000" b="1" kern="1200" dirty="0"/>
            <a:t> </a:t>
          </a:r>
          <a:r>
            <a:rPr lang="en-ID" sz="2000" b="1" kern="1200" dirty="0" err="1"/>
            <a:t>mengenal</a:t>
          </a:r>
          <a:r>
            <a:rPr lang="en-ID" sz="2000" b="1" kern="1200" dirty="0"/>
            <a:t> Dia, </a:t>
          </a:r>
          <a:r>
            <a:rPr lang="en-ID" sz="2000" b="1" kern="1200" dirty="0" err="1"/>
            <a:t>mengasihi</a:t>
          </a:r>
          <a:r>
            <a:rPr lang="en-ID" sz="2000" b="1" kern="1200" dirty="0"/>
            <a:t> Dia, dan </a:t>
          </a:r>
          <a:r>
            <a:rPr lang="en-ID" sz="2000" b="1" kern="1200" dirty="0" err="1"/>
            <a:t>meneladani</a:t>
          </a:r>
          <a:r>
            <a:rPr lang="en-ID" sz="2000" b="1" kern="1200" dirty="0"/>
            <a:t> Dia (Yoh. 15:12).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/>
            <a:t>Ia </a:t>
          </a:r>
          <a:r>
            <a:rPr lang="en-ID" sz="1800" b="1" kern="1200" dirty="0" err="1"/>
            <a:t>merendahkan</a:t>
          </a:r>
          <a:r>
            <a:rPr lang="en-ID" sz="1800" b="1" kern="1200" dirty="0"/>
            <a:t> </a:t>
          </a:r>
          <a:r>
            <a:rPr lang="en-ID" sz="1800" b="1" kern="1200" dirty="0" err="1"/>
            <a:t>diri</a:t>
          </a:r>
          <a:r>
            <a:rPr lang="en-ID" sz="1800" b="1" kern="1200" dirty="0"/>
            <a:t>-Nya dan </a:t>
          </a:r>
          <a:r>
            <a:rPr lang="en-ID" sz="1800" b="1" kern="1200" dirty="0" err="1"/>
            <a:t>menjadi</a:t>
          </a:r>
          <a:r>
            <a:rPr lang="en-ID" sz="1800" b="1" kern="1200" dirty="0"/>
            <a:t> </a:t>
          </a:r>
          <a:r>
            <a:rPr lang="en-ID" sz="1800" b="1" kern="1200" dirty="0" err="1"/>
            <a:t>taat</a:t>
          </a:r>
          <a:r>
            <a:rPr lang="en-ID" sz="1800" b="1" kern="1200" dirty="0"/>
            <a:t> </a:t>
          </a:r>
          <a:r>
            <a:rPr lang="en-ID" sz="1800" b="1" kern="1200" dirty="0" err="1"/>
            <a:t>sampai</a:t>
          </a:r>
          <a:r>
            <a:rPr lang="en-ID" sz="1800" b="1" kern="1200" dirty="0"/>
            <a:t> </a:t>
          </a:r>
          <a:r>
            <a:rPr lang="en-ID" sz="1800" b="1" kern="1200" dirty="0" err="1"/>
            <a:t>mati</a:t>
          </a:r>
          <a:r>
            <a:rPr lang="en-ID" sz="1800" b="1" kern="1200" dirty="0"/>
            <a:t> </a:t>
          </a:r>
          <a:r>
            <a:rPr lang="en-ID" sz="1800" b="1" kern="1200" dirty="0" err="1"/>
            <a:t>untuk</a:t>
          </a:r>
          <a:r>
            <a:rPr lang="en-ID" sz="1800" b="1" kern="1200" dirty="0"/>
            <a:t> </a:t>
          </a:r>
          <a:r>
            <a:rPr lang="en-ID" sz="1800" b="1" kern="1200" dirty="0" err="1"/>
            <a:t>mengampuni</a:t>
          </a:r>
          <a:r>
            <a:rPr lang="en-ID" sz="1800" b="1" kern="1200" dirty="0"/>
            <a:t> dosa-dosa </a:t>
          </a:r>
          <a:r>
            <a:rPr lang="en-ID" sz="1800" b="1" kern="1200" dirty="0" err="1"/>
            <a:t>kita</a:t>
          </a:r>
          <a:r>
            <a:rPr lang="en-ID" sz="1800" b="1" kern="1200" dirty="0"/>
            <a:t> dan </a:t>
          </a:r>
          <a:r>
            <a:rPr lang="en-ID" sz="1800" b="1" kern="1200" dirty="0" err="1"/>
            <a:t>memberikan</a:t>
          </a:r>
          <a:r>
            <a:rPr lang="en-ID" sz="1800" b="1" kern="1200" dirty="0"/>
            <a:t> </a:t>
          </a:r>
          <a:r>
            <a:rPr lang="en-ID" sz="1800" b="1" kern="1200" dirty="0" err="1"/>
            <a:t>kepada</a:t>
          </a:r>
          <a:r>
            <a:rPr lang="en-ID" sz="1800" b="1" kern="1200" dirty="0"/>
            <a:t> </a:t>
          </a:r>
          <a:r>
            <a:rPr lang="en-ID" sz="1800" b="1" kern="1200" dirty="0" err="1"/>
            <a:t>kita</a:t>
          </a:r>
          <a:r>
            <a:rPr lang="en-ID" sz="1800" b="1" kern="1200" dirty="0"/>
            <a:t> </a:t>
          </a:r>
          <a:r>
            <a:rPr lang="en-ID" sz="1800" b="1" kern="1200" dirty="0" err="1"/>
            <a:t>hidup</a:t>
          </a:r>
          <a:r>
            <a:rPr lang="en-ID" sz="1800" b="1" kern="1200" dirty="0"/>
            <a:t> yang </a:t>
          </a:r>
          <a:r>
            <a:rPr lang="en-ID" sz="1800" b="1" kern="1200" dirty="0" err="1"/>
            <a:t>kekal</a:t>
          </a:r>
          <a:r>
            <a:rPr lang="en-ID" sz="1800" b="1" kern="1200" dirty="0"/>
            <a:t> (</a:t>
          </a:r>
          <a:r>
            <a:rPr lang="en-ID" sz="1800" b="1" kern="1200" dirty="0" err="1"/>
            <a:t>Flp</a:t>
          </a:r>
          <a:r>
            <a:rPr lang="en-ID" sz="1800" b="1" kern="1200" dirty="0"/>
            <a:t>. 2:8).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 dirty="0">
              <a:solidFill>
                <a:schemeClr val="tx1"/>
              </a:solidFill>
            </a:rPr>
            <a:t>Kita </a:t>
          </a:r>
          <a:r>
            <a:rPr lang="en-ID" sz="1500" b="1" kern="1200" dirty="0" err="1">
              <a:solidFill>
                <a:schemeClr val="tx1"/>
              </a:solidFill>
            </a:rPr>
            <a:t>akan</a:t>
          </a:r>
          <a:r>
            <a:rPr lang="en-ID" sz="1500" b="1" kern="1200" dirty="0">
              <a:solidFill>
                <a:schemeClr val="tx1"/>
              </a:solidFill>
            </a:rPr>
            <a:t> </a:t>
          </a:r>
          <a:r>
            <a:rPr lang="en-ID" sz="1500" b="1" kern="1200" dirty="0" err="1">
              <a:solidFill>
                <a:schemeClr val="tx1"/>
              </a:solidFill>
            </a:rPr>
            <a:t>memerintah</a:t>
          </a:r>
          <a:r>
            <a:rPr lang="en-ID" sz="1500" b="1" kern="1200" dirty="0">
              <a:solidFill>
                <a:schemeClr val="tx1"/>
              </a:solidFill>
            </a:rPr>
            <a:t> </a:t>
          </a:r>
          <a:r>
            <a:rPr lang="en-ID" sz="1500" b="1" kern="1200" dirty="0" err="1">
              <a:solidFill>
                <a:schemeClr val="tx1"/>
              </a:solidFill>
            </a:rPr>
            <a:t>dalam</a:t>
          </a:r>
          <a:r>
            <a:rPr lang="en-ID" sz="1500" b="1" kern="1200" dirty="0">
              <a:solidFill>
                <a:schemeClr val="tx1"/>
              </a:solidFill>
            </a:rPr>
            <a:t> </a:t>
          </a:r>
          <a:r>
            <a:rPr lang="en-ID" sz="1500" b="1" kern="1200" dirty="0" err="1">
              <a:solidFill>
                <a:schemeClr val="tx1"/>
              </a:solidFill>
            </a:rPr>
            <a:t>kehidupan</a:t>
          </a:r>
          <a:r>
            <a:rPr lang="en-ID" sz="1500" b="1" kern="1200" dirty="0">
              <a:solidFill>
                <a:schemeClr val="tx1"/>
              </a:solidFill>
            </a:rPr>
            <a:t> </a:t>
          </a:r>
          <a:r>
            <a:rPr lang="en-ID" sz="1500" b="1" kern="1200" dirty="0" err="1">
              <a:solidFill>
                <a:schemeClr val="tx1"/>
              </a:solidFill>
            </a:rPr>
            <a:t>bersama</a:t>
          </a:r>
          <a:r>
            <a:rPr lang="en-ID" sz="1500" b="1" kern="1200" dirty="0">
              <a:solidFill>
                <a:schemeClr val="tx1"/>
              </a:solidFill>
            </a:rPr>
            <a:t> </a:t>
          </a:r>
          <a:r>
            <a:rPr lang="en-ID" sz="1500" b="1" kern="1200" dirty="0" err="1">
              <a:solidFill>
                <a:schemeClr val="tx1"/>
              </a:solidFill>
            </a:rPr>
            <a:t>Yesus</a:t>
          </a:r>
          <a:r>
            <a:rPr lang="en-ID" sz="1500" b="1" kern="1200" dirty="0">
              <a:solidFill>
                <a:schemeClr val="tx1"/>
              </a:solidFill>
            </a:rPr>
            <a:t> (Rm. 5:17, 21).</a:t>
          </a:r>
          <a:endParaRPr lang="es-ES" sz="15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Dosa tidak berkuasa atas kita (Rm. 6:14).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Kita menerima kuasa dari Kristus (2 Kor. 12:9).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Kita </a:t>
          </a:r>
          <a:r>
            <a:rPr lang="en-ID" sz="2000" b="1" kern="1200" dirty="0" err="1">
              <a:solidFill>
                <a:schemeClr val="tx1"/>
              </a:solidFill>
            </a:rPr>
            <a:t>bersukacita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dalam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pengharapan</a:t>
          </a:r>
          <a:r>
            <a:rPr lang="en-ID" sz="2000" b="1" kern="1200" dirty="0">
              <a:solidFill>
                <a:schemeClr val="tx1"/>
              </a:solidFill>
            </a:rPr>
            <a:t> (Rm. 5:2).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Kita </a:t>
          </a:r>
          <a:r>
            <a:rPr lang="en-ID" sz="2000" b="1" kern="1200" dirty="0" err="1">
              <a:solidFill>
                <a:schemeClr val="tx1"/>
              </a:solidFill>
            </a:rPr>
            <a:t>dibenarkan</a:t>
          </a:r>
          <a:r>
            <a:rPr lang="en-ID" sz="2000" b="1" kern="1200" dirty="0">
              <a:solidFill>
                <a:schemeClr val="tx1"/>
              </a:solidFill>
            </a:rPr>
            <a:t> (Rm. 3:24; Ef. 1:7).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“Allah </a:t>
          </a:r>
          <a:r>
            <a:rPr lang="en-ID" sz="2000" b="1" kern="1200" dirty="0" err="1">
              <a:solidFill>
                <a:schemeClr val="tx1"/>
              </a:solidFill>
            </a:rPr>
            <a:t>sumber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ketekunan</a:t>
          </a:r>
          <a:r>
            <a:rPr lang="en-ID" sz="2000" b="1" kern="1200" dirty="0">
              <a:solidFill>
                <a:schemeClr val="tx1"/>
              </a:solidFill>
            </a:rPr>
            <a:t>” (Rm.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“Allah </a:t>
          </a:r>
          <a:r>
            <a:rPr lang="en-ID" sz="2000" b="1" kern="1200" dirty="0" err="1">
              <a:solidFill>
                <a:schemeClr val="tx1"/>
              </a:solidFill>
            </a:rPr>
            <a:t>sumber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pengharapan</a:t>
          </a:r>
          <a:r>
            <a:rPr lang="en-ID" sz="2000" b="1" kern="1200" dirty="0">
              <a:solidFill>
                <a:schemeClr val="tx1"/>
              </a:solidFill>
            </a:rPr>
            <a:t>” (Rm.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“Allah </a:t>
          </a:r>
          <a:r>
            <a:rPr lang="en-ID" sz="2000" b="1" kern="1200" dirty="0" err="1">
              <a:solidFill>
                <a:schemeClr val="tx1"/>
              </a:solidFill>
            </a:rPr>
            <a:t>sumber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damai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sejahtera</a:t>
          </a:r>
          <a:r>
            <a:rPr lang="en-ID" sz="2000" b="1" kern="1200" dirty="0">
              <a:solidFill>
                <a:schemeClr val="tx1"/>
              </a:solidFill>
            </a:rPr>
            <a:t>” (Rm.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solidFill>
                <a:schemeClr val="tx1"/>
              </a:solidFill>
            </a:rPr>
            <a:t>“Allah […] penuh belas kasihan” (2 Kor.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1"/>
              </a:solidFill>
            </a:rPr>
            <a:t>“Allah </a:t>
          </a:r>
          <a:r>
            <a:rPr lang="en-ID" sz="2000" b="1" kern="1200" dirty="0" err="1">
              <a:solidFill>
                <a:schemeClr val="tx1"/>
              </a:solidFill>
            </a:rPr>
            <a:t>sumber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segala</a:t>
          </a:r>
          <a:r>
            <a:rPr lang="en-ID" sz="2000" b="1" kern="1200" dirty="0">
              <a:solidFill>
                <a:schemeClr val="tx1"/>
              </a:solidFill>
            </a:rPr>
            <a:t> </a:t>
          </a:r>
          <a:r>
            <a:rPr lang="en-ID" sz="2000" b="1" kern="1200" dirty="0" err="1">
              <a:solidFill>
                <a:schemeClr val="tx1"/>
              </a:solidFill>
            </a:rPr>
            <a:t>penghiburan</a:t>
          </a:r>
          <a:r>
            <a:rPr lang="en-ID" sz="2000" b="1" kern="1200" dirty="0">
              <a:solidFill>
                <a:schemeClr val="tx1"/>
              </a:solidFill>
            </a:rPr>
            <a:t>” (2 Kor.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solidFill>
                <a:schemeClr val="tx1"/>
              </a:solidFill>
            </a:rPr>
            <a:t>“Allah sumber kasih” (2 Kor.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Allah Bapa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memberikan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-Nya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Yoh. 3:1).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Allah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Kristus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memenuhi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dengan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seluruh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kepenuhan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-Nya (Ef. 3:19).</a:t>
          </a:r>
          <a:endParaRPr lang="en" sz="17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Bahwa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Allah Roh Kudus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mencurahkan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kasih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-Nya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kita</a:t>
          </a:r>
          <a:r>
            <a:rPr lang="en-ID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(Rm. 5:5).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/>
            <a:t>Memperlengkapi</a:t>
          </a:r>
          <a:r>
            <a:rPr lang="en-ID" sz="1800" b="1" kern="1200" dirty="0"/>
            <a:t> </a:t>
          </a:r>
          <a:r>
            <a:rPr lang="en-ID" sz="1800" b="1" kern="1200" dirty="0" err="1"/>
            <a:t>manusia</a:t>
          </a:r>
          <a:r>
            <a:rPr lang="en-ID" sz="1800" b="1" kern="1200" dirty="0"/>
            <a:t> </a:t>
          </a:r>
          <a:r>
            <a:rPr lang="en-ID" sz="1800" b="1" kern="1200" dirty="0" err="1"/>
            <a:t>untuk</a:t>
          </a:r>
          <a:r>
            <a:rPr lang="en-ID" sz="1800" b="1" kern="1200" dirty="0"/>
            <a:t> </a:t>
          </a:r>
          <a:r>
            <a:rPr lang="en-ID" sz="1800" b="1" kern="1200" dirty="0" err="1"/>
            <a:t>misi</a:t>
          </a:r>
          <a:r>
            <a:rPr lang="en-ID" sz="1800" b="1" kern="1200" dirty="0"/>
            <a:t> (1 Kor.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/>
            <a:t>Menyatakan</a:t>
          </a:r>
          <a:r>
            <a:rPr lang="en-ID" sz="1800" b="1" kern="1200" dirty="0"/>
            <a:t> </a:t>
          </a:r>
          <a:r>
            <a:rPr lang="en-ID" sz="1800" b="1" kern="1200" dirty="0" err="1"/>
            <a:t>kepada</a:t>
          </a:r>
          <a:r>
            <a:rPr lang="en-ID" sz="1800" b="1" kern="1200" dirty="0"/>
            <a:t> </a:t>
          </a:r>
          <a:r>
            <a:rPr lang="en-ID" sz="1800" b="1" kern="1200" dirty="0" err="1"/>
            <a:t>kita</a:t>
          </a:r>
          <a:r>
            <a:rPr lang="en-ID" sz="1800" b="1" kern="1200" dirty="0"/>
            <a:t> </a:t>
          </a:r>
          <a:r>
            <a:rPr lang="en-ID" sz="1800" b="1" kern="1200" dirty="0" err="1"/>
            <a:t>hal-hal</a:t>
          </a:r>
          <a:r>
            <a:rPr lang="en-ID" sz="1800" b="1" kern="1200" dirty="0"/>
            <a:t> yang </a:t>
          </a:r>
          <a:r>
            <a:rPr lang="en-ID" sz="1800" b="1" kern="1200" dirty="0" err="1"/>
            <a:t>dalam</a:t>
          </a:r>
          <a:r>
            <a:rPr lang="en-ID" sz="1800" b="1" kern="1200" dirty="0"/>
            <a:t> </a:t>
          </a:r>
          <a:r>
            <a:rPr lang="en-ID" sz="1800" b="1" kern="1200" dirty="0" err="1"/>
            <a:t>tentang</a:t>
          </a:r>
          <a:r>
            <a:rPr lang="en-ID" sz="1800" b="1" kern="1200" dirty="0"/>
            <a:t> Allah (1 Kor.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800" b="1" kern="1200" dirty="0"/>
            <a:t>Mengajar kita (1 Kor.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Diam di dalam kita (1 Kor.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Bekerja sama dengan Kristus bagi pembenaran kita (1 Kor.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Menganugerahkan karunia-karunia rohani (1 Kor. 12:7–11)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Memeteraikan kita untuk keselamatan (2 Kor.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Menuliskan hukum Allah di dalam hati kita (2 Kor.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/>
            <a:t>Memberikan</a:t>
          </a:r>
          <a:r>
            <a:rPr lang="en-ID" sz="1800" b="1" kern="1200" dirty="0"/>
            <a:t> </a:t>
          </a:r>
          <a:r>
            <a:rPr lang="en-ID" sz="1800" b="1" kern="1200" dirty="0" err="1"/>
            <a:t>kepada</a:t>
          </a:r>
          <a:r>
            <a:rPr lang="en-ID" sz="1800" b="1" kern="1200" dirty="0"/>
            <a:t> </a:t>
          </a:r>
          <a:r>
            <a:rPr lang="en-ID" sz="1800" b="1" kern="1200" dirty="0" err="1"/>
            <a:t>kita</a:t>
          </a:r>
          <a:r>
            <a:rPr lang="en-ID" sz="1800" b="1" kern="1200" dirty="0"/>
            <a:t> </a:t>
          </a:r>
          <a:r>
            <a:rPr lang="en-ID" sz="1800" b="1" kern="1200" dirty="0" err="1"/>
            <a:t>hidup</a:t>
          </a:r>
          <a:r>
            <a:rPr lang="en-ID" sz="1800" b="1" kern="1200" dirty="0"/>
            <a:t> </a:t>
          </a:r>
          <a:r>
            <a:rPr lang="en-ID" sz="1800" b="1" kern="1200" dirty="0" err="1"/>
            <a:t>baru</a:t>
          </a:r>
          <a:r>
            <a:rPr lang="en-ID" sz="1800" b="1" kern="1200" dirty="0"/>
            <a:t> di </a:t>
          </a:r>
          <a:r>
            <a:rPr lang="en-ID" sz="1800" b="1" kern="1200" dirty="0" err="1"/>
            <a:t>dalam</a:t>
          </a:r>
          <a:r>
            <a:rPr lang="en-ID" sz="1800" b="1" kern="1200" dirty="0"/>
            <a:t> </a:t>
          </a:r>
          <a:r>
            <a:rPr lang="en-ID" sz="1800" b="1" kern="1200" dirty="0" err="1"/>
            <a:t>Kristus</a:t>
          </a:r>
          <a:r>
            <a:rPr lang="en-ID" sz="1800" b="1" kern="1200" dirty="0"/>
            <a:t> (2 Kor.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/>
            <a:t>Memberikan kebebasan dari dosa kepada kita (2 Kor.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accent3">
                  <a:lumMod val="50000"/>
                </a:schemeClr>
              </a:solidFill>
            </a:rPr>
            <a:t>KASIH KARUNIA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600" b="1" kern="1200" dirty="0"/>
            <a:t>Dari Bapa (1 Kor.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1600" b="1" kern="1200" dirty="0"/>
            <a:t>Dari Anak (1 Kor. 1:3)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dirty="0"/>
            <a:t>Dari Roh Kudus (</a:t>
          </a:r>
          <a:r>
            <a:rPr lang="en-ID" sz="1600" b="1" kern="1200" dirty="0" err="1"/>
            <a:t>Ibr</a:t>
          </a:r>
          <a:r>
            <a:rPr lang="en-ID" sz="1600" b="1" kern="1200" dirty="0"/>
            <a:t>. 10:29)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accent6">
                  <a:lumMod val="50000"/>
                </a:schemeClr>
              </a:solidFill>
            </a:rPr>
            <a:t>KASIH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dirty="0"/>
            <a:t>Dari Bapa (1 Yoh.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dirty="0"/>
            <a:t>Dari Anak (Rm.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dirty="0"/>
            <a:t>Dari Roh Kudus (Rm.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solidFill>
                <a:schemeClr val="tx2">
                  <a:lumMod val="50000"/>
                </a:schemeClr>
              </a:solidFill>
            </a:rPr>
            <a:t>PERSEKUTUAN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dirty="0"/>
            <a:t>Dari Bapa (1 Yoh.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Dari Anak (1 Yoh.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dirty="0"/>
            <a:t>Dari Roh Kudus (</a:t>
          </a:r>
          <a:r>
            <a:rPr lang="en-ID" sz="1600" b="1" kern="1200" dirty="0" err="1"/>
            <a:t>Flp</a:t>
          </a:r>
          <a:r>
            <a:rPr lang="en-ID" sz="1600" b="1" kern="1200" dirty="0"/>
            <a:t>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36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KARUNIA, KASIH, DAN PERSEKUTUAN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48854" y="6370618"/>
            <a:ext cx="4257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 13 for September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2893100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“Kasih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karunia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Tuhan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Kristus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kasih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Allah, dan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persekutuan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Roh Kudus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menyertai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sekalian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302377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Formula yang paling </a:t>
            </a:r>
            <a:r>
              <a:rPr lang="en-ID" sz="2000" b="1" dirty="0" err="1"/>
              <a:t>umum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penutup</a:t>
            </a:r>
            <a:r>
              <a:rPr lang="en-ID" sz="2000" b="1" dirty="0"/>
              <a:t> </a:t>
            </a:r>
            <a:r>
              <a:rPr lang="en-ID" sz="2000" b="1" dirty="0" err="1"/>
              <a:t>surat-surat</a:t>
            </a:r>
            <a:r>
              <a:rPr lang="en-ID" sz="2000" b="1" dirty="0"/>
              <a:t> Paulus, yang </a:t>
            </a:r>
            <a:r>
              <a:rPr lang="en-ID" sz="2000" b="1" dirty="0" err="1"/>
              <a:t>digunakan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sedikit</a:t>
            </a:r>
            <a:r>
              <a:rPr lang="en-ID" sz="2000" b="1" dirty="0"/>
              <a:t> </a:t>
            </a:r>
            <a:r>
              <a:rPr lang="en-ID" sz="2000" b="1" dirty="0" err="1"/>
              <a:t>variasi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13 </a:t>
            </a:r>
            <a:r>
              <a:rPr lang="en-ID" sz="2000" b="1" dirty="0" err="1"/>
              <a:t>dari</a:t>
            </a:r>
            <a:r>
              <a:rPr lang="en-ID" sz="2000" b="1" dirty="0"/>
              <a:t> 14 </a:t>
            </a:r>
            <a:r>
              <a:rPr lang="en-ID" sz="2000" b="1" dirty="0" err="1"/>
              <a:t>suratnya</a:t>
            </a:r>
            <a:r>
              <a:rPr lang="en-ID" sz="2000" b="1" dirty="0"/>
              <a:t>, </a:t>
            </a:r>
            <a:r>
              <a:rPr lang="en-ID" sz="2000" b="1" dirty="0" err="1"/>
              <a:t>adalah</a:t>
            </a:r>
            <a:r>
              <a:rPr lang="en-ID" sz="2000" b="1" dirty="0"/>
              <a:t>: “Kasih </a:t>
            </a:r>
            <a:r>
              <a:rPr lang="en-ID" sz="2000" b="1" dirty="0" err="1"/>
              <a:t>karunia</a:t>
            </a:r>
            <a:r>
              <a:rPr lang="en-ID" sz="2000" b="1" dirty="0"/>
              <a:t> </a:t>
            </a:r>
            <a:r>
              <a:rPr lang="en-ID" sz="2000" b="1" dirty="0" err="1"/>
              <a:t>Tuhan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</a:t>
            </a:r>
            <a:r>
              <a:rPr lang="en-ID" sz="2000" b="1" dirty="0" err="1"/>
              <a:t>Yesus</a:t>
            </a:r>
            <a:r>
              <a:rPr lang="en-ID" sz="2000" b="1" dirty="0"/>
              <a:t> </a:t>
            </a:r>
            <a:r>
              <a:rPr lang="en-ID" sz="2000" b="1" dirty="0" err="1"/>
              <a:t>Kristus</a:t>
            </a:r>
            <a:r>
              <a:rPr lang="en-ID" sz="2000" b="1" dirty="0"/>
              <a:t> </a:t>
            </a:r>
            <a:r>
              <a:rPr lang="en-ID" sz="2000" b="1" dirty="0" err="1"/>
              <a:t>menyertai</a:t>
            </a:r>
            <a:r>
              <a:rPr lang="en-ID" sz="2000" b="1" dirty="0"/>
              <a:t> </a:t>
            </a:r>
            <a:r>
              <a:rPr lang="en-ID" sz="2000" b="1" dirty="0" err="1"/>
              <a:t>kamu</a:t>
            </a:r>
            <a:r>
              <a:rPr lang="en-ID" sz="2000" b="1" dirty="0"/>
              <a:t>” (Rm. 16:24; 1 Kor. 16:23; Gal. 6:18; Ef. 6:24; </a:t>
            </a:r>
            <a:r>
              <a:rPr lang="en-ID" sz="2000" b="1" dirty="0" err="1"/>
              <a:t>Flp</a:t>
            </a:r>
            <a:r>
              <a:rPr lang="en-ID" sz="2000" b="1" dirty="0"/>
              <a:t>. 4:23; Kol. 4:18; 1 </a:t>
            </a:r>
            <a:r>
              <a:rPr lang="en-ID" sz="2000" b="1" dirty="0" err="1"/>
              <a:t>Tes</a:t>
            </a:r>
            <a:r>
              <a:rPr lang="en-ID" sz="2000" b="1" dirty="0"/>
              <a:t>. 5:28; 2 </a:t>
            </a:r>
            <a:r>
              <a:rPr lang="en-ID" sz="2000" b="1" dirty="0" err="1"/>
              <a:t>Tes</a:t>
            </a:r>
            <a:r>
              <a:rPr lang="en-ID" sz="2000" b="1" dirty="0"/>
              <a:t>. 3:18; 1 Tim. 6:21; 2 Tim. 4:22; Tit. 3:15; </a:t>
            </a:r>
            <a:r>
              <a:rPr lang="en-ID" sz="2000" b="1" dirty="0" err="1"/>
              <a:t>Flm</a:t>
            </a:r>
            <a:r>
              <a:rPr lang="en-ID" sz="2000" b="1" dirty="0"/>
              <a:t>. 1:25; </a:t>
            </a:r>
            <a:r>
              <a:rPr lang="en-ID" sz="2000" b="1" dirty="0" err="1"/>
              <a:t>Ibr</a:t>
            </a:r>
            <a:r>
              <a:rPr lang="en-ID" sz="2000" b="1" dirty="0"/>
              <a:t>. 13:25).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Namun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surat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keduanya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jemaat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Korintus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membuat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sebuah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pengecualian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penting</a:t>
            </a:r>
            <a:r>
              <a:rPr lang="en-ID" sz="2000" b="1" dirty="0">
                <a:solidFill>
                  <a:prstClr val="black"/>
                </a:solidFill>
              </a:rPr>
              <a:t>. Salam </a:t>
            </a:r>
            <a:r>
              <a:rPr lang="en-ID" sz="2000" b="1" dirty="0" err="1">
                <a:solidFill>
                  <a:prstClr val="black"/>
                </a:solidFill>
              </a:rPr>
              <a:t>penutupnya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mencakup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karunia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, dan </a:t>
            </a:r>
            <a:r>
              <a:rPr lang="en-ID" sz="2000" b="1" dirty="0" err="1">
                <a:solidFill>
                  <a:prstClr val="black"/>
                </a:solidFill>
              </a:rPr>
              <a:t>persekutuan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semua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Pribadi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Keallahan</a:t>
            </a:r>
            <a:r>
              <a:rPr lang="en-ID" sz="2000" b="1" dirty="0">
                <a:solidFill>
                  <a:prstClr val="black"/>
                </a:solidFill>
              </a:rPr>
              <a:t>: Sang Anak, Sang Bapa, dan Roh Kudus (2 Kor. 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“KASIH KARUNIA TUHAN YESUS KRISTUS”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0" y="663424"/>
            <a:ext cx="12191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Karena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mengenal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kasih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karunia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Tuhan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Yesus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Kristus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bahwa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Ia, yang oleh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miskin,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sekalipun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Ia kaya,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supaya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kaya oleh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kemiskinan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-Nya.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ID" sz="1400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Korintus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Paulus </a:t>
            </a:r>
            <a:r>
              <a:rPr lang="en-ID" sz="2000" b="1" dirty="0" err="1"/>
              <a:t>memulai</a:t>
            </a:r>
            <a:r>
              <a:rPr lang="en-ID" sz="2000" b="1" dirty="0"/>
              <a:t> dan </a:t>
            </a:r>
            <a:r>
              <a:rPr lang="en-ID" sz="2000" b="1" dirty="0" err="1"/>
              <a:t>mengakhiri</a:t>
            </a:r>
            <a:r>
              <a:rPr lang="en-ID" sz="2000" b="1" dirty="0"/>
              <a:t> </a:t>
            </a:r>
            <a:r>
              <a:rPr lang="en-ID" sz="2000" b="1" dirty="0" err="1"/>
              <a:t>surat</a:t>
            </a:r>
            <a:r>
              <a:rPr lang="en-ID" sz="2000" b="1" dirty="0"/>
              <a:t> </a:t>
            </a:r>
            <a:r>
              <a:rPr lang="en-ID" sz="2000" b="1" dirty="0" err="1"/>
              <a:t>keduanya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jemaat</a:t>
            </a:r>
            <a:r>
              <a:rPr lang="en-ID" sz="2000" b="1" dirty="0"/>
              <a:t> di </a:t>
            </a:r>
            <a:r>
              <a:rPr lang="en-ID" sz="2000" b="1" dirty="0" err="1"/>
              <a:t>Korintus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merujuk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 </a:t>
            </a:r>
            <a:r>
              <a:rPr lang="en-ID" sz="2000" b="1" dirty="0" err="1"/>
              <a:t>Yesus</a:t>
            </a:r>
            <a:r>
              <a:rPr lang="en-ID" sz="2000" b="1" dirty="0"/>
              <a:t> (2 Kor. 1:2; 13:14). </a:t>
            </a:r>
            <a:r>
              <a:rPr lang="en-ID" sz="2000" b="1" dirty="0" err="1"/>
              <a:t>Apakah</a:t>
            </a:r>
            <a:r>
              <a:rPr lang="en-ID" sz="2000" b="1" dirty="0"/>
              <a:t> yang </a:t>
            </a:r>
            <a:r>
              <a:rPr lang="en-ID" sz="2000" b="1" dirty="0" err="1"/>
              <a:t>tercakup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 </a:t>
            </a:r>
            <a:r>
              <a:rPr lang="en-ID" sz="2000" b="1" dirty="0" err="1"/>
              <a:t>ini</a:t>
            </a:r>
            <a:r>
              <a:rPr lang="en-ID" sz="2000" b="1" dirty="0"/>
              <a:t>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753531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7946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ID" sz="2000" b="1" dirty="0" err="1"/>
              <a:t>Apakah</a:t>
            </a:r>
            <a:r>
              <a:rPr lang="en-ID" sz="2000" b="1" dirty="0"/>
              <a:t> yang </a:t>
            </a:r>
            <a:r>
              <a:rPr lang="en-ID" sz="2000" b="1" dirty="0" err="1"/>
              <a:t>terjadi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yang </a:t>
            </a:r>
            <a:r>
              <a:rPr lang="en-ID" sz="2000" b="1" dirty="0" err="1"/>
              <a:t>menerima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-Nya?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5827884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474029"/>
            <a:ext cx="4553945" cy="21752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5812912" y="3077538"/>
            <a:ext cx="63790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Paulus </a:t>
            </a:r>
            <a:r>
              <a:rPr lang="en-ID" sz="2000" b="1" dirty="0" err="1"/>
              <a:t>mengajarkan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jemaat</a:t>
            </a:r>
            <a:r>
              <a:rPr lang="en-ID" sz="2000" b="1" dirty="0"/>
              <a:t> di </a:t>
            </a:r>
            <a:r>
              <a:rPr lang="en-ID" sz="2000" b="1" dirty="0" err="1"/>
              <a:t>Korintus</a:t>
            </a:r>
            <a:r>
              <a:rPr lang="en-ID" sz="2000" b="1" dirty="0"/>
              <a:t> (dan </a:t>
            </a:r>
            <a:r>
              <a:rPr lang="en-ID" sz="2000" b="1" dirty="0" err="1"/>
              <a:t>tentu</a:t>
            </a:r>
            <a:r>
              <a:rPr lang="en-ID" sz="2000" b="1" dirty="0"/>
              <a:t> </a:t>
            </a:r>
            <a:r>
              <a:rPr lang="en-ID" sz="2000" b="1" dirty="0" err="1"/>
              <a:t>saja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) </a:t>
            </a:r>
            <a:r>
              <a:rPr lang="en-ID" sz="2000" b="1" dirty="0" err="1"/>
              <a:t>bahwa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membangun</a:t>
            </a:r>
            <a:r>
              <a:rPr lang="en-ID" sz="2000" b="1" dirty="0"/>
              <a:t> (1 Kor. 8:1); </a:t>
            </a:r>
            <a:r>
              <a:rPr lang="en-ID" sz="2000" b="1" dirty="0" err="1"/>
              <a:t>bahwa</a:t>
            </a:r>
            <a:r>
              <a:rPr lang="en-ID" sz="2000" b="1" dirty="0"/>
              <a:t> </a:t>
            </a:r>
            <a:r>
              <a:rPr lang="en-ID" sz="2000" b="1" dirty="0" err="1"/>
              <a:t>tidak</a:t>
            </a:r>
            <a:r>
              <a:rPr lang="en-ID" sz="2000" b="1" dirty="0"/>
              <a:t> </a:t>
            </a:r>
            <a:r>
              <a:rPr lang="en-ID" sz="2000" b="1" dirty="0" err="1"/>
              <a:t>ada</a:t>
            </a:r>
            <a:r>
              <a:rPr lang="en-ID" sz="2000" b="1" dirty="0"/>
              <a:t> </a:t>
            </a:r>
            <a:r>
              <a:rPr lang="en-ID" sz="2000" b="1" dirty="0" err="1"/>
              <a:t>sesuatu</a:t>
            </a:r>
            <a:r>
              <a:rPr lang="en-ID" sz="2000" b="1" dirty="0"/>
              <a:t> pun yang </a:t>
            </a:r>
            <a:r>
              <a:rPr lang="en-ID" sz="2000" b="1" dirty="0" err="1"/>
              <a:t>bernilai</a:t>
            </a:r>
            <a:r>
              <a:rPr lang="en-ID" sz="2000" b="1" dirty="0"/>
              <a:t> </a:t>
            </a:r>
            <a:r>
              <a:rPr lang="en-ID" sz="2000" b="1" dirty="0" err="1"/>
              <a:t>tanpa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(1 Kor. 13:1–3); dan </a:t>
            </a:r>
            <a:r>
              <a:rPr lang="en-ID" sz="2000" b="1" dirty="0" err="1"/>
              <a:t>bahwa</a:t>
            </a:r>
            <a:r>
              <a:rPr lang="en-ID" sz="2000" b="1" dirty="0"/>
              <a:t> </a:t>
            </a:r>
            <a:r>
              <a:rPr lang="en-ID" sz="2000" b="1" dirty="0" err="1"/>
              <a:t>segala</a:t>
            </a:r>
            <a:r>
              <a:rPr lang="en-ID" sz="2000" b="1" dirty="0"/>
              <a:t> </a:t>
            </a:r>
            <a:r>
              <a:rPr lang="en-ID" sz="2000" b="1" dirty="0" err="1"/>
              <a:t>sesuatu</a:t>
            </a:r>
            <a:r>
              <a:rPr lang="en-ID" sz="2000" b="1" dirty="0"/>
              <a:t> </a:t>
            </a:r>
            <a:r>
              <a:rPr lang="en-ID" sz="2000" b="1" dirty="0" err="1"/>
              <a:t>harus</a:t>
            </a:r>
            <a:r>
              <a:rPr lang="en-ID" sz="2000" b="1" dirty="0"/>
              <a:t> </a:t>
            </a:r>
            <a:r>
              <a:rPr lang="en-ID" sz="2000" b="1" dirty="0" err="1"/>
              <a:t>dilakukan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yang </a:t>
            </a:r>
            <a:r>
              <a:rPr lang="en-ID" sz="2000" b="1" dirty="0" err="1"/>
              <a:t>berasal</a:t>
            </a:r>
            <a:r>
              <a:rPr lang="en-ID" sz="2000" b="1" dirty="0"/>
              <a:t> </a:t>
            </a:r>
            <a:r>
              <a:rPr lang="en-ID" sz="2000" b="1" dirty="0" err="1"/>
              <a:t>dari</a:t>
            </a:r>
            <a:r>
              <a:rPr lang="en-ID" sz="2000" b="1" dirty="0"/>
              <a:t> Allah (1 Kor. 16:14).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“KASIH ALLAH”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217720" y="639129"/>
            <a:ext cx="5766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Barangsiapa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mengasihi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mengenal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Allah,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sebab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Allah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adalah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kasih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Yohanes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58917"/>
            <a:ext cx="6379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Alkitab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tegas</a:t>
            </a:r>
            <a:r>
              <a:rPr lang="en-ID" sz="2000" b="1" dirty="0"/>
              <a:t> </a:t>
            </a:r>
            <a:r>
              <a:rPr lang="en-ID" sz="2000" b="1" dirty="0" err="1"/>
              <a:t>menyatakan</a:t>
            </a:r>
            <a:r>
              <a:rPr lang="en-ID" sz="2000" b="1" dirty="0"/>
              <a:t> </a:t>
            </a:r>
            <a:r>
              <a:rPr lang="en-ID" sz="2000" b="1" dirty="0" err="1"/>
              <a:t>bahwa</a:t>
            </a:r>
            <a:r>
              <a:rPr lang="en-ID" sz="2000" b="1" dirty="0"/>
              <a:t> Allah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(1 Yoh. 4:8). Ia </a:t>
            </a:r>
            <a:r>
              <a:rPr lang="en-ID" sz="2000" b="1" dirty="0" err="1"/>
              <a:t>telah</a:t>
            </a:r>
            <a:r>
              <a:rPr lang="en-ID" sz="2000" b="1" dirty="0"/>
              <a:t> </a:t>
            </a:r>
            <a:r>
              <a:rPr lang="en-ID" sz="2000" b="1" dirty="0" err="1"/>
              <a:t>mencurahkan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seluruh</a:t>
            </a:r>
            <a:r>
              <a:rPr lang="en-ID" sz="2000" b="1" dirty="0"/>
              <a:t> </a:t>
            </a:r>
            <a:r>
              <a:rPr lang="en-ID" sz="2000" b="1" dirty="0" err="1"/>
              <a:t>ciptaan</a:t>
            </a:r>
            <a:r>
              <a:rPr lang="en-ID" sz="2000" b="1" dirty="0"/>
              <a:t>-Nya. Kita </a:t>
            </a:r>
            <a:r>
              <a:rPr lang="en-ID" sz="2000" b="1" dirty="0" err="1"/>
              <a:t>dapat</a:t>
            </a:r>
            <a:r>
              <a:rPr lang="en-ID" sz="2000" b="1" dirty="0"/>
              <a:t> </a:t>
            </a:r>
            <a:r>
              <a:rPr lang="en-ID" sz="2000" b="1" dirty="0" err="1"/>
              <a:t>melihatnya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hati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</a:t>
            </a:r>
            <a:r>
              <a:rPr lang="en-ID" sz="2000" b="1" dirty="0" err="1"/>
              <a:t>sendiri</a:t>
            </a:r>
            <a:r>
              <a:rPr lang="en-ID" sz="2000" b="1" dirty="0"/>
              <a:t>;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hubungan</a:t>
            </a:r>
            <a:r>
              <a:rPr lang="en-ID" sz="2000" b="1" dirty="0"/>
              <a:t> </a:t>
            </a:r>
            <a:r>
              <a:rPr lang="en-ID" sz="2000" b="1" dirty="0" err="1"/>
              <a:t>antara</a:t>
            </a:r>
            <a:r>
              <a:rPr lang="en-ID" sz="2000" b="1" dirty="0"/>
              <a:t> orang </a:t>
            </a:r>
            <a:r>
              <a:rPr lang="en-ID" sz="2000" b="1" dirty="0" err="1"/>
              <a:t>tua</a:t>
            </a:r>
            <a:r>
              <a:rPr lang="en-ID" sz="2000" b="1" dirty="0"/>
              <a:t> dan </a:t>
            </a:r>
            <a:r>
              <a:rPr lang="en-ID" sz="2000" b="1" dirty="0" err="1"/>
              <a:t>anak-anak</a:t>
            </a:r>
            <a:r>
              <a:rPr lang="en-ID" sz="2000" b="1" dirty="0"/>
              <a:t>; pada bunga-bunga yang </a:t>
            </a:r>
            <a:r>
              <a:rPr lang="en-ID" sz="2000" b="1" dirty="0" err="1"/>
              <a:t>indah</a:t>
            </a:r>
            <a:r>
              <a:rPr lang="en-ID" sz="2000" b="1" dirty="0"/>
              <a:t>; pada </a:t>
            </a:r>
            <a:r>
              <a:rPr lang="en-ID" sz="2000" b="1" dirty="0" err="1"/>
              <a:t>burung-burung</a:t>
            </a:r>
            <a:r>
              <a:rPr lang="en-ID" sz="2000" b="1" dirty="0"/>
              <a:t> yang </a:t>
            </a:r>
            <a:r>
              <a:rPr lang="en-ID" sz="2000" b="1" dirty="0" err="1"/>
              <a:t>berkicau</a:t>
            </a:r>
            <a:r>
              <a:rPr lang="en-ID" sz="2000" b="1" dirty="0"/>
              <a:t> </a:t>
            </a:r>
            <a:r>
              <a:rPr lang="en-ID" sz="2000" b="1" dirty="0" err="1"/>
              <a:t>merdu</a:t>
            </a:r>
            <a:r>
              <a:rPr lang="en-ID" sz="2000" b="1" dirty="0"/>
              <a:t>; 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5856" y="133129"/>
            <a:ext cx="5506751" cy="2759350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148502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5812912" y="5817885"/>
            <a:ext cx="63790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Teladan </a:t>
            </a:r>
            <a:r>
              <a:rPr lang="en-ID" sz="2000" b="1" dirty="0" err="1">
                <a:solidFill>
                  <a:prstClr val="black"/>
                </a:solidFill>
              </a:rPr>
              <a:t>ini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menuntun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memperlakukan</a:t>
            </a:r>
            <a:r>
              <a:rPr lang="en-ID" sz="2000" b="1" dirty="0">
                <a:solidFill>
                  <a:prstClr val="black"/>
                </a:solidFill>
              </a:rPr>
              <a:t> orang lain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sama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seperti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Allah </a:t>
            </a:r>
            <a:r>
              <a:rPr lang="en-ID" sz="2000" b="1" dirty="0" err="1">
                <a:solidFill>
                  <a:prstClr val="black"/>
                </a:solidFill>
              </a:rPr>
              <a:t>tunjukkan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(1 Yoh.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5812912" y="4915581"/>
            <a:ext cx="63790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Namun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tanpa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diragukan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lagi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ungkapan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terbesar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Allah </a:t>
            </a:r>
            <a:r>
              <a:rPr lang="en-ID" sz="2000" b="1" dirty="0" err="1">
                <a:solidFill>
                  <a:prstClr val="black"/>
                </a:solidFill>
              </a:rPr>
              <a:t>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dilihat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pengorbanan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Yesus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sebagai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kurban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bagi</a:t>
            </a:r>
            <a:r>
              <a:rPr lang="en-ID" sz="2000" b="1" dirty="0">
                <a:solidFill>
                  <a:prstClr val="black"/>
                </a:solidFill>
              </a:rPr>
              <a:t> dosa-dosa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(Yoh. 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“KASIH ALLAH”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524129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Akhirnya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saudara-saudaraku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bersukacitalah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usahakanlah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dirimu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supaya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sempurna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Terimalah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segala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nasihatku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!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Sehati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sepikirlah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dan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hiduplah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damai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sejahtera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maka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Allah,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sumber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kasih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damai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sejahtera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menyertai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!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Korintus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6186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v-SE" sz="2000" b="1" dirty="0"/>
              <a:t>Paulus menampilkan Allah dengan berbagai aspek: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267916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41350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Allah </a:t>
            </a:r>
            <a:r>
              <a:rPr lang="en-ID" sz="2000" b="1" dirty="0" err="1"/>
              <a:t>tidak</a:t>
            </a:r>
            <a:r>
              <a:rPr lang="en-ID" sz="2000" b="1" dirty="0"/>
              <a:t> </a:t>
            </a:r>
            <a:r>
              <a:rPr lang="en-ID" sz="2000" b="1" dirty="0" err="1"/>
              <a:t>hanya</a:t>
            </a:r>
            <a:r>
              <a:rPr lang="en-ID" sz="2000" b="1" dirty="0"/>
              <a:t> </a:t>
            </a:r>
            <a:r>
              <a:rPr lang="en-ID" sz="2000" b="1" dirty="0" err="1"/>
              <a:t>memiliki</a:t>
            </a:r>
            <a:r>
              <a:rPr lang="en-ID" sz="2000" b="1" dirty="0"/>
              <a:t> </a:t>
            </a:r>
            <a:r>
              <a:rPr lang="en-ID" sz="2000" b="1" dirty="0" err="1"/>
              <a:t>semua</a:t>
            </a:r>
            <a:r>
              <a:rPr lang="en-ID" sz="2000" b="1" dirty="0"/>
              <a:t> </a:t>
            </a:r>
            <a:r>
              <a:rPr lang="en-ID" sz="2000" b="1" dirty="0" err="1"/>
              <a:t>karakteristik</a:t>
            </a:r>
            <a:r>
              <a:rPr lang="en-ID" sz="2000" b="1" dirty="0"/>
              <a:t> </a:t>
            </a:r>
            <a:r>
              <a:rPr lang="en-ID" sz="2000" b="1" dirty="0" err="1"/>
              <a:t>ini</a:t>
            </a:r>
            <a:r>
              <a:rPr lang="en-ID" sz="2000" b="1" dirty="0"/>
              <a:t>, </a:t>
            </a:r>
            <a:r>
              <a:rPr lang="en-ID" sz="2000" b="1" dirty="0" err="1"/>
              <a:t>tetapi</a:t>
            </a:r>
            <a:r>
              <a:rPr lang="en-ID" sz="2000" b="1" dirty="0"/>
              <a:t> Dia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sumber</a:t>
            </a:r>
            <a:r>
              <a:rPr lang="en-ID" sz="2000" b="1" dirty="0"/>
              <a:t> </a:t>
            </a:r>
            <a:r>
              <a:rPr lang="en-ID" sz="2000" b="1" dirty="0" err="1"/>
              <a:t>dari</a:t>
            </a:r>
            <a:r>
              <a:rPr lang="en-ID" sz="2000" b="1" dirty="0"/>
              <a:t> mana </a:t>
            </a:r>
            <a:r>
              <a:rPr lang="en-ID" sz="2000" b="1" dirty="0" err="1"/>
              <a:t>semuanya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mengalir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497989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41350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Seperti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lihat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adalah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tetapi</a:t>
            </a:r>
            <a:r>
              <a:rPr lang="en-ID" sz="2000" b="1" dirty="0">
                <a:solidFill>
                  <a:prstClr val="black"/>
                </a:solidFill>
              </a:rPr>
              <a:t> Dia juga </a:t>
            </a:r>
            <a:r>
              <a:rPr lang="en-ID" sz="2000" b="1" dirty="0" err="1">
                <a:solidFill>
                  <a:prstClr val="black"/>
                </a:solidFill>
              </a:rPr>
              <a:t>adalah</a:t>
            </a:r>
            <a:r>
              <a:rPr lang="en-ID" sz="2000" b="1" dirty="0">
                <a:solidFill>
                  <a:prstClr val="black"/>
                </a:solidFill>
              </a:rPr>
              <a:t> Allah </a:t>
            </a:r>
            <a:r>
              <a:rPr lang="en-ID" sz="2000" b="1" dirty="0" err="1">
                <a:solidFill>
                  <a:prstClr val="black"/>
                </a:solidFill>
              </a:rPr>
              <a:t>sumber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yaitu</a:t>
            </a:r>
            <a:r>
              <a:rPr lang="en-ID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“PERSEKUTUAN ROH KUDUS”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Kasih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karunia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Tuhan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Yesus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Kristus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dan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kasih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Allah, dan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persekutuan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Roh Kudus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menyertai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sekalian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Korintus 13:13)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4" y="1396318"/>
            <a:ext cx="375077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1900" b="1" dirty="0"/>
              <a:t>Paulus </a:t>
            </a:r>
            <a:r>
              <a:rPr lang="en-ID" sz="1900" b="1" dirty="0" err="1"/>
              <a:t>menghendaki</a:t>
            </a:r>
            <a:r>
              <a:rPr lang="en-ID" sz="1900" b="1" dirty="0"/>
              <a:t> agar </a:t>
            </a:r>
            <a:r>
              <a:rPr lang="en-ID" sz="1900" b="1" dirty="0" err="1"/>
              <a:t>hal-hal</a:t>
            </a:r>
            <a:r>
              <a:rPr lang="en-ID" sz="1900" b="1" dirty="0"/>
              <a:t> </a:t>
            </a:r>
            <a:r>
              <a:rPr lang="en-ID" sz="1900" b="1" dirty="0" err="1"/>
              <a:t>ini</a:t>
            </a:r>
            <a:r>
              <a:rPr lang="en-ID" sz="1900" b="1" dirty="0"/>
              <a:t> </a:t>
            </a:r>
            <a:r>
              <a:rPr lang="en-ID" sz="1900" b="1" dirty="0" err="1"/>
              <a:t>menyertai</a:t>
            </a:r>
            <a:r>
              <a:rPr lang="en-ID" sz="1900" b="1" dirty="0"/>
              <a:t> </a:t>
            </a:r>
            <a:r>
              <a:rPr lang="en-ID" sz="1900" b="1" dirty="0" err="1"/>
              <a:t>kita</a:t>
            </a:r>
            <a:r>
              <a:rPr lang="en-ID" sz="1900" b="1" dirty="0"/>
              <a:t>: </a:t>
            </a:r>
            <a:r>
              <a:rPr lang="en-ID" sz="1900" b="1" dirty="0" err="1"/>
              <a:t>kasih</a:t>
            </a:r>
            <a:r>
              <a:rPr lang="en-ID" sz="1900" b="1" dirty="0"/>
              <a:t> </a:t>
            </a:r>
            <a:r>
              <a:rPr lang="en-ID" sz="1900" b="1" dirty="0" err="1"/>
              <a:t>karunia</a:t>
            </a:r>
            <a:r>
              <a:rPr lang="en-ID" sz="1900" b="1" dirty="0"/>
              <a:t> </a:t>
            </a:r>
            <a:r>
              <a:rPr lang="en-ID" sz="1900" b="1" dirty="0" err="1"/>
              <a:t>dari</a:t>
            </a:r>
            <a:r>
              <a:rPr lang="en-ID" sz="1900" b="1" dirty="0"/>
              <a:t> </a:t>
            </a:r>
            <a:r>
              <a:rPr lang="en-ID" sz="1900" b="1" dirty="0" err="1"/>
              <a:t>Pribadi</a:t>
            </a:r>
            <a:r>
              <a:rPr lang="en-ID" sz="1900" b="1" dirty="0"/>
              <a:t> (</a:t>
            </a:r>
            <a:r>
              <a:rPr lang="en-ID" sz="1900" b="1" dirty="0" err="1"/>
              <a:t>Tuhan</a:t>
            </a:r>
            <a:r>
              <a:rPr lang="en-ID" sz="1900" b="1" dirty="0"/>
              <a:t> </a:t>
            </a:r>
            <a:r>
              <a:rPr lang="en-ID" sz="1900" b="1" dirty="0" err="1"/>
              <a:t>Yesus</a:t>
            </a:r>
            <a:r>
              <a:rPr lang="en-ID" sz="1900" b="1" dirty="0"/>
              <a:t> </a:t>
            </a:r>
            <a:r>
              <a:rPr lang="en-ID" sz="1900" b="1" dirty="0" err="1"/>
              <a:t>Kristus</a:t>
            </a:r>
            <a:r>
              <a:rPr lang="en-ID" sz="1900" b="1" dirty="0"/>
              <a:t>); </a:t>
            </a:r>
            <a:r>
              <a:rPr lang="en-ID" sz="1900" b="1" dirty="0" err="1"/>
              <a:t>kasih</a:t>
            </a:r>
            <a:r>
              <a:rPr lang="en-ID" sz="1900" b="1" dirty="0"/>
              <a:t> </a:t>
            </a:r>
            <a:r>
              <a:rPr lang="en-ID" sz="1900" b="1" dirty="0" err="1"/>
              <a:t>dari</a:t>
            </a:r>
            <a:r>
              <a:rPr lang="en-ID" sz="1900" b="1" dirty="0"/>
              <a:t> </a:t>
            </a:r>
            <a:r>
              <a:rPr lang="en-ID" sz="1900" b="1" dirty="0" err="1"/>
              <a:t>Pribadi</a:t>
            </a:r>
            <a:r>
              <a:rPr lang="en-ID" sz="1900" b="1" dirty="0"/>
              <a:t> (Allah); dan </a:t>
            </a:r>
            <a:r>
              <a:rPr lang="en-ID" sz="1900" b="1" dirty="0" err="1"/>
              <a:t>persekutuan</a:t>
            </a:r>
            <a:r>
              <a:rPr lang="en-ID" sz="1900" b="1" dirty="0"/>
              <a:t> … </a:t>
            </a:r>
            <a:r>
              <a:rPr lang="en-ID" sz="1900" b="1" dirty="0" err="1"/>
              <a:t>dari</a:t>
            </a:r>
            <a:r>
              <a:rPr lang="en-ID" sz="1900" b="1" dirty="0"/>
              <a:t> </a:t>
            </a:r>
            <a:r>
              <a:rPr lang="en-ID" sz="1900" b="1" dirty="0" err="1"/>
              <a:t>suatu</a:t>
            </a:r>
            <a:r>
              <a:rPr lang="en-ID" sz="1900" b="1" dirty="0"/>
              <a:t> </a:t>
            </a:r>
            <a:r>
              <a:rPr lang="en-ID" sz="1900" b="1" dirty="0" err="1"/>
              <a:t>kuasa</a:t>
            </a:r>
            <a:r>
              <a:rPr lang="en-ID" sz="1900" b="1" dirty="0"/>
              <a:t> </a:t>
            </a:r>
            <a:r>
              <a:rPr lang="en-ID" sz="1900" b="1" dirty="0" err="1"/>
              <a:t>atau</a:t>
            </a:r>
            <a:r>
              <a:rPr lang="en-ID" sz="1900" b="1" dirty="0"/>
              <a:t> </a:t>
            </a:r>
            <a:r>
              <a:rPr lang="en-ID" sz="1900" b="1" dirty="0" err="1"/>
              <a:t>dari</a:t>
            </a:r>
            <a:r>
              <a:rPr lang="en-ID" sz="1900" b="1" dirty="0"/>
              <a:t> </a:t>
            </a:r>
            <a:r>
              <a:rPr lang="en-ID" sz="1900" b="1" dirty="0" err="1"/>
              <a:t>Pribadi</a:t>
            </a:r>
            <a:r>
              <a:rPr lang="en-ID" sz="1900" b="1" dirty="0"/>
              <a:t>? (2 Kor. 13:14).</a:t>
            </a:r>
          </a:p>
          <a:p>
            <a:pPr>
              <a:spcBef>
                <a:spcPts val="600"/>
              </a:spcBef>
            </a:pPr>
            <a:r>
              <a:rPr lang="en-ID" sz="1900" b="1" dirty="0"/>
              <a:t>Demi </a:t>
            </a:r>
            <a:r>
              <a:rPr lang="en-ID" sz="1900" b="1" dirty="0" err="1"/>
              <a:t>konsistensi</a:t>
            </a:r>
            <a:r>
              <a:rPr lang="en-ID" sz="1900" b="1" dirty="0"/>
              <a:t>, Paulus </a:t>
            </a:r>
            <a:r>
              <a:rPr lang="en-ID" sz="1900" b="1" dirty="0" err="1"/>
              <a:t>sedang</a:t>
            </a:r>
            <a:r>
              <a:rPr lang="en-ID" sz="1900" b="1" dirty="0"/>
              <a:t> </a:t>
            </a:r>
            <a:r>
              <a:rPr lang="en-ID" sz="1900" b="1" dirty="0" err="1"/>
              <a:t>berbicara</a:t>
            </a:r>
            <a:r>
              <a:rPr lang="en-ID" sz="1900" b="1" dirty="0"/>
              <a:t> </a:t>
            </a:r>
            <a:r>
              <a:rPr lang="en-ID" sz="1900" b="1" dirty="0" err="1"/>
              <a:t>tentang</a:t>
            </a:r>
            <a:r>
              <a:rPr lang="en-ID" sz="1900" b="1" dirty="0"/>
              <a:t> </a:t>
            </a:r>
            <a:r>
              <a:rPr lang="en-ID" sz="1900" b="1" dirty="0" err="1"/>
              <a:t>seorang</a:t>
            </a:r>
            <a:r>
              <a:rPr lang="en-ID" sz="1900" b="1" dirty="0"/>
              <a:t> </a:t>
            </a:r>
            <a:r>
              <a:rPr lang="en-ID" sz="1900" b="1" dirty="0" err="1"/>
              <a:t>Pribadi</a:t>
            </a:r>
            <a:r>
              <a:rPr lang="en-ID" sz="1900" b="1" dirty="0"/>
              <a:t> (Roh Kudus), dan </a:t>
            </a:r>
            <a:r>
              <a:rPr lang="en-ID" sz="1900" b="1" dirty="0" err="1"/>
              <a:t>bukan</a:t>
            </a:r>
            <a:r>
              <a:rPr lang="en-ID" sz="1900" b="1" dirty="0"/>
              <a:t> </a:t>
            </a:r>
            <a:r>
              <a:rPr lang="en-ID" sz="1900" b="1" dirty="0" err="1"/>
              <a:t>tentang</a:t>
            </a:r>
            <a:r>
              <a:rPr lang="en-ID" sz="1900" b="1" dirty="0"/>
              <a:t> </a:t>
            </a:r>
            <a:r>
              <a:rPr lang="en-ID" sz="1900" b="1" dirty="0" err="1"/>
              <a:t>suatu</a:t>
            </a:r>
            <a:r>
              <a:rPr lang="en-ID" sz="1900" b="1" dirty="0"/>
              <a:t> </a:t>
            </a:r>
            <a:r>
              <a:rPr lang="en-ID" sz="1900" b="1" dirty="0" err="1"/>
              <a:t>kuasa</a:t>
            </a:r>
            <a:r>
              <a:rPr lang="en-ID" sz="19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6556161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2" y="4653505"/>
            <a:ext cx="3968017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1900" b="1" dirty="0" err="1">
                <a:solidFill>
                  <a:prstClr val="black"/>
                </a:solidFill>
              </a:rPr>
              <a:t>Dalam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lebih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dari</a:t>
            </a:r>
            <a:r>
              <a:rPr lang="en-ID" sz="1900" b="1" dirty="0">
                <a:solidFill>
                  <a:prstClr val="black"/>
                </a:solidFill>
              </a:rPr>
              <a:t> 40 </a:t>
            </a:r>
            <a:r>
              <a:rPr lang="en-ID" sz="1900" b="1" dirty="0" err="1">
                <a:solidFill>
                  <a:prstClr val="black"/>
                </a:solidFill>
              </a:rPr>
              <a:t>referensinya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tentang</a:t>
            </a:r>
            <a:r>
              <a:rPr lang="en-ID" sz="1900" b="1" dirty="0">
                <a:solidFill>
                  <a:prstClr val="black"/>
                </a:solidFill>
              </a:rPr>
              <a:t> Roh Kudus </a:t>
            </a:r>
            <a:r>
              <a:rPr lang="en-ID" sz="1900" b="1" dirty="0" err="1">
                <a:solidFill>
                  <a:prstClr val="black"/>
                </a:solidFill>
              </a:rPr>
              <a:t>dalam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surat-surat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kepada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jemaat</a:t>
            </a:r>
            <a:r>
              <a:rPr lang="en-ID" sz="1900" b="1" dirty="0">
                <a:solidFill>
                  <a:prstClr val="black"/>
                </a:solidFill>
              </a:rPr>
              <a:t> di </a:t>
            </a:r>
            <a:r>
              <a:rPr lang="en-ID" sz="1900" b="1" dirty="0" err="1">
                <a:solidFill>
                  <a:prstClr val="black"/>
                </a:solidFill>
              </a:rPr>
              <a:t>Korintus</a:t>
            </a:r>
            <a:r>
              <a:rPr lang="en-ID" sz="1900" b="1" dirty="0">
                <a:solidFill>
                  <a:prstClr val="black"/>
                </a:solidFill>
              </a:rPr>
              <a:t>, Paulus </a:t>
            </a:r>
            <a:r>
              <a:rPr lang="en-ID" sz="1900" b="1" dirty="0" err="1">
                <a:solidFill>
                  <a:prstClr val="black"/>
                </a:solidFill>
              </a:rPr>
              <a:t>menggambarkan</a:t>
            </a:r>
            <a:r>
              <a:rPr lang="en-ID" sz="1900" b="1" dirty="0">
                <a:solidFill>
                  <a:prstClr val="black"/>
                </a:solidFill>
              </a:rPr>
              <a:t>-Nya </a:t>
            </a:r>
            <a:r>
              <a:rPr lang="en-ID" sz="1900" b="1" dirty="0" err="1">
                <a:solidFill>
                  <a:prstClr val="black"/>
                </a:solidFill>
              </a:rPr>
              <a:t>dengan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sifat-sifat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pribadi</a:t>
            </a:r>
            <a:r>
              <a:rPr lang="en-ID" sz="1900" b="1" dirty="0">
                <a:solidFill>
                  <a:prstClr val="black"/>
                </a:solidFill>
              </a:rPr>
              <a:t>, dan </a:t>
            </a:r>
            <a:r>
              <a:rPr lang="en-ID" sz="1900" b="1" dirty="0" err="1">
                <a:solidFill>
                  <a:prstClr val="black"/>
                </a:solidFill>
              </a:rPr>
              <a:t>bukan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sebagai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sekadar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kekuatan</a:t>
            </a:r>
            <a:r>
              <a:rPr lang="en-ID" sz="1900" b="1" dirty="0">
                <a:solidFill>
                  <a:prstClr val="black"/>
                </a:solidFill>
              </a:rPr>
              <a:t> yang </a:t>
            </a:r>
            <a:r>
              <a:rPr lang="en-ID" sz="1900" b="1" dirty="0" err="1">
                <a:solidFill>
                  <a:prstClr val="black"/>
                </a:solidFill>
              </a:rPr>
              <a:t>memancar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dari</a:t>
            </a:r>
            <a:r>
              <a:rPr lang="en-ID" sz="1900" b="1" dirty="0">
                <a:solidFill>
                  <a:prstClr val="black"/>
                </a:solidFill>
              </a:rPr>
              <a:t> Allah: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“MENYERTAI KAMU SEKALIAN”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34682"/>
            <a:ext cx="12191999" cy="830997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yaitu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orang-orang yang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dipilih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sesuai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dengan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rencana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Allah, Bapa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kita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dan yang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dikuduskan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oleh Roh,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supaya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taat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kepada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Yesus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Kristus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dan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menerima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percikan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darah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-Nya. Kiranya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kasih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karunia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dan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damai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sejahtera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makin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melimpah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atas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kamu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Petrus 1:2 )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Meskipun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</a:t>
            </a:r>
            <a:r>
              <a:rPr lang="en-ID" sz="2000" b="1" dirty="0" err="1"/>
              <a:t>terbiasa</a:t>
            </a:r>
            <a:r>
              <a:rPr lang="en-ID" sz="2000" b="1" dirty="0"/>
              <a:t> </a:t>
            </a:r>
            <a:r>
              <a:rPr lang="en-ID" sz="2000" b="1" dirty="0" err="1"/>
              <a:t>menyebut</a:t>
            </a:r>
            <a:r>
              <a:rPr lang="en-ID" sz="2000" b="1" dirty="0"/>
              <a:t> Trinitas (</a:t>
            </a:r>
            <a:r>
              <a:rPr lang="en-ID" sz="2000" b="1" dirty="0" err="1"/>
              <a:t>tiga</a:t>
            </a:r>
            <a:r>
              <a:rPr lang="en-ID" sz="2000" b="1" dirty="0"/>
              <a:t> </a:t>
            </a:r>
            <a:r>
              <a:rPr lang="en-ID" sz="2000" b="1" dirty="0" err="1"/>
              <a:t>Pribadi</a:t>
            </a:r>
            <a:r>
              <a:rPr lang="en-ID" sz="2000" b="1" dirty="0"/>
              <a:t> </a:t>
            </a:r>
            <a:r>
              <a:rPr lang="en-ID" sz="2000" b="1" dirty="0" err="1"/>
              <a:t>ilahi</a:t>
            </a:r>
            <a:r>
              <a:rPr lang="en-ID" sz="2000" b="1" dirty="0"/>
              <a:t>, </a:t>
            </a:r>
            <a:r>
              <a:rPr lang="en-ID" sz="2000" b="1" dirty="0" err="1"/>
              <a:t>satu</a:t>
            </a:r>
            <a:r>
              <a:rPr lang="en-ID" sz="2000" b="1" dirty="0"/>
              <a:t> Allah)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urutan</a:t>
            </a:r>
            <a:r>
              <a:rPr lang="en-ID" sz="2000" b="1" dirty="0"/>
              <a:t> “Bapa, Anak, Roh Kudus” (Mat. 28:19), Paulus </a:t>
            </a:r>
            <a:r>
              <a:rPr lang="en-ID" sz="2000" b="1" dirty="0" err="1"/>
              <a:t>menampilkannya</a:t>
            </a:r>
            <a:r>
              <a:rPr lang="en-ID" sz="2000" b="1" dirty="0"/>
              <a:t> </a:t>
            </a:r>
            <a:r>
              <a:rPr lang="en-ID" sz="2000" b="1" dirty="0" err="1"/>
              <a:t>sebagai</a:t>
            </a:r>
            <a:r>
              <a:rPr lang="en-ID" sz="2000" b="1" dirty="0"/>
              <a:t> “Anak, Bapa, Roh Kudus” (2 Kor. 13:14), dan Petrus </a:t>
            </a:r>
            <a:r>
              <a:rPr lang="en-ID" sz="2000" b="1" dirty="0" err="1"/>
              <a:t>sebagai</a:t>
            </a:r>
            <a:r>
              <a:rPr lang="en-ID" sz="2000" b="1" dirty="0"/>
              <a:t> “Bapa, Roh Kudus, Anak” (1 </a:t>
            </a:r>
            <a:r>
              <a:rPr lang="en-ID" sz="2000" b="1" dirty="0" err="1"/>
              <a:t>Ptr</a:t>
            </a:r>
            <a:r>
              <a:rPr lang="en-ID" sz="2000" b="1" dirty="0"/>
              <a:t>. 1:2).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7427793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Oleh </a:t>
            </a:r>
            <a:r>
              <a:rPr lang="en-ID" sz="2000" b="1" dirty="0" err="1"/>
              <a:t>karena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, Paulus </a:t>
            </a:r>
            <a:r>
              <a:rPr lang="en-ID" sz="2000" b="1" dirty="0" err="1"/>
              <a:t>mengakhiri</a:t>
            </a:r>
            <a:r>
              <a:rPr lang="en-ID" sz="2000" b="1" dirty="0"/>
              <a:t> </a:t>
            </a:r>
            <a:r>
              <a:rPr lang="en-ID" sz="2000" b="1" dirty="0" err="1"/>
              <a:t>suratnya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mengharapkan</a:t>
            </a:r>
            <a:r>
              <a:rPr lang="en-ID" sz="2000" b="1" dirty="0"/>
              <a:t> agar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, </a:t>
            </a:r>
            <a:r>
              <a:rPr lang="en-ID" sz="2000" b="1" dirty="0" err="1"/>
              <a:t>kasih</a:t>
            </a:r>
            <a:r>
              <a:rPr lang="en-ID" sz="2000" b="1" dirty="0"/>
              <a:t>, dan </a:t>
            </a:r>
            <a:r>
              <a:rPr lang="en-ID" sz="2000" b="1" dirty="0" err="1"/>
              <a:t>persekutuan</a:t>
            </a:r>
            <a:r>
              <a:rPr lang="en-ID" sz="2000" b="1" dirty="0"/>
              <a:t> </a:t>
            </a:r>
            <a:r>
              <a:rPr lang="en-ID" sz="2000" b="1" dirty="0" err="1"/>
              <a:t>dari</a:t>
            </a:r>
            <a:r>
              <a:rPr lang="en-ID" sz="2000" b="1" dirty="0"/>
              <a:t> </a:t>
            </a:r>
            <a:r>
              <a:rPr lang="en-ID" sz="2000" b="1" dirty="0" err="1"/>
              <a:t>seluruh</a:t>
            </a:r>
            <a:r>
              <a:rPr lang="en-ID" sz="2000" b="1" dirty="0"/>
              <a:t> </a:t>
            </a:r>
            <a:r>
              <a:rPr lang="en-ID" sz="2000" b="1" dirty="0" err="1"/>
              <a:t>Keallahan</a:t>
            </a:r>
            <a:r>
              <a:rPr lang="en-ID" sz="2000" b="1" dirty="0"/>
              <a:t> </a:t>
            </a:r>
            <a:r>
              <a:rPr lang="en-ID" sz="2000" b="1" dirty="0" err="1"/>
              <a:t>menyertai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</a:t>
            </a:r>
            <a:r>
              <a:rPr lang="en-ID" sz="2000" b="1" dirty="0" err="1"/>
              <a:t>semua</a:t>
            </a:r>
            <a:r>
              <a:rPr lang="en-ID" sz="2000" b="1" dirty="0"/>
              <a:t> (2 Kor. 13:14).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Tidak </a:t>
            </a:r>
            <a:r>
              <a:rPr lang="en-ID" sz="2000" b="1" dirty="0" err="1">
                <a:solidFill>
                  <a:prstClr val="black"/>
                </a:solidFill>
              </a:rPr>
              <a:t>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hierarki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antara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; masing-masing </a:t>
            </a:r>
            <a:r>
              <a:rPr lang="en-ID" sz="2000" b="1" dirty="0" err="1">
                <a:solidFill>
                  <a:prstClr val="black"/>
                </a:solidFill>
              </a:rPr>
              <a:t>hanya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menjalankan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peran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berbeda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rencana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keselamatan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tetapi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semuanya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memiliki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karakteristik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tujuan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sama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981200" y="1602037"/>
            <a:ext cx="1019092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>
                <a:latin typeface="Constantia" panose="02030602050306030303" pitchFamily="18" charset="0"/>
              </a:rPr>
              <a:t>Bapa </a:t>
            </a:r>
            <a:r>
              <a:rPr lang="en-US" sz="2400" b="1" dirty="0" err="1">
                <a:latin typeface="Constantia" panose="02030602050306030303" pitchFamily="18" charset="0"/>
              </a:rPr>
              <a:t>tidak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dapat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digambarkan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melalui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hal-hal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ada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bumi</a:t>
            </a:r>
            <a:r>
              <a:rPr lang="en-US" sz="2400" b="1" dirty="0">
                <a:latin typeface="Constantia" panose="02030602050306030303" pitchFamily="18" charset="0"/>
              </a:rPr>
              <a:t>. Bapa </a:t>
            </a:r>
            <a:r>
              <a:rPr lang="en-US" sz="2400" b="1" dirty="0" err="1">
                <a:latin typeface="Constantia" panose="02030602050306030303" pitchFamily="18" charset="0"/>
              </a:rPr>
              <a:t>adalah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seluruh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kepenuhan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Keallahan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secara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jasmani</a:t>
            </a:r>
            <a:r>
              <a:rPr lang="en-US" sz="2400" b="1" dirty="0">
                <a:latin typeface="Constantia" panose="02030602050306030303" pitchFamily="18" charset="0"/>
              </a:rPr>
              <a:t>, dan </a:t>
            </a:r>
            <a:r>
              <a:rPr lang="en-US" sz="2400" b="1" dirty="0" err="1">
                <a:latin typeface="Constantia" panose="02030602050306030303" pitchFamily="18" charset="0"/>
              </a:rPr>
              <a:t>tidak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dapat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dilihat</a:t>
            </a:r>
            <a:r>
              <a:rPr lang="en-US" sz="2400" b="1" dirty="0">
                <a:latin typeface="Constantia" panose="02030602050306030303" pitchFamily="18" charset="0"/>
              </a:rPr>
              <a:t> oleh </a:t>
            </a:r>
            <a:r>
              <a:rPr lang="en-US" sz="2400" b="1" dirty="0" err="1">
                <a:latin typeface="Constantia" panose="02030602050306030303" pitchFamily="18" charset="0"/>
              </a:rPr>
              <a:t>pandangan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manusia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fana</a:t>
            </a:r>
            <a:r>
              <a:rPr lang="en-US" sz="2400" b="1" dirty="0">
                <a:latin typeface="Constantia" panose="02030602050306030303" pitchFamily="18" charset="0"/>
              </a:rPr>
              <a:t>.</a:t>
            </a:r>
            <a:endParaRPr lang="en" sz="24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Anak </a:t>
            </a:r>
            <a:r>
              <a:rPr lang="en-US" sz="2400" b="1" dirty="0" err="1">
                <a:latin typeface="Constantia" panose="02030602050306030303" pitchFamily="18" charset="0"/>
              </a:rPr>
              <a:t>adalah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seluruh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kepenuhan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Keallahan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dinyatakan</a:t>
            </a:r>
            <a:r>
              <a:rPr lang="en-US" sz="2400" b="1" dirty="0">
                <a:latin typeface="Constantia" panose="02030602050306030303" pitchFamily="18" charset="0"/>
              </a:rPr>
              <a:t>. […]</a:t>
            </a:r>
            <a:endParaRPr lang="en" sz="24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err="1">
                <a:latin typeface="Constantia" panose="02030602050306030303" pitchFamily="18" charset="0"/>
              </a:rPr>
              <a:t>Penghibur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Kristus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janjikan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untuk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diutus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setelah</a:t>
            </a:r>
            <a:r>
              <a:rPr lang="en-US" sz="2400" b="1" dirty="0">
                <a:latin typeface="Constantia" panose="02030602050306030303" pitchFamily="18" charset="0"/>
              </a:rPr>
              <a:t> Ia naik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surga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adalah</a:t>
            </a:r>
            <a:r>
              <a:rPr lang="en-US" sz="2400" b="1" dirty="0">
                <a:latin typeface="Constantia" panose="02030602050306030303" pitchFamily="18" charset="0"/>
              </a:rPr>
              <a:t> Roh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seluruh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kepenuhan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Keallahan</a:t>
            </a:r>
            <a:r>
              <a:rPr lang="en-US" sz="2400" b="1" dirty="0">
                <a:latin typeface="Constantia" panose="02030602050306030303" pitchFamily="18" charset="0"/>
              </a:rPr>
              <a:t>, yang </a:t>
            </a:r>
            <a:r>
              <a:rPr lang="en-US" sz="2400" b="1" dirty="0" err="1">
                <a:latin typeface="Constantia" panose="02030602050306030303" pitchFamily="18" charset="0"/>
              </a:rPr>
              <a:t>menyatakan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kuasa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kasih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karunia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ilahi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semua</a:t>
            </a:r>
            <a:r>
              <a:rPr lang="en-US" sz="2400" b="1" dirty="0">
                <a:latin typeface="Constantia" panose="02030602050306030303" pitchFamily="18" charset="0"/>
              </a:rPr>
              <a:t> orang yang </a:t>
            </a:r>
            <a:r>
              <a:rPr lang="en-US" sz="2400" b="1" dirty="0" err="1">
                <a:latin typeface="Constantia" panose="02030602050306030303" pitchFamily="18" charset="0"/>
              </a:rPr>
              <a:t>menerima</a:t>
            </a:r>
            <a:r>
              <a:rPr lang="en-US" sz="2400" b="1" dirty="0"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latin typeface="Constantia" panose="02030602050306030303" pitchFamily="18" charset="0"/>
              </a:rPr>
              <a:t>percaya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Kristus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sebagai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Juruselamat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pribadi</a:t>
            </a:r>
            <a:r>
              <a:rPr lang="en-US" sz="2400" b="1" dirty="0">
                <a:latin typeface="Constantia" panose="02030602050306030303" pitchFamily="18" charset="0"/>
              </a:rPr>
              <a:t>. Ada </a:t>
            </a:r>
            <a:r>
              <a:rPr lang="en-US" sz="2400" b="1" dirty="0" err="1">
                <a:latin typeface="Constantia" panose="02030602050306030303" pitchFamily="18" charset="0"/>
              </a:rPr>
              <a:t>tiga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Pribadi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hidup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dari</a:t>
            </a:r>
            <a:r>
              <a:rPr lang="en-US" sz="2400" b="1" dirty="0">
                <a:latin typeface="Constantia" panose="02030602050306030303" pitchFamily="18" charset="0"/>
              </a:rPr>
              <a:t> trio </a:t>
            </a:r>
            <a:r>
              <a:rPr lang="en-US" sz="2400" b="1" dirty="0" err="1">
                <a:latin typeface="Constantia" panose="02030602050306030303" pitchFamily="18" charset="0"/>
              </a:rPr>
              <a:t>surgawi</a:t>
            </a:r>
            <a:r>
              <a:rPr lang="en-US" sz="2400" b="1" dirty="0"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nama </a:t>
            </a:r>
            <a:r>
              <a:rPr lang="en-US" sz="2400" b="1" dirty="0" err="1">
                <a:latin typeface="Constantia" panose="02030602050306030303" pitchFamily="18" charset="0"/>
              </a:rPr>
              <a:t>ketiga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kuasa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besar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ini</a:t>
            </a:r>
            <a:r>
              <a:rPr lang="en-US" sz="2400" b="1" dirty="0">
                <a:latin typeface="Constantia" panose="02030602050306030303" pitchFamily="18" charset="0"/>
              </a:rPr>
              <a:t>—Bapa, Anak, dan Roh Kudus—</a:t>
            </a:r>
            <a:r>
              <a:rPr lang="en-US" sz="2400" b="1" dirty="0" err="1"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menerima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Kristus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melalui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iman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hidup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dibaptiskan</a:t>
            </a:r>
            <a:r>
              <a:rPr lang="en-US" sz="2400" b="1" dirty="0">
                <a:latin typeface="Constantia" panose="02030602050306030303" pitchFamily="18" charset="0"/>
              </a:rPr>
              <a:t>, dan </a:t>
            </a:r>
            <a:r>
              <a:rPr lang="en-US" sz="2400" b="1" dirty="0" err="1">
                <a:latin typeface="Constantia" panose="02030602050306030303" pitchFamily="18" charset="0"/>
              </a:rPr>
              <a:t>kuasa-kuasa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bekerja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sama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umat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surgawi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taat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usaha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untuk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menjalani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kehidupan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baru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Kristus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  <a:endParaRPr lang="en" sz="24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1412</Words>
  <Application>Microsoft Office PowerPoint</Application>
  <PresentationFormat>Panorámica</PresentationFormat>
  <Paragraphs>78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Arial</vt:lpstr>
      <vt:lpstr>Constantia</vt:lpstr>
      <vt:lpstr>Aptos Display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100</cp:revision>
  <dcterms:created xsi:type="dcterms:W3CDTF">2026-08-20T16:22:51Z</dcterms:created>
  <dcterms:modified xsi:type="dcterms:W3CDTF">2026-09-25T06:40:00Z</dcterms:modified>
</cp:coreProperties>
</file>