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7493" autoAdjust="0"/>
  </p:normalViewPr>
  <p:slideViewPr>
    <p:cSldViewPr snapToGrid="0">
      <p:cViewPr varScale="1">
        <p:scale>
          <a:sx n="82" d="100"/>
          <a:sy n="82" d="100"/>
        </p:scale>
        <p:origin x="1572" y="60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#1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-ID" sz="2000" dirty="0" err="1">
              <a:effectLst/>
            </a:rPr>
            <a:t>Bagaimana</a:t>
          </a:r>
          <a:r>
            <a:rPr lang="en-ID" sz="2000" dirty="0">
              <a:effectLst/>
            </a:rPr>
            <a:t> Allah pada </a:t>
          </a:r>
          <a:r>
            <a:rPr lang="en-ID" sz="2000" dirty="0" err="1">
              <a:effectLst/>
            </a:rPr>
            <a:t>mulanya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berkomunikasi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dengan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umat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manusia</a:t>
          </a:r>
          <a:r>
            <a:rPr lang="en-ID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-ID" sz="2000" dirty="0" err="1">
              <a:effectLst/>
            </a:rPr>
            <a:t>Bagaimana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umat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manusia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berhenti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berkomunikasi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dengan</a:t>
          </a:r>
          <a:r>
            <a:rPr lang="en-ID" sz="2000" dirty="0">
              <a:effectLst/>
            </a:rPr>
            <a:t> Allah?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ID" sz="2000" dirty="0" err="1">
              <a:effectLst/>
            </a:rPr>
            <a:t>Bagaimana</a:t>
          </a:r>
          <a:r>
            <a:rPr lang="en-ID" sz="2000" dirty="0">
              <a:effectLst/>
            </a:rPr>
            <a:t> Allah </a:t>
          </a:r>
          <a:r>
            <a:rPr lang="en-ID" sz="2000" dirty="0" err="1">
              <a:effectLst/>
            </a:rPr>
            <a:t>berusaha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memulihkan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komunikasi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tersebut</a:t>
          </a:r>
          <a:r>
            <a:rPr lang="en-ID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ID" sz="2000" dirty="0" err="1">
              <a:effectLst/>
            </a:rPr>
            <a:t>Mengapa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kita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tidak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dapat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berkomunikasi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secara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langsung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dengan</a:t>
          </a:r>
          <a:r>
            <a:rPr lang="en-ID" sz="2000" dirty="0">
              <a:effectLst/>
            </a:rPr>
            <a:t> Allah </a:t>
          </a:r>
          <a:r>
            <a:rPr lang="en-ID" sz="2000" dirty="0" err="1">
              <a:effectLst/>
            </a:rPr>
            <a:t>saat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ini</a:t>
          </a:r>
          <a:r>
            <a:rPr lang="en-ID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ID" sz="2000" dirty="0" err="1">
              <a:effectLst/>
            </a:rPr>
            <a:t>Bagaimana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kita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dapat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berkomunikasi</a:t>
          </a:r>
          <a:r>
            <a:rPr lang="en-ID" sz="2000" dirty="0">
              <a:effectLst/>
            </a:rPr>
            <a:t> </a:t>
          </a:r>
          <a:r>
            <a:rPr lang="en-ID" sz="2000" dirty="0" err="1">
              <a:effectLst/>
            </a:rPr>
            <a:t>dengan</a:t>
          </a:r>
          <a:r>
            <a:rPr lang="en-ID" sz="2000" dirty="0">
              <a:effectLst/>
            </a:rPr>
            <a:t> Allah pada masa </a:t>
          </a:r>
          <a:r>
            <a:rPr lang="en-ID" sz="2000" dirty="0" err="1">
              <a:effectLst/>
            </a:rPr>
            <a:t>kini</a:t>
          </a:r>
          <a:r>
            <a:rPr lang="en-ID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#1"/>
    <dgm:cxn modelId="{2647FD12-9245-4707-B268-2652E430C9CC}" type="presOf" srcId="{19F867EE-A6CF-4EC1-B7D0-A041C3631F9B}" destId="{782FEEA3-0052-4FF9-A5EA-B54CA2C4537A}" srcOrd="0" destOrd="0" presId="urn:microsoft.com/office/officeart/2026/layout/NumberedDotsVertical#1"/>
    <dgm:cxn modelId="{80ED102C-1CB6-47E6-9547-DEF0E2FBDC13}" type="presOf" srcId="{4C74804E-B125-4A75-9F6C-6BDF3A197543}" destId="{E68D658C-2FE9-43DE-BC4D-A18F6DF55924}" srcOrd="0" destOrd="0" presId="urn:microsoft.com/office/officeart/2026/layout/NumberedDotsVertical#1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#1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#1"/>
    <dgm:cxn modelId="{2366FD40-8F5A-4864-88BC-67627FA568A6}" type="presOf" srcId="{71E6F894-A02F-486E-9F09-6EB612C80F24}" destId="{B8CF647B-F574-4FCE-8352-FE92FB35CAB3}" srcOrd="0" destOrd="0" presId="urn:microsoft.com/office/officeart/2026/layout/NumberedDotsVertical#1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#1"/>
    <dgm:cxn modelId="{B71A5080-BF8D-44BA-986D-E3C1C6BB1AD3}" type="presOf" srcId="{71E6F894-A02F-486E-9F09-6EB612C80F24}" destId="{8F44D221-F2F5-48FD-AE91-8A30813CA4DA}" srcOrd="1" destOrd="0" presId="urn:microsoft.com/office/officeart/2026/layout/NumberedDotsVertical#1"/>
    <dgm:cxn modelId="{3DC6E197-E1E3-47BF-ADAC-FF62292E7CD7}" type="presOf" srcId="{29201ECF-5C39-4F5A-B547-A34BE62A6232}" destId="{27F00753-58F7-45DA-821F-2008EAC94CEB}" srcOrd="0" destOrd="0" presId="urn:microsoft.com/office/officeart/2026/layout/NumberedDotsVertical#1"/>
    <dgm:cxn modelId="{F662399A-467B-445B-ACED-B106703E0D4B}" type="presOf" srcId="{72869244-121B-4780-9BC6-96CD601EFDD7}" destId="{521D96E3-37A7-45CD-B7CD-53A035BA3A3F}" srcOrd="0" destOrd="0" presId="urn:microsoft.com/office/officeart/2026/layout/NumberedDotsVertical#1"/>
    <dgm:cxn modelId="{0DF6EBB3-330B-42BF-9CD6-39D974B4B539}" type="presOf" srcId="{30BC4967-E917-4BA5-8D46-8D5C52F647B9}" destId="{A432D7D2-6FD6-4C39-A8B1-0396848A9681}" srcOrd="0" destOrd="0" presId="urn:microsoft.com/office/officeart/2026/layout/NumberedDotsVertical#1"/>
    <dgm:cxn modelId="{415FC9D7-BB20-46B4-BE38-31ECD0C5EA30}" type="presOf" srcId="{6CC6E6D2-F015-46A6-A7CC-352350BC3278}" destId="{67B9361A-5011-4506-B9D3-9E6D19D05D5F}" srcOrd="1" destOrd="0" presId="urn:microsoft.com/office/officeart/2026/layout/NumberedDotsVertical#1"/>
    <dgm:cxn modelId="{30874ADC-0BC4-48DE-BB06-4FE1B0428A67}" type="presOf" srcId="{6CC6E6D2-F015-46A6-A7CC-352350BC3278}" destId="{1AEFD01D-DD54-47AA-9C6C-E1445084A3DD}" srcOrd="0" destOrd="0" presId="urn:microsoft.com/office/officeart/2026/layout/NumberedDotsVertical#1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#1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#1"/>
    <dgm:cxn modelId="{A992ED78-FED9-4D20-B719-553E39A7F778}" type="presParOf" srcId="{27F00753-58F7-45DA-821F-2008EAC94CEB}" destId="{497D8036-589A-4F07-A99C-A10D7E59B54B}" srcOrd="0" destOrd="0" presId="urn:microsoft.com/office/officeart/2026/layout/NumberedDotsVertical#1"/>
    <dgm:cxn modelId="{8A8A9439-ACBD-427C-8D7A-EB502A1B2406}" type="presParOf" srcId="{497D8036-589A-4F07-A99C-A10D7E59B54B}" destId="{DA3D02F7-6669-4681-B66B-3EBCF374A276}" srcOrd="0" destOrd="0" presId="urn:microsoft.com/office/officeart/2026/layout/NumberedDotsVertical#1"/>
    <dgm:cxn modelId="{98BD9374-6691-4DC6-AE49-F00001F447A4}" type="presParOf" srcId="{DA3D02F7-6669-4681-B66B-3EBCF374A276}" destId="{982C3882-100A-40BE-B120-6DF36B634F24}" srcOrd="0" destOrd="0" presId="urn:microsoft.com/office/officeart/2026/layout/NumberedDotsVertical#1"/>
    <dgm:cxn modelId="{48F035BE-CD4A-4396-A6B1-26D078FBB99D}" type="presParOf" srcId="{DA3D02F7-6669-4681-B66B-3EBCF374A276}" destId="{88A4B5C2-68AA-461A-A959-82AF1408014E}" srcOrd="1" destOrd="0" presId="urn:microsoft.com/office/officeart/2026/layout/NumberedDotsVertical#1"/>
    <dgm:cxn modelId="{3CF4F067-7185-47CA-900B-65B1FA630FDD}" type="presParOf" srcId="{DA3D02F7-6669-4681-B66B-3EBCF374A276}" destId="{B8CF647B-F574-4FCE-8352-FE92FB35CAB3}" srcOrd="2" destOrd="0" presId="urn:microsoft.com/office/officeart/2026/layout/NumberedDotsVertical#1"/>
    <dgm:cxn modelId="{E90EA2C1-C441-4B96-935A-4B851A1B883B}" type="presParOf" srcId="{DA3D02F7-6669-4681-B66B-3EBCF374A276}" destId="{CACFAD57-DC0C-4376-82EB-20144DAB1996}" srcOrd="3" destOrd="0" presId="urn:microsoft.com/office/officeart/2026/layout/NumberedDotsVertical#1"/>
    <dgm:cxn modelId="{588134A7-3D22-4654-A7D8-7EF39B6FD0C1}" type="presParOf" srcId="{497D8036-589A-4F07-A99C-A10D7E59B54B}" destId="{8F44D221-F2F5-48FD-AE91-8A30813CA4DA}" srcOrd="1" destOrd="0" presId="urn:microsoft.com/office/officeart/2026/layout/NumberedDotsVertical#1"/>
    <dgm:cxn modelId="{B69CABD0-8572-4EDF-95FC-030CA12BC4D9}" type="presParOf" srcId="{497D8036-589A-4F07-A99C-A10D7E59B54B}" destId="{4ACEE19B-DFAE-4BF0-86AB-80C1A4583B30}" srcOrd="2" destOrd="0" presId="urn:microsoft.com/office/officeart/2026/layout/NumberedDotsVertical#1"/>
    <dgm:cxn modelId="{6F0BF5A5-0ACD-46B2-BDCA-70B026BD610E}" type="presParOf" srcId="{4ACEE19B-DFAE-4BF0-86AB-80C1A4583B30}" destId="{8A7783AF-8F2F-45F3-9476-4AEB8AB5AF8C}" srcOrd="0" destOrd="0" presId="urn:microsoft.com/office/officeart/2026/layout/NumberedDotsVertical#1"/>
    <dgm:cxn modelId="{FDFFF691-E6F3-430F-83A7-20D82D33A80C}" type="presParOf" srcId="{4ACEE19B-DFAE-4BF0-86AB-80C1A4583B30}" destId="{E68D658C-2FE9-43DE-BC4D-A18F6DF55924}" srcOrd="1" destOrd="0" presId="urn:microsoft.com/office/officeart/2026/layout/NumberedDotsVertical#1"/>
    <dgm:cxn modelId="{4A1CD154-3E45-4D48-8D16-EDACAE0F98E4}" type="presParOf" srcId="{4ACEE19B-DFAE-4BF0-86AB-80C1A4583B30}" destId="{521D96E3-37A7-45CD-B7CD-53A035BA3A3F}" srcOrd="2" destOrd="0" presId="urn:microsoft.com/office/officeart/2026/layout/NumberedDotsVertical#1"/>
    <dgm:cxn modelId="{964D5389-606D-4DC5-9702-7BA6E7573EB8}" type="presParOf" srcId="{4ACEE19B-DFAE-4BF0-86AB-80C1A4583B30}" destId="{C8C47892-6108-42EE-914F-5B4CF2B93540}" srcOrd="3" destOrd="0" presId="urn:microsoft.com/office/officeart/2026/layout/NumberedDotsVertical#1"/>
    <dgm:cxn modelId="{F91B3335-0BD0-41AD-B83C-1183D48CF0F9}" type="presParOf" srcId="{497D8036-589A-4F07-A99C-A10D7E59B54B}" destId="{DDDFDB86-102D-47F8-BD42-78D627B90AFC}" srcOrd="3" destOrd="0" presId="urn:microsoft.com/office/officeart/2026/layout/NumberedDotsVertical#1"/>
    <dgm:cxn modelId="{398EBB00-29F3-45A6-84F4-6713573FA45F}" type="presParOf" srcId="{497D8036-589A-4F07-A99C-A10D7E59B54B}" destId="{4ACC58D4-7669-45C9-9515-D2DA812815E5}" srcOrd="4" destOrd="0" presId="urn:microsoft.com/office/officeart/2026/layout/NumberedDotsVertical#1"/>
    <dgm:cxn modelId="{CF2811E0-7A72-41E2-AB29-59022EF3C5E1}" type="presParOf" srcId="{4ACC58D4-7669-45C9-9515-D2DA812815E5}" destId="{EC15913F-3925-4F09-A85A-39D1A7197F46}" srcOrd="0" destOrd="0" presId="urn:microsoft.com/office/officeart/2026/layout/NumberedDotsVertical#1"/>
    <dgm:cxn modelId="{43A895DB-79C8-4022-BF7D-50CC886DD520}" type="presParOf" srcId="{4ACC58D4-7669-45C9-9515-D2DA812815E5}" destId="{243124F9-5C60-4E2E-8E4B-19138C17904C}" srcOrd="1" destOrd="0" presId="urn:microsoft.com/office/officeart/2026/layout/NumberedDotsVertical#1"/>
    <dgm:cxn modelId="{14FA1D96-C66F-4AA7-9A00-78B6002A13BC}" type="presParOf" srcId="{4ACC58D4-7669-45C9-9515-D2DA812815E5}" destId="{1AEFD01D-DD54-47AA-9C6C-E1445084A3DD}" srcOrd="2" destOrd="0" presId="urn:microsoft.com/office/officeart/2026/layout/NumberedDotsVertical#1"/>
    <dgm:cxn modelId="{5CF029FD-5E7F-4286-B340-500022139C3C}" type="presParOf" srcId="{4ACC58D4-7669-45C9-9515-D2DA812815E5}" destId="{939EF492-8CE0-4123-B682-BB234C944795}" srcOrd="3" destOrd="0" presId="urn:microsoft.com/office/officeart/2026/layout/NumberedDotsVertical#1"/>
    <dgm:cxn modelId="{926EBFB2-E165-4BDD-820B-0B0553555357}" type="presParOf" srcId="{497D8036-589A-4F07-A99C-A10D7E59B54B}" destId="{67B9361A-5011-4506-B9D3-9E6D19D05D5F}" srcOrd="5" destOrd="0" presId="urn:microsoft.com/office/officeart/2026/layout/NumberedDotsVertical#1"/>
    <dgm:cxn modelId="{C8C9C988-37F6-45DC-A987-571063F7D1FA}" type="presParOf" srcId="{497D8036-589A-4F07-A99C-A10D7E59B54B}" destId="{89A30DBD-D7C6-4398-B220-DB8D30AF4307}" srcOrd="6" destOrd="0" presId="urn:microsoft.com/office/officeart/2026/layout/NumberedDotsVertical#1"/>
    <dgm:cxn modelId="{A74C6D6D-6312-40CA-951B-9D49FDEB67C9}" type="presParOf" srcId="{89A30DBD-D7C6-4398-B220-DB8D30AF4307}" destId="{1AF34E8B-547C-456B-9173-196B71863CE5}" srcOrd="0" destOrd="0" presId="urn:microsoft.com/office/officeart/2026/layout/NumberedDotsVertical#1"/>
    <dgm:cxn modelId="{8A8FE63C-BEC9-4461-938B-71A43F61559A}" type="presParOf" srcId="{89A30DBD-D7C6-4398-B220-DB8D30AF4307}" destId="{782FEEA3-0052-4FF9-A5EA-B54CA2C4537A}" srcOrd="1" destOrd="0" presId="urn:microsoft.com/office/officeart/2026/layout/NumberedDotsVertical#1"/>
    <dgm:cxn modelId="{9B3D4C26-2728-4312-91E2-4992E77ABFE2}" type="presParOf" srcId="{89A30DBD-D7C6-4398-B220-DB8D30AF4307}" destId="{49D5BDFE-8663-4590-9DAD-3F859CCCE0C7}" srcOrd="2" destOrd="0" presId="urn:microsoft.com/office/officeart/2026/layout/NumberedDotsVertical#1"/>
    <dgm:cxn modelId="{C54EEE06-1555-44DC-8034-B42E9EFE7CF5}" type="presParOf" srcId="{89A30DBD-D7C6-4398-B220-DB8D30AF4307}" destId="{4C837333-A2A8-404A-899D-681463BB0E2E}" srcOrd="3" destOrd="0" presId="urn:microsoft.com/office/officeart/2026/layout/NumberedDotsVertical#1"/>
    <dgm:cxn modelId="{ABA1EC80-0837-48FC-A9A3-A5DC5DD96ED8}" type="presParOf" srcId="{497D8036-589A-4F07-A99C-A10D7E59B54B}" destId="{679928AE-2679-4B59-86AC-089A2906A4F5}" srcOrd="7" destOrd="0" presId="urn:microsoft.com/office/officeart/2026/layout/NumberedDotsVertical#1"/>
    <dgm:cxn modelId="{7E6B3029-482C-47AE-9F2F-B66648976C3F}" type="presParOf" srcId="{497D8036-589A-4F07-A99C-A10D7E59B54B}" destId="{C71088E1-D57A-4A08-99BB-3359CE183322}" srcOrd="8" destOrd="0" presId="urn:microsoft.com/office/officeart/2026/layout/NumberedDotsVertical#1"/>
    <dgm:cxn modelId="{9ECE48E4-AF54-459F-8F3E-AED641AF04B2}" type="presParOf" srcId="{C71088E1-D57A-4A08-99BB-3359CE183322}" destId="{7A983CDD-C5D7-4FFA-BBA5-59DF0D692CD0}" srcOrd="0" destOrd="0" presId="urn:microsoft.com/office/officeart/2026/layout/NumberedDotsVertical#1"/>
    <dgm:cxn modelId="{1FF5CB72-91A2-4A60-B841-7D0EB2D11CA8}" type="presParOf" srcId="{C71088E1-D57A-4A08-99BB-3359CE183322}" destId="{FBFD330B-BB8A-4800-A5D2-C3B6AADA529A}" srcOrd="1" destOrd="0" presId="urn:microsoft.com/office/officeart/2026/layout/NumberedDotsVertical#1"/>
    <dgm:cxn modelId="{C22DDA9D-B882-4B22-9109-F5CCD9D0FE0B}" type="presParOf" srcId="{C71088E1-D57A-4A08-99BB-3359CE183322}" destId="{A432D7D2-6FD6-4C39-A8B1-0396848A9681}" srcOrd="2" destOrd="0" presId="urn:microsoft.com/office/officeart/2026/layout/NumberedDotsVertical#1"/>
    <dgm:cxn modelId="{410E1AD4-3321-4700-8C84-2750B2DB7035}" type="presParOf" srcId="{C71088E1-D57A-4A08-99BB-3359CE183322}" destId="{97DBA1A1-0329-49B6-A136-7A68628873EB}" srcOrd="3" destOrd="0" presId="urn:microsoft.com/office/officeart/2026/layout/NumberedDotsVertical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600" b="1" dirty="0">
              <a:effectLst>
                <a:outerShdw blurRad="38100" dist="38100" dir="2700000" algn="tl">
                  <a:srgbClr val="000000"/>
                </a:outerShdw>
              </a:effectLst>
            </a:rPr>
            <a:t>Hawa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ID" sz="1800" b="1" dirty="0"/>
            <a:t>Rasa </a:t>
          </a:r>
          <a:r>
            <a:rPr lang="en-ID" sz="1800" b="1" dirty="0" err="1"/>
            <a:t>sakit</a:t>
          </a:r>
          <a:r>
            <a:rPr lang="en-ID" sz="1800" b="1" dirty="0"/>
            <a:t> </a:t>
          </a:r>
          <a:r>
            <a:rPr lang="en-ID" sz="1800" b="1" dirty="0" err="1"/>
            <a:t>saat</a:t>
          </a:r>
          <a:r>
            <a:rPr lang="en-ID" sz="1800" b="1" dirty="0"/>
            <a:t> </a:t>
          </a:r>
          <a:r>
            <a:rPr lang="en-ID" sz="1800" b="1" dirty="0" err="1"/>
            <a:t>melahirkan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ID" sz="1600" b="1" dirty="0" err="1"/>
            <a:t>Kehilangan</a:t>
          </a:r>
          <a:r>
            <a:rPr lang="en-ID" sz="1600" b="1" dirty="0"/>
            <a:t> </a:t>
          </a:r>
          <a:r>
            <a:rPr lang="en-ID" sz="1600" b="1" dirty="0" err="1"/>
            <a:t>kesetaraan</a:t>
          </a:r>
          <a:r>
            <a:rPr lang="en-ID" sz="1600" b="1" dirty="0"/>
            <a:t> </a:t>
          </a:r>
          <a:r>
            <a:rPr lang="en-ID" sz="1600" b="1" dirty="0" err="1"/>
            <a:t>dengan</a:t>
          </a:r>
          <a:r>
            <a:rPr lang="en-ID" sz="1600" b="1" dirty="0"/>
            <a:t> Adam</a:t>
          </a:r>
          <a:endParaRPr lang="en" sz="16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ID" sz="1800" b="1" dirty="0" err="1"/>
            <a:t>Bekerja</a:t>
          </a:r>
          <a:r>
            <a:rPr lang="en-ID" sz="1800" b="1" dirty="0"/>
            <a:t> </a:t>
          </a:r>
          <a:r>
            <a:rPr lang="en-ID" sz="1800" b="1" dirty="0" err="1"/>
            <a:t>keras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ID" sz="1800" b="1" dirty="0" err="1"/>
            <a:t>Mengusahakan</a:t>
          </a:r>
          <a:r>
            <a:rPr lang="en-ID" sz="1800" b="1" dirty="0"/>
            <a:t> </a:t>
          </a:r>
          <a:r>
            <a:rPr lang="en-ID" sz="1800" b="1" dirty="0" err="1"/>
            <a:t>hasil</a:t>
          </a:r>
          <a:r>
            <a:rPr lang="en-ID" sz="1800" b="1" dirty="0"/>
            <a:t> </a:t>
          </a:r>
          <a:r>
            <a:rPr lang="en-ID" sz="1800" b="1" dirty="0" err="1"/>
            <a:t>bumi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400" b="1" dirty="0">
              <a:effectLst>
                <a:outerShdw blurRad="38100" dist="38100" dir="2700000" algn="tl">
                  <a:srgbClr val="000000"/>
                </a:outerShdw>
              </a:effectLst>
            </a:rPr>
            <a:t>Semua</a:t>
          </a: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ID" sz="1800" b="1" dirty="0" err="1"/>
            <a:t>Kematian</a:t>
          </a:r>
          <a:endParaRPr lang="en" sz="1800" b="1" dirty="0"/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ID" sz="1800" b="1" dirty="0" err="1"/>
            <a:t>Keterpisahan</a:t>
          </a:r>
          <a:r>
            <a:rPr lang="en-ID" sz="1800" b="1" dirty="0"/>
            <a:t> </a:t>
          </a:r>
          <a:r>
            <a:rPr lang="en-ID" sz="1800" b="1" dirty="0" err="1"/>
            <a:t>dari</a:t>
          </a:r>
          <a:r>
            <a:rPr lang="en-ID" sz="1800" b="1" dirty="0"/>
            <a:t> Allah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kern="1200" dirty="0" err="1">
              <a:effectLst/>
            </a:rPr>
            <a:t>Bagaimana</a:t>
          </a:r>
          <a:r>
            <a:rPr lang="en-ID" sz="2000" kern="1200" dirty="0">
              <a:effectLst/>
            </a:rPr>
            <a:t> Allah pada </a:t>
          </a:r>
          <a:r>
            <a:rPr lang="en-ID" sz="2000" kern="1200" dirty="0" err="1">
              <a:effectLst/>
            </a:rPr>
            <a:t>mulanya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berkomunikasi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dengan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umat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manusia</a:t>
          </a:r>
          <a:r>
            <a:rPr lang="en-ID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kern="1200" dirty="0" err="1">
              <a:effectLst/>
            </a:rPr>
            <a:t>Bagaimana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umat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manusia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berhenti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berkomunikasi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dengan</a:t>
          </a:r>
          <a:r>
            <a:rPr lang="en-ID" sz="2000" kern="1200" dirty="0">
              <a:effectLst/>
            </a:rPr>
            <a:t> Allah?</a:t>
          </a:r>
          <a:endParaRPr lang="en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kern="1200" dirty="0" err="1">
              <a:effectLst/>
            </a:rPr>
            <a:t>Bagaimana</a:t>
          </a:r>
          <a:r>
            <a:rPr lang="en-ID" sz="2000" kern="1200" dirty="0">
              <a:effectLst/>
            </a:rPr>
            <a:t> Allah </a:t>
          </a:r>
          <a:r>
            <a:rPr lang="en-ID" sz="2000" kern="1200" dirty="0" err="1">
              <a:effectLst/>
            </a:rPr>
            <a:t>berusaha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memulihkan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komunikasi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tersebut</a:t>
          </a:r>
          <a:r>
            <a:rPr lang="en-ID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kern="1200" dirty="0" err="1">
              <a:effectLst/>
            </a:rPr>
            <a:t>Mengapa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kita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tidak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dapat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berkomunikasi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secara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langsung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dengan</a:t>
          </a:r>
          <a:r>
            <a:rPr lang="en-ID" sz="2000" kern="1200" dirty="0">
              <a:effectLst/>
            </a:rPr>
            <a:t> Allah </a:t>
          </a:r>
          <a:r>
            <a:rPr lang="en-ID" sz="2000" kern="1200" dirty="0" err="1">
              <a:effectLst/>
            </a:rPr>
            <a:t>saat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ini</a:t>
          </a:r>
          <a:r>
            <a:rPr lang="en-ID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ID" sz="2000" kern="1200" dirty="0" err="1">
              <a:effectLst/>
            </a:rPr>
            <a:t>Bagaimana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kita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dapat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berkomunikasi</a:t>
          </a:r>
          <a:r>
            <a:rPr lang="en-ID" sz="2000" kern="1200" dirty="0">
              <a:effectLst/>
            </a:rPr>
            <a:t> </a:t>
          </a:r>
          <a:r>
            <a:rPr lang="en-ID" sz="2000" kern="1200" dirty="0" err="1">
              <a:effectLst/>
            </a:rPr>
            <a:t>dengan</a:t>
          </a:r>
          <a:r>
            <a:rPr lang="en-ID" sz="2000" kern="1200" dirty="0">
              <a:effectLst/>
            </a:rPr>
            <a:t> Allah pada masa </a:t>
          </a:r>
          <a:r>
            <a:rPr lang="en-ID" sz="2000" kern="1200" dirty="0" err="1">
              <a:effectLst/>
            </a:rPr>
            <a:t>kini</a:t>
          </a:r>
          <a:r>
            <a:rPr lang="en-ID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6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Hawa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ID" sz="1800" b="1" kern="1200" dirty="0"/>
            <a:t>Rasa </a:t>
          </a:r>
          <a:r>
            <a:rPr lang="en-ID" sz="1800" b="1" kern="1200" dirty="0" err="1"/>
            <a:t>sakit</a:t>
          </a:r>
          <a:r>
            <a:rPr lang="en-ID" sz="1800" b="1" kern="1200" dirty="0"/>
            <a:t> </a:t>
          </a:r>
          <a:r>
            <a:rPr lang="en-ID" sz="1800" b="1" kern="1200" dirty="0" err="1"/>
            <a:t>saat</a:t>
          </a:r>
          <a:r>
            <a:rPr lang="en-ID" sz="1800" b="1" kern="1200" dirty="0"/>
            <a:t> </a:t>
          </a:r>
          <a:r>
            <a:rPr lang="en-ID" sz="1800" b="1" kern="1200" dirty="0" err="1"/>
            <a:t>melahirkan</a:t>
          </a:r>
          <a:endParaRPr lang="en" sz="18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ID" sz="1600" b="1" kern="1200" dirty="0" err="1"/>
            <a:t>Kehilangan</a:t>
          </a:r>
          <a:r>
            <a:rPr lang="en-ID" sz="1600" b="1" kern="1200" dirty="0"/>
            <a:t> </a:t>
          </a:r>
          <a:r>
            <a:rPr lang="en-ID" sz="1600" b="1" kern="1200" dirty="0" err="1"/>
            <a:t>kesetaraan</a:t>
          </a:r>
          <a:r>
            <a:rPr lang="en-ID" sz="1600" b="1" kern="1200" dirty="0"/>
            <a:t> </a:t>
          </a:r>
          <a:r>
            <a:rPr lang="en-ID" sz="1600" b="1" kern="1200" dirty="0" err="1"/>
            <a:t>dengan</a:t>
          </a:r>
          <a:r>
            <a:rPr lang="en-ID" sz="1600" b="1" kern="1200" dirty="0"/>
            <a:t> Adam</a:t>
          </a:r>
          <a:endParaRPr lang="en" sz="16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ID" sz="1800" b="1" kern="1200" dirty="0" err="1"/>
            <a:t>Bekerja</a:t>
          </a:r>
          <a:r>
            <a:rPr lang="en-ID" sz="1800" b="1" kern="1200" dirty="0"/>
            <a:t> </a:t>
          </a:r>
          <a:r>
            <a:rPr lang="en-ID" sz="1800" b="1" kern="1200" dirty="0" err="1"/>
            <a:t>keras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ID" sz="1800" b="1" kern="1200" dirty="0" err="1"/>
            <a:t>Mengusahakan</a:t>
          </a:r>
          <a:r>
            <a:rPr lang="en-ID" sz="1800" b="1" kern="1200" dirty="0"/>
            <a:t> </a:t>
          </a:r>
          <a:r>
            <a:rPr lang="en-ID" sz="1800" b="1" kern="1200" dirty="0" err="1"/>
            <a:t>hasil</a:t>
          </a:r>
          <a:r>
            <a:rPr lang="en-ID" sz="1800" b="1" kern="1200" dirty="0"/>
            <a:t> </a:t>
          </a:r>
          <a:r>
            <a:rPr lang="en-ID" sz="1800" b="1" kern="1200" dirty="0" err="1"/>
            <a:t>bumi</a:t>
          </a:r>
          <a:endParaRPr lang="en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4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Semua</a:t>
          </a: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ID" sz="1800" b="1" kern="1200" dirty="0" err="1"/>
            <a:t>Kematian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ID" sz="1800" b="1" kern="1200" dirty="0" err="1"/>
            <a:t>Keterpisahan</a:t>
          </a:r>
          <a:r>
            <a:rPr lang="en-ID" sz="1800" b="1" kern="1200" dirty="0"/>
            <a:t> </a:t>
          </a:r>
          <a:r>
            <a:rPr lang="en-ID" sz="1800" b="1" kern="1200" dirty="0" err="1"/>
            <a:t>dari</a:t>
          </a:r>
          <a:r>
            <a:rPr lang="en-ID" sz="1800" b="1" kern="1200" dirty="0"/>
            <a:t> Allah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#1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9347C-B345-4663-99EA-ED2BB5C2E61E}" type="datetimeFigureOut">
              <a:rPr lang="en-ID" smtClean="0"/>
              <a:t>07/10/2026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15DED4-5590-4BC3-B6ED-1B7A46258B0F}" type="slidenum">
              <a:rPr lang="en-ID" smtClean="0"/>
              <a:t>‹Nº›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49803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Ibrani</a:t>
            </a:r>
            <a:r>
              <a:rPr lang="en-ID" dirty="0"/>
              <a:t> 1:1–2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Allah </a:t>
            </a:r>
            <a:r>
              <a:rPr lang="en-ID" dirty="0" err="1"/>
              <a:t>menyatakan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-Nya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dua </a:t>
            </a:r>
            <a:r>
              <a:rPr lang="en-ID" dirty="0" err="1"/>
              <a:t>tahap</a:t>
            </a:r>
            <a:r>
              <a:rPr lang="en-ID" dirty="0"/>
              <a:t> </a:t>
            </a:r>
            <a:r>
              <a:rPr lang="en-ID" dirty="0" err="1"/>
              <a:t>utama</a:t>
            </a:r>
            <a:r>
              <a:rPr lang="en-ID" dirty="0"/>
              <a:t>, </a:t>
            </a:r>
            <a:r>
              <a:rPr lang="en-ID" dirty="0" err="1"/>
              <a:t>yaitu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para </a:t>
            </a:r>
            <a:r>
              <a:rPr lang="en-ID" dirty="0" err="1"/>
              <a:t>nabi</a:t>
            </a:r>
            <a:r>
              <a:rPr lang="en-ID" dirty="0"/>
              <a:t> pada masa </a:t>
            </a:r>
            <a:r>
              <a:rPr lang="en-ID" dirty="0" err="1"/>
              <a:t>lalu</a:t>
            </a:r>
            <a:r>
              <a:rPr lang="en-ID" dirty="0"/>
              <a:t> dan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Kristus</a:t>
            </a:r>
            <a:r>
              <a:rPr lang="en-ID" dirty="0"/>
              <a:t> pada zaman </a:t>
            </a:r>
            <a:r>
              <a:rPr lang="en-ID" dirty="0" err="1"/>
              <a:t>akhir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- Ayat 1 – Allah </a:t>
            </a:r>
            <a:r>
              <a:rPr lang="en-ID" dirty="0" err="1"/>
              <a:t>berbicara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para </a:t>
            </a:r>
            <a:r>
              <a:rPr lang="en-ID" dirty="0" err="1"/>
              <a:t>nabi</a:t>
            </a:r>
            <a:r>
              <a:rPr lang="en-ID" dirty="0"/>
              <a:t>. Pada zaman </a:t>
            </a:r>
            <a:r>
              <a:rPr lang="en-ID" dirty="0" err="1"/>
              <a:t>dahulu</a:t>
            </a:r>
            <a:r>
              <a:rPr lang="en-ID" dirty="0"/>
              <a:t>, Allah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 dan </a:t>
            </a:r>
            <a:r>
              <a:rPr lang="en-ID" dirty="0" err="1"/>
              <a:t>kebenaran</a:t>
            </a:r>
            <a:r>
              <a:rPr lang="en-ID" dirty="0"/>
              <a:t>-Nya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-Nya </a:t>
            </a:r>
            <a:r>
              <a:rPr lang="en-ID" dirty="0" err="1"/>
              <a:t>melalui</a:t>
            </a:r>
            <a:r>
              <a:rPr lang="en-ID" dirty="0"/>
              <a:t> para </a:t>
            </a:r>
            <a:r>
              <a:rPr lang="en-ID" dirty="0" err="1"/>
              <a:t>nabi</a:t>
            </a:r>
            <a:r>
              <a:rPr lang="en-ID" dirty="0"/>
              <a:t>,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berbagai</a:t>
            </a:r>
            <a:r>
              <a:rPr lang="en-ID" dirty="0"/>
              <a:t> </a:t>
            </a:r>
            <a:r>
              <a:rPr lang="en-ID" dirty="0" err="1"/>
              <a:t>cara</a:t>
            </a:r>
            <a:r>
              <a:rPr lang="en-ID" dirty="0"/>
              <a:t> dan pada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berbeda-beda</a:t>
            </a:r>
            <a:r>
              <a:rPr lang="en-ID" dirty="0"/>
              <a:t>. </a:t>
            </a:r>
            <a:r>
              <a:rPr lang="en-ID" dirty="0" err="1"/>
              <a:t>Penyataan</a:t>
            </a:r>
            <a:r>
              <a:rPr lang="en-ID" dirty="0"/>
              <a:t> Allah </a:t>
            </a:r>
            <a:r>
              <a:rPr lang="en-ID" dirty="0" err="1"/>
              <a:t>berlangsung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bertahap</a:t>
            </a:r>
            <a:r>
              <a:rPr lang="en-ID" dirty="0"/>
              <a:t> </a:t>
            </a:r>
            <a:r>
              <a:rPr lang="en-ID" dirty="0" err="1"/>
              <a:t>sesuai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rencana</a:t>
            </a:r>
            <a:r>
              <a:rPr lang="en-ID" dirty="0"/>
              <a:t> dan </a:t>
            </a:r>
            <a:r>
              <a:rPr lang="en-ID" dirty="0" err="1"/>
              <a:t>kehendak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dirty="0"/>
              <a:t>- Ayat 2 – Allah </a:t>
            </a:r>
            <a:r>
              <a:rPr lang="en-ID" dirty="0" err="1"/>
              <a:t>berbicara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Anak-Nya. Pada zaman </a:t>
            </a:r>
            <a:r>
              <a:rPr lang="en-ID" dirty="0" err="1"/>
              <a:t>akhir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Allah </a:t>
            </a:r>
            <a:r>
              <a:rPr lang="en-ID" dirty="0" err="1"/>
              <a:t>menyatakan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-Nya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Kristus</a:t>
            </a:r>
            <a:r>
              <a:rPr lang="en-ID" dirty="0"/>
              <a:t>.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sekadar</a:t>
            </a:r>
            <a:r>
              <a:rPr lang="en-ID" dirty="0"/>
              <a:t> </a:t>
            </a:r>
            <a:r>
              <a:rPr lang="en-ID" dirty="0" err="1"/>
              <a:t>seorang</a:t>
            </a:r>
            <a:r>
              <a:rPr lang="en-ID" dirty="0"/>
              <a:t> </a:t>
            </a:r>
            <a:r>
              <a:rPr lang="en-ID" dirty="0" err="1"/>
              <a:t>nabi</a:t>
            </a:r>
            <a:r>
              <a:rPr lang="en-ID" dirty="0"/>
              <a:t>, </a:t>
            </a:r>
            <a:r>
              <a:rPr lang="en-ID" dirty="0" err="1"/>
              <a:t>melainkan</a:t>
            </a:r>
            <a:r>
              <a:rPr lang="en-ID" dirty="0"/>
              <a:t> Anak Allah, yang </a:t>
            </a:r>
            <a:r>
              <a:rPr lang="en-ID" dirty="0" err="1"/>
              <a:t>melalui</a:t>
            </a:r>
            <a:r>
              <a:rPr lang="en-ID" dirty="0"/>
              <a:t>-Nya Allah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alam</a:t>
            </a:r>
            <a:r>
              <a:rPr lang="en-ID" dirty="0"/>
              <a:t> </a:t>
            </a:r>
            <a:r>
              <a:rPr lang="en-ID" dirty="0" err="1"/>
              <a:t>semesta</a:t>
            </a:r>
            <a:r>
              <a:rPr lang="en-ID" dirty="0"/>
              <a:t> dan yang </a:t>
            </a:r>
            <a:r>
              <a:rPr lang="en-ID" dirty="0" err="1"/>
              <a:t>ditetapkan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ahli</a:t>
            </a:r>
            <a:r>
              <a:rPr lang="en-ID" dirty="0"/>
              <a:t> </a:t>
            </a:r>
            <a:r>
              <a:rPr lang="en-ID" dirty="0" err="1"/>
              <a:t>waris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Allah </a:t>
            </a:r>
            <a:r>
              <a:rPr lang="en-ID" dirty="0" err="1"/>
              <a:t>adalah</a:t>
            </a:r>
            <a:r>
              <a:rPr lang="en-ID" dirty="0"/>
              <a:t> Allah yang </a:t>
            </a:r>
            <a:r>
              <a:rPr lang="en-ID" dirty="0" err="1"/>
              <a:t>berbicara</a:t>
            </a:r>
            <a:r>
              <a:rPr lang="en-ID" dirty="0"/>
              <a:t> dan </a:t>
            </a:r>
            <a:r>
              <a:rPr lang="en-ID" dirty="0" err="1"/>
              <a:t>menyatakan</a:t>
            </a:r>
            <a:r>
              <a:rPr lang="en-ID" dirty="0"/>
              <a:t> </a:t>
            </a:r>
            <a:r>
              <a:rPr lang="en-ID" dirty="0" err="1"/>
              <a:t>diri</a:t>
            </a:r>
            <a:r>
              <a:rPr lang="en-ID" dirty="0"/>
              <a:t>-Nya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Jika </a:t>
            </a:r>
            <a:r>
              <a:rPr lang="en-ID" dirty="0" err="1"/>
              <a:t>dahulu</a:t>
            </a:r>
            <a:r>
              <a:rPr lang="en-ID" dirty="0"/>
              <a:t> Allah </a:t>
            </a:r>
            <a:r>
              <a:rPr lang="en-ID" dirty="0" err="1"/>
              <a:t>berbicara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para </a:t>
            </a:r>
            <a:r>
              <a:rPr lang="en-ID" dirty="0" err="1"/>
              <a:t>nabi</a:t>
            </a:r>
            <a:r>
              <a:rPr lang="en-ID" dirty="0"/>
              <a:t>, </a:t>
            </a:r>
            <a:r>
              <a:rPr lang="en-ID" dirty="0" err="1"/>
              <a:t>sekarang</a:t>
            </a:r>
            <a:r>
              <a:rPr lang="en-ID" dirty="0"/>
              <a:t> </a:t>
            </a:r>
            <a:r>
              <a:rPr lang="en-ID" dirty="0" err="1"/>
              <a:t>penyataan</a:t>
            </a:r>
            <a:r>
              <a:rPr lang="en-ID" dirty="0"/>
              <a:t>-Nya </a:t>
            </a:r>
            <a:r>
              <a:rPr lang="en-ID" dirty="0" err="1"/>
              <a:t>mencapai</a:t>
            </a:r>
            <a:r>
              <a:rPr lang="en-ID" dirty="0"/>
              <a:t> </a:t>
            </a:r>
            <a:r>
              <a:rPr lang="en-ID" dirty="0" err="1"/>
              <a:t>puncaknya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Kristus</a:t>
            </a:r>
            <a:r>
              <a:rPr lang="en-ID" dirty="0"/>
              <a:t>. Oleh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,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pusat</a:t>
            </a:r>
            <a:r>
              <a:rPr lang="en-ID" dirty="0"/>
              <a:t> dan </a:t>
            </a:r>
            <a:r>
              <a:rPr lang="en-ID" dirty="0" err="1"/>
              <a:t>puncak</a:t>
            </a:r>
            <a:r>
              <a:rPr lang="en-ID" dirty="0"/>
              <a:t> </a:t>
            </a:r>
            <a:r>
              <a:rPr lang="en-ID" dirty="0" err="1"/>
              <a:t>penyataan</a:t>
            </a:r>
            <a:r>
              <a:rPr lang="en-ID" dirty="0"/>
              <a:t> Allah,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, </a:t>
            </a:r>
            <a:r>
              <a:rPr lang="en-ID" dirty="0" err="1"/>
              <a:t>perkataan</a:t>
            </a:r>
            <a:r>
              <a:rPr lang="en-ID" dirty="0"/>
              <a:t>, dan </a:t>
            </a:r>
            <a:r>
              <a:rPr lang="en-ID" dirty="0" err="1"/>
              <a:t>karya</a:t>
            </a:r>
            <a:r>
              <a:rPr lang="en-ID" dirty="0"/>
              <a:t>-Nya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kita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mengenal</a:t>
            </a:r>
            <a:r>
              <a:rPr lang="en-ID" dirty="0"/>
              <a:t> Allah dan </a:t>
            </a:r>
            <a:r>
              <a:rPr lang="en-ID" dirty="0" err="1"/>
              <a:t>memahami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-Nya.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67369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Kejadian</a:t>
            </a:r>
            <a:r>
              <a:rPr lang="en-ID" dirty="0"/>
              <a:t> 2:16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Allah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menikmati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 yang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diciptakan</a:t>
            </a:r>
            <a:r>
              <a:rPr lang="en-ID" dirty="0"/>
              <a:t>-Nya. Allah </a:t>
            </a:r>
            <a:r>
              <a:rPr lang="en-ID" dirty="0" err="1"/>
              <a:t>mengizinkan</a:t>
            </a:r>
            <a:r>
              <a:rPr lang="en-ID" dirty="0"/>
              <a:t> Adam </a:t>
            </a:r>
            <a:r>
              <a:rPr lang="en-ID" dirty="0" err="1"/>
              <a:t>memakan</a:t>
            </a:r>
            <a:r>
              <a:rPr lang="en-ID" dirty="0"/>
              <a:t> </a:t>
            </a:r>
            <a:r>
              <a:rPr lang="en-ID" dirty="0" err="1"/>
              <a:t>buah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pohon</a:t>
            </a:r>
            <a:r>
              <a:rPr lang="en-ID" dirty="0"/>
              <a:t> di </a:t>
            </a:r>
            <a:r>
              <a:rPr lang="en-ID" dirty="0" err="1"/>
              <a:t>taman</a:t>
            </a:r>
            <a:r>
              <a:rPr lang="en-ID" dirty="0"/>
              <a:t> Eden, </a:t>
            </a:r>
            <a:r>
              <a:rPr lang="en-ID" dirty="0" err="1"/>
              <a:t>kecuali</a:t>
            </a:r>
            <a:r>
              <a:rPr lang="en-ID" dirty="0"/>
              <a:t> </a:t>
            </a:r>
            <a:r>
              <a:rPr lang="en-ID" dirty="0" err="1"/>
              <a:t>satu</a:t>
            </a:r>
            <a:r>
              <a:rPr lang="en-ID" dirty="0"/>
              <a:t> </a:t>
            </a:r>
            <a:r>
              <a:rPr lang="en-ID" dirty="0" err="1"/>
              <a:t>pohon</a:t>
            </a:r>
            <a:r>
              <a:rPr lang="en-ID" dirty="0"/>
              <a:t> yang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dilarang</a:t>
            </a:r>
            <a:r>
              <a:rPr lang="en-ID" dirty="0"/>
              <a:t>-Nya.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r>
              <a:rPr lang="en-ID" dirty="0"/>
              <a:t>1. Allah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dan </a:t>
            </a:r>
            <a:r>
              <a:rPr lang="en-ID" dirty="0" err="1"/>
              <a:t>pemeliharaan</a:t>
            </a:r>
            <a:r>
              <a:rPr lang="en-ID" dirty="0"/>
              <a:t>. Allah 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kelimpahan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dinikmati</a:t>
            </a:r>
            <a:r>
              <a:rPr lang="en-ID" dirty="0"/>
              <a:t>.</a:t>
            </a:r>
          </a:p>
          <a:p>
            <a:r>
              <a:rPr lang="en-ID" dirty="0"/>
              <a:t>2.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. Allah </a:t>
            </a:r>
            <a:r>
              <a:rPr lang="en-ID" dirty="0" err="1"/>
              <a:t>menciptakan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 </a:t>
            </a:r>
            <a:r>
              <a:rPr lang="en-ID" dirty="0" err="1"/>
              <a:t>bebas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keputusan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</a:t>
            </a:r>
            <a:r>
              <a:rPr lang="en-ID" dirty="0" err="1"/>
              <a:t>sadar</a:t>
            </a:r>
            <a:r>
              <a:rPr lang="en-ID" dirty="0"/>
              <a:t> dan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.</a:t>
            </a:r>
          </a:p>
          <a:p>
            <a:r>
              <a:rPr lang="en-ID" dirty="0"/>
              <a:t>3.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batas. </a:t>
            </a:r>
            <a:r>
              <a:rPr lang="en-ID" dirty="0" err="1"/>
              <a:t>Kebebasan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Allah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berarti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mengabaikan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-Nya. </a:t>
            </a:r>
            <a:r>
              <a:rPr lang="en-ID" dirty="0" err="1"/>
              <a:t>Larangan</a:t>
            </a:r>
            <a:r>
              <a:rPr lang="en-ID" dirty="0"/>
              <a:t> Allah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, </a:t>
            </a:r>
            <a:r>
              <a:rPr lang="en-ID" dirty="0" err="1"/>
              <a:t>kepercayaan</a:t>
            </a:r>
            <a:r>
              <a:rPr lang="en-ID" dirty="0"/>
              <a:t>, dan </a:t>
            </a:r>
            <a:r>
              <a:rPr lang="en-ID" dirty="0" err="1"/>
              <a:t>ketaatan</a:t>
            </a:r>
            <a:r>
              <a:rPr lang="en-ID" dirty="0"/>
              <a:t> </a:t>
            </a:r>
            <a:r>
              <a:rPr lang="en-ID" dirty="0" err="1"/>
              <a:t>antara</a:t>
            </a:r>
            <a:r>
              <a:rPr lang="en-ID" dirty="0"/>
              <a:t> Allah dan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Allah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menikmati</a:t>
            </a:r>
            <a:r>
              <a:rPr lang="en-ID" dirty="0"/>
              <a:t> </a:t>
            </a:r>
            <a:r>
              <a:rPr lang="en-ID" dirty="0" err="1"/>
              <a:t>berkat</a:t>
            </a:r>
            <a:r>
              <a:rPr lang="en-ID" dirty="0"/>
              <a:t>-Nya,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itu</a:t>
            </a:r>
            <a:r>
              <a:rPr lang="en-ID" dirty="0"/>
              <a:t>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ketaatan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kehendak</a:t>
            </a:r>
            <a:r>
              <a:rPr lang="en-ID" dirty="0"/>
              <a:t> dan </a:t>
            </a:r>
            <a:r>
              <a:rPr lang="en-ID" dirty="0" err="1"/>
              <a:t>perintah</a:t>
            </a:r>
            <a:r>
              <a:rPr lang="en-ID" dirty="0"/>
              <a:t> Allah.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582760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Kejadian</a:t>
            </a:r>
            <a:r>
              <a:rPr lang="en-ID" dirty="0"/>
              <a:t> 2:16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kemurahan</a:t>
            </a:r>
            <a:r>
              <a:rPr lang="en-ID" dirty="0"/>
              <a:t> dan </a:t>
            </a:r>
            <a:r>
              <a:rPr lang="en-ID" dirty="0" err="1"/>
              <a:t>kasih</a:t>
            </a:r>
            <a:r>
              <a:rPr lang="en-ID" dirty="0"/>
              <a:t> Allah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Allah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izin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Adam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memakan</a:t>
            </a:r>
            <a:r>
              <a:rPr lang="en-ID" dirty="0"/>
              <a:t> </a:t>
            </a:r>
            <a:r>
              <a:rPr lang="en-ID" dirty="0" err="1"/>
              <a:t>buah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semua</a:t>
            </a:r>
            <a:r>
              <a:rPr lang="en-ID" dirty="0"/>
              <a:t> </a:t>
            </a:r>
            <a:r>
              <a:rPr lang="en-ID" dirty="0" err="1"/>
              <a:t>pohon</a:t>
            </a:r>
            <a:r>
              <a:rPr lang="en-ID" dirty="0"/>
              <a:t> di </a:t>
            </a:r>
            <a:r>
              <a:rPr lang="en-ID" dirty="0" err="1"/>
              <a:t>taman</a:t>
            </a:r>
            <a:r>
              <a:rPr lang="en-ID" dirty="0"/>
              <a:t> Eden. Ini </a:t>
            </a:r>
            <a:r>
              <a:rPr lang="en-ID" dirty="0" err="1"/>
              <a:t>memperlihatkan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Allah 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sesuatu</a:t>
            </a:r>
            <a:r>
              <a:rPr lang="en-ID" dirty="0"/>
              <a:t> yang </a:t>
            </a:r>
            <a:r>
              <a:rPr lang="en-ID" dirty="0" err="1"/>
              <a:t>dibutuhkan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menikmatinya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menegaskan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yang </a:t>
            </a:r>
            <a:r>
              <a:rPr lang="en-ID" dirty="0" err="1"/>
              <a:t>diberikan</a:t>
            </a:r>
            <a:r>
              <a:rPr lang="en-ID" dirty="0"/>
              <a:t> Allah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wujud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 dan </a:t>
            </a:r>
            <a:r>
              <a:rPr lang="en-ID" dirty="0" err="1"/>
              <a:t>kepercayaan</a:t>
            </a:r>
            <a:r>
              <a:rPr lang="en-ID" dirty="0"/>
              <a:t>-Nya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memiliki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memilih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hendaknya</a:t>
            </a:r>
            <a:r>
              <a:rPr lang="en-ID" dirty="0"/>
              <a:t> </a:t>
            </a:r>
            <a:r>
              <a:rPr lang="en-ID" dirty="0" err="1"/>
              <a:t>dijalankan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yang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 dan </a:t>
            </a:r>
            <a:r>
              <a:rPr lang="en-ID" dirty="0" err="1"/>
              <a:t>ketaatan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Allah.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Allah </a:t>
            </a:r>
            <a:r>
              <a:rPr lang="en-ID" dirty="0" err="1"/>
              <a:t>adalah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berkat</a:t>
            </a:r>
            <a:r>
              <a:rPr lang="en-ID" dirty="0"/>
              <a:t> dan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kebebasan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menikmatinya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yang </a:t>
            </a:r>
            <a:r>
              <a:rPr lang="en-ID" dirty="0" err="1"/>
              <a:t>didasarkan</a:t>
            </a:r>
            <a:r>
              <a:rPr lang="en-ID" dirty="0"/>
              <a:t> pada </a:t>
            </a:r>
            <a:r>
              <a:rPr lang="en-ID" dirty="0" err="1"/>
              <a:t>kasih</a:t>
            </a:r>
            <a:r>
              <a:rPr lang="en-ID" dirty="0"/>
              <a:t>, </a:t>
            </a:r>
            <a:r>
              <a:rPr lang="en-ID" dirty="0" err="1"/>
              <a:t>kepercayaan</a:t>
            </a:r>
            <a:r>
              <a:rPr lang="en-ID" dirty="0"/>
              <a:t>, dan </a:t>
            </a:r>
            <a:r>
              <a:rPr lang="en-ID" dirty="0" err="1"/>
              <a:t>ketaatan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-Nya.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9641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Kejadian</a:t>
            </a:r>
            <a:r>
              <a:rPr lang="en-ID" dirty="0"/>
              <a:t> 3:10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respons</a:t>
            </a:r>
            <a:r>
              <a:rPr lang="en-ID" dirty="0"/>
              <a:t> Adam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dan Hawa </a:t>
            </a:r>
            <a:r>
              <a:rPr lang="en-ID" dirty="0" err="1"/>
              <a:t>jatuh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dosa. Ketika </a:t>
            </a:r>
            <a:r>
              <a:rPr lang="en-ID" dirty="0" err="1"/>
              <a:t>mendengar</a:t>
            </a:r>
            <a:r>
              <a:rPr lang="en-ID" dirty="0"/>
              <a:t> </a:t>
            </a:r>
            <a:r>
              <a:rPr lang="en-ID" dirty="0" err="1"/>
              <a:t>suara</a:t>
            </a:r>
            <a:r>
              <a:rPr lang="en-ID" dirty="0"/>
              <a:t> Allah, Adam </a:t>
            </a:r>
            <a:r>
              <a:rPr lang="en-ID" dirty="0" err="1"/>
              <a:t>merasa</a:t>
            </a:r>
            <a:r>
              <a:rPr lang="en-ID" dirty="0"/>
              <a:t> </a:t>
            </a:r>
            <a:r>
              <a:rPr lang="en-ID" dirty="0" err="1"/>
              <a:t>takut</a:t>
            </a:r>
            <a:r>
              <a:rPr lang="en-ID" dirty="0"/>
              <a:t> dan </a:t>
            </a:r>
            <a:r>
              <a:rPr lang="en-ID" dirty="0" err="1"/>
              <a:t>bersembunyi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telanjang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pPr lvl="0"/>
            <a:r>
              <a:rPr lang="en-ID" dirty="0"/>
              <a:t>Dosa </a:t>
            </a:r>
            <a:r>
              <a:rPr lang="en-ID" dirty="0" err="1"/>
              <a:t>menimbulkan</a:t>
            </a:r>
            <a:r>
              <a:rPr lang="en-ID" dirty="0"/>
              <a:t> rasa </a:t>
            </a:r>
            <a:r>
              <a:rPr lang="en-ID" dirty="0" err="1"/>
              <a:t>takut</a:t>
            </a:r>
            <a:r>
              <a:rPr lang="en-ID" dirty="0"/>
              <a:t>. </a:t>
            </a:r>
            <a:r>
              <a:rPr lang="en-ID" dirty="0" err="1"/>
              <a:t>Hubungan</a:t>
            </a:r>
            <a:r>
              <a:rPr lang="en-ID" dirty="0"/>
              <a:t> Adam </a:t>
            </a:r>
            <a:r>
              <a:rPr lang="en-ID" dirty="0" err="1"/>
              <a:t>dengan</a:t>
            </a:r>
            <a:r>
              <a:rPr lang="en-ID" dirty="0"/>
              <a:t> Allah yang </a:t>
            </a:r>
            <a:r>
              <a:rPr lang="en-ID" dirty="0" err="1"/>
              <a:t>sebelumnya</a:t>
            </a:r>
            <a:r>
              <a:rPr lang="en-ID" dirty="0"/>
              <a:t> </a:t>
            </a:r>
            <a:r>
              <a:rPr lang="en-ID" dirty="0" err="1"/>
              <a:t>penuh</a:t>
            </a:r>
            <a:r>
              <a:rPr lang="en-ID" dirty="0"/>
              <a:t> </a:t>
            </a:r>
            <a:r>
              <a:rPr lang="en-ID" dirty="0" err="1"/>
              <a:t>keakraban</a:t>
            </a:r>
            <a:r>
              <a:rPr lang="en-ID" dirty="0"/>
              <a:t> </a:t>
            </a:r>
            <a:r>
              <a:rPr lang="en-ID" dirty="0" err="1"/>
              <a:t>berubah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ketakutan</a:t>
            </a:r>
            <a:r>
              <a:rPr lang="en-ID" dirty="0"/>
              <a:t> dan </a:t>
            </a:r>
            <a:r>
              <a:rPr lang="en-ID" dirty="0" err="1"/>
              <a:t>keinginan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menghindar</a:t>
            </a:r>
            <a:r>
              <a:rPr lang="en-ID" dirty="0"/>
              <a:t>.</a:t>
            </a:r>
          </a:p>
          <a:p>
            <a:pPr lvl="0"/>
            <a:r>
              <a:rPr lang="en-ID" dirty="0"/>
              <a:t>Dosa </a:t>
            </a:r>
            <a:r>
              <a:rPr lang="en-ID" dirty="0" err="1"/>
              <a:t>menimbulkan</a:t>
            </a:r>
            <a:r>
              <a:rPr lang="en-ID" dirty="0"/>
              <a:t> rasa </a:t>
            </a:r>
            <a:r>
              <a:rPr lang="en-ID" dirty="0" err="1"/>
              <a:t>malu</a:t>
            </a:r>
            <a:r>
              <a:rPr lang="en-ID" dirty="0"/>
              <a:t> dan </a:t>
            </a: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ketulusan</a:t>
            </a:r>
            <a:r>
              <a:rPr lang="en-ID" dirty="0"/>
              <a:t>. Adam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keadaannya</a:t>
            </a:r>
            <a:r>
              <a:rPr lang="en-ID" dirty="0"/>
              <a:t> dan </a:t>
            </a:r>
            <a:r>
              <a:rPr lang="en-ID" dirty="0" err="1"/>
              <a:t>berusaha</a:t>
            </a:r>
            <a:r>
              <a:rPr lang="en-ID" dirty="0"/>
              <a:t> </a:t>
            </a:r>
            <a:r>
              <a:rPr lang="en-ID" dirty="0" err="1"/>
              <a:t>menyembunyikan</a:t>
            </a:r>
            <a:r>
              <a:rPr lang="en-ID" dirty="0"/>
              <a:t> </a:t>
            </a:r>
            <a:r>
              <a:rPr lang="en-ID" dirty="0" err="1"/>
              <a:t>dirinya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Allah.</a:t>
            </a:r>
          </a:p>
          <a:p>
            <a:pPr lvl="0"/>
            <a:r>
              <a:rPr lang="en-ID" dirty="0"/>
              <a:t>Dosa </a:t>
            </a:r>
            <a:r>
              <a:rPr lang="en-ID" dirty="0" err="1"/>
              <a:t>merusak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Allah. </a:t>
            </a:r>
            <a:r>
              <a:rPr lang="en-ID" dirty="0" err="1"/>
              <a:t>Ketidaktaatan</a:t>
            </a:r>
            <a:r>
              <a:rPr lang="en-ID" dirty="0"/>
              <a:t> </a:t>
            </a:r>
            <a:r>
              <a:rPr lang="en-ID" dirty="0" err="1"/>
              <a:t>menyebabkan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menjauh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Allah, </a:t>
            </a:r>
            <a:r>
              <a:rPr lang="en-ID" dirty="0" err="1"/>
              <a:t>meskipun</a:t>
            </a:r>
            <a:r>
              <a:rPr lang="en-ID" dirty="0"/>
              <a:t> Allah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dan </a:t>
            </a:r>
            <a:r>
              <a:rPr lang="en-ID" dirty="0" err="1"/>
              <a:t>memanggil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Dosa </a:t>
            </a:r>
            <a:r>
              <a:rPr lang="en-ID" dirty="0" err="1"/>
              <a:t>merusak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Allah dan </a:t>
            </a:r>
            <a:r>
              <a:rPr lang="en-ID" dirty="0" err="1"/>
              <a:t>menimbulkan</a:t>
            </a:r>
            <a:r>
              <a:rPr lang="en-ID" dirty="0"/>
              <a:t> rasa </a:t>
            </a:r>
            <a:r>
              <a:rPr lang="en-ID" dirty="0" err="1"/>
              <a:t>takut</a:t>
            </a:r>
            <a:r>
              <a:rPr lang="en-ID" dirty="0"/>
              <a:t> </a:t>
            </a:r>
            <a:r>
              <a:rPr lang="en-ID" dirty="0" err="1"/>
              <a:t>serta</a:t>
            </a:r>
            <a:r>
              <a:rPr lang="en-ID" dirty="0"/>
              <a:t> rasa </a:t>
            </a:r>
            <a:r>
              <a:rPr lang="en-ID" dirty="0" err="1"/>
              <a:t>malu</a:t>
            </a:r>
            <a:r>
              <a:rPr lang="en-ID" dirty="0"/>
              <a:t>. </a:t>
            </a:r>
            <a:r>
              <a:rPr lang="en-ID" dirty="0" err="1"/>
              <a:t>Namun</a:t>
            </a:r>
            <a:r>
              <a:rPr lang="en-ID" dirty="0"/>
              <a:t>, Allah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dan </a:t>
            </a:r>
            <a:r>
              <a:rPr lang="en-ID" dirty="0" err="1"/>
              <a:t>membuka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pemulihan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 dan </a:t>
            </a:r>
            <a:r>
              <a:rPr lang="en-ID" dirty="0" err="1"/>
              <a:t>keselamatan</a:t>
            </a:r>
            <a:r>
              <a:rPr lang="en-ID" dirty="0"/>
              <a:t>-Nya.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870068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Kejadian</a:t>
            </a:r>
            <a:r>
              <a:rPr lang="en-ID" dirty="0"/>
              <a:t> 3:9 </a:t>
            </a:r>
            <a:r>
              <a:rPr lang="en-ID" dirty="0" err="1"/>
              <a:t>menceritakan</a:t>
            </a:r>
            <a:r>
              <a:rPr lang="en-ID" dirty="0"/>
              <a:t> </a:t>
            </a:r>
            <a:r>
              <a:rPr lang="en-ID" dirty="0" err="1"/>
              <a:t>ketika</a:t>
            </a:r>
            <a:r>
              <a:rPr lang="en-ID" dirty="0"/>
              <a:t> Allah </a:t>
            </a:r>
            <a:r>
              <a:rPr lang="en-ID" dirty="0" err="1"/>
              <a:t>memanggil</a:t>
            </a:r>
            <a:r>
              <a:rPr lang="en-ID" dirty="0"/>
              <a:t> Adam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ia</a:t>
            </a:r>
            <a:r>
              <a:rPr lang="en-ID" dirty="0"/>
              <a:t> dan Hawa </a:t>
            </a:r>
            <a:r>
              <a:rPr lang="en-ID" dirty="0" err="1"/>
              <a:t>jatuh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dosa. </a:t>
            </a:r>
            <a:r>
              <a:rPr lang="en-ID" dirty="0" err="1"/>
              <a:t>Pertanyaan</a:t>
            </a:r>
            <a:r>
              <a:rPr lang="en-ID" dirty="0"/>
              <a:t> Allah, “Di </a:t>
            </a:r>
            <a:r>
              <a:rPr lang="en-ID" dirty="0" err="1"/>
              <a:t>manakah</a:t>
            </a:r>
            <a:r>
              <a:rPr lang="en-ID" dirty="0"/>
              <a:t> </a:t>
            </a:r>
            <a:r>
              <a:rPr lang="en-ID" dirty="0" err="1"/>
              <a:t>engkau</a:t>
            </a:r>
            <a:r>
              <a:rPr lang="en-ID" dirty="0"/>
              <a:t>?” </a:t>
            </a:r>
            <a:r>
              <a:rPr lang="en-ID" dirty="0" err="1"/>
              <a:t>bukan</a:t>
            </a:r>
            <a:r>
              <a:rPr lang="en-ID" dirty="0"/>
              <a:t> </a:t>
            </a:r>
            <a:r>
              <a:rPr lang="en-ID" dirty="0" err="1"/>
              <a:t>karena</a:t>
            </a:r>
            <a:r>
              <a:rPr lang="en-ID" dirty="0"/>
              <a:t> Allah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mengetahui</a:t>
            </a:r>
            <a:r>
              <a:rPr lang="en-ID" dirty="0"/>
              <a:t> </a:t>
            </a:r>
            <a:r>
              <a:rPr lang="en-ID" dirty="0" err="1"/>
              <a:t>keberadaan</a:t>
            </a:r>
            <a:r>
              <a:rPr lang="en-ID" dirty="0"/>
              <a:t> Adam, </a:t>
            </a:r>
            <a:r>
              <a:rPr lang="en-ID" dirty="0" err="1"/>
              <a:t>melainkan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panggilan</a:t>
            </a:r>
            <a:r>
              <a:rPr lang="en-ID" dirty="0"/>
              <a:t> Allah agar Adam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keadaannya</a:t>
            </a:r>
            <a:r>
              <a:rPr lang="en-ID" dirty="0"/>
              <a:t> dan </a:t>
            </a:r>
            <a:r>
              <a:rPr lang="en-ID" dirty="0" err="1"/>
              <a:t>menghadapi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ketidaktaatannya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pPr lvl="0"/>
            <a:r>
              <a:rPr lang="en-ID" dirty="0"/>
              <a:t>Allah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. </a:t>
            </a:r>
            <a:r>
              <a:rPr lang="en-ID" dirty="0" err="1"/>
              <a:t>Meskipun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telah</a:t>
            </a:r>
            <a:r>
              <a:rPr lang="en-ID" dirty="0"/>
              <a:t> </a:t>
            </a:r>
            <a:r>
              <a:rPr lang="en-ID" dirty="0" err="1"/>
              <a:t>berdosa</a:t>
            </a:r>
            <a:r>
              <a:rPr lang="en-ID" dirty="0"/>
              <a:t> dan </a:t>
            </a:r>
            <a:r>
              <a:rPr lang="en-ID" dirty="0" err="1"/>
              <a:t>bersembunyi</a:t>
            </a:r>
            <a:r>
              <a:rPr lang="en-ID" dirty="0"/>
              <a:t>, Allah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mengambil</a:t>
            </a:r>
            <a:r>
              <a:rPr lang="en-ID" dirty="0"/>
              <a:t> </a:t>
            </a:r>
            <a:r>
              <a:rPr lang="en-ID" dirty="0" err="1"/>
              <a:t>inisiatif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dan </a:t>
            </a:r>
            <a:r>
              <a:rPr lang="en-ID" dirty="0" err="1"/>
              <a:t>memanggilnya</a:t>
            </a:r>
            <a:r>
              <a:rPr lang="en-ID" dirty="0"/>
              <a:t>.</a:t>
            </a:r>
          </a:p>
          <a:p>
            <a:pPr lvl="0"/>
            <a:r>
              <a:rPr lang="en-ID" dirty="0"/>
              <a:t>Allah </a:t>
            </a:r>
            <a:r>
              <a:rPr lang="en-ID" dirty="0" err="1"/>
              <a:t>menghendaki</a:t>
            </a:r>
            <a:r>
              <a:rPr lang="en-ID" dirty="0"/>
              <a:t> </a:t>
            </a:r>
            <a:r>
              <a:rPr lang="en-ID" dirty="0" err="1"/>
              <a:t>pemulihan</a:t>
            </a:r>
            <a:r>
              <a:rPr lang="en-ID" dirty="0"/>
              <a:t> </a:t>
            </a:r>
            <a:r>
              <a:rPr lang="en-ID" dirty="0" err="1"/>
              <a:t>hubungan</a:t>
            </a:r>
            <a:r>
              <a:rPr lang="en-ID" dirty="0"/>
              <a:t>. </a:t>
            </a:r>
            <a:r>
              <a:rPr lang="en-ID" dirty="0" err="1"/>
              <a:t>Panggilan</a:t>
            </a:r>
            <a:r>
              <a:rPr lang="en-ID" dirty="0"/>
              <a:t> Allah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Dia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peduli</a:t>
            </a:r>
            <a:r>
              <a:rPr lang="en-ID" dirty="0"/>
              <a:t> dan </a:t>
            </a:r>
            <a:r>
              <a:rPr lang="en-ID" dirty="0" err="1"/>
              <a:t>menginginkan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-Nya.</a:t>
            </a:r>
          </a:p>
          <a:p>
            <a:pPr lvl="0"/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perlu</a:t>
            </a:r>
            <a:r>
              <a:rPr lang="en-ID" dirty="0"/>
              <a:t>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keadaannya</a:t>
            </a:r>
            <a:r>
              <a:rPr lang="en-ID" dirty="0"/>
              <a:t>. </a:t>
            </a:r>
            <a:r>
              <a:rPr lang="en-ID" dirty="0" err="1"/>
              <a:t>Pertanyaan</a:t>
            </a:r>
            <a:r>
              <a:rPr lang="en-ID" dirty="0"/>
              <a:t> Allah </a:t>
            </a:r>
            <a:r>
              <a:rPr lang="en-ID" dirty="0" err="1"/>
              <a:t>mengajak</a:t>
            </a:r>
            <a:r>
              <a:rPr lang="en-ID" dirty="0"/>
              <a:t> Adam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perubahan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hubungannya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Allah </a:t>
            </a:r>
            <a:r>
              <a:rPr lang="en-ID" dirty="0" err="1"/>
              <a:t>akibat</a:t>
            </a:r>
            <a:r>
              <a:rPr lang="en-ID" dirty="0"/>
              <a:t> dosa.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Dosa </a:t>
            </a:r>
            <a:r>
              <a:rPr lang="en-ID" dirty="0" err="1"/>
              <a:t>membuat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menjauh</a:t>
            </a:r>
            <a:r>
              <a:rPr lang="en-ID" dirty="0"/>
              <a:t> dan </a:t>
            </a:r>
            <a:r>
              <a:rPr lang="en-ID" dirty="0" err="1"/>
              <a:t>bersembunyi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Allah, </a:t>
            </a:r>
            <a:r>
              <a:rPr lang="en-ID" dirty="0" err="1"/>
              <a:t>tetapi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 Allah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mencari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dan </a:t>
            </a:r>
            <a:r>
              <a:rPr lang="en-ID" dirty="0" err="1"/>
              <a:t>memanggilnya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kembali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-Nya.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892144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Kejadian</a:t>
            </a:r>
            <a:r>
              <a:rPr lang="en-ID" dirty="0"/>
              <a:t> 3:24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tindakan</a:t>
            </a:r>
            <a:r>
              <a:rPr lang="en-ID" dirty="0"/>
              <a:t> Allah </a:t>
            </a:r>
            <a:r>
              <a:rPr lang="en-ID" dirty="0" err="1"/>
              <a:t>mengusir</a:t>
            </a:r>
            <a:r>
              <a:rPr lang="en-ID" dirty="0"/>
              <a:t> Adam dan Hawa </a:t>
            </a:r>
            <a:r>
              <a:rPr lang="en-ID" dirty="0" err="1"/>
              <a:t>dari</a:t>
            </a:r>
            <a:r>
              <a:rPr lang="en-ID" dirty="0"/>
              <a:t> Taman Eden </a:t>
            </a:r>
            <a:r>
              <a:rPr lang="en-ID" dirty="0" err="1"/>
              <a:t>setelah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jatuh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dosa. Allah </a:t>
            </a:r>
            <a:r>
              <a:rPr lang="en-ID" dirty="0" err="1"/>
              <a:t>menempatkan</a:t>
            </a:r>
            <a:r>
              <a:rPr lang="en-ID" dirty="0"/>
              <a:t> </a:t>
            </a:r>
            <a:r>
              <a:rPr lang="en-ID" dirty="0" err="1"/>
              <a:t>kerub</a:t>
            </a:r>
            <a:r>
              <a:rPr lang="en-ID" dirty="0"/>
              <a:t> dan </a:t>
            </a:r>
            <a:r>
              <a:rPr lang="en-ID" dirty="0" err="1"/>
              <a:t>pedang</a:t>
            </a:r>
            <a:r>
              <a:rPr lang="en-ID" dirty="0"/>
              <a:t> </a:t>
            </a:r>
            <a:r>
              <a:rPr lang="en-ID" dirty="0" err="1"/>
              <a:t>bernyala</a:t>
            </a:r>
            <a:r>
              <a:rPr lang="en-ID" dirty="0"/>
              <a:t>-nyala yang </a:t>
            </a:r>
            <a:r>
              <a:rPr lang="en-ID" dirty="0" err="1"/>
              <a:t>menyambar</a:t>
            </a:r>
            <a:r>
              <a:rPr lang="en-ID" dirty="0"/>
              <a:t> </a:t>
            </a:r>
            <a:r>
              <a:rPr lang="en-ID" dirty="0" err="1"/>
              <a:t>ke</a:t>
            </a:r>
            <a:r>
              <a:rPr lang="en-ID" dirty="0"/>
              <a:t> </a:t>
            </a:r>
            <a:r>
              <a:rPr lang="en-ID" dirty="0" err="1"/>
              <a:t>segala</a:t>
            </a:r>
            <a:r>
              <a:rPr lang="en-ID" dirty="0"/>
              <a:t> </a:t>
            </a:r>
            <a:r>
              <a:rPr lang="en-ID" dirty="0" err="1"/>
              <a:t>arah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menuju</a:t>
            </a:r>
            <a:r>
              <a:rPr lang="en-ID" dirty="0"/>
              <a:t> </a:t>
            </a:r>
            <a:r>
              <a:rPr lang="en-ID" dirty="0" err="1"/>
              <a:t>pohon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, </a:t>
            </a:r>
            <a:r>
              <a:rPr lang="en-ID" dirty="0" err="1"/>
              <a:t>sehingga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memakannya</a:t>
            </a:r>
            <a:r>
              <a:rPr lang="en-ID" dirty="0"/>
              <a:t> dan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selama-lamanya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berdosa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pPr lvl="0"/>
            <a:r>
              <a:rPr lang="en-ID" dirty="0"/>
              <a:t>Dosa </a:t>
            </a:r>
            <a:r>
              <a:rPr lang="en-ID" dirty="0" err="1"/>
              <a:t>membawa</a:t>
            </a:r>
            <a:r>
              <a:rPr lang="en-ID" dirty="0"/>
              <a:t> </a:t>
            </a:r>
            <a:r>
              <a:rPr lang="en-ID" dirty="0" err="1"/>
              <a:t>konsekuensi</a:t>
            </a:r>
            <a:r>
              <a:rPr lang="en-ID" dirty="0"/>
              <a:t>. </a:t>
            </a:r>
            <a:r>
              <a:rPr lang="en-ID" dirty="0" err="1"/>
              <a:t>Ketidaktaatan</a:t>
            </a:r>
            <a:r>
              <a:rPr lang="en-ID" dirty="0"/>
              <a:t> Adam dan Hawa </a:t>
            </a:r>
            <a:r>
              <a:rPr lang="en-ID" dirty="0" err="1"/>
              <a:t>mengakibatkan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 </a:t>
            </a: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hak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tinggal</a:t>
            </a:r>
            <a:r>
              <a:rPr lang="en-ID" dirty="0"/>
              <a:t> di Taman Eden dan </a:t>
            </a:r>
            <a:r>
              <a:rPr lang="en-ID" dirty="0" err="1"/>
              <a:t>menikmati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yang </a:t>
            </a:r>
            <a:r>
              <a:rPr lang="en-ID" dirty="0" err="1"/>
              <a:t>sebelumnya</a:t>
            </a:r>
            <a:r>
              <a:rPr lang="en-ID" dirty="0"/>
              <a:t> </a:t>
            </a:r>
            <a:r>
              <a:rPr lang="en-ID" dirty="0" err="1"/>
              <a:t>diberikan</a:t>
            </a:r>
            <a:r>
              <a:rPr lang="en-ID" dirty="0"/>
              <a:t> Allah.</a:t>
            </a:r>
          </a:p>
          <a:p>
            <a:pPr lvl="0"/>
            <a:r>
              <a:rPr lang="en-ID" dirty="0"/>
              <a:t>Allah </a:t>
            </a:r>
            <a:r>
              <a:rPr lang="en-ID" dirty="0" err="1"/>
              <a:t>menunjukkan</a:t>
            </a:r>
            <a:r>
              <a:rPr lang="en-ID" dirty="0"/>
              <a:t> </a:t>
            </a:r>
            <a:r>
              <a:rPr lang="en-ID" dirty="0" err="1"/>
              <a:t>keadilan</a:t>
            </a:r>
            <a:r>
              <a:rPr lang="en-ID" dirty="0"/>
              <a:t> </a:t>
            </a:r>
            <a:r>
              <a:rPr lang="en-ID" dirty="0" err="1"/>
              <a:t>sekaligus</a:t>
            </a:r>
            <a:r>
              <a:rPr lang="en-ID" dirty="0"/>
              <a:t> </a:t>
            </a:r>
            <a:r>
              <a:rPr lang="en-ID" dirty="0" err="1"/>
              <a:t>belas</a:t>
            </a:r>
            <a:r>
              <a:rPr lang="en-ID" dirty="0"/>
              <a:t> </a:t>
            </a:r>
            <a:r>
              <a:rPr lang="en-ID" dirty="0" err="1"/>
              <a:t>kasihan</a:t>
            </a:r>
            <a:r>
              <a:rPr lang="en-ID" dirty="0"/>
              <a:t>. </a:t>
            </a:r>
            <a:r>
              <a:rPr lang="en-ID" dirty="0" err="1"/>
              <a:t>Penjagaan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menuju</a:t>
            </a:r>
            <a:r>
              <a:rPr lang="en-ID" dirty="0"/>
              <a:t> </a:t>
            </a:r>
            <a:r>
              <a:rPr lang="en-ID" dirty="0" err="1"/>
              <a:t>pohon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mencegah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hidup</a:t>
            </a:r>
            <a:r>
              <a:rPr lang="en-ID" dirty="0"/>
              <a:t> </a:t>
            </a:r>
            <a:r>
              <a:rPr lang="en-ID" dirty="0" err="1"/>
              <a:t>kekal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berdosa</a:t>
            </a:r>
            <a:r>
              <a:rPr lang="en-ID" dirty="0"/>
              <a:t> dan </a:t>
            </a:r>
            <a:r>
              <a:rPr lang="en-ID" dirty="0" err="1"/>
              <a:t>mengalami</a:t>
            </a:r>
            <a:r>
              <a:rPr lang="en-ID" dirty="0"/>
              <a:t> </a:t>
            </a:r>
            <a:r>
              <a:rPr lang="en-ID" dirty="0" err="1"/>
              <a:t>penderitaan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akhir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membutuhkan</a:t>
            </a:r>
            <a:r>
              <a:rPr lang="en-ID" dirty="0"/>
              <a:t> </a:t>
            </a:r>
            <a:r>
              <a:rPr lang="en-ID" dirty="0" err="1"/>
              <a:t>pemulihan</a:t>
            </a:r>
            <a:r>
              <a:rPr lang="en-ID" dirty="0"/>
              <a:t> dan </a:t>
            </a:r>
            <a:r>
              <a:rPr lang="en-ID" dirty="0" err="1"/>
              <a:t>keselamatan</a:t>
            </a:r>
            <a:r>
              <a:rPr lang="en-ID" dirty="0"/>
              <a:t>. </a:t>
            </a:r>
            <a:r>
              <a:rPr lang="en-ID" dirty="0" err="1"/>
              <a:t>Terpisahnya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pohon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menggambarkan</a:t>
            </a:r>
            <a:r>
              <a:rPr lang="en-ID" dirty="0"/>
              <a:t> </a:t>
            </a:r>
            <a:r>
              <a:rPr lang="en-ID" dirty="0" err="1"/>
              <a:t>akibat</a:t>
            </a:r>
            <a:r>
              <a:rPr lang="en-ID" dirty="0"/>
              <a:t> dosa dan </a:t>
            </a:r>
            <a:r>
              <a:rPr lang="en-ID" dirty="0" err="1"/>
              <a:t>kebutuhan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akan</a:t>
            </a:r>
            <a:r>
              <a:rPr lang="en-ID" dirty="0"/>
              <a:t> </a:t>
            </a:r>
            <a:r>
              <a:rPr lang="en-ID" dirty="0" err="1"/>
              <a:t>jalan</a:t>
            </a:r>
            <a:r>
              <a:rPr lang="en-ID" dirty="0"/>
              <a:t> </a:t>
            </a:r>
            <a:r>
              <a:rPr lang="en-ID" dirty="0" err="1"/>
              <a:t>keselamatan</a:t>
            </a:r>
            <a:r>
              <a:rPr lang="en-ID" dirty="0"/>
              <a:t> yang </a:t>
            </a:r>
            <a:r>
              <a:rPr lang="en-ID" dirty="0" err="1"/>
              <a:t>disediakan</a:t>
            </a:r>
            <a:r>
              <a:rPr lang="en-ID" dirty="0"/>
              <a:t> Allah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Kristus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Dosa </a:t>
            </a:r>
            <a:r>
              <a:rPr lang="en-ID" dirty="0" err="1"/>
              <a:t>memisahkan</a:t>
            </a:r>
            <a:r>
              <a:rPr lang="en-ID" dirty="0"/>
              <a:t>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sumber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, </a:t>
            </a:r>
            <a:r>
              <a:rPr lang="en-ID" dirty="0" err="1"/>
              <a:t>tetapi</a:t>
            </a:r>
            <a:r>
              <a:rPr lang="en-ID" dirty="0"/>
              <a:t> Allah </a:t>
            </a:r>
            <a:r>
              <a:rPr lang="en-ID" dirty="0" err="1"/>
              <a:t>tetap</a:t>
            </a:r>
            <a:r>
              <a:rPr lang="en-ID" dirty="0"/>
              <a:t> </a:t>
            </a:r>
            <a:r>
              <a:rPr lang="en-ID" dirty="0" err="1"/>
              <a:t>menyediakan</a:t>
            </a:r>
            <a:r>
              <a:rPr lang="en-ID" dirty="0"/>
              <a:t> </a:t>
            </a:r>
            <a:r>
              <a:rPr lang="en-ID" dirty="0" err="1"/>
              <a:t>rencana</a:t>
            </a:r>
            <a:r>
              <a:rPr lang="en-ID" dirty="0"/>
              <a:t> </a:t>
            </a:r>
            <a:r>
              <a:rPr lang="en-ID" dirty="0" err="1"/>
              <a:t>keselamatan</a:t>
            </a:r>
            <a:r>
              <a:rPr lang="en-ID" dirty="0"/>
              <a:t> agar </a:t>
            </a:r>
            <a:r>
              <a:rPr lang="en-ID" dirty="0" err="1"/>
              <a:t>manusia</a:t>
            </a:r>
            <a:r>
              <a:rPr lang="en-ID" dirty="0"/>
              <a:t> </a:t>
            </a:r>
            <a:r>
              <a:rPr lang="en-ID" dirty="0" err="1"/>
              <a:t>dapat</a:t>
            </a:r>
            <a:r>
              <a:rPr lang="en-ID" dirty="0"/>
              <a:t> </a:t>
            </a:r>
            <a:r>
              <a:rPr lang="en-ID" dirty="0" err="1"/>
              <a:t>dipulihkan</a:t>
            </a:r>
            <a:r>
              <a:rPr lang="en-ID" dirty="0"/>
              <a:t> dan </a:t>
            </a:r>
            <a:r>
              <a:rPr lang="en-ID" dirty="0" err="1"/>
              <a:t>memperoleh</a:t>
            </a:r>
            <a:r>
              <a:rPr lang="en-ID" dirty="0"/>
              <a:t> </a:t>
            </a:r>
            <a:r>
              <a:rPr lang="en-ID" dirty="0" err="1"/>
              <a:t>kehidupan</a:t>
            </a:r>
            <a:r>
              <a:rPr lang="en-ID" dirty="0"/>
              <a:t> </a:t>
            </a:r>
            <a:r>
              <a:rPr lang="en-ID" dirty="0" err="1"/>
              <a:t>kekal</a:t>
            </a:r>
            <a:r>
              <a:rPr lang="en-ID" dirty="0"/>
              <a:t> </a:t>
            </a:r>
            <a:r>
              <a:rPr lang="en-ID" dirty="0" err="1"/>
              <a:t>melalui</a:t>
            </a:r>
            <a:r>
              <a:rPr lang="en-ID" dirty="0"/>
              <a:t> </a:t>
            </a:r>
            <a:r>
              <a:rPr lang="en-ID" dirty="0" err="1"/>
              <a:t>Yesus</a:t>
            </a:r>
            <a:r>
              <a:rPr lang="en-ID" dirty="0"/>
              <a:t> </a:t>
            </a:r>
            <a:r>
              <a:rPr lang="en-ID" dirty="0" err="1"/>
              <a:t>Kristus</a:t>
            </a:r>
            <a:r>
              <a:rPr lang="en-ID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521168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 err="1"/>
              <a:t>Yehezkiel</a:t>
            </a:r>
            <a:r>
              <a:rPr lang="en-ID" dirty="0"/>
              <a:t> 33:7 </a:t>
            </a:r>
            <a:r>
              <a:rPr lang="en-ID" dirty="0" err="1"/>
              <a:t>menjelaskan</a:t>
            </a:r>
            <a:r>
              <a:rPr lang="en-ID" dirty="0"/>
              <a:t> </a:t>
            </a:r>
            <a:r>
              <a:rPr lang="en-ID" dirty="0" err="1"/>
              <a:t>bahwa</a:t>
            </a:r>
            <a:r>
              <a:rPr lang="en-ID" dirty="0"/>
              <a:t> Allah </a:t>
            </a:r>
            <a:r>
              <a:rPr lang="en-ID" dirty="0" err="1"/>
              <a:t>menetapkan</a:t>
            </a:r>
            <a:r>
              <a:rPr lang="en-ID" dirty="0"/>
              <a:t> </a:t>
            </a:r>
            <a:r>
              <a:rPr lang="en-ID" dirty="0" err="1"/>
              <a:t>Yehezkiel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penjaga</a:t>
            </a:r>
            <a:r>
              <a:rPr lang="en-ID" dirty="0"/>
              <a:t> </a:t>
            </a:r>
            <a:r>
              <a:rPr lang="en-ID" dirty="0" err="1"/>
              <a:t>bagi</a:t>
            </a:r>
            <a:r>
              <a:rPr lang="en-ID" dirty="0"/>
              <a:t> </a:t>
            </a:r>
            <a:r>
              <a:rPr lang="en-ID" dirty="0" err="1"/>
              <a:t>kaum</a:t>
            </a:r>
            <a:r>
              <a:rPr lang="en-ID" dirty="0"/>
              <a:t> Israel.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penjaga</a:t>
            </a:r>
            <a:r>
              <a:rPr lang="en-ID" dirty="0"/>
              <a:t>, </a:t>
            </a:r>
            <a:r>
              <a:rPr lang="en-ID" dirty="0" err="1"/>
              <a:t>Yehezkiel</a:t>
            </a:r>
            <a:r>
              <a:rPr lang="en-ID" dirty="0"/>
              <a:t> </a:t>
            </a:r>
            <a:r>
              <a:rPr lang="en-ID" dirty="0" err="1"/>
              <a:t>bertanggung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mendengarkan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Allah dan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peringatan</a:t>
            </a:r>
            <a:r>
              <a:rPr lang="en-ID" dirty="0"/>
              <a:t>-Nya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 Israel.</a:t>
            </a:r>
          </a:p>
          <a:p>
            <a:endParaRPr lang="en-ID" dirty="0"/>
          </a:p>
          <a:p>
            <a:r>
              <a:rPr lang="en-ID" dirty="0"/>
              <a:t>Ayat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mengandung</a:t>
            </a:r>
            <a:r>
              <a:rPr lang="en-ID" dirty="0"/>
              <a:t> </a:t>
            </a:r>
            <a:r>
              <a:rPr lang="en-ID" dirty="0" err="1"/>
              <a:t>tiga</a:t>
            </a:r>
            <a:r>
              <a:rPr lang="en-ID" dirty="0"/>
              <a:t> </a:t>
            </a:r>
            <a:r>
              <a:rPr lang="en-ID" dirty="0" err="1"/>
              <a:t>makna</a:t>
            </a:r>
            <a:r>
              <a:rPr lang="en-ID" dirty="0"/>
              <a:t> </a:t>
            </a:r>
            <a:r>
              <a:rPr lang="en-ID" dirty="0" err="1"/>
              <a:t>penting</a:t>
            </a:r>
            <a:r>
              <a:rPr lang="en-ID" dirty="0"/>
              <a:t>:</a:t>
            </a:r>
          </a:p>
          <a:p>
            <a:pPr lvl="0"/>
            <a:r>
              <a:rPr lang="en-ID" dirty="0"/>
              <a:t>Allah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-Nya. Allah </a:t>
            </a:r>
            <a:r>
              <a:rPr lang="en-ID" dirty="0" err="1"/>
              <a:t>mempercayakan</a:t>
            </a:r>
            <a:r>
              <a:rPr lang="en-ID" dirty="0"/>
              <a:t> </a:t>
            </a:r>
            <a:r>
              <a:rPr lang="en-ID" dirty="0" err="1"/>
              <a:t>tugas</a:t>
            </a:r>
            <a:r>
              <a:rPr lang="en-ID" dirty="0"/>
              <a:t> </a:t>
            </a:r>
            <a:r>
              <a:rPr lang="en-ID" dirty="0" err="1"/>
              <a:t>khusus</a:t>
            </a:r>
            <a:r>
              <a:rPr lang="en-ID" dirty="0"/>
              <a:t> </a:t>
            </a:r>
            <a:r>
              <a:rPr lang="en-ID" dirty="0" err="1"/>
              <a:t>kepada</a:t>
            </a:r>
            <a:r>
              <a:rPr lang="en-ID" dirty="0"/>
              <a:t> </a:t>
            </a:r>
            <a:r>
              <a:rPr lang="en-ID" dirty="0" err="1"/>
              <a:t>Yehezkiel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penjaga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yang </a:t>
            </a:r>
            <a:r>
              <a:rPr lang="en-ID" dirty="0" err="1"/>
              <a:t>memperhatikan</a:t>
            </a:r>
            <a:r>
              <a:rPr lang="en-ID" dirty="0"/>
              <a:t> </a:t>
            </a:r>
            <a:r>
              <a:rPr lang="en-ID" dirty="0" err="1"/>
              <a:t>keadaan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-Nya.</a:t>
            </a:r>
          </a:p>
          <a:p>
            <a:pPr lvl="0"/>
            <a:r>
              <a:rPr lang="en-ID" dirty="0" err="1"/>
              <a:t>Firman</a:t>
            </a:r>
            <a:r>
              <a:rPr lang="en-ID" dirty="0"/>
              <a:t> Allah </a:t>
            </a:r>
            <a:r>
              <a:rPr lang="en-ID" dirty="0" err="1"/>
              <a:t>harus</a:t>
            </a:r>
            <a:r>
              <a:rPr lang="en-ID" dirty="0"/>
              <a:t> </a:t>
            </a:r>
            <a:r>
              <a:rPr lang="en-ID" dirty="0" err="1"/>
              <a:t>disampaikan</a:t>
            </a:r>
            <a:r>
              <a:rPr lang="en-ID" dirty="0"/>
              <a:t>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setia</a:t>
            </a:r>
            <a:r>
              <a:rPr lang="en-ID" dirty="0"/>
              <a:t>. </a:t>
            </a:r>
            <a:r>
              <a:rPr lang="en-ID" dirty="0" err="1"/>
              <a:t>Yehezkiel</a:t>
            </a:r>
            <a:r>
              <a:rPr lang="en-ID" dirty="0"/>
              <a:t> </a:t>
            </a:r>
            <a:r>
              <a:rPr lang="en-ID" dirty="0" err="1"/>
              <a:t>bertugas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setiap</a:t>
            </a:r>
            <a:r>
              <a:rPr lang="en-ID" dirty="0"/>
              <a:t> </a:t>
            </a:r>
            <a:r>
              <a:rPr lang="en-ID" dirty="0" err="1"/>
              <a:t>peringatan</a:t>
            </a:r>
            <a:r>
              <a:rPr lang="en-ID" dirty="0"/>
              <a:t> yang </a:t>
            </a:r>
            <a:r>
              <a:rPr lang="en-ID" dirty="0" err="1"/>
              <a:t>diterimanya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Allah, </a:t>
            </a:r>
            <a:r>
              <a:rPr lang="en-ID" dirty="0" err="1"/>
              <a:t>sekalipun</a:t>
            </a:r>
            <a:r>
              <a:rPr lang="en-ID" dirty="0"/>
              <a:t> </a:t>
            </a:r>
            <a:r>
              <a:rPr lang="en-ID" dirty="0" err="1"/>
              <a:t>pesan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sulit</a:t>
            </a:r>
            <a:r>
              <a:rPr lang="en-ID" dirty="0"/>
              <a:t> </a:t>
            </a:r>
            <a:r>
              <a:rPr lang="en-ID" dirty="0" err="1"/>
              <a:t>diterima</a:t>
            </a:r>
            <a:r>
              <a:rPr lang="en-ID" dirty="0"/>
              <a:t> oleh </a:t>
            </a:r>
            <a:r>
              <a:rPr lang="en-ID" dirty="0" err="1"/>
              <a:t>umat</a:t>
            </a:r>
            <a:r>
              <a:rPr lang="en-ID" dirty="0"/>
              <a:t>.</a:t>
            </a:r>
          </a:p>
          <a:p>
            <a:pPr lvl="0"/>
            <a:r>
              <a:rPr lang="en-ID" dirty="0" err="1"/>
              <a:t>Peringatan</a:t>
            </a:r>
            <a:r>
              <a:rPr lang="en-ID" dirty="0"/>
              <a:t> </a:t>
            </a:r>
            <a:r>
              <a:rPr lang="en-ID" dirty="0" err="1"/>
              <a:t>merupakan</a:t>
            </a:r>
            <a:r>
              <a:rPr lang="en-ID" dirty="0"/>
              <a:t> </a:t>
            </a:r>
            <a:r>
              <a:rPr lang="en-ID" dirty="0" err="1"/>
              <a:t>wujud</a:t>
            </a:r>
            <a:r>
              <a:rPr lang="en-ID" dirty="0"/>
              <a:t> </a:t>
            </a:r>
            <a:r>
              <a:rPr lang="en-ID" dirty="0" err="1"/>
              <a:t>kasih</a:t>
            </a:r>
            <a:r>
              <a:rPr lang="en-ID" dirty="0"/>
              <a:t> dan </a:t>
            </a:r>
            <a:r>
              <a:rPr lang="en-ID" dirty="0" err="1"/>
              <a:t>kepedulian</a:t>
            </a:r>
            <a:r>
              <a:rPr lang="en-ID" dirty="0"/>
              <a:t> Allah. Allah </a:t>
            </a:r>
            <a:r>
              <a:rPr lang="en-ID" dirty="0" err="1"/>
              <a:t>memberikan</a:t>
            </a:r>
            <a:r>
              <a:rPr lang="en-ID" dirty="0"/>
              <a:t> </a:t>
            </a:r>
            <a:r>
              <a:rPr lang="en-ID" dirty="0" err="1"/>
              <a:t>peringatan</a:t>
            </a:r>
            <a:r>
              <a:rPr lang="en-ID" dirty="0"/>
              <a:t> agar </a:t>
            </a:r>
            <a:r>
              <a:rPr lang="en-ID" dirty="0" err="1"/>
              <a:t>umat</a:t>
            </a:r>
            <a:r>
              <a:rPr lang="en-ID" dirty="0"/>
              <a:t> </a:t>
            </a:r>
            <a:r>
              <a:rPr lang="en-ID" dirty="0" err="1"/>
              <a:t>menyadari</a:t>
            </a:r>
            <a:r>
              <a:rPr lang="en-ID" dirty="0"/>
              <a:t> </a:t>
            </a:r>
            <a:r>
              <a:rPr lang="en-ID" dirty="0" err="1"/>
              <a:t>kesalahan</a:t>
            </a:r>
            <a:r>
              <a:rPr lang="en-ID" dirty="0"/>
              <a:t> </a:t>
            </a:r>
            <a:r>
              <a:rPr lang="en-ID" dirty="0" err="1"/>
              <a:t>mereka</a:t>
            </a:r>
            <a:r>
              <a:rPr lang="en-ID" dirty="0"/>
              <a:t>, </a:t>
            </a:r>
            <a:r>
              <a:rPr lang="en-ID" dirty="0" err="1"/>
              <a:t>bertobat</a:t>
            </a:r>
            <a:r>
              <a:rPr lang="en-ID" dirty="0"/>
              <a:t>, dan </a:t>
            </a:r>
            <a:r>
              <a:rPr lang="en-ID" dirty="0" err="1"/>
              <a:t>terhindar</a:t>
            </a:r>
            <a:r>
              <a:rPr lang="en-ID" dirty="0"/>
              <a:t> </a:t>
            </a:r>
            <a:r>
              <a:rPr lang="en-ID" dirty="0" err="1"/>
              <a:t>dari</a:t>
            </a:r>
            <a:r>
              <a:rPr lang="en-ID" dirty="0"/>
              <a:t> </a:t>
            </a:r>
            <a:r>
              <a:rPr lang="en-ID" dirty="0" err="1"/>
              <a:t>kebinasaan</a:t>
            </a:r>
            <a:r>
              <a:rPr lang="en-ID" dirty="0"/>
              <a:t>.</a:t>
            </a:r>
          </a:p>
          <a:p>
            <a:endParaRPr lang="en-ID" dirty="0"/>
          </a:p>
          <a:p>
            <a:r>
              <a:rPr lang="en-ID" dirty="0"/>
              <a:t>Inti </a:t>
            </a:r>
            <a:r>
              <a:rPr lang="en-ID" dirty="0" err="1"/>
              <a:t>pesan</a:t>
            </a:r>
            <a:r>
              <a:rPr lang="en-ID" dirty="0"/>
              <a:t>: Allah </a:t>
            </a:r>
            <a:r>
              <a:rPr lang="en-ID" dirty="0" err="1"/>
              <a:t>memanggil</a:t>
            </a:r>
            <a:r>
              <a:rPr lang="en-ID" dirty="0"/>
              <a:t> </a:t>
            </a:r>
            <a:r>
              <a:rPr lang="en-ID" dirty="0" err="1"/>
              <a:t>umat</a:t>
            </a:r>
            <a:r>
              <a:rPr lang="en-ID" dirty="0"/>
              <a:t>-Nya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menjadi</a:t>
            </a:r>
            <a:r>
              <a:rPr lang="en-ID" dirty="0"/>
              <a:t> </a:t>
            </a:r>
            <a:r>
              <a:rPr lang="en-ID" dirty="0" err="1"/>
              <a:t>penjaga</a:t>
            </a:r>
            <a:r>
              <a:rPr lang="en-ID" dirty="0"/>
              <a:t> </a:t>
            </a:r>
            <a:r>
              <a:rPr lang="en-ID" dirty="0" err="1"/>
              <a:t>rohani</a:t>
            </a:r>
            <a:r>
              <a:rPr lang="en-ID" dirty="0"/>
              <a:t> yang </a:t>
            </a:r>
            <a:r>
              <a:rPr lang="en-ID" dirty="0" err="1"/>
              <a:t>setia</a:t>
            </a:r>
            <a:r>
              <a:rPr lang="en-ID" dirty="0"/>
              <a:t> </a:t>
            </a:r>
            <a:r>
              <a:rPr lang="en-ID" dirty="0" err="1"/>
              <a:t>dalam</a:t>
            </a:r>
            <a:r>
              <a:rPr lang="en-ID" dirty="0"/>
              <a:t> </a:t>
            </a:r>
            <a:r>
              <a:rPr lang="en-ID" dirty="0" err="1"/>
              <a:t>menyampaikan</a:t>
            </a:r>
            <a:r>
              <a:rPr lang="en-ID" dirty="0"/>
              <a:t> </a:t>
            </a:r>
            <a:r>
              <a:rPr lang="en-ID" dirty="0" err="1"/>
              <a:t>firman</a:t>
            </a:r>
            <a:r>
              <a:rPr lang="en-ID" dirty="0"/>
              <a:t> dan </a:t>
            </a:r>
            <a:r>
              <a:rPr lang="en-ID" dirty="0" err="1"/>
              <a:t>peringatan</a:t>
            </a:r>
            <a:r>
              <a:rPr lang="en-ID" dirty="0"/>
              <a:t>-Nya. </a:t>
            </a:r>
            <a:r>
              <a:rPr lang="en-ID" dirty="0" err="1"/>
              <a:t>Tanggung</a:t>
            </a:r>
            <a:r>
              <a:rPr lang="en-ID" dirty="0"/>
              <a:t> </a:t>
            </a:r>
            <a:r>
              <a:rPr lang="en-ID" dirty="0" err="1"/>
              <a:t>jawab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 </a:t>
            </a:r>
            <a:r>
              <a:rPr lang="en-ID" dirty="0" err="1"/>
              <a:t>menuntut</a:t>
            </a:r>
            <a:r>
              <a:rPr lang="en-ID" dirty="0"/>
              <a:t> </a:t>
            </a:r>
            <a:r>
              <a:rPr lang="en-ID" dirty="0" err="1"/>
              <a:t>keberanian</a:t>
            </a:r>
            <a:r>
              <a:rPr lang="en-ID" dirty="0"/>
              <a:t>, </a:t>
            </a:r>
            <a:r>
              <a:rPr lang="en-ID" dirty="0" err="1"/>
              <a:t>kesetiaan</a:t>
            </a:r>
            <a:r>
              <a:rPr lang="en-ID" dirty="0"/>
              <a:t>, dan </a:t>
            </a:r>
            <a:r>
              <a:rPr lang="en-ID" dirty="0" err="1"/>
              <a:t>kepedulian</a:t>
            </a:r>
            <a:r>
              <a:rPr lang="en-ID" dirty="0"/>
              <a:t> </a:t>
            </a:r>
            <a:r>
              <a:rPr lang="en-ID" dirty="0" err="1"/>
              <a:t>terhadap</a:t>
            </a:r>
            <a:r>
              <a:rPr lang="en-ID" dirty="0"/>
              <a:t> </a:t>
            </a:r>
            <a:r>
              <a:rPr lang="en-ID" dirty="0" err="1"/>
              <a:t>keselamatan</a:t>
            </a:r>
            <a:r>
              <a:rPr lang="en-ID" dirty="0"/>
              <a:t> orang </a:t>
            </a:r>
            <a:r>
              <a:rPr lang="en-ID"/>
              <a:t>lain.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15DED4-5590-4BC3-B6ED-1B7A46258B0F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79369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07/10/2026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7.jpe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2.jp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microsoft.com/office/2007/relationships/hdphoto" Target="../media/hdphoto3.wdp"/><Relationship Id="rId4" Type="http://schemas.openxmlformats.org/officeDocument/2006/relationships/image" Target="../media/image23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29.png"/><Relationship Id="rId9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image" Target="../media/image33.jpeg"/><Relationship Id="rId7" Type="http://schemas.openxmlformats.org/officeDocument/2006/relationships/image" Target="../media/image36.jpeg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11" Type="http://schemas.openxmlformats.org/officeDocument/2006/relationships/diagramColors" Target="../diagrams/colors2.xml"/><Relationship Id="rId5" Type="http://schemas.microsoft.com/office/2007/relationships/hdphoto" Target="../media/hdphoto7.wdp"/><Relationship Id="rId10" Type="http://schemas.openxmlformats.org/officeDocument/2006/relationships/diagramQuickStyle" Target="../diagrams/quickStyle2.xml"/><Relationship Id="rId4" Type="http://schemas.openxmlformats.org/officeDocument/2006/relationships/image" Target="../media/image34.png"/><Relationship Id="rId9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Relationship Id="rId9" Type="http://schemas.openxmlformats.org/officeDocument/2006/relationships/image" Target="../media/image4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SANG PENCIPTA BERBICARA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8495732" y="6519446"/>
            <a:ext cx="36962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Lesson 1 for October 3,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785782" y="5414131"/>
            <a:ext cx="10618278" cy="123110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Setelah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pada zaman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dahulu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Allah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berulang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kali dan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pelbagai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cara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berbicara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nenek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moyang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kita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perantaraan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nabi-nabi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maka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pada zaman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akhir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berbicara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kita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perantaraan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Anak-Nya, yang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Ia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tetapkan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sebagai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berhak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menerima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segala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yang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ada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 Oleh Dia Allah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telah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menjadikan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alam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semesta</a:t>
            </a:r>
            <a:r>
              <a:rPr 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lang="en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”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1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(Ibrani 1:1-2)</a:t>
            </a:r>
            <a:endParaRPr kumimoji="0" lang="es-ES" sz="11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180953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4533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Pernahkah</a:t>
            </a:r>
            <a:r>
              <a:rPr lang="en-ID" sz="2000" b="1" dirty="0">
                <a:solidFill>
                  <a:prstClr val="black"/>
                </a:solidFill>
              </a:rPr>
              <a:t> Anda </a:t>
            </a:r>
            <a:r>
              <a:rPr lang="en-ID" sz="2000" b="1" dirty="0" err="1">
                <a:solidFill>
                  <a:prstClr val="black"/>
                </a:solidFill>
              </a:rPr>
              <a:t>berbicara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i="1" dirty="0" err="1">
                <a:solidFill>
                  <a:prstClr val="black"/>
                </a:solidFill>
              </a:rPr>
              <a:t>secara</a:t>
            </a:r>
            <a:r>
              <a:rPr lang="en-ID" sz="2000" b="1" i="1" dirty="0">
                <a:solidFill>
                  <a:prstClr val="black"/>
                </a:solidFill>
              </a:rPr>
              <a:t> </a:t>
            </a:r>
            <a:r>
              <a:rPr lang="en-ID" sz="2000" b="1" i="1" dirty="0" err="1">
                <a:solidFill>
                  <a:prstClr val="black"/>
                </a:solidFill>
              </a:rPr>
              <a:t>langsung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Allah? </a:t>
            </a:r>
            <a:r>
              <a:rPr lang="en-ID" sz="2000" b="1" dirty="0" err="1">
                <a:solidFill>
                  <a:prstClr val="black"/>
                </a:solidFill>
              </a:rPr>
              <a:t>Pernahkah</a:t>
            </a:r>
            <a:r>
              <a:rPr lang="en-ID" sz="2000" b="1" dirty="0">
                <a:solidFill>
                  <a:prstClr val="black"/>
                </a:solidFill>
              </a:rPr>
              <a:t> Anda </a:t>
            </a:r>
            <a:r>
              <a:rPr lang="en-ID" sz="2000" b="1" dirty="0" err="1">
                <a:solidFill>
                  <a:prstClr val="black"/>
                </a:solidFill>
              </a:rPr>
              <a:t>dapat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mendengar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firman</a:t>
            </a:r>
            <a:r>
              <a:rPr lang="en-ID" sz="2000" b="1" dirty="0">
                <a:solidFill>
                  <a:prstClr val="black"/>
                </a:solidFill>
              </a:rPr>
              <a:t>-Nya? </a:t>
            </a:r>
            <a:r>
              <a:rPr lang="en-ID" sz="2000" b="1" dirty="0" err="1">
                <a:solidFill>
                  <a:prstClr val="black"/>
                </a:solidFill>
              </a:rPr>
              <a:t>Jawabannya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tentu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saja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adalah</a:t>
            </a:r>
            <a:r>
              <a:rPr lang="en-ID" sz="2000" b="1" dirty="0">
                <a:solidFill>
                  <a:prstClr val="black"/>
                </a:solidFill>
              </a:rPr>
              <a:t>: “Tidak.”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429000"/>
            <a:ext cx="4687167" cy="3181350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4533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Apa </a:t>
            </a:r>
            <a:r>
              <a:rPr lang="en-ID" sz="2000" b="1" dirty="0" err="1">
                <a:solidFill>
                  <a:prstClr val="black"/>
                </a:solidFill>
              </a:rPr>
              <a:t>alasan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ketidakmampuan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berbicara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langsung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Allah? </a:t>
            </a:r>
            <a:r>
              <a:rPr lang="en-ID" sz="2000" b="1" dirty="0" err="1">
                <a:solidFill>
                  <a:prstClr val="black"/>
                </a:solidFill>
              </a:rPr>
              <a:t>Apakah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keadaan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ini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selalu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demikian</a:t>
            </a:r>
            <a:r>
              <a:rPr lang="en-ID" sz="2000" b="1" dirty="0">
                <a:solidFill>
                  <a:prstClr val="black"/>
                </a:solidFill>
              </a:rPr>
              <a:t>? </a:t>
            </a:r>
            <a:r>
              <a:rPr lang="en-ID" sz="2000" b="1" dirty="0" err="1">
                <a:solidFill>
                  <a:prstClr val="black"/>
                </a:solidFill>
              </a:rPr>
              <a:t>Apakah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suatu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saat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nanti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dapat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melakukannya</a:t>
            </a:r>
            <a:r>
              <a:rPr lang="en-ID" sz="2000" b="1" dirty="0">
                <a:solidFill>
                  <a:prstClr val="black"/>
                </a:solidFill>
              </a:rPr>
              <a:t>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263313"/>
            <a:ext cx="645332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Kita </a:t>
            </a:r>
            <a:r>
              <a:rPr lang="en-ID" sz="2000" b="1" dirty="0" err="1">
                <a:solidFill>
                  <a:prstClr val="black"/>
                </a:solidFill>
              </a:rPr>
              <a:t>hanya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dapat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berbicara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Allah </a:t>
            </a:r>
            <a:r>
              <a:rPr lang="en-ID" sz="2000" b="1" dirty="0" err="1">
                <a:solidFill>
                  <a:prstClr val="black"/>
                </a:solidFill>
              </a:rPr>
              <a:t>melalui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cara-cara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tidak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langsung</a:t>
            </a:r>
            <a:r>
              <a:rPr lang="en-ID" sz="2000" b="1" dirty="0">
                <a:solidFill>
                  <a:prstClr val="black"/>
                </a:solidFill>
              </a:rPr>
              <a:t> (</a:t>
            </a:r>
            <a:r>
              <a:rPr lang="en-ID" sz="2000" b="1" dirty="0" err="1">
                <a:solidFill>
                  <a:prstClr val="black"/>
                </a:solidFill>
              </a:rPr>
              <a:t>doa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Alkitab</a:t>
            </a:r>
            <a:r>
              <a:rPr lang="en-ID" sz="2000" b="1" dirty="0">
                <a:solidFill>
                  <a:prstClr val="black"/>
                </a:solidFill>
              </a:rPr>
              <a:t>, para </a:t>
            </a:r>
            <a:r>
              <a:rPr lang="en-ID" sz="2000" b="1" dirty="0" err="1">
                <a:solidFill>
                  <a:prstClr val="black"/>
                </a:solidFill>
              </a:rPr>
              <a:t>nabi</a:t>
            </a:r>
            <a:r>
              <a:rPr lang="en-ID" sz="2000" b="1" dirty="0">
                <a:solidFill>
                  <a:prstClr val="black"/>
                </a:solidFill>
              </a:rPr>
              <a:t>, …).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ID" sz="25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BAGAIMANA ALLAH PADA MULANYA BERKOMUNIKASI DENGAN UMAT MANUSIA?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Lalu TUHAN Allah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memberi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perintah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Semua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pohon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boleh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kaumakan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buahnya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bebas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(Kejadian 2:16)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Pada </a:t>
            </a:r>
            <a:r>
              <a:rPr lang="en-ID" sz="2000" b="1" dirty="0" err="1">
                <a:solidFill>
                  <a:prstClr val="black"/>
                </a:solidFill>
              </a:rPr>
              <a:t>mulanya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menciptakan</a:t>
            </a:r>
            <a:r>
              <a:rPr lang="en-ID" sz="2000" b="1" dirty="0">
                <a:solidFill>
                  <a:prstClr val="black"/>
                </a:solidFill>
              </a:rPr>
              <a:t> dunia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didiami</a:t>
            </a:r>
            <a:r>
              <a:rPr lang="en-ID" sz="2000" b="1" dirty="0">
                <a:solidFill>
                  <a:prstClr val="black"/>
                </a:solidFill>
              </a:rPr>
              <a:t> oleh </a:t>
            </a:r>
            <a:r>
              <a:rPr lang="en-ID" sz="2000" b="1" dirty="0" err="1">
                <a:solidFill>
                  <a:prstClr val="black"/>
                </a:solidFill>
              </a:rPr>
              <a:t>umat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manusia</a:t>
            </a:r>
            <a:r>
              <a:rPr lang="en-ID" sz="2000" b="1" dirty="0">
                <a:solidFill>
                  <a:prstClr val="black"/>
                </a:solidFill>
              </a:rPr>
              <a:t> (</a:t>
            </a:r>
            <a:r>
              <a:rPr lang="en-ID" sz="2000" b="1" dirty="0" err="1">
                <a:solidFill>
                  <a:prstClr val="black"/>
                </a:solidFill>
              </a:rPr>
              <a:t>Yesaya</a:t>
            </a:r>
            <a:r>
              <a:rPr lang="en-ID" sz="2000" b="1" dirty="0">
                <a:solidFill>
                  <a:prstClr val="black"/>
                </a:solidFill>
              </a:rPr>
              <a:t> 45:18).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Umat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manusia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kini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lengkap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siap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mendiami</a:t>
            </a:r>
            <a:r>
              <a:rPr lang="en-ID" sz="2000" b="1" dirty="0">
                <a:solidFill>
                  <a:prstClr val="black"/>
                </a:solidFill>
              </a:rPr>
              <a:t> dunia yang </a:t>
            </a:r>
            <a:r>
              <a:rPr lang="en-ID" sz="2000" b="1" dirty="0" err="1">
                <a:solidFill>
                  <a:prstClr val="black"/>
                </a:solidFill>
              </a:rPr>
              <a:t>baru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saja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diciptakan</a:t>
            </a:r>
            <a:r>
              <a:rPr lang="en-ID" sz="2000" b="1" dirty="0">
                <a:solidFill>
                  <a:prstClr val="black"/>
                </a:solidFill>
              </a:rPr>
              <a:t> (Kej. 1:27).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Pada </a:t>
            </a:r>
            <a:r>
              <a:rPr lang="en-ID" sz="2000" b="1" dirty="0" err="1">
                <a:solidFill>
                  <a:prstClr val="black"/>
                </a:solidFill>
              </a:rPr>
              <a:t>hari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sama</a:t>
            </a:r>
            <a:r>
              <a:rPr lang="en-ID" sz="2000" b="1" dirty="0">
                <a:solidFill>
                  <a:prstClr val="black"/>
                </a:solidFill>
              </a:rPr>
              <a:t>, Ia </a:t>
            </a:r>
            <a:r>
              <a:rPr lang="en-ID" sz="2000" b="1" dirty="0" err="1">
                <a:solidFill>
                  <a:prstClr val="black"/>
                </a:solidFill>
              </a:rPr>
              <a:t>menciptakan</a:t>
            </a:r>
            <a:r>
              <a:rPr lang="en-ID" sz="2000" b="1" dirty="0">
                <a:solidFill>
                  <a:prstClr val="black"/>
                </a:solidFill>
              </a:rPr>
              <a:t> Hawa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salah </a:t>
            </a:r>
            <a:r>
              <a:rPr lang="en-ID" sz="2000" b="1" dirty="0" err="1">
                <a:solidFill>
                  <a:prstClr val="black"/>
                </a:solidFill>
              </a:rPr>
              <a:t>satu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tulang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rusuk</a:t>
            </a:r>
            <a:r>
              <a:rPr lang="en-ID" sz="2000" b="1" dirty="0">
                <a:solidFill>
                  <a:prstClr val="black"/>
                </a:solidFill>
              </a:rPr>
              <a:t> Adam (Kej. 2:18, 21–22).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Ketika </a:t>
            </a:r>
            <a:r>
              <a:rPr lang="en-ID" sz="2000" b="1" dirty="0" err="1">
                <a:solidFill>
                  <a:prstClr val="black"/>
                </a:solidFill>
              </a:rPr>
              <a:t>segala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sesuatunya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siap</a:t>
            </a:r>
            <a:r>
              <a:rPr lang="en-ID" sz="2000" b="1" dirty="0">
                <a:solidFill>
                  <a:prstClr val="black"/>
                </a:solidFill>
              </a:rPr>
              <a:t>, Ia </a:t>
            </a:r>
            <a:r>
              <a:rPr lang="en-ID" sz="2000" b="1" dirty="0" err="1">
                <a:solidFill>
                  <a:prstClr val="black"/>
                </a:solidFill>
              </a:rPr>
              <a:t>menciptakan</a:t>
            </a:r>
            <a:r>
              <a:rPr lang="en-ID" sz="2000" b="1" dirty="0">
                <a:solidFill>
                  <a:prstClr val="black"/>
                </a:solidFill>
              </a:rPr>
              <a:t> Adam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debu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tanah</a:t>
            </a:r>
            <a:r>
              <a:rPr lang="en-ID" sz="2000" b="1" dirty="0">
                <a:solidFill>
                  <a:prstClr val="black"/>
                </a:solidFill>
              </a:rPr>
              <a:t> (Kej. 2:4–7).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96094" y="1080840"/>
            <a:ext cx="34257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Selama</a:t>
            </a:r>
            <a:r>
              <a:rPr lang="en-ID" sz="2000" b="1" dirty="0">
                <a:solidFill>
                  <a:prstClr val="black"/>
                </a:solidFill>
              </a:rPr>
              <a:t> proses </a:t>
            </a:r>
            <a:r>
              <a:rPr lang="en-ID" sz="2000" b="1" dirty="0" err="1">
                <a:solidFill>
                  <a:prstClr val="black"/>
                </a:solidFill>
              </a:rPr>
              <a:t>ini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terdapat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banyak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komunikasi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antara</a:t>
            </a:r>
            <a:r>
              <a:rPr lang="en-ID" sz="2000" b="1" dirty="0">
                <a:solidFill>
                  <a:prstClr val="black"/>
                </a:solidFill>
              </a:rPr>
              <a:t> Allah dan Adam: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80440" y="5542228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1600" b="1" dirty="0">
                <a:solidFill>
                  <a:prstClr val="black"/>
                </a:solidFill>
              </a:rPr>
              <a:t>Allah memperkenalkannya kepada Hawa dan mempersatukan mereka dalam pernikahan (Kej. 2:22–24).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80439" y="4727720"/>
            <a:ext cx="301156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1600" b="1" dirty="0">
                <a:solidFill>
                  <a:prstClr val="black"/>
                </a:solidFill>
              </a:rPr>
              <a:t>Allah memintanya untuk memberi nama kepada binatang-binatang (Kej. 2:19).</a:t>
            </a:r>
            <a:endParaRPr kumimoji="0" lang="en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80439" y="3605436"/>
            <a:ext cx="301156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b="1" dirty="0">
                <a:solidFill>
                  <a:prstClr val="black"/>
                </a:solidFill>
              </a:rPr>
              <a:t>Allah </a:t>
            </a:r>
            <a:r>
              <a:rPr lang="en-ID" b="1" dirty="0" err="1">
                <a:solidFill>
                  <a:prstClr val="black"/>
                </a:solidFill>
              </a:rPr>
              <a:t>menunjukkan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kepadanya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batasan-batasan</a:t>
            </a:r>
            <a:r>
              <a:rPr lang="en-ID" b="1" dirty="0">
                <a:solidFill>
                  <a:prstClr val="black"/>
                </a:solidFill>
              </a:rPr>
              <a:t> yang </a:t>
            </a:r>
            <a:r>
              <a:rPr lang="en-ID" b="1" dirty="0" err="1">
                <a:solidFill>
                  <a:prstClr val="black"/>
                </a:solidFill>
              </a:rPr>
              <a:t>dimilikinya</a:t>
            </a:r>
            <a:r>
              <a:rPr lang="en-ID" b="1" dirty="0">
                <a:solidFill>
                  <a:prstClr val="black"/>
                </a:solidFill>
              </a:rPr>
              <a:t> (Kej. 2:16–17).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ID" b="1" dirty="0">
                <a:solidFill>
                  <a:prstClr val="black"/>
                </a:solidFill>
              </a:rPr>
              <a:t>Allah </a:t>
            </a:r>
            <a:r>
              <a:rPr lang="en-ID" b="1" dirty="0" err="1">
                <a:solidFill>
                  <a:prstClr val="black"/>
                </a:solidFill>
              </a:rPr>
              <a:t>memberikan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petunjuk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mengenai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pekerjaan</a:t>
            </a:r>
            <a:r>
              <a:rPr lang="en-ID" b="1" dirty="0">
                <a:solidFill>
                  <a:prstClr val="black"/>
                </a:solidFill>
              </a:rPr>
              <a:t> yang </a:t>
            </a:r>
            <a:r>
              <a:rPr lang="en-ID" b="1" dirty="0" err="1">
                <a:solidFill>
                  <a:prstClr val="black"/>
                </a:solidFill>
              </a:rPr>
              <a:t>harus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dilakukan</a:t>
            </a:r>
            <a:r>
              <a:rPr lang="en-ID" b="1" dirty="0">
                <a:solidFill>
                  <a:prstClr val="black"/>
                </a:solidFill>
              </a:rPr>
              <a:t> Adam di Eden (Kej. 2:15).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5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BAGAIMANA ALLAH PADA MULANYA BERKOMUNIKASI DENGAN UMAT MANUSIA?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Lalu TUHAN Allah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memberi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perintah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Semua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pohon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boleh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kaumakan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buahnya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bebas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(Kejadian 2:16)</a:t>
            </a: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89399" y="366978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98207" y="4793105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926088" y="5606236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0" y="1274752"/>
            <a:ext cx="47949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Allah </a:t>
            </a:r>
            <a:r>
              <a:rPr lang="en-ID" sz="2000" b="1" dirty="0" err="1">
                <a:solidFill>
                  <a:prstClr val="black"/>
                </a:solidFill>
              </a:rPr>
              <a:t>memberikan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petunjuk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Adam dan Hawa </a:t>
            </a:r>
            <a:r>
              <a:rPr lang="en-ID" sz="2000" b="1" dirty="0" err="1">
                <a:solidFill>
                  <a:prstClr val="black"/>
                </a:solidFill>
              </a:rPr>
              <a:t>tentang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bagaimana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harus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berperilaku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apa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harus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makan</a:t>
            </a:r>
            <a:r>
              <a:rPr lang="en-ID" sz="2000" b="1" dirty="0">
                <a:solidFill>
                  <a:prstClr val="black"/>
                </a:solidFill>
              </a:rPr>
              <a:t> (Kej. 1:28–29).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-1" y="5640886"/>
            <a:ext cx="47949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Sejak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saat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, Ia </a:t>
            </a:r>
            <a:r>
              <a:rPr lang="en-ID" sz="2000" b="1" dirty="0" err="1">
                <a:solidFill>
                  <a:prstClr val="black"/>
                </a:solidFill>
              </a:rPr>
              <a:t>bertemu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setiap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hari</a:t>
            </a:r>
            <a:r>
              <a:rPr lang="en-ID" sz="2000" b="1" dirty="0">
                <a:solidFill>
                  <a:prstClr val="black"/>
                </a:solidFill>
              </a:rPr>
              <a:t> pada </a:t>
            </a:r>
            <a:r>
              <a:rPr lang="en-ID" sz="2000" b="1" dirty="0" err="1">
                <a:solidFill>
                  <a:prstClr val="black"/>
                </a:solidFill>
              </a:rPr>
              <a:t>waktu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sejuk</a:t>
            </a:r>
            <a:r>
              <a:rPr lang="en-ID" sz="2000" b="1" dirty="0">
                <a:solidFill>
                  <a:prstClr val="black"/>
                </a:solidFill>
              </a:rPr>
              <a:t> (Kej.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1" y="4569220"/>
            <a:ext cx="479493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Kemudian</a:t>
            </a:r>
            <a:r>
              <a:rPr lang="en-ID" sz="2000" b="1" dirty="0">
                <a:solidFill>
                  <a:prstClr val="black"/>
                </a:solidFill>
              </a:rPr>
              <a:t>, Ia </a:t>
            </a:r>
            <a:r>
              <a:rPr lang="en-ID" sz="2000" b="1" dirty="0" err="1">
                <a:solidFill>
                  <a:prstClr val="black"/>
                </a:solidFill>
              </a:rPr>
              <a:t>menciptakan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ketujuh</a:t>
            </a:r>
            <a:r>
              <a:rPr lang="en-ID" sz="2000" b="1" dirty="0">
                <a:solidFill>
                  <a:prstClr val="black"/>
                </a:solidFill>
              </a:rPr>
              <a:t> agar Ia </a:t>
            </a:r>
            <a:r>
              <a:rPr lang="en-ID" sz="2000" b="1" dirty="0" err="1">
                <a:solidFill>
                  <a:prstClr val="black"/>
                </a:solidFill>
              </a:rPr>
              <a:t>dapat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menikmati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kebersamaan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sepanjang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0" y="2659930"/>
            <a:ext cx="47949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Ia </a:t>
            </a:r>
            <a:r>
              <a:rPr lang="en-ID" sz="2000" b="1" dirty="0" err="1">
                <a:solidFill>
                  <a:prstClr val="black"/>
                </a:solidFill>
              </a:rPr>
              <a:t>menciptakan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sebagai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makhluk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sosial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kemampuan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berkomunikasi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bukan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hanya</a:t>
            </a:r>
            <a:r>
              <a:rPr lang="en-ID" sz="2000" b="1" dirty="0">
                <a:solidFill>
                  <a:prstClr val="black"/>
                </a:solidFill>
              </a:rPr>
              <a:t> di </a:t>
            </a:r>
            <a:r>
              <a:rPr lang="en-ID" sz="2000" b="1" dirty="0" err="1">
                <a:solidFill>
                  <a:prstClr val="black"/>
                </a:solidFill>
              </a:rPr>
              <a:t>antara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sendiri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tetapi</a:t>
            </a:r>
            <a:r>
              <a:rPr lang="en-ID" sz="2000" b="1" dirty="0">
                <a:solidFill>
                  <a:prstClr val="black"/>
                </a:solidFill>
              </a:rPr>
              <a:t> juga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makhluk-makhluk</a:t>
            </a:r>
            <a:r>
              <a:rPr lang="en-ID" sz="2000" b="1" dirty="0">
                <a:solidFill>
                  <a:prstClr val="black"/>
                </a:solidFill>
              </a:rPr>
              <a:t> lain (</a:t>
            </a:r>
            <a:r>
              <a:rPr lang="en-ID" sz="2000" b="1" dirty="0" err="1">
                <a:solidFill>
                  <a:prstClr val="black"/>
                </a:solidFill>
              </a:rPr>
              <a:t>seperti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misalnya</a:t>
            </a:r>
            <a:r>
              <a:rPr lang="en-ID" sz="2000" b="1" dirty="0">
                <a:solidFill>
                  <a:prstClr val="black"/>
                </a:solidFill>
              </a:rPr>
              <a:t>, para </a:t>
            </a:r>
            <a:r>
              <a:rPr lang="en-ID" sz="2000" b="1" dirty="0" err="1">
                <a:solidFill>
                  <a:prstClr val="black"/>
                </a:solidFill>
              </a:rPr>
              <a:t>malaikat</a:t>
            </a:r>
            <a:r>
              <a:rPr lang="en-ID" sz="2000" b="1" dirty="0">
                <a:solidFill>
                  <a:prstClr val="black"/>
                </a:solidFill>
              </a:rPr>
              <a:t>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25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BAGAIMANA ALLAH PADA MULANYA BERKOMUNIKASI DENGAN UMAT MANUSIA?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Lalu TUHAN Allah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memberi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perintah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Semua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pohon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taman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boleh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kaumakan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buahnya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bebas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lang="en" sz="1400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Kejadian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2:16)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49244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ID" sz="2600" b="1" kern="0" dirty="0">
                <a:ln/>
                <a:solidFill>
                  <a:srgbClr val="FFBDBD">
                    <a:lumMod val="50000"/>
                  </a:srgbClr>
                </a:solidFill>
              </a:rPr>
              <a:t>BAGAIMANA UMAT MANUSIA BERHENTI BERKOMUNIKASI DENGAN ALLAH?</a:t>
            </a:r>
            <a:endParaRPr kumimoji="0" lang="en" sz="26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Ia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menjawab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: "Ketika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mendengar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bahwa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Engkau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ada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dalam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taman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ini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menjadi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takut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karena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telanjang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sebab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aku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bersembunyi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.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(Kejadian 3:10)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433956"/>
            <a:ext cx="95250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b="1" dirty="0">
                <a:solidFill>
                  <a:prstClr val="black"/>
                </a:solidFill>
              </a:rPr>
              <a:t>Adam dan Hawa </a:t>
            </a:r>
            <a:r>
              <a:rPr lang="en-ID" b="1" dirty="0" err="1">
                <a:solidFill>
                  <a:prstClr val="black"/>
                </a:solidFill>
              </a:rPr>
              <a:t>diciptakan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dengan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kemampuan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untuk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memilih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secara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bebas</a:t>
            </a:r>
            <a:r>
              <a:rPr lang="en-ID" b="1" dirty="0">
                <a:solidFill>
                  <a:prstClr val="black"/>
                </a:solidFill>
              </a:rPr>
              <a:t>. Agar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dapat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menggunakan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kebebasan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tersebut</a:t>
            </a:r>
            <a:r>
              <a:rPr lang="en-ID" b="1" dirty="0">
                <a:solidFill>
                  <a:prstClr val="black"/>
                </a:solidFill>
              </a:rPr>
              <a:t>, Allah </a:t>
            </a:r>
            <a:r>
              <a:rPr lang="en-ID" b="1" dirty="0" err="1">
                <a:solidFill>
                  <a:prstClr val="black"/>
                </a:solidFill>
              </a:rPr>
              <a:t>memberikan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segala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sesuatu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kepada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, </a:t>
            </a:r>
            <a:r>
              <a:rPr lang="en-ID" b="1" dirty="0" err="1">
                <a:solidFill>
                  <a:prstClr val="black"/>
                </a:solidFill>
              </a:rPr>
              <a:t>tetapi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menyisihkan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satu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pohon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untuk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diri</a:t>
            </a:r>
            <a:r>
              <a:rPr lang="en-ID" b="1" dirty="0">
                <a:solidFill>
                  <a:prstClr val="black"/>
                </a:solidFill>
              </a:rPr>
              <a:t>-Nya </a:t>
            </a:r>
            <a:r>
              <a:rPr lang="en-ID" b="1" dirty="0" err="1">
                <a:solidFill>
                  <a:prstClr val="black"/>
                </a:solidFill>
              </a:rPr>
              <a:t>sendiri</a:t>
            </a:r>
            <a:r>
              <a:rPr lang="en-ID" b="1" dirty="0">
                <a:solidFill>
                  <a:prstClr val="black"/>
                </a:solidFill>
              </a:rPr>
              <a:t> (Kej. 2:16–17).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0" y="6180117"/>
            <a:ext cx="95250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b="1" dirty="0" err="1">
                <a:solidFill>
                  <a:prstClr val="black"/>
                </a:solidFill>
              </a:rPr>
              <a:t>Reaksi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negatif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berikutnya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adalah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merasa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begitu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bersalah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atas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ketidaktaatan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sehingga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tidak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ingin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lagi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berkomunikasi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dengan</a:t>
            </a:r>
            <a:r>
              <a:rPr lang="en-ID" b="1" dirty="0">
                <a:solidFill>
                  <a:prstClr val="black"/>
                </a:solidFill>
              </a:rPr>
              <a:t> Allah (Kej. 3:8).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5" y="5376436"/>
            <a:ext cx="952501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b="1" dirty="0">
                <a:solidFill>
                  <a:prstClr val="black"/>
                </a:solidFill>
              </a:rPr>
              <a:t>Pada </a:t>
            </a:r>
            <a:r>
              <a:rPr lang="en-ID" b="1" dirty="0" err="1">
                <a:solidFill>
                  <a:prstClr val="black"/>
                </a:solidFill>
              </a:rPr>
              <a:t>saat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itu</a:t>
            </a:r>
            <a:r>
              <a:rPr lang="en-ID" b="1" dirty="0">
                <a:solidFill>
                  <a:prstClr val="black"/>
                </a:solidFill>
              </a:rPr>
              <a:t>, </a:t>
            </a:r>
            <a:r>
              <a:rPr lang="en-ID" b="1" dirty="0" err="1">
                <a:solidFill>
                  <a:prstClr val="black"/>
                </a:solidFill>
              </a:rPr>
              <a:t>jubah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kemuliaan</a:t>
            </a:r>
            <a:r>
              <a:rPr lang="en-ID" b="1" dirty="0">
                <a:solidFill>
                  <a:prstClr val="black"/>
                </a:solidFill>
              </a:rPr>
              <a:t> yang </a:t>
            </a:r>
            <a:r>
              <a:rPr lang="en-ID" b="1" dirty="0" err="1">
                <a:solidFill>
                  <a:prstClr val="black"/>
                </a:solidFill>
              </a:rPr>
              <a:t>menutupi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menghilang</a:t>
            </a:r>
            <a:r>
              <a:rPr lang="en-ID" b="1" dirty="0">
                <a:solidFill>
                  <a:prstClr val="black"/>
                </a:solidFill>
              </a:rPr>
              <a:t>;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menyadari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ketelanjangan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; dan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mencari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cara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untuk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menyembunyikan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kesalahan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(Kej. 3:7).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0" y="4860142"/>
            <a:ext cx="95250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b="1" dirty="0" err="1">
                <a:solidFill>
                  <a:prstClr val="black"/>
                </a:solidFill>
              </a:rPr>
              <a:t>Terpesona</a:t>
            </a:r>
            <a:r>
              <a:rPr lang="en-ID" b="1" dirty="0">
                <a:solidFill>
                  <a:prstClr val="black"/>
                </a:solidFill>
              </a:rPr>
              <a:t> oleh </a:t>
            </a:r>
            <a:r>
              <a:rPr lang="en-ID" b="1" dirty="0" err="1">
                <a:solidFill>
                  <a:prstClr val="black"/>
                </a:solidFill>
              </a:rPr>
              <a:t>keajaiban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buah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terlarang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itu</a:t>
            </a:r>
            <a:r>
              <a:rPr lang="en-ID" b="1" dirty="0">
                <a:solidFill>
                  <a:prstClr val="black"/>
                </a:solidFill>
              </a:rPr>
              <a:t>, Hawa </a:t>
            </a:r>
            <a:r>
              <a:rPr lang="en-ID" b="1" dirty="0" err="1">
                <a:solidFill>
                  <a:prstClr val="black"/>
                </a:solidFill>
              </a:rPr>
              <a:t>memakannya</a:t>
            </a:r>
            <a:r>
              <a:rPr lang="en-ID" b="1" dirty="0">
                <a:solidFill>
                  <a:prstClr val="black"/>
                </a:solidFill>
              </a:rPr>
              <a:t> dan </a:t>
            </a:r>
            <a:r>
              <a:rPr lang="en-ID" b="1" dirty="0" err="1">
                <a:solidFill>
                  <a:prstClr val="black"/>
                </a:solidFill>
              </a:rPr>
              <a:t>membujuk</a:t>
            </a:r>
            <a:r>
              <a:rPr lang="en-ID" b="1" dirty="0">
                <a:solidFill>
                  <a:prstClr val="black"/>
                </a:solidFill>
              </a:rPr>
              <a:t> Adam, yang juga </a:t>
            </a:r>
            <a:r>
              <a:rPr lang="en-ID" b="1" dirty="0" err="1">
                <a:solidFill>
                  <a:prstClr val="black"/>
                </a:solidFill>
              </a:rPr>
              <a:t>memakannya</a:t>
            </a:r>
            <a:r>
              <a:rPr lang="en-ID" b="1" dirty="0">
                <a:solidFill>
                  <a:prstClr val="black"/>
                </a:solidFill>
              </a:rPr>
              <a:t> (Kej. 3:6).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0" y="3244964"/>
            <a:ext cx="95250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b="1" dirty="0">
                <a:solidFill>
                  <a:prstClr val="black"/>
                </a:solidFill>
              </a:rPr>
              <a:t>Pada </a:t>
            </a:r>
            <a:r>
              <a:rPr lang="en-ID" b="1" dirty="0" err="1">
                <a:solidFill>
                  <a:prstClr val="black"/>
                </a:solidFill>
              </a:rPr>
              <a:t>pohon</a:t>
            </a:r>
            <a:r>
              <a:rPr lang="en-ID" b="1" dirty="0">
                <a:solidFill>
                  <a:prstClr val="black"/>
                </a:solidFill>
              </a:rPr>
              <a:t> yang </a:t>
            </a:r>
            <a:r>
              <a:rPr lang="en-ID" b="1" dirty="0" err="1">
                <a:solidFill>
                  <a:prstClr val="black"/>
                </a:solidFill>
              </a:rPr>
              <a:t>sama</a:t>
            </a:r>
            <a:r>
              <a:rPr lang="en-ID" b="1" dirty="0">
                <a:solidFill>
                  <a:prstClr val="black"/>
                </a:solidFill>
              </a:rPr>
              <a:t>, </a:t>
            </a:r>
            <a:r>
              <a:rPr lang="en-ID" b="1" dirty="0" err="1">
                <a:solidFill>
                  <a:prstClr val="black"/>
                </a:solidFill>
              </a:rPr>
              <a:t>si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penggoda</a:t>
            </a:r>
            <a:r>
              <a:rPr lang="en-ID" b="1" dirty="0">
                <a:solidFill>
                  <a:prstClr val="black"/>
                </a:solidFill>
              </a:rPr>
              <a:t>, yang </a:t>
            </a:r>
            <a:r>
              <a:rPr lang="en-ID" b="1" dirty="0" err="1">
                <a:solidFill>
                  <a:prstClr val="black"/>
                </a:solidFill>
              </a:rPr>
              <a:t>menyamar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sebagai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ular</a:t>
            </a:r>
            <a:r>
              <a:rPr lang="en-ID" b="1" dirty="0">
                <a:solidFill>
                  <a:prstClr val="black"/>
                </a:solidFill>
              </a:rPr>
              <a:t> dan </a:t>
            </a:r>
            <a:r>
              <a:rPr lang="en-ID" b="1" dirty="0" err="1">
                <a:solidFill>
                  <a:prstClr val="black"/>
                </a:solidFill>
              </a:rPr>
              <a:t>berpura</a:t>
            </a:r>
            <a:r>
              <a:rPr lang="en-ID" b="1" dirty="0">
                <a:solidFill>
                  <a:prstClr val="black"/>
                </a:solidFill>
              </a:rPr>
              <a:t>-pura </a:t>
            </a:r>
            <a:r>
              <a:rPr lang="en-ID" b="1" dirty="0" err="1">
                <a:solidFill>
                  <a:prstClr val="black"/>
                </a:solidFill>
              </a:rPr>
              <a:t>menginginkan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kesejahteraan</a:t>
            </a:r>
            <a:r>
              <a:rPr lang="en-ID" b="1" dirty="0">
                <a:solidFill>
                  <a:prstClr val="black"/>
                </a:solidFill>
              </a:rPr>
              <a:t> Adam dan Hawa, </a:t>
            </a:r>
            <a:r>
              <a:rPr lang="en-ID" b="1" dirty="0" err="1">
                <a:solidFill>
                  <a:prstClr val="black"/>
                </a:solidFill>
              </a:rPr>
              <a:t>menyampaikan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serangkaian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kebohongan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kepada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mereka</a:t>
            </a:r>
            <a:r>
              <a:rPr lang="en-ID" b="1" dirty="0">
                <a:solidFill>
                  <a:prstClr val="black"/>
                </a:solidFill>
              </a:rPr>
              <a:t> (yang </a:t>
            </a:r>
            <a:r>
              <a:rPr lang="en-ID" b="1" dirty="0" err="1">
                <a:solidFill>
                  <a:prstClr val="black"/>
                </a:solidFill>
              </a:rPr>
              <a:t>kemudian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disampaikan</a:t>
            </a:r>
            <a:r>
              <a:rPr lang="en-ID" b="1" dirty="0">
                <a:solidFill>
                  <a:prstClr val="black"/>
                </a:solidFill>
              </a:rPr>
              <a:t> Hawa </a:t>
            </a:r>
            <a:r>
              <a:rPr lang="en-ID" b="1" dirty="0" err="1">
                <a:solidFill>
                  <a:prstClr val="black"/>
                </a:solidFill>
              </a:rPr>
              <a:t>kepada</a:t>
            </a:r>
            <a:r>
              <a:rPr lang="en-ID" b="1" dirty="0">
                <a:solidFill>
                  <a:prstClr val="black"/>
                </a:solidFill>
              </a:rPr>
              <a:t> Adam): </a:t>
            </a:r>
            <a:r>
              <a:rPr lang="en-ID" b="1" dirty="0" err="1">
                <a:solidFill>
                  <a:prstClr val="black"/>
                </a:solidFill>
              </a:rPr>
              <a:t>kamu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tidak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akan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mati</a:t>
            </a:r>
            <a:r>
              <a:rPr lang="en-ID" b="1" dirty="0">
                <a:solidFill>
                  <a:prstClr val="black"/>
                </a:solidFill>
              </a:rPr>
              <a:t> (“</a:t>
            </a:r>
            <a:r>
              <a:rPr lang="en-ID" b="1" dirty="0" err="1">
                <a:solidFill>
                  <a:prstClr val="black"/>
                </a:solidFill>
              </a:rPr>
              <a:t>sekali</a:t>
            </a:r>
            <a:r>
              <a:rPr lang="en-ID" b="1" dirty="0">
                <a:solidFill>
                  <a:prstClr val="black"/>
                </a:solidFill>
              </a:rPr>
              <a:t>-kali </a:t>
            </a:r>
            <a:r>
              <a:rPr lang="en-ID" b="1" dirty="0" err="1">
                <a:solidFill>
                  <a:prstClr val="black"/>
                </a:solidFill>
              </a:rPr>
              <a:t>kamu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tidak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akan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mati</a:t>
            </a:r>
            <a:r>
              <a:rPr lang="en-ID" b="1" dirty="0">
                <a:solidFill>
                  <a:prstClr val="black"/>
                </a:solidFill>
              </a:rPr>
              <a:t>”); </a:t>
            </a:r>
            <a:r>
              <a:rPr lang="en-ID" b="1" dirty="0" err="1">
                <a:solidFill>
                  <a:prstClr val="black"/>
                </a:solidFill>
              </a:rPr>
              <a:t>kamu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akan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menjadi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seperti</a:t>
            </a:r>
            <a:r>
              <a:rPr lang="en-ID" b="1" dirty="0">
                <a:solidFill>
                  <a:prstClr val="black"/>
                </a:solidFill>
              </a:rPr>
              <a:t> Allah (“</a:t>
            </a:r>
            <a:r>
              <a:rPr lang="en-ID" b="1" dirty="0" err="1">
                <a:solidFill>
                  <a:prstClr val="black"/>
                </a:solidFill>
              </a:rPr>
              <a:t>kamu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akan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menjadi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seperti</a:t>
            </a:r>
            <a:r>
              <a:rPr lang="en-ID" b="1" dirty="0">
                <a:solidFill>
                  <a:prstClr val="black"/>
                </a:solidFill>
              </a:rPr>
              <a:t> Allah”); Allah </a:t>
            </a:r>
            <a:r>
              <a:rPr lang="en-ID" b="1" dirty="0" err="1">
                <a:solidFill>
                  <a:prstClr val="black"/>
                </a:solidFill>
              </a:rPr>
              <a:t>menyembunyikan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kebenaran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darimu</a:t>
            </a:r>
            <a:r>
              <a:rPr lang="en-ID" b="1" dirty="0">
                <a:solidFill>
                  <a:prstClr val="black"/>
                </a:solidFill>
              </a:rPr>
              <a:t> (“Allah </a:t>
            </a:r>
            <a:r>
              <a:rPr lang="en-ID" b="1" dirty="0" err="1">
                <a:solidFill>
                  <a:prstClr val="black"/>
                </a:solidFill>
              </a:rPr>
              <a:t>mengetahui</a:t>
            </a:r>
            <a:r>
              <a:rPr lang="en-ID" b="1" dirty="0">
                <a:solidFill>
                  <a:prstClr val="black"/>
                </a:solidFill>
              </a:rPr>
              <a:t> </a:t>
            </a:r>
            <a:r>
              <a:rPr lang="en-ID" b="1" dirty="0" err="1">
                <a:solidFill>
                  <a:prstClr val="black"/>
                </a:solidFill>
              </a:rPr>
              <a:t>bahwa</a:t>
            </a:r>
            <a:r>
              <a:rPr lang="en-ID" b="1" dirty="0">
                <a:solidFill>
                  <a:prstClr val="black"/>
                </a:solidFill>
              </a:rPr>
              <a:t>…”) (Kej. 3:1–5).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40834" y="4475345"/>
            <a:ext cx="2128592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86877" y="2307645"/>
            <a:ext cx="1882549" cy="1938992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2832578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ID" sz="28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BAGAIMANA ALLAH BERUSAHA MEMULIHKAN KOMUNIKASI TERSEBUT?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-1" y="512587"/>
            <a:ext cx="121919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Tetapi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TUHAN Allah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memanggil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itu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dan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berfirman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kepadanya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"Di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manakah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engkau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(Kejadian 3:9)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213464" y="917912"/>
            <a:ext cx="89785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Mengetahui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bahwa</a:t>
            </a:r>
            <a:r>
              <a:rPr lang="en-ID" sz="2000" b="1" dirty="0">
                <a:solidFill>
                  <a:prstClr val="black"/>
                </a:solidFill>
              </a:rPr>
              <a:t> Adam dan Hawa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berdosa</a:t>
            </a:r>
            <a:r>
              <a:rPr lang="en-ID" sz="2000" b="1" dirty="0">
                <a:solidFill>
                  <a:prstClr val="black"/>
                </a:solidFill>
              </a:rPr>
              <a:t>, Allah—</a:t>
            </a:r>
            <a:r>
              <a:rPr lang="en-ID" sz="2000" b="1" dirty="0" err="1">
                <a:solidFill>
                  <a:prstClr val="black"/>
                </a:solidFill>
              </a:rPr>
              <a:t>sebagaimana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kebiasaan</a:t>
            </a:r>
            <a:r>
              <a:rPr lang="en-ID" sz="2000" b="1" dirty="0">
                <a:solidFill>
                  <a:prstClr val="black"/>
                </a:solidFill>
              </a:rPr>
              <a:t>-Nya—</a:t>
            </a:r>
            <a:r>
              <a:rPr lang="en-ID" sz="2000" b="1" dirty="0" err="1">
                <a:solidFill>
                  <a:prstClr val="black"/>
                </a:solidFill>
              </a:rPr>
              <a:t>menghampiri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berbicara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.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pertama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kalinya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alih-alih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keluar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sukacita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menyambut</a:t>
            </a:r>
            <a:r>
              <a:rPr lang="en-ID" sz="2000" b="1" dirty="0">
                <a:solidFill>
                  <a:prstClr val="black"/>
                </a:solidFill>
              </a:rPr>
              <a:t>-Nya, Allah </a:t>
            </a:r>
            <a:r>
              <a:rPr lang="en-ID" sz="2000" b="1" dirty="0" err="1">
                <a:solidFill>
                  <a:prstClr val="black"/>
                </a:solidFill>
              </a:rPr>
              <a:t>harus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memanggil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datang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menemui</a:t>
            </a:r>
            <a:r>
              <a:rPr lang="en-ID" sz="2000" b="1" dirty="0">
                <a:solidFill>
                  <a:prstClr val="black"/>
                </a:solidFill>
              </a:rPr>
              <a:t>-Nya (Kej. 3:8–9).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59" y="3666515"/>
            <a:ext cx="78493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Berabad-abad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kemudian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mengarahkan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pandangan</a:t>
            </a:r>
            <a:r>
              <a:rPr lang="en-ID" sz="2000" b="1" dirty="0">
                <a:solidFill>
                  <a:prstClr val="black"/>
                </a:solidFill>
              </a:rPr>
              <a:t>-Nya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orang </a:t>
            </a:r>
            <a:r>
              <a:rPr lang="en-ID" sz="2000" b="1" dirty="0" err="1">
                <a:solidFill>
                  <a:prstClr val="black"/>
                </a:solidFill>
              </a:rPr>
              <a:t>berdosa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lainnya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memperoleh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pertobatannya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yaitu</a:t>
            </a:r>
            <a:r>
              <a:rPr lang="en-ID" sz="2000" b="1" dirty="0">
                <a:solidFill>
                  <a:prstClr val="black"/>
                </a:solidFill>
              </a:rPr>
              <a:t> Petrus (Luk. 22:61–62).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544039"/>
            <a:ext cx="91701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Dewasa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ini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sebagai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manusia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mengikuti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pola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serupa</a:t>
            </a:r>
            <a:r>
              <a:rPr lang="en-ID" sz="2000" b="1" dirty="0">
                <a:solidFill>
                  <a:prstClr val="black"/>
                </a:solidFill>
              </a:rPr>
              <a:t>. Kita </a:t>
            </a:r>
            <a:r>
              <a:rPr lang="en-ID" sz="2000" b="1" dirty="0" err="1">
                <a:solidFill>
                  <a:prstClr val="black"/>
                </a:solidFill>
              </a:rPr>
              <a:t>berpegang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teguh</a:t>
            </a:r>
            <a:r>
              <a:rPr lang="en-ID" sz="2000" b="1" dirty="0">
                <a:solidFill>
                  <a:prstClr val="black"/>
                </a:solidFill>
              </a:rPr>
              <a:t> pada dosa dan </a:t>
            </a:r>
            <a:r>
              <a:rPr lang="en-ID" sz="2000" b="1" dirty="0" err="1">
                <a:solidFill>
                  <a:prstClr val="black"/>
                </a:solidFill>
              </a:rPr>
              <a:t>berusaha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membenarkan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sendiri</a:t>
            </a:r>
            <a:r>
              <a:rPr lang="en-ID" sz="2000" b="1" dirty="0">
                <a:solidFill>
                  <a:prstClr val="black"/>
                </a:solidFill>
              </a:rPr>
              <a:t>. </a:t>
            </a:r>
            <a:r>
              <a:rPr lang="en-ID" sz="2000" b="1" dirty="0" err="1">
                <a:solidFill>
                  <a:prstClr val="black"/>
                </a:solidFill>
              </a:rPr>
              <a:t>Meskipun</a:t>
            </a:r>
            <a:r>
              <a:rPr lang="en-ID" sz="2000" b="1" dirty="0">
                <a:solidFill>
                  <a:prstClr val="black"/>
                </a:solidFill>
              </a:rPr>
              <a:t> dosa “</a:t>
            </a:r>
            <a:r>
              <a:rPr lang="en-ID" sz="2000" b="1" dirty="0" err="1">
                <a:solidFill>
                  <a:prstClr val="black"/>
                </a:solidFill>
              </a:rPr>
              <a:t>melekat</a:t>
            </a:r>
            <a:r>
              <a:rPr lang="en-ID" sz="2000" b="1" dirty="0">
                <a:solidFill>
                  <a:prstClr val="black"/>
                </a:solidFill>
              </a:rPr>
              <a:t>” pada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tetap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ingin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memulihkan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, dan Ia </a:t>
            </a:r>
            <a:r>
              <a:rPr lang="en-ID" sz="2000" b="1" dirty="0" err="1">
                <a:solidFill>
                  <a:prstClr val="black"/>
                </a:solidFill>
              </a:rPr>
              <a:t>memanggil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: “</a:t>
            </a:r>
            <a:r>
              <a:rPr lang="en-ID" sz="2000" b="1" dirty="0" err="1">
                <a:solidFill>
                  <a:prstClr val="black"/>
                </a:solidFill>
              </a:rPr>
              <a:t>Datanglah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-Ku” (</a:t>
            </a:r>
            <a:r>
              <a:rPr lang="en-ID" sz="2000" b="1" dirty="0" err="1">
                <a:solidFill>
                  <a:prstClr val="black"/>
                </a:solidFill>
              </a:rPr>
              <a:t>Yesaya</a:t>
            </a:r>
            <a:r>
              <a:rPr lang="en-ID" sz="2000" b="1" dirty="0">
                <a:solidFill>
                  <a:prstClr val="black"/>
                </a:solidFill>
              </a:rPr>
              <a:t> 55:3).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611013"/>
            <a:ext cx="749667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Berbeda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Petrus, yang </a:t>
            </a:r>
            <a:r>
              <a:rPr lang="en-ID" sz="2000" b="1" dirty="0" err="1">
                <a:solidFill>
                  <a:prstClr val="black"/>
                </a:solidFill>
              </a:rPr>
              <a:t>mengakui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dosanya</a:t>
            </a:r>
            <a:r>
              <a:rPr lang="en-ID" sz="2000" b="1" dirty="0">
                <a:solidFill>
                  <a:prstClr val="black"/>
                </a:solidFill>
              </a:rPr>
              <a:t>, Adam dan Hawa </a:t>
            </a:r>
            <a:r>
              <a:rPr lang="en-ID" sz="2000" b="1" dirty="0" err="1">
                <a:solidFill>
                  <a:prstClr val="black"/>
                </a:solidFill>
              </a:rPr>
              <a:t>mulai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membenarkan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di </a:t>
            </a:r>
            <a:r>
              <a:rPr lang="en-ID" sz="2000" b="1" dirty="0" err="1">
                <a:solidFill>
                  <a:prstClr val="black"/>
                </a:solidFill>
              </a:rPr>
              <a:t>hadapan</a:t>
            </a:r>
            <a:r>
              <a:rPr lang="en-ID" sz="2000" b="1" dirty="0">
                <a:solidFill>
                  <a:prstClr val="black"/>
                </a:solidFill>
              </a:rPr>
              <a:t> Allah dan </a:t>
            </a:r>
            <a:r>
              <a:rPr lang="en-ID" sz="2000" b="1" dirty="0" err="1">
                <a:solidFill>
                  <a:prstClr val="black"/>
                </a:solidFill>
              </a:rPr>
              <a:t>menyalahkan</a:t>
            </a:r>
            <a:r>
              <a:rPr lang="en-ID" sz="2000" b="1" dirty="0">
                <a:solidFill>
                  <a:prstClr val="black"/>
                </a:solidFill>
              </a:rPr>
              <a:t> orang lain </a:t>
            </a:r>
            <a:r>
              <a:rPr lang="en-ID" sz="2000" b="1" dirty="0" err="1">
                <a:solidFill>
                  <a:prstClr val="black"/>
                </a:solidFill>
              </a:rPr>
              <a:t>atas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pelanggaran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(Kej. 3:12–13).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213463" y="2099136"/>
            <a:ext cx="697341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Meskipun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tidak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ingin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berkomunikasi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Allah, Allah </a:t>
            </a:r>
            <a:r>
              <a:rPr lang="en-ID" sz="2000" b="1" dirty="0" err="1">
                <a:solidFill>
                  <a:prstClr val="black"/>
                </a:solidFill>
              </a:rPr>
              <a:t>tetap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ingin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berkomunikasi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. Ia </a:t>
            </a:r>
            <a:r>
              <a:rPr lang="en-ID" sz="2000" b="1" dirty="0" err="1">
                <a:solidFill>
                  <a:prstClr val="black"/>
                </a:solidFill>
              </a:rPr>
              <a:t>tidak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menghindari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kebersamaan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orang </a:t>
            </a:r>
            <a:r>
              <a:rPr lang="en-ID" sz="2000" b="1" dirty="0" err="1">
                <a:solidFill>
                  <a:prstClr val="black"/>
                </a:solidFill>
              </a:rPr>
              <a:t>berdosa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tetapi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menghadapkan</a:t>
            </a:r>
            <a:r>
              <a:rPr lang="en-ID" sz="2000" b="1" dirty="0">
                <a:solidFill>
                  <a:prstClr val="black"/>
                </a:solidFill>
              </a:rPr>
              <a:t> orang </a:t>
            </a:r>
            <a:r>
              <a:rPr lang="en-ID" sz="2000" b="1" dirty="0" err="1">
                <a:solidFill>
                  <a:prstClr val="black"/>
                </a:solidFill>
              </a:rPr>
              <a:t>berdosa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 pada </a:t>
            </a:r>
            <a:r>
              <a:rPr lang="en-ID" sz="2000" b="1" dirty="0" err="1">
                <a:solidFill>
                  <a:prstClr val="black"/>
                </a:solidFill>
              </a:rPr>
              <a:t>dosanya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tujuan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menuntun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pertobatan</a:t>
            </a:r>
            <a:r>
              <a:rPr lang="en-ID" sz="2000" b="1" dirty="0">
                <a:solidFill>
                  <a:prstClr val="black"/>
                </a:solidFill>
              </a:rPr>
              <a:t> (Kej. 3:10–11).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0965" y="4350075"/>
            <a:ext cx="368088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2353944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193040" y="79920"/>
            <a:ext cx="1180592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ID" sz="20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MENGAPA KITA TIDAK DAPAT BERKOMUNIKASI SECARA LANGSUNG DENGAN ALLAH SAAT INI?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“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Ia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menghalau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manusia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itu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dan di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sebelah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timur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taman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Eden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ditempatkan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-Nyalah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beberapa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kerub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dengan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pedang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yang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bernyala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-nyala dan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menyambar-nyambar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untuk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menjaga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jalan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pohon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sz="1700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kehidupan</a:t>
            </a:r>
            <a:r>
              <a:rPr lang="en-US" sz="1700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kumimoji="0" lang="en" sz="17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</a:rPr>
              <a:t>”</a:t>
            </a: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(Kejadian 3:24)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2743200" y="1109619"/>
            <a:ext cx="482377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Allah </a:t>
            </a:r>
            <a:r>
              <a:rPr lang="en-ID" sz="2000" b="1" dirty="0" err="1">
                <a:solidFill>
                  <a:prstClr val="black"/>
                </a:solidFill>
              </a:rPr>
              <a:t>menyampaikan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pasangan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berdosa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konsekuensi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dosa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, yang salah </a:t>
            </a:r>
            <a:r>
              <a:rPr lang="en-ID" sz="2000" b="1" dirty="0" err="1">
                <a:solidFill>
                  <a:prstClr val="black"/>
                </a:solidFill>
              </a:rPr>
              <a:t>satunya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adalah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ketidakmungkinan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berbicara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langsung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Allah </a:t>
            </a:r>
            <a:r>
              <a:rPr lang="en-ID" sz="2000" b="1" dirty="0" err="1">
                <a:solidFill>
                  <a:prstClr val="black"/>
                </a:solidFill>
              </a:rPr>
              <a:t>lagi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diusir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Eden (Kej. 3:16–24).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Sebelum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menyampaikan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konsekuensi</a:t>
            </a:r>
            <a:r>
              <a:rPr lang="en-ID" sz="2000" b="1" dirty="0">
                <a:solidFill>
                  <a:prstClr val="black"/>
                </a:solidFill>
              </a:rPr>
              <a:t> dosa, Allah </a:t>
            </a:r>
            <a:r>
              <a:rPr lang="en-ID" sz="2000" b="1" dirty="0" err="1">
                <a:solidFill>
                  <a:prstClr val="black"/>
                </a:solidFill>
              </a:rPr>
              <a:t>terlebih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dahulu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menunjukkan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mereka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jalan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keluarnya</a:t>
            </a:r>
            <a:r>
              <a:rPr lang="en-ID" sz="2000" b="1" dirty="0">
                <a:solidFill>
                  <a:prstClr val="black"/>
                </a:solidFill>
              </a:rPr>
              <a:t>: </a:t>
            </a:r>
            <a:r>
              <a:rPr lang="en-ID" sz="2000" b="1" dirty="0" err="1">
                <a:solidFill>
                  <a:prstClr val="black"/>
                </a:solidFill>
              </a:rPr>
              <a:t>seorang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keturunan</a:t>
            </a:r>
            <a:r>
              <a:rPr lang="en-ID" sz="2000" b="1" dirty="0">
                <a:solidFill>
                  <a:prstClr val="black"/>
                </a:solidFill>
              </a:rPr>
              <a:t> Hawa </a:t>
            </a:r>
            <a:r>
              <a:rPr lang="en-ID" sz="2000" b="1" dirty="0" err="1">
                <a:solidFill>
                  <a:prstClr val="black"/>
                </a:solidFill>
              </a:rPr>
              <a:t>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mengakhiri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kuasa</a:t>
            </a:r>
            <a:r>
              <a:rPr lang="en-ID" sz="2000" b="1" dirty="0">
                <a:solidFill>
                  <a:prstClr val="black"/>
                </a:solidFill>
              </a:rPr>
              <a:t> Iblis dan </a:t>
            </a:r>
            <a:r>
              <a:rPr lang="en-ID" sz="2000" b="1" dirty="0" err="1">
                <a:solidFill>
                  <a:prstClr val="black"/>
                </a:solidFill>
              </a:rPr>
              <a:t>memulihkan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umat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manusia</a:t>
            </a:r>
            <a:r>
              <a:rPr lang="en-ID" sz="2000" b="1" dirty="0">
                <a:solidFill>
                  <a:prstClr val="black"/>
                </a:solidFill>
              </a:rPr>
              <a:t> (Kej.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522243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Melalui</a:t>
            </a:r>
            <a:r>
              <a:rPr lang="en-ID" sz="2000" b="1" dirty="0">
                <a:solidFill>
                  <a:prstClr val="black"/>
                </a:solidFill>
              </a:rPr>
              <a:t> para </a:t>
            </a:r>
            <a:r>
              <a:rPr lang="en-ID" sz="2000" b="1" dirty="0" err="1">
                <a:solidFill>
                  <a:prstClr val="black"/>
                </a:solidFill>
              </a:rPr>
              <a:t>nabi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menyampaikan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bagaimana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penebusan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dilaksanakan</a:t>
            </a:r>
            <a:r>
              <a:rPr lang="en-ID" sz="2000" b="1" dirty="0">
                <a:solidFill>
                  <a:prstClr val="black"/>
                </a:solidFill>
              </a:rPr>
              <a:t>: Allah </a:t>
            </a:r>
            <a:r>
              <a:rPr lang="en-ID" sz="2000" b="1" dirty="0" err="1">
                <a:solidFill>
                  <a:prstClr val="black"/>
                </a:solidFill>
              </a:rPr>
              <a:t>sendiri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menjadi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manusia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mengalami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kematian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karena</a:t>
            </a:r>
            <a:r>
              <a:rPr lang="en-ID" sz="2000" b="1" dirty="0">
                <a:solidFill>
                  <a:prstClr val="black"/>
                </a:solidFill>
              </a:rPr>
              <a:t> dosa-dosa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bangkit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kembali</a:t>
            </a:r>
            <a:r>
              <a:rPr lang="en-ID" sz="2000" b="1" dirty="0">
                <a:solidFill>
                  <a:prstClr val="black"/>
                </a:solidFill>
              </a:rPr>
              <a:t>, dan </a:t>
            </a:r>
            <a:r>
              <a:rPr lang="en-ID" sz="2000" b="1" dirty="0" err="1">
                <a:solidFill>
                  <a:prstClr val="black"/>
                </a:solidFill>
              </a:rPr>
              <a:t>mengaruniakan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hidup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kekal</a:t>
            </a:r>
            <a:r>
              <a:rPr lang="en-ID" sz="2000" b="1" dirty="0">
                <a:solidFill>
                  <a:prstClr val="black"/>
                </a:solidFill>
              </a:rPr>
              <a:t> (Yes. 9:6; 53:6, 10–11).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Konsekuensi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bagi</a:t>
            </a:r>
            <a:r>
              <a:rPr lang="en-ID" sz="2000" b="1" dirty="0">
                <a:solidFill>
                  <a:prstClr val="black"/>
                </a:solidFill>
              </a:rPr>
              <a:t>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7386475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52224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Segera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setelah</a:t>
            </a:r>
            <a:r>
              <a:rPr lang="en-ID" sz="2000" b="1" dirty="0">
                <a:solidFill>
                  <a:prstClr val="black"/>
                </a:solidFill>
              </a:rPr>
              <a:t> dosa </a:t>
            </a:r>
            <a:r>
              <a:rPr lang="en-ID" sz="2000" b="1" dirty="0" err="1">
                <a:solidFill>
                  <a:prstClr val="black"/>
                </a:solidFill>
              </a:rPr>
              <a:t>muncul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janji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tentang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seorang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Juruselamat</a:t>
            </a:r>
            <a:r>
              <a:rPr lang="en-ID" sz="2000" b="1" dirty="0">
                <a:solidFill>
                  <a:prstClr val="black"/>
                </a:solidFill>
              </a:rPr>
              <a:t> pun </a:t>
            </a:r>
            <a:r>
              <a:rPr lang="en-ID" sz="2000" b="1" dirty="0" err="1">
                <a:solidFill>
                  <a:prstClr val="black"/>
                </a:solidFill>
              </a:rPr>
              <a:t>diberikan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4063" y="2357407"/>
            <a:ext cx="2033698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954107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ID" sz="28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BAGAIMANA KITA DAPAT BERKOMUNIKASI DENGAN ALLAH PADA MASA KINI?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2" y="1041972"/>
            <a:ext cx="7747881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Dan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engkau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anak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manusia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Aku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menetapkan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engkau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menjadi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penjaga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bagi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kaum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Israel.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Bilamana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engkau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mendengar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sesuatu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firman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dari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pada-Ku,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peringatkanlah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mereka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demi nama-Ku.</a:t>
            </a: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r>
              <a:rPr kumimoji="0" lang="en" sz="1600" b="1" i="0" u="none" strike="noStrike" kern="1200" cap="none" spc="0" normalizeH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" sz="12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(Yehezkiel 33:7)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7631" y="2085257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Untuk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berkomunikasi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pada masa </a:t>
            </a:r>
            <a:r>
              <a:rPr lang="en-ID" sz="2000" b="1" dirty="0" err="1">
                <a:solidFill>
                  <a:prstClr val="black"/>
                </a:solidFill>
              </a:rPr>
              <a:t>kini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menulis</a:t>
            </a:r>
            <a:r>
              <a:rPr lang="en-ID" sz="2000" b="1" dirty="0">
                <a:solidFill>
                  <a:prstClr val="black"/>
                </a:solidFill>
              </a:rPr>
              <a:t> dua “</a:t>
            </a:r>
            <a:r>
              <a:rPr lang="en-ID" sz="2000" b="1" dirty="0" err="1">
                <a:solidFill>
                  <a:prstClr val="black"/>
                </a:solidFill>
              </a:rPr>
              <a:t>buku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referensi</a:t>
            </a:r>
            <a:r>
              <a:rPr lang="en-ID" sz="2000" b="1" dirty="0">
                <a:solidFill>
                  <a:prstClr val="black"/>
                </a:solidFill>
              </a:rPr>
              <a:t>”: </a:t>
            </a:r>
            <a:r>
              <a:rPr lang="en-ID" sz="2000" b="1" dirty="0" err="1">
                <a:solidFill>
                  <a:prstClr val="black"/>
                </a:solidFill>
              </a:rPr>
              <a:t>Ciptaan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Alkitab</a:t>
            </a:r>
            <a:r>
              <a:rPr lang="en-ID" sz="2000" b="1" dirty="0">
                <a:solidFill>
                  <a:prstClr val="black"/>
                </a:solidFill>
              </a:rPr>
              <a:t> (Rm. 1:20; 2 Tim.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Selain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, Allah </a:t>
            </a:r>
            <a:r>
              <a:rPr lang="en-ID" sz="2000" b="1" dirty="0" err="1">
                <a:solidFill>
                  <a:prstClr val="black"/>
                </a:solidFill>
              </a:rPr>
              <a:t>berkomunikasi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melalui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doa</a:t>
            </a:r>
            <a:r>
              <a:rPr lang="en-ID" sz="2000" b="1" dirty="0">
                <a:solidFill>
                  <a:prstClr val="black"/>
                </a:solidFill>
              </a:rPr>
              <a:t> (</a:t>
            </a:r>
            <a:r>
              <a:rPr lang="en-ID" sz="2000" b="1" dirty="0" err="1">
                <a:solidFill>
                  <a:prstClr val="black"/>
                </a:solidFill>
              </a:rPr>
              <a:t>Mzm</a:t>
            </a:r>
            <a:r>
              <a:rPr lang="en-ID" sz="2000" b="1" dirty="0">
                <a:solidFill>
                  <a:prstClr val="black"/>
                </a:solidFill>
              </a:rPr>
              <a:t>. 5:2); para </a:t>
            </a:r>
            <a:r>
              <a:rPr lang="en-ID" sz="2000" b="1" dirty="0" err="1">
                <a:solidFill>
                  <a:prstClr val="black"/>
                </a:solidFill>
              </a:rPr>
              <a:t>malaikat</a:t>
            </a:r>
            <a:r>
              <a:rPr lang="en-ID" sz="2000" b="1" dirty="0">
                <a:solidFill>
                  <a:prstClr val="black"/>
                </a:solidFill>
              </a:rPr>
              <a:t> (Kis. 8:26); para </a:t>
            </a:r>
            <a:r>
              <a:rPr lang="en-ID" sz="2000" b="1" dirty="0" err="1">
                <a:solidFill>
                  <a:prstClr val="black"/>
                </a:solidFill>
              </a:rPr>
              <a:t>nabi</a:t>
            </a:r>
            <a:r>
              <a:rPr lang="en-ID" sz="2000" b="1" dirty="0">
                <a:solidFill>
                  <a:prstClr val="black"/>
                </a:solidFill>
              </a:rPr>
              <a:t> (</a:t>
            </a:r>
            <a:r>
              <a:rPr lang="en-ID" sz="2000" b="1" dirty="0" err="1">
                <a:solidFill>
                  <a:prstClr val="black"/>
                </a:solidFill>
              </a:rPr>
              <a:t>Yl</a:t>
            </a:r>
            <a:r>
              <a:rPr lang="en-ID" sz="2000" b="1" dirty="0">
                <a:solidFill>
                  <a:prstClr val="black"/>
                </a:solidFill>
              </a:rPr>
              <a:t>. 2:28); dan, </a:t>
            </a:r>
            <a:r>
              <a:rPr lang="en-ID" sz="2000" b="1" dirty="0" err="1">
                <a:solidFill>
                  <a:prstClr val="black"/>
                </a:solidFill>
              </a:rPr>
              <a:t>terutama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melalui</a:t>
            </a:r>
            <a:r>
              <a:rPr lang="en-ID" sz="2000" b="1" dirty="0">
                <a:solidFill>
                  <a:prstClr val="black"/>
                </a:solidFill>
              </a:rPr>
              <a:t> Roh Kudus (Yoh. 14:26).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867399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fi-FI" sz="2000" b="1" dirty="0">
                <a:solidFill>
                  <a:prstClr val="black"/>
                </a:solidFill>
              </a:rPr>
              <a:t>Di dalamnya, kita menemukan siapa diri kita, dari mana kita berasal, dan ke mana kita akan pergi. Di sana kita menemukan tujuan Allah bagi kehidupan kita.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4843" y="3004468"/>
            <a:ext cx="760922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Meskipun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Ciptaan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berbicara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tentang</a:t>
            </a:r>
            <a:r>
              <a:rPr lang="en-ID" sz="2000" b="1" dirty="0">
                <a:solidFill>
                  <a:prstClr val="black"/>
                </a:solidFill>
              </a:rPr>
              <a:t> Sang </a:t>
            </a:r>
            <a:r>
              <a:rPr lang="en-ID" sz="2000" b="1" dirty="0" err="1">
                <a:solidFill>
                  <a:prstClr val="black"/>
                </a:solidFill>
              </a:rPr>
              <a:t>Pencipta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Ciptaan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telah</a:t>
            </a:r>
            <a:r>
              <a:rPr lang="en-ID" sz="2000" b="1" dirty="0">
                <a:solidFill>
                  <a:prstClr val="black"/>
                </a:solidFill>
              </a:rPr>
              <a:t> sangat </a:t>
            </a:r>
            <a:r>
              <a:rPr lang="en-ID" sz="2000" b="1" dirty="0" err="1">
                <a:solidFill>
                  <a:prstClr val="black"/>
                </a:solidFill>
              </a:rPr>
              <a:t>tercemar</a:t>
            </a:r>
            <a:r>
              <a:rPr lang="en-ID" sz="2000" b="1" dirty="0">
                <a:solidFill>
                  <a:prstClr val="black"/>
                </a:solidFill>
              </a:rPr>
              <a:t> oleh dosa. </a:t>
            </a:r>
            <a:r>
              <a:rPr lang="en-ID" sz="2000" b="1" dirty="0" err="1">
                <a:solidFill>
                  <a:prstClr val="black"/>
                </a:solidFill>
              </a:rPr>
              <a:t>Namun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Alkitab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berisi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pedoman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jelas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langsung</a:t>
            </a:r>
            <a:r>
              <a:rPr lang="en-ID" sz="2000" b="1" dirty="0">
                <a:solidFill>
                  <a:prstClr val="black"/>
                </a:solidFill>
              </a:rPr>
              <a:t>, yang </a:t>
            </a:r>
            <a:r>
              <a:rPr lang="en-ID" sz="2000" b="1" dirty="0" err="1">
                <a:solidFill>
                  <a:prstClr val="black"/>
                </a:solidFill>
              </a:rPr>
              <a:t>disampaikan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melalui</a:t>
            </a:r>
            <a:r>
              <a:rPr lang="en-ID" sz="2000" b="1" dirty="0">
                <a:solidFill>
                  <a:prstClr val="black"/>
                </a:solidFill>
              </a:rPr>
              <a:t> para </a:t>
            </a:r>
            <a:r>
              <a:rPr lang="en-ID" sz="2000" b="1" dirty="0" err="1">
                <a:solidFill>
                  <a:prstClr val="black"/>
                </a:solidFill>
              </a:rPr>
              <a:t>nabi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menerima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pesan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Allah. Di </a:t>
            </a:r>
            <a:r>
              <a:rPr lang="en-ID" sz="2000" b="1" dirty="0" err="1">
                <a:solidFill>
                  <a:prstClr val="black"/>
                </a:solidFill>
              </a:rPr>
              <a:t>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Alkitab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kita</a:t>
            </a:r>
            <a:r>
              <a:rPr lang="en-ID" sz="2000" b="1" dirty="0">
                <a:solidFill>
                  <a:prstClr val="black"/>
                </a:solidFill>
              </a:rPr>
              <a:t> juga </a:t>
            </a:r>
            <a:r>
              <a:rPr lang="en-ID" sz="2000" b="1" dirty="0" err="1">
                <a:solidFill>
                  <a:prstClr val="black"/>
                </a:solidFill>
              </a:rPr>
              <a:t>menemukan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pernyataan</a:t>
            </a:r>
            <a:r>
              <a:rPr lang="en-ID" sz="2000" b="1" dirty="0">
                <a:solidFill>
                  <a:prstClr val="black"/>
                </a:solidFill>
              </a:rPr>
              <a:t> Allah yang paling </a:t>
            </a:r>
            <a:r>
              <a:rPr lang="en-ID" sz="2000" b="1" dirty="0" err="1">
                <a:solidFill>
                  <a:prstClr val="black"/>
                </a:solidFill>
              </a:rPr>
              <a:t>sempurna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melalui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kehidupan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pelayanan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Yesus</a:t>
            </a:r>
            <a:r>
              <a:rPr lang="en-ID" sz="2000" b="1" dirty="0">
                <a:solidFill>
                  <a:prstClr val="black"/>
                </a:solidFill>
              </a:rPr>
              <a:t> (</a:t>
            </a:r>
            <a:r>
              <a:rPr lang="en-ID" sz="2000" b="1" dirty="0" err="1">
                <a:solidFill>
                  <a:prstClr val="black"/>
                </a:solidFill>
              </a:rPr>
              <a:t>Ibr</a:t>
            </a:r>
            <a:r>
              <a:rPr lang="en-ID" sz="2000" b="1" dirty="0">
                <a:solidFill>
                  <a:prstClr val="black"/>
                </a:solidFill>
              </a:rPr>
              <a:t>. 1:1–2).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1130606" cy="6263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kumimoji="0" lang="en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“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Seharusnya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terdapat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kerja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sama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antara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Allah.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Namun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rencana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sangat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terganggu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oleh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pelanggaran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menuntunnya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berbuat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dosa, dan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setelah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berdosa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Tuhan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tidak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lagi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berkomunikasi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dengannya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seperti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ketika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masih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belum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berdosa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Setelah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kejatuhan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Kristus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menjadi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Guru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bagi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Adam. Ia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bertindak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menggantikan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hubungan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-Nya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menyelamatkan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kematian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langsung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menimpa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Ia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mengambil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tugas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sebagai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Pengantara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Adam dan Hawa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diberikan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masa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percobaan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untuk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kembali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kepada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kesetiaan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dan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rencana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seluruh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keturunan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mereka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juga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tercakup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Tanpa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pendamaian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Anak Allah,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tidak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ada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komunikasi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berkat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atau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keselamatan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dari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kepada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Allah sangat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menjunjung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tinggi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kehormatan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hukum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-Nya.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Pelanggaran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terhadap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hukum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itu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telah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menyebabkan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pemisahan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mengerikan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antara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Allah dan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Dalam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keadaan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tidak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berdosa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Adam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dianugerahi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persekutuan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yang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langsung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bebas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dan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penuh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sukacita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Penciptanya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Setelah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pelanggarannya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, Allah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hanya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berkomunikasi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dengan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manusia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melalui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Kristus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 dan para </a:t>
            </a:r>
            <a:r>
              <a:rPr lang="en-US" sz="23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malaikat</a:t>
            </a:r>
            <a:r>
              <a:rPr lang="en-US" sz="23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  <a:r>
              <a:rPr kumimoji="0" lang="en" sz="2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8011112" y="6457890"/>
            <a:ext cx="41808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January 14)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527548"/>
            <a:ext cx="3541225" cy="1538554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2907601" cy="132343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en" sz="4400" b="1" i="0" u="none" strike="noStrike" kern="1200" cap="none" spc="0" normalizeH="0" baseline="0" noProof="0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LAMPIRAN: </a:t>
            </a:r>
            <a:r>
              <a:rPr lang="en-ID" sz="4400" b="1" dirty="0">
                <a:ln w="6600">
                  <a:solidFill>
                    <a:srgbClr val="FF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CC00"/>
                  </a:outerShdw>
                </a:effectLst>
              </a:rPr>
              <a:t>BIOGRAFI ELLEN G. WHITE</a:t>
            </a:r>
            <a:endParaRPr kumimoji="0" lang="en" sz="44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265716" y="674851"/>
            <a:ext cx="86530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Ellen Gould dan Elizabeth Harmon, </a:t>
            </a:r>
            <a:r>
              <a:rPr lang="en-ID" sz="2000" b="1" dirty="0" err="1">
                <a:solidFill>
                  <a:prstClr val="black"/>
                </a:solidFill>
              </a:rPr>
              <a:t>anak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bungsu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dari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delapan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bersaudara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pasangan</a:t>
            </a:r>
            <a:r>
              <a:rPr lang="en-ID" sz="2000" b="1" dirty="0">
                <a:solidFill>
                  <a:prstClr val="black"/>
                </a:solidFill>
              </a:rPr>
              <a:t> Eunice dan Robert Harmon, </a:t>
            </a:r>
            <a:r>
              <a:rPr lang="en-ID" sz="2000" b="1" dirty="0" err="1">
                <a:solidFill>
                  <a:prstClr val="black"/>
                </a:solidFill>
              </a:rPr>
              <a:t>lahir</a:t>
            </a:r>
            <a:r>
              <a:rPr lang="en-ID" sz="2000" b="1" dirty="0">
                <a:solidFill>
                  <a:prstClr val="black"/>
                </a:solidFill>
              </a:rPr>
              <a:t> pada 26 November 1827 di Gorham, Maine, Amerika </a:t>
            </a:r>
            <a:r>
              <a:rPr lang="en-ID" sz="2000" b="1" dirty="0" err="1">
                <a:solidFill>
                  <a:prstClr val="black"/>
                </a:solidFill>
              </a:rPr>
              <a:t>Serikat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180079"/>
            <a:ext cx="96675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>
                <a:solidFill>
                  <a:prstClr val="black"/>
                </a:solidFill>
              </a:rPr>
              <a:t>Ketika Ellen </a:t>
            </a:r>
            <a:r>
              <a:rPr lang="en-ID" sz="2000" b="1" dirty="0" err="1">
                <a:solidFill>
                  <a:prstClr val="black"/>
                </a:solidFill>
              </a:rPr>
              <a:t>berusia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sembilan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tahun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seorang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teman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sekelas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melemparkan</a:t>
            </a:r>
            <a:r>
              <a:rPr lang="en-ID" sz="2000" b="1" dirty="0">
                <a:solidFill>
                  <a:prstClr val="black"/>
                </a:solidFill>
              </a:rPr>
              <a:t> batu </a:t>
            </a:r>
            <a:r>
              <a:rPr lang="en-ID" sz="2000" b="1" dirty="0" err="1">
                <a:solidFill>
                  <a:prstClr val="black"/>
                </a:solidFill>
              </a:rPr>
              <a:t>ke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arahnya</a:t>
            </a:r>
            <a:r>
              <a:rPr lang="en-ID" sz="2000" b="1" dirty="0">
                <a:solidFill>
                  <a:prstClr val="black"/>
                </a:solidFill>
              </a:rPr>
              <a:t>, yang </a:t>
            </a:r>
            <a:r>
              <a:rPr lang="en-ID" sz="2000" b="1" dirty="0" err="1">
                <a:solidFill>
                  <a:prstClr val="black"/>
                </a:solidFill>
              </a:rPr>
              <a:t>menyebabkan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cedera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parah</a:t>
            </a:r>
            <a:r>
              <a:rPr lang="en-ID" sz="2000" b="1" dirty="0">
                <a:solidFill>
                  <a:prstClr val="black"/>
                </a:solidFill>
              </a:rPr>
              <a:t> pada </a:t>
            </a:r>
            <a:r>
              <a:rPr lang="en-ID" sz="2000" b="1" dirty="0" err="1">
                <a:solidFill>
                  <a:prstClr val="black"/>
                </a:solidFill>
              </a:rPr>
              <a:t>wajahnya</a:t>
            </a:r>
            <a:r>
              <a:rPr lang="en-ID" sz="2000" b="1" dirty="0">
                <a:solidFill>
                  <a:prstClr val="black"/>
                </a:solidFill>
              </a:rPr>
              <a:t>. </a:t>
            </a:r>
            <a:r>
              <a:rPr lang="en-ID" sz="2000" b="1" dirty="0" err="1">
                <a:solidFill>
                  <a:prstClr val="black"/>
                </a:solidFill>
              </a:rPr>
              <a:t>Cedera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tersebut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meninggalkan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dampak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jangka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panjang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memaksanya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berhenti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bersekolah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membatasi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kehidupan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sosialnya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711670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sv-SE" sz="2000" b="1" dirty="0">
                <a:solidFill>
                  <a:prstClr val="black"/>
                </a:solidFill>
              </a:rPr>
              <a:t>Keluarga tersebut menerima ajaran William Miller, dan Ellen dibaptiskan ke dalam Gereja Metodis pada tahun 1842.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8" y="4199885"/>
            <a:ext cx="665950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Namun</a:t>
            </a:r>
            <a:r>
              <a:rPr lang="en-ID" sz="2000" b="1" dirty="0">
                <a:solidFill>
                  <a:prstClr val="black"/>
                </a:solidFill>
              </a:rPr>
              <a:t>, Ellen </a:t>
            </a:r>
            <a:r>
              <a:rPr lang="en-ID" sz="2000" b="1" dirty="0" err="1">
                <a:solidFill>
                  <a:prstClr val="black"/>
                </a:solidFill>
              </a:rPr>
              <a:t>merasa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kehilangan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arah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menganggap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dirinya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tidak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layak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menerima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keselamatan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sampai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Pendeta</a:t>
            </a:r>
            <a:r>
              <a:rPr lang="en-ID" sz="2000" b="1" dirty="0">
                <a:solidFill>
                  <a:prstClr val="black"/>
                </a:solidFill>
              </a:rPr>
              <a:t> Levi Stockman </a:t>
            </a:r>
            <a:r>
              <a:rPr lang="en-ID" sz="2000" b="1" dirty="0" err="1">
                <a:solidFill>
                  <a:prstClr val="black"/>
                </a:solidFill>
              </a:rPr>
              <a:t>membantunya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memahami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kasih</a:t>
            </a:r>
            <a:r>
              <a:rPr lang="en-ID" sz="2000" b="1" dirty="0">
                <a:solidFill>
                  <a:prstClr val="black"/>
                </a:solidFill>
              </a:rPr>
              <a:t> Allah yang </a:t>
            </a:r>
            <a:r>
              <a:rPr lang="en-ID" sz="2000" b="1" dirty="0" err="1">
                <a:solidFill>
                  <a:prstClr val="black"/>
                </a:solidFill>
              </a:rPr>
              <a:t>sesungguhnya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519646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ID" sz="2000" b="1" dirty="0" err="1">
                <a:solidFill>
                  <a:prstClr val="black"/>
                </a:solidFill>
              </a:rPr>
              <a:t>Sejak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saat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itu</a:t>
            </a:r>
            <a:r>
              <a:rPr lang="en-ID" sz="2000" b="1" dirty="0">
                <a:solidFill>
                  <a:prstClr val="black"/>
                </a:solidFill>
              </a:rPr>
              <a:t>, </a:t>
            </a:r>
            <a:r>
              <a:rPr lang="en-ID" sz="2000" b="1" dirty="0" err="1">
                <a:solidFill>
                  <a:prstClr val="black"/>
                </a:solidFill>
              </a:rPr>
              <a:t>ia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jatuh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cinta</a:t>
            </a:r>
            <a:r>
              <a:rPr lang="en-ID" sz="2000" b="1" dirty="0">
                <a:solidFill>
                  <a:prstClr val="black"/>
                </a:solidFill>
              </a:rPr>
              <a:t> yang </a:t>
            </a:r>
            <a:r>
              <a:rPr lang="en-ID" sz="2000" b="1" dirty="0" err="1">
                <a:solidFill>
                  <a:prstClr val="black"/>
                </a:solidFill>
              </a:rPr>
              <a:t>mendalam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kepada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Yesus</a:t>
            </a:r>
            <a:r>
              <a:rPr lang="en-ID" sz="2000" b="1" dirty="0">
                <a:solidFill>
                  <a:prstClr val="black"/>
                </a:solidFill>
              </a:rPr>
              <a:t> dan </a:t>
            </a:r>
            <a:r>
              <a:rPr lang="en-ID" sz="2000" b="1" dirty="0" err="1">
                <a:solidFill>
                  <a:prstClr val="black"/>
                </a:solidFill>
              </a:rPr>
              <a:t>melayani</a:t>
            </a:r>
            <a:r>
              <a:rPr lang="en-ID" sz="2000" b="1" dirty="0">
                <a:solidFill>
                  <a:prstClr val="black"/>
                </a:solidFill>
              </a:rPr>
              <a:t>-Nya </a:t>
            </a:r>
            <a:r>
              <a:rPr lang="en-ID" sz="2000" b="1" dirty="0" err="1">
                <a:solidFill>
                  <a:prstClr val="black"/>
                </a:solidFill>
              </a:rPr>
              <a:t>sepanjang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sisa</a:t>
            </a:r>
            <a:r>
              <a:rPr lang="en-ID" sz="2000" b="1" dirty="0">
                <a:solidFill>
                  <a:prstClr val="black"/>
                </a:solidFill>
              </a:rPr>
              <a:t> </a:t>
            </a:r>
            <a:r>
              <a:rPr lang="en-ID" sz="2000" b="1" dirty="0" err="1">
                <a:solidFill>
                  <a:prstClr val="black"/>
                </a:solidFill>
              </a:rPr>
              <a:t>hidupnya</a:t>
            </a:r>
            <a:r>
              <a:rPr lang="en-ID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265715" y="1574822"/>
            <a:ext cx="865301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nn-NO" sz="2000" b="1" dirty="0">
                <a:solidFill>
                  <a:prstClr val="black"/>
                </a:solidFill>
              </a:rPr>
              <a:t>Tidak lama kemudian, keluarga tersebut pindah ke Portland, sebuah kota besar di Maine, untuk mengembangkan usaha pembuatan topi mereka.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256</TotalTime>
  <Words>2702</Words>
  <Application>Microsoft Office PowerPoint</Application>
  <PresentationFormat>Panorámica</PresentationFormat>
  <Paragraphs>141</Paragraphs>
  <Slides>12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Calibri</vt:lpstr>
      <vt:lpstr>Aptos Display</vt:lpstr>
      <vt:lpstr>Comic Sans MS</vt:lpstr>
      <vt:lpstr>Constantia</vt:lpstr>
      <vt:lpstr>Aptos</vt:lpstr>
      <vt:lpstr>Arial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57</cp:revision>
  <dcterms:created xsi:type="dcterms:W3CDTF">2026-09-07T12:37:12Z</dcterms:created>
  <dcterms:modified xsi:type="dcterms:W3CDTF">2026-10-07T10:50:55Z</dcterms:modified>
</cp:coreProperties>
</file>