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Pada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saat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itu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juga, Allah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mengadakan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perjanjian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dengan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Abram,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dengan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melewati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tengah-tengah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kurban-kurban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tersebut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(Kej. 15:7-21).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Allah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mengubah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nama Abram dan Sarai, dan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meyakinkannya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bahwa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keturunannya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menjadi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anak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 (Kej. 17:1-8,</a:t>
          </a:r>
          <a:b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en-ID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15-16).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sv-SE" sz="19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Secara fisik, Allah menampakkan diri kepada Abraham, bersama dengan dua malaikat, dan memberitahukan kepadanya tentang kelahiran Ishak (Kej. 18:1-2, 10).</a:t>
          </a:r>
          <a:endParaRPr lang="en-US" sz="19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Allah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meminta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untuk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mempersembahkan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anaknya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Ishak,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sebagai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kurban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Dengan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menyediakan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kurban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pengganti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rencana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besar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penebusan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dinyatakan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kepadanya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(Kej. 22:1-3, 9-13).</a:t>
          </a:r>
          <a:endParaRPr lang="en-US" sz="18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Sikhem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kepadanya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dijanjikan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bahwa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keturunannya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mewarisi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tanah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Kanaan (Kej. 12:6-7).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 Betel, Allah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memperbarui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perjanjian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-Nya,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dengan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mengatakan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kepadanya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bahwa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keturunannya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seperti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debu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tanah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(Kej. 13:14-18).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 Mamre,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diyakinkan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bahwa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keturunannya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sebanyak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bintang-bintang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“Lalu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percayalah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Abram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TUHAN,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maka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TUHAN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memperhitungkan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hal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itu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kepadanya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sebagai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kebenaran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(Kej. 15:1-6).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ID" sz="1800" b="1" noProof="0" dirty="0"/>
            <a:t>Daya </a:t>
          </a:r>
          <a:r>
            <a:rPr lang="en-ID" sz="1800" b="1" noProof="0" dirty="0" err="1"/>
            <a:t>tarik</a:t>
          </a:r>
          <a:r>
            <a:rPr lang="en-ID" sz="1800" b="1" noProof="0" dirty="0"/>
            <a:t>-Nya </a:t>
          </a:r>
          <a:r>
            <a:rPr lang="en-ID" sz="1800" b="1" noProof="0" dirty="0" err="1"/>
            <a:t>bukan</a:t>
          </a:r>
          <a:r>
            <a:rPr lang="en-ID" sz="1800" b="1" noProof="0" dirty="0"/>
            <a:t> </a:t>
          </a:r>
          <a:r>
            <a:rPr lang="en-ID" sz="1800" b="1" noProof="0" dirty="0" err="1"/>
            <a:t>secara</a:t>
          </a:r>
          <a:r>
            <a:rPr lang="en-ID" sz="1800" b="1" noProof="0" dirty="0"/>
            <a:t> </a:t>
          </a:r>
          <a:r>
            <a:rPr lang="en-ID" sz="1800" b="1" noProof="0" dirty="0" err="1"/>
            <a:t>fisik</a:t>
          </a:r>
          <a:r>
            <a:rPr lang="en-ID" sz="1800" b="1" noProof="0" dirty="0"/>
            <a:t>, </a:t>
          </a:r>
          <a:r>
            <a:rPr lang="en-ID" sz="1800" b="1" noProof="0" dirty="0" err="1"/>
            <a:t>melainkan</a:t>
          </a:r>
          <a:r>
            <a:rPr lang="en-ID" sz="1800" b="1" noProof="0" dirty="0"/>
            <a:t> </a:t>
          </a:r>
          <a:r>
            <a:rPr lang="en-ID" sz="1800" b="1" noProof="0" dirty="0" err="1"/>
            <a:t>secara</a:t>
          </a:r>
          <a:r>
            <a:rPr lang="en-ID" sz="1800" b="1" noProof="0" dirty="0"/>
            <a:t> </a:t>
          </a:r>
          <a:r>
            <a:rPr lang="en-ID" sz="1800" b="1" noProof="0" dirty="0" err="1"/>
            <a:t>rohani</a:t>
          </a:r>
          <a:r>
            <a:rPr lang="en-ID" sz="1800" b="1" noProof="0" dirty="0"/>
            <a:t> (ay.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ID" sz="1800" b="1" noProof="0" dirty="0"/>
            <a:t>Ia </a:t>
          </a:r>
          <a:r>
            <a:rPr lang="en-ID" sz="1800" b="1" noProof="0" dirty="0" err="1"/>
            <a:t>dihina</a:t>
          </a:r>
          <a:r>
            <a:rPr lang="en-ID" sz="1800" b="1" noProof="0" dirty="0"/>
            <a:t>, </a:t>
          </a:r>
          <a:r>
            <a:rPr lang="en-ID" sz="1800" b="1" noProof="0" dirty="0" err="1"/>
            <a:t>diremukkan</a:t>
          </a:r>
          <a:r>
            <a:rPr lang="en-ID" sz="1800" b="1" noProof="0" dirty="0"/>
            <a:t>, dan </a:t>
          </a:r>
          <a:r>
            <a:rPr lang="en-ID" sz="1800" b="1" noProof="0" dirty="0" err="1"/>
            <a:t>ditolak</a:t>
          </a:r>
          <a:r>
            <a:rPr lang="en-ID" sz="1800" b="1" noProof="0" dirty="0"/>
            <a:t> (ay.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ID" sz="1700" b="1" noProof="0" dirty="0" err="1"/>
            <a:t>Meskipun</a:t>
          </a:r>
          <a:r>
            <a:rPr lang="en-ID" sz="1700" b="1" noProof="0" dirty="0"/>
            <a:t> Ia </a:t>
          </a:r>
          <a:r>
            <a:rPr lang="en-ID" sz="1700" b="1" noProof="0" dirty="0" err="1"/>
            <a:t>menyembuhkan</a:t>
          </a:r>
          <a:r>
            <a:rPr lang="en-ID" sz="1700" b="1" noProof="0" dirty="0"/>
            <a:t> orang </a:t>
          </a:r>
          <a:r>
            <a:rPr lang="en-ID" sz="1700" b="1" noProof="0" dirty="0" err="1"/>
            <a:t>banyak</a:t>
          </a:r>
          <a:r>
            <a:rPr lang="en-ID" sz="1700" b="1" noProof="0" dirty="0"/>
            <a:t>, </a:t>
          </a:r>
          <a:r>
            <a:rPr lang="en-ID" sz="1700" b="1" noProof="0" dirty="0" err="1"/>
            <a:t>mereka</a:t>
          </a:r>
          <a:r>
            <a:rPr lang="en-ID" sz="1700" b="1" noProof="0" dirty="0"/>
            <a:t> </a:t>
          </a:r>
          <a:r>
            <a:rPr lang="en-ID" sz="1700" b="1" noProof="0" dirty="0" err="1"/>
            <a:t>tidak</a:t>
          </a:r>
          <a:r>
            <a:rPr lang="en-ID" sz="1700" b="1" noProof="0" dirty="0"/>
            <a:t> </a:t>
          </a:r>
          <a:r>
            <a:rPr lang="en-ID" sz="1700" b="1" noProof="0" dirty="0" err="1"/>
            <a:t>menerima</a:t>
          </a:r>
          <a:r>
            <a:rPr lang="en-ID" sz="1700" b="1" noProof="0" dirty="0"/>
            <a:t>-Nya (ay. 4)</a:t>
          </a:r>
          <a:endParaRPr lang="en-US" sz="17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ID" sz="1400" b="1" noProof="0" dirty="0" err="1"/>
            <a:t>Melalui</a:t>
          </a:r>
          <a:r>
            <a:rPr lang="en-ID" sz="1400" b="1" noProof="0" dirty="0"/>
            <a:t> </a:t>
          </a:r>
          <a:r>
            <a:rPr lang="en-ID" sz="1400" b="1" noProof="0" dirty="0" err="1"/>
            <a:t>kematian</a:t>
          </a:r>
          <a:r>
            <a:rPr lang="en-ID" sz="1400" b="1" noProof="0" dirty="0"/>
            <a:t>-Nya di </a:t>
          </a:r>
          <a:r>
            <a:rPr lang="en-ID" sz="1400" b="1" noProof="0" dirty="0" err="1"/>
            <a:t>kayu</a:t>
          </a:r>
          <a:r>
            <a:rPr lang="en-ID" sz="1400" b="1" noProof="0" dirty="0"/>
            <a:t> </a:t>
          </a:r>
          <a:r>
            <a:rPr lang="en-ID" sz="1400" b="1" noProof="0" dirty="0" err="1"/>
            <a:t>salib</a:t>
          </a:r>
          <a:r>
            <a:rPr lang="en-ID" sz="1400" b="1" noProof="0" dirty="0"/>
            <a:t>, Ia </a:t>
          </a:r>
          <a:r>
            <a:rPr lang="en-ID" sz="1400" b="1" noProof="0" dirty="0" err="1"/>
            <a:t>menyediakan</a:t>
          </a:r>
          <a:r>
            <a:rPr lang="en-ID" sz="1400" b="1" noProof="0" dirty="0"/>
            <a:t> </a:t>
          </a:r>
          <a:r>
            <a:rPr lang="en-ID" sz="1400" b="1" noProof="0" dirty="0" err="1"/>
            <a:t>keselamatan</a:t>
          </a:r>
          <a:r>
            <a:rPr lang="en-ID" sz="1400" b="1" noProof="0" dirty="0"/>
            <a:t> </a:t>
          </a:r>
          <a:r>
            <a:rPr lang="en-ID" sz="1400" b="1" noProof="0" dirty="0" err="1"/>
            <a:t>bagi</a:t>
          </a:r>
          <a:r>
            <a:rPr lang="en-ID" sz="1400" b="1" noProof="0" dirty="0"/>
            <a:t> </a:t>
          </a:r>
          <a:r>
            <a:rPr lang="en-ID" sz="1400" b="1" noProof="0" dirty="0" err="1"/>
            <a:t>kita</a:t>
          </a:r>
          <a:r>
            <a:rPr lang="en-ID" sz="1400" b="1" noProof="0" dirty="0"/>
            <a:t> (ay. 5)</a:t>
          </a:r>
          <a:endParaRPr lang="en-US" sz="14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fi-FI" sz="1800" b="1" noProof="0" dirty="0"/>
            <a:t>Allah menimpakan segala dosa kita kepada-Nya (ay.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ID" sz="1700" b="1" noProof="0" dirty="0"/>
            <a:t>Ia </a:t>
          </a:r>
          <a:r>
            <a:rPr lang="en-ID" sz="1700" b="1" noProof="0" dirty="0" err="1"/>
            <a:t>tidak</a:t>
          </a:r>
          <a:r>
            <a:rPr lang="en-ID" sz="1700" b="1" noProof="0" dirty="0"/>
            <a:t> </a:t>
          </a:r>
          <a:r>
            <a:rPr lang="en-ID" sz="1700" b="1" noProof="0" dirty="0" err="1"/>
            <a:t>membela</a:t>
          </a:r>
          <a:r>
            <a:rPr lang="en-ID" sz="1700" b="1" noProof="0" dirty="0"/>
            <a:t> </a:t>
          </a:r>
          <a:r>
            <a:rPr lang="en-ID" sz="1700" b="1" noProof="0" dirty="0" err="1"/>
            <a:t>diri</a:t>
          </a:r>
          <a:r>
            <a:rPr lang="en-ID" sz="1700" b="1" noProof="0" dirty="0"/>
            <a:t> di </a:t>
          </a:r>
          <a:r>
            <a:rPr lang="en-ID" sz="1700" b="1" noProof="0" dirty="0" err="1"/>
            <a:t>hadapan</a:t>
          </a:r>
          <a:r>
            <a:rPr lang="en-ID" sz="1700" b="1" noProof="0" dirty="0"/>
            <a:t> orang-orang yang </a:t>
          </a:r>
          <a:r>
            <a:rPr lang="en-ID" sz="1700" b="1" noProof="0" dirty="0" err="1"/>
            <a:t>menuduh</a:t>
          </a:r>
          <a:r>
            <a:rPr lang="en-ID" sz="1700" b="1" noProof="0" dirty="0"/>
            <a:t>-Nya (ay. 7)</a:t>
          </a:r>
          <a:endParaRPr lang="en-US" sz="17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ID" sz="1800" b="1" noProof="0" dirty="0"/>
            <a:t>Ia </a:t>
          </a:r>
          <a:r>
            <a:rPr lang="en-ID" sz="1800" b="1" noProof="0" dirty="0" err="1"/>
            <a:t>diadili</a:t>
          </a:r>
          <a:r>
            <a:rPr lang="en-ID" sz="1800" b="1" noProof="0" dirty="0"/>
            <a:t> dan </a:t>
          </a:r>
          <a:r>
            <a:rPr lang="en-ID" sz="1800" b="1" noProof="0" dirty="0" err="1"/>
            <a:t>dijatuhi</a:t>
          </a:r>
          <a:r>
            <a:rPr lang="en-ID" sz="1800" b="1" noProof="0" dirty="0"/>
            <a:t> </a:t>
          </a:r>
          <a:r>
            <a:rPr lang="en-ID" sz="1800" b="1" noProof="0" dirty="0" err="1"/>
            <a:t>hukuman</a:t>
          </a:r>
          <a:r>
            <a:rPr lang="en-ID" sz="1800" b="1" noProof="0" dirty="0"/>
            <a:t> </a:t>
          </a:r>
          <a:r>
            <a:rPr lang="en-ID" sz="1800" b="1" noProof="0" dirty="0" err="1"/>
            <a:t>mati</a:t>
          </a:r>
          <a:r>
            <a:rPr lang="en-ID" sz="1800" b="1" noProof="0" dirty="0"/>
            <a:t> (ay.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ID" sz="1800" b="1" noProof="0" dirty="0"/>
            <a:t>Ia </a:t>
          </a:r>
          <a:r>
            <a:rPr lang="en-ID" sz="1800" b="1" noProof="0" dirty="0" err="1"/>
            <a:t>dikuburkan</a:t>
          </a:r>
          <a:r>
            <a:rPr lang="en-ID" sz="1800" b="1" noProof="0" dirty="0"/>
            <a:t> </a:t>
          </a:r>
          <a:r>
            <a:rPr lang="en-ID" sz="1800" b="1" noProof="0" dirty="0" err="1"/>
            <a:t>bersama</a:t>
          </a:r>
          <a:r>
            <a:rPr lang="en-ID" sz="1800" b="1" noProof="0" dirty="0"/>
            <a:t> orang-orang kaya (ay.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ID" sz="1800" b="1" noProof="0" dirty="0"/>
            <a:t>Ia </a:t>
          </a:r>
          <a:r>
            <a:rPr lang="en-ID" sz="1800" b="1" noProof="0" dirty="0" err="1"/>
            <a:t>tidak</a:t>
          </a:r>
          <a:r>
            <a:rPr lang="en-ID" sz="1800" b="1" noProof="0" dirty="0"/>
            <a:t> </a:t>
          </a:r>
          <a:r>
            <a:rPr lang="en-ID" sz="1800" b="1" noProof="0" dirty="0" err="1"/>
            <a:t>pernah</a:t>
          </a:r>
          <a:r>
            <a:rPr lang="en-ID" sz="1800" b="1" noProof="0" dirty="0"/>
            <a:t> </a:t>
          </a:r>
          <a:r>
            <a:rPr lang="en-ID" sz="1800" b="1" noProof="0" dirty="0" err="1"/>
            <a:t>berbuat</a:t>
          </a:r>
          <a:r>
            <a:rPr lang="en-ID" sz="1800" b="1" noProof="0" dirty="0"/>
            <a:t> dosa (ay.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ID" sz="1800" b="1" noProof="0" dirty="0"/>
            <a:t>Ia </a:t>
          </a:r>
          <a:r>
            <a:rPr lang="en-ID" sz="1800" b="1" noProof="0" dirty="0" err="1"/>
            <a:t>bangkit</a:t>
          </a:r>
          <a:r>
            <a:rPr lang="en-ID" sz="1800" b="1" noProof="0" dirty="0"/>
            <a:t> </a:t>
          </a:r>
          <a:r>
            <a:rPr lang="en-ID" sz="1800" b="1" noProof="0" dirty="0" err="1"/>
            <a:t>kembali</a:t>
          </a:r>
          <a:r>
            <a:rPr lang="en-ID" sz="1800" b="1" noProof="0" dirty="0"/>
            <a:t> </a:t>
          </a:r>
          <a:r>
            <a:rPr lang="en-ID" sz="1800" b="1" noProof="0" dirty="0" err="1"/>
            <a:t>setelah</a:t>
          </a:r>
          <a:r>
            <a:rPr lang="en-ID" sz="1800" b="1" noProof="0" dirty="0"/>
            <a:t> </a:t>
          </a:r>
          <a:r>
            <a:rPr lang="en-ID" sz="1800" b="1" noProof="0" dirty="0" err="1"/>
            <a:t>kematian</a:t>
          </a:r>
          <a:r>
            <a:rPr lang="en-ID" sz="1800" b="1" noProof="0" dirty="0"/>
            <a:t>-Nya yang </a:t>
          </a:r>
          <a:r>
            <a:rPr lang="en-ID" sz="1800" b="1" noProof="0" dirty="0" err="1"/>
            <a:t>menebus</a:t>
          </a:r>
          <a:r>
            <a:rPr lang="en-ID" sz="1800" b="1" noProof="0" dirty="0"/>
            <a:t> (ay.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ID" sz="1800" b="1" noProof="0" dirty="0" err="1"/>
            <a:t>Suatu</a:t>
          </a:r>
          <a:r>
            <a:rPr lang="en-ID" sz="1800" b="1" noProof="0" dirty="0"/>
            <a:t> </a:t>
          </a:r>
          <a:r>
            <a:rPr lang="en-ID" sz="1800" b="1" noProof="0" dirty="0" err="1"/>
            <a:t>hari</a:t>
          </a:r>
          <a:r>
            <a:rPr lang="en-ID" sz="1800" b="1" noProof="0" dirty="0"/>
            <a:t> Ia </a:t>
          </a:r>
          <a:r>
            <a:rPr lang="en-ID" sz="1800" b="1" noProof="0" dirty="0" err="1"/>
            <a:t>akan</a:t>
          </a:r>
          <a:r>
            <a:rPr lang="en-ID" sz="1800" b="1" noProof="0" dirty="0"/>
            <a:t> </a:t>
          </a:r>
          <a:r>
            <a:rPr lang="en-ID" sz="1800" b="1" noProof="0" dirty="0" err="1"/>
            <a:t>hidup</a:t>
          </a:r>
          <a:r>
            <a:rPr lang="en-ID" sz="1800" b="1" noProof="0" dirty="0"/>
            <a:t> </a:t>
          </a:r>
          <a:r>
            <a:rPr lang="en-ID" sz="1800" b="1" noProof="0" dirty="0" err="1"/>
            <a:t>bersama</a:t>
          </a:r>
          <a:r>
            <a:rPr lang="en-ID" sz="1800" b="1" noProof="0" dirty="0"/>
            <a:t> </a:t>
          </a:r>
          <a:r>
            <a:rPr lang="en-ID" sz="1800" b="1" noProof="0" dirty="0" err="1"/>
            <a:t>mereka</a:t>
          </a:r>
          <a:r>
            <a:rPr lang="en-ID" sz="1800" b="1" noProof="0" dirty="0"/>
            <a:t> yang </a:t>
          </a:r>
          <a:r>
            <a:rPr lang="en-ID" sz="1800" b="1" noProof="0" dirty="0" err="1"/>
            <a:t>telah</a:t>
          </a:r>
          <a:r>
            <a:rPr lang="en-ID" sz="1800" b="1" noProof="0" dirty="0"/>
            <a:t> </a:t>
          </a:r>
          <a:r>
            <a:rPr lang="en-ID" sz="1800" b="1" noProof="0" dirty="0" err="1"/>
            <a:t>ditebus</a:t>
          </a:r>
          <a:r>
            <a:rPr lang="en-ID" sz="1800" b="1" noProof="0" dirty="0"/>
            <a:t>-Nya (ay.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pt-BR" sz="1800" b="1" noProof="0" dirty="0"/>
            <a:t>Sementara itu, Ia menjadi pengantara bagi kita (ay.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Pada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saat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itu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juga, Allah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mengadakan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perjanjian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dengan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Abram,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dengan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melewati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tengah-tengah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kurban-kurban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tersebut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(Kej. 15:7-21).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Allah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mengubah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nama Abram dan Sarai, dan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meyakinkannya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bahwa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keturunannya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menjadi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anak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 (Kej. 17:1-8,</a:t>
          </a:r>
          <a:b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15-16).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Secara fisik, Allah menampakkan diri kepada Abraham, bersama dengan dua malaikat, dan memberitahukan kepadanya tentang kelahiran Ishak (Kej. 18:1-2, 10).</a:t>
          </a:r>
          <a:endParaRPr lang="en-US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Allah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meminta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untuk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mempersembahkan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anaknya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Ishak,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sebagai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kurban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Dengan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menyediakan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kurban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pengganti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rencana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besar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penebusan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dinyatakan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kepadanya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(Kej. 22:1-3, 9-13).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Sikhem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kepadanya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dijanjikan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bahwa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keturunannya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mewarisi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tanah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Kanaan (Kej. 12:6-7).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 Betel, Allah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memperbarui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perjanjian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-Nya,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dengan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mengatakan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kepadanya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bahwa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keturunannya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seperti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debu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tanah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(Kej. 13:14-18).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 Mamre,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diyakinkan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bahwa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keturunannya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sebanyak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bintang-bintang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“Lalu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percayalah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Abram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TUHAN,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maka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TUHAN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memperhitungkan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hal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itu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kepadanya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sebagai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kebenaran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(Kej. 15:1-6).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/>
            <a:t>Daya </a:t>
          </a:r>
          <a:r>
            <a:rPr lang="en-ID" sz="1800" b="1" kern="1200" noProof="0" dirty="0" err="1"/>
            <a:t>tarik</a:t>
          </a:r>
          <a:r>
            <a:rPr lang="en-ID" sz="1800" b="1" kern="1200" noProof="0" dirty="0"/>
            <a:t>-Nya </a:t>
          </a:r>
          <a:r>
            <a:rPr lang="en-ID" sz="1800" b="1" kern="1200" noProof="0" dirty="0" err="1"/>
            <a:t>bukan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secara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fisik</a:t>
          </a:r>
          <a:r>
            <a:rPr lang="en-ID" sz="1800" b="1" kern="1200" noProof="0" dirty="0"/>
            <a:t>, </a:t>
          </a:r>
          <a:r>
            <a:rPr lang="en-ID" sz="1800" b="1" kern="1200" noProof="0" dirty="0" err="1"/>
            <a:t>melainkan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secara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rohani</a:t>
          </a:r>
          <a:r>
            <a:rPr lang="en-ID" sz="1800" b="1" kern="1200" noProof="0" dirty="0"/>
            <a:t> (ay.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/>
            <a:t>Ia </a:t>
          </a:r>
          <a:r>
            <a:rPr lang="en-ID" sz="1800" b="1" kern="1200" noProof="0" dirty="0" err="1"/>
            <a:t>dihina</a:t>
          </a:r>
          <a:r>
            <a:rPr lang="en-ID" sz="1800" b="1" kern="1200" noProof="0" dirty="0"/>
            <a:t>, </a:t>
          </a:r>
          <a:r>
            <a:rPr lang="en-ID" sz="1800" b="1" kern="1200" noProof="0" dirty="0" err="1"/>
            <a:t>diremukkan</a:t>
          </a:r>
          <a:r>
            <a:rPr lang="en-ID" sz="1800" b="1" kern="1200" noProof="0" dirty="0"/>
            <a:t>, dan </a:t>
          </a:r>
          <a:r>
            <a:rPr lang="en-ID" sz="1800" b="1" kern="1200" noProof="0" dirty="0" err="1"/>
            <a:t>ditolak</a:t>
          </a:r>
          <a:r>
            <a:rPr lang="en-ID" sz="1800" b="1" kern="1200" noProof="0" dirty="0"/>
            <a:t> (ay.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noProof="0" dirty="0" err="1"/>
            <a:t>Meskipun</a:t>
          </a:r>
          <a:r>
            <a:rPr lang="en-ID" sz="1700" b="1" kern="1200" noProof="0" dirty="0"/>
            <a:t> Ia </a:t>
          </a:r>
          <a:r>
            <a:rPr lang="en-ID" sz="1700" b="1" kern="1200" noProof="0" dirty="0" err="1"/>
            <a:t>menyembuhkan</a:t>
          </a:r>
          <a:r>
            <a:rPr lang="en-ID" sz="1700" b="1" kern="1200" noProof="0" dirty="0"/>
            <a:t> orang </a:t>
          </a:r>
          <a:r>
            <a:rPr lang="en-ID" sz="1700" b="1" kern="1200" noProof="0" dirty="0" err="1"/>
            <a:t>banyak</a:t>
          </a:r>
          <a:r>
            <a:rPr lang="en-ID" sz="1700" b="1" kern="1200" noProof="0" dirty="0"/>
            <a:t>, </a:t>
          </a:r>
          <a:r>
            <a:rPr lang="en-ID" sz="1700" b="1" kern="1200" noProof="0" dirty="0" err="1"/>
            <a:t>mereka</a:t>
          </a:r>
          <a:r>
            <a:rPr lang="en-ID" sz="1700" b="1" kern="1200" noProof="0" dirty="0"/>
            <a:t> </a:t>
          </a:r>
          <a:r>
            <a:rPr lang="en-ID" sz="1700" b="1" kern="1200" noProof="0" dirty="0" err="1"/>
            <a:t>tidak</a:t>
          </a:r>
          <a:r>
            <a:rPr lang="en-ID" sz="1700" b="1" kern="1200" noProof="0" dirty="0"/>
            <a:t> </a:t>
          </a:r>
          <a:r>
            <a:rPr lang="en-ID" sz="1700" b="1" kern="1200" noProof="0" dirty="0" err="1"/>
            <a:t>menerima</a:t>
          </a:r>
          <a:r>
            <a:rPr lang="en-ID" sz="1700" b="1" kern="1200" noProof="0" dirty="0"/>
            <a:t>-Nya (ay. 4)</a:t>
          </a:r>
          <a:endParaRPr lang="en-US" sz="17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b="1" kern="1200" noProof="0" dirty="0" err="1"/>
            <a:t>Melalui</a:t>
          </a:r>
          <a:r>
            <a:rPr lang="en-ID" sz="1400" b="1" kern="1200" noProof="0" dirty="0"/>
            <a:t> </a:t>
          </a:r>
          <a:r>
            <a:rPr lang="en-ID" sz="1400" b="1" kern="1200" noProof="0" dirty="0" err="1"/>
            <a:t>kematian</a:t>
          </a:r>
          <a:r>
            <a:rPr lang="en-ID" sz="1400" b="1" kern="1200" noProof="0" dirty="0"/>
            <a:t>-Nya di </a:t>
          </a:r>
          <a:r>
            <a:rPr lang="en-ID" sz="1400" b="1" kern="1200" noProof="0" dirty="0" err="1"/>
            <a:t>kayu</a:t>
          </a:r>
          <a:r>
            <a:rPr lang="en-ID" sz="1400" b="1" kern="1200" noProof="0" dirty="0"/>
            <a:t> </a:t>
          </a:r>
          <a:r>
            <a:rPr lang="en-ID" sz="1400" b="1" kern="1200" noProof="0" dirty="0" err="1"/>
            <a:t>salib</a:t>
          </a:r>
          <a:r>
            <a:rPr lang="en-ID" sz="1400" b="1" kern="1200" noProof="0" dirty="0"/>
            <a:t>, Ia </a:t>
          </a:r>
          <a:r>
            <a:rPr lang="en-ID" sz="1400" b="1" kern="1200" noProof="0" dirty="0" err="1"/>
            <a:t>menyediakan</a:t>
          </a:r>
          <a:r>
            <a:rPr lang="en-ID" sz="1400" b="1" kern="1200" noProof="0" dirty="0"/>
            <a:t> </a:t>
          </a:r>
          <a:r>
            <a:rPr lang="en-ID" sz="1400" b="1" kern="1200" noProof="0" dirty="0" err="1"/>
            <a:t>keselamatan</a:t>
          </a:r>
          <a:r>
            <a:rPr lang="en-ID" sz="1400" b="1" kern="1200" noProof="0" dirty="0"/>
            <a:t> </a:t>
          </a:r>
          <a:r>
            <a:rPr lang="en-ID" sz="1400" b="1" kern="1200" noProof="0" dirty="0" err="1"/>
            <a:t>bagi</a:t>
          </a:r>
          <a:r>
            <a:rPr lang="en-ID" sz="1400" b="1" kern="1200" noProof="0" dirty="0"/>
            <a:t> </a:t>
          </a:r>
          <a:r>
            <a:rPr lang="en-ID" sz="1400" b="1" kern="1200" noProof="0" dirty="0" err="1"/>
            <a:t>kita</a:t>
          </a:r>
          <a:r>
            <a:rPr lang="en-ID" sz="1400" b="1" kern="1200" noProof="0" dirty="0"/>
            <a:t> (ay. 5)</a:t>
          </a:r>
          <a:endParaRPr lang="en-US" sz="14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/>
            <a:t>Allah menimpakan segala dosa kita kepada-Nya (ay.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noProof="0" dirty="0"/>
            <a:t>Ia </a:t>
          </a:r>
          <a:r>
            <a:rPr lang="en-ID" sz="1700" b="1" kern="1200" noProof="0" dirty="0" err="1"/>
            <a:t>tidak</a:t>
          </a:r>
          <a:r>
            <a:rPr lang="en-ID" sz="1700" b="1" kern="1200" noProof="0" dirty="0"/>
            <a:t> </a:t>
          </a:r>
          <a:r>
            <a:rPr lang="en-ID" sz="1700" b="1" kern="1200" noProof="0" dirty="0" err="1"/>
            <a:t>membela</a:t>
          </a:r>
          <a:r>
            <a:rPr lang="en-ID" sz="1700" b="1" kern="1200" noProof="0" dirty="0"/>
            <a:t> </a:t>
          </a:r>
          <a:r>
            <a:rPr lang="en-ID" sz="1700" b="1" kern="1200" noProof="0" dirty="0" err="1"/>
            <a:t>diri</a:t>
          </a:r>
          <a:r>
            <a:rPr lang="en-ID" sz="1700" b="1" kern="1200" noProof="0" dirty="0"/>
            <a:t> di </a:t>
          </a:r>
          <a:r>
            <a:rPr lang="en-ID" sz="1700" b="1" kern="1200" noProof="0" dirty="0" err="1"/>
            <a:t>hadapan</a:t>
          </a:r>
          <a:r>
            <a:rPr lang="en-ID" sz="1700" b="1" kern="1200" noProof="0" dirty="0"/>
            <a:t> orang-orang yang </a:t>
          </a:r>
          <a:r>
            <a:rPr lang="en-ID" sz="1700" b="1" kern="1200" noProof="0" dirty="0" err="1"/>
            <a:t>menuduh</a:t>
          </a:r>
          <a:r>
            <a:rPr lang="en-ID" sz="1700" b="1" kern="1200" noProof="0" dirty="0"/>
            <a:t>-Nya (ay. 7)</a:t>
          </a:r>
          <a:endParaRPr lang="en-US" sz="17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/>
            <a:t>Ia </a:t>
          </a:r>
          <a:r>
            <a:rPr lang="en-ID" sz="1800" b="1" kern="1200" noProof="0" dirty="0" err="1"/>
            <a:t>diadili</a:t>
          </a:r>
          <a:r>
            <a:rPr lang="en-ID" sz="1800" b="1" kern="1200" noProof="0" dirty="0"/>
            <a:t> dan </a:t>
          </a:r>
          <a:r>
            <a:rPr lang="en-ID" sz="1800" b="1" kern="1200" noProof="0" dirty="0" err="1"/>
            <a:t>dijatuhi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hukuman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mati</a:t>
          </a:r>
          <a:r>
            <a:rPr lang="en-ID" sz="1800" b="1" kern="1200" noProof="0" dirty="0"/>
            <a:t> (ay.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/>
            <a:t>Ia </a:t>
          </a:r>
          <a:r>
            <a:rPr lang="en-ID" sz="1800" b="1" kern="1200" noProof="0" dirty="0" err="1"/>
            <a:t>dikuburkan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bersama</a:t>
          </a:r>
          <a:r>
            <a:rPr lang="en-ID" sz="1800" b="1" kern="1200" noProof="0" dirty="0"/>
            <a:t> orang-orang kaya (ay.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/>
            <a:t>Ia </a:t>
          </a:r>
          <a:r>
            <a:rPr lang="en-ID" sz="1800" b="1" kern="1200" noProof="0" dirty="0" err="1"/>
            <a:t>tidak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pernah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berbuat</a:t>
          </a:r>
          <a:r>
            <a:rPr lang="en-ID" sz="1800" b="1" kern="1200" noProof="0" dirty="0"/>
            <a:t> dosa (ay.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/>
            <a:t>Ia </a:t>
          </a:r>
          <a:r>
            <a:rPr lang="en-ID" sz="1800" b="1" kern="1200" noProof="0" dirty="0" err="1"/>
            <a:t>bangkit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kembali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setelah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kematian</a:t>
          </a:r>
          <a:r>
            <a:rPr lang="en-ID" sz="1800" b="1" kern="1200" noProof="0" dirty="0"/>
            <a:t>-Nya yang </a:t>
          </a:r>
          <a:r>
            <a:rPr lang="en-ID" sz="1800" b="1" kern="1200" noProof="0" dirty="0" err="1"/>
            <a:t>menebus</a:t>
          </a:r>
          <a:r>
            <a:rPr lang="en-ID" sz="1800" b="1" kern="1200" noProof="0" dirty="0"/>
            <a:t> (ay.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 err="1"/>
            <a:t>Suatu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hari</a:t>
          </a:r>
          <a:r>
            <a:rPr lang="en-ID" sz="1800" b="1" kern="1200" noProof="0" dirty="0"/>
            <a:t> Ia </a:t>
          </a:r>
          <a:r>
            <a:rPr lang="en-ID" sz="1800" b="1" kern="1200" noProof="0" dirty="0" err="1"/>
            <a:t>akan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hidup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bersama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mereka</a:t>
          </a:r>
          <a:r>
            <a:rPr lang="en-ID" sz="1800" b="1" kern="1200" noProof="0" dirty="0"/>
            <a:t> yang </a:t>
          </a:r>
          <a:r>
            <a:rPr lang="en-ID" sz="1800" b="1" kern="1200" noProof="0" dirty="0" err="1"/>
            <a:t>telah</a:t>
          </a:r>
          <a:r>
            <a:rPr lang="en-ID" sz="1800" b="1" kern="1200" noProof="0" dirty="0"/>
            <a:t> </a:t>
          </a:r>
          <a:r>
            <a:rPr lang="en-ID" sz="1800" b="1" kern="1200" noProof="0" dirty="0" err="1"/>
            <a:t>ditebus</a:t>
          </a:r>
          <a:r>
            <a:rPr lang="en-ID" sz="1800" b="1" kern="1200" noProof="0" dirty="0"/>
            <a:t>-Nya (ay.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Sementara itu, Ia menjadi pengantara bagi kita (ay.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326017" y="3543342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PANGGILAN SEORANG NABI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Lesson 2 for 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323987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Lalu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mendengar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suara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Tuhan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berkata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"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Siapakah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Kuutus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siapakah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pergi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untuk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Aku?" Maka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sahutku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"Ini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utuslah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!”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Yesaya</a:t>
            </a:r>
            <a:r>
              <a:rPr lang="en-US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Abraham</a:t>
            </a:r>
            <a:r>
              <a:rPr lang="en-US" sz="2000" b="1" noProof="0" dirty="0"/>
              <a:t>: </a:t>
            </a:r>
            <a:r>
              <a:rPr lang="en-US" sz="2000" b="1" dirty="0"/>
              <a:t>Nabi </a:t>
            </a:r>
            <a:r>
              <a:rPr lang="en-US" sz="2000" b="1" dirty="0" err="1"/>
              <a:t>Perjanjian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Elia</a:t>
            </a:r>
            <a:r>
              <a:rPr lang="en-US" sz="2000" b="1" noProof="0" dirty="0"/>
              <a:t>: </a:t>
            </a:r>
            <a:r>
              <a:rPr lang="en-US" sz="2000" b="1" dirty="0"/>
              <a:t>Nabi </a:t>
            </a:r>
            <a:r>
              <a:rPr lang="en-US" sz="2000" b="1" dirty="0" err="1"/>
              <a:t>Pemulihan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</a:rPr>
              <a:t>Yesaya</a:t>
            </a:r>
            <a:r>
              <a:rPr lang="en-US" sz="2000" b="1" noProof="0" dirty="0"/>
              <a:t>: </a:t>
            </a:r>
            <a:r>
              <a:rPr lang="en-US" sz="2000" b="1" dirty="0"/>
              <a:t>Nabi </a:t>
            </a:r>
            <a:r>
              <a:rPr lang="en-US" sz="2000" b="1" dirty="0" err="1"/>
              <a:t>Mesianik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Daniel</a:t>
            </a:r>
            <a:r>
              <a:rPr lang="en-US" sz="2000" b="1" noProof="0" dirty="0"/>
              <a:t>: </a:t>
            </a:r>
            <a:r>
              <a:rPr lang="en-US" sz="2000" b="1" dirty="0"/>
              <a:t>Nabi Masa </a:t>
            </a:r>
            <a:r>
              <a:rPr lang="en-US" sz="2000" b="1" dirty="0" err="1"/>
              <a:t>Depan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Yohanes </a:t>
            </a:r>
            <a:r>
              <a:rPr lang="en-US" sz="2000" b="1" noProof="0" dirty="0" err="1">
                <a:solidFill>
                  <a:srgbClr val="746435"/>
                </a:solidFill>
              </a:rPr>
              <a:t>Pembaptis</a:t>
            </a:r>
            <a:r>
              <a:rPr lang="en-US" sz="2000" b="1" noProof="0" dirty="0"/>
              <a:t>: Nabi </a:t>
            </a:r>
            <a:r>
              <a:rPr lang="en-US" sz="2000" b="1" noProof="0" dirty="0" err="1"/>
              <a:t>Pendahulu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9616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Sekitar</a:t>
            </a:r>
            <a:r>
              <a:rPr lang="en-US" sz="2000" b="1" dirty="0"/>
              <a:t> 1.900 </a:t>
            </a:r>
            <a:r>
              <a:rPr lang="en-US" sz="2000" b="1" dirty="0" err="1"/>
              <a:t>tahun</a:t>
            </a:r>
            <a:r>
              <a:rPr lang="en-US" sz="2000" b="1" dirty="0"/>
              <a:t> </a:t>
            </a:r>
            <a:r>
              <a:rPr lang="en-US" sz="2000" b="1" dirty="0" err="1"/>
              <a:t>memisahkan</a:t>
            </a:r>
            <a:r>
              <a:rPr lang="en-US" sz="2000" b="1" dirty="0"/>
              <a:t> Abraham (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pertama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Perjanjian</a:t>
            </a:r>
            <a:r>
              <a:rPr lang="en-US" sz="2000" b="1" dirty="0"/>
              <a:t> Lama) </a:t>
            </a:r>
            <a:r>
              <a:rPr lang="en-US" sz="2000" b="1" dirty="0" err="1"/>
              <a:t>dari</a:t>
            </a:r>
            <a:r>
              <a:rPr lang="en-US" sz="2000" b="1" dirty="0"/>
              <a:t> Yohanes </a:t>
            </a:r>
            <a:r>
              <a:rPr lang="en-US" sz="2000" b="1" dirty="0" err="1"/>
              <a:t>Pembaptis</a:t>
            </a:r>
            <a:r>
              <a:rPr lang="en-US" sz="2000" b="1" dirty="0"/>
              <a:t> (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pertama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Perjanjian</a:t>
            </a:r>
            <a:r>
              <a:rPr lang="en-US" sz="2000" b="1" dirty="0"/>
              <a:t> Baru).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 err="1"/>
                <a:t>tahun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Abad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ke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19 SM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YOHANES PEMBAPTIS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Abad </a:t>
              </a:r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ke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 M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10184942" y="115083"/>
            <a:ext cx="1873708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4" y="2696170"/>
            <a:ext cx="100373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dipilih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menanggapi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panggilan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kenabian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5" y="1704458"/>
            <a:ext cx="100373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waktu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nabi-nabi</a:t>
            </a:r>
            <a:r>
              <a:rPr lang="en-US" sz="2000" b="1" dirty="0">
                <a:solidFill>
                  <a:prstClr val="black"/>
                </a:solidFill>
              </a:rPr>
              <a:t> lain </a:t>
            </a:r>
            <a:r>
              <a:rPr lang="en-US" sz="2000" b="1" dirty="0" err="1">
                <a:solidFill>
                  <a:prstClr val="black"/>
                </a:solidFill>
              </a:rPr>
              <a:t>dipanggil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memulihkan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persekutuan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Allah dan </a:t>
            </a:r>
            <a:r>
              <a:rPr lang="en-US" sz="2000" b="1" dirty="0" err="1">
                <a:solidFill>
                  <a:prstClr val="black"/>
                </a:solidFill>
              </a:rPr>
              <a:t>mempertahankan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pengharapan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Mesias. </a:t>
            </a:r>
            <a:r>
              <a:rPr lang="en-US" sz="2000" b="1" dirty="0" err="1">
                <a:solidFill>
                  <a:prstClr val="black"/>
                </a:solidFill>
              </a:rPr>
              <a:t>Beberapa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mengumumkan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waktu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mengenai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kedatangan</a:t>
            </a:r>
            <a:r>
              <a:rPr lang="en-US" sz="2000" b="1" dirty="0">
                <a:solidFill>
                  <a:prstClr val="black"/>
                </a:solidFill>
              </a:rPr>
              <a:t> Mesias.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5" y="712747"/>
            <a:ext cx="97365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Yang </a:t>
            </a:r>
            <a:r>
              <a:rPr lang="en-US" sz="2000" b="1" dirty="0" err="1">
                <a:solidFill>
                  <a:prstClr val="black"/>
                </a:solidFill>
              </a:rPr>
              <a:t>pertama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mengumumkan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melalui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keturunan</a:t>
            </a:r>
            <a:r>
              <a:rPr lang="en-US" sz="2000" b="1" dirty="0">
                <a:solidFill>
                  <a:prstClr val="black"/>
                </a:solidFill>
              </a:rPr>
              <a:t>.” Yang </a:t>
            </a:r>
            <a:r>
              <a:rPr lang="en-US" sz="2000" b="1" dirty="0" err="1">
                <a:solidFill>
                  <a:prstClr val="black"/>
                </a:solidFill>
              </a:rPr>
              <a:t>kedua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mengumumkan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kedatangan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keturunan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), yang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menggenapi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dijanjikan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</a:t>
            </a:r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NABI PERJANJIAN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0" y="693241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Berfirmanlah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TUHAN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Abram: "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Pergilah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negerimu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sanak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saudaramu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rumah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bapamu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negeri yang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Kutunjukkan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kepadamu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;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Kejadian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364708"/>
            <a:ext cx="73141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Abraham </a:t>
            </a:r>
            <a:r>
              <a:rPr lang="en-US" sz="2000" b="1" dirty="0" err="1"/>
              <a:t>adalah</a:t>
            </a:r>
            <a:r>
              <a:rPr lang="en-US" sz="2000" b="1" dirty="0"/>
              <a:t> orang </a:t>
            </a:r>
            <a:r>
              <a:rPr lang="en-US" sz="2000" b="1" dirty="0" err="1"/>
              <a:t>pertama</a:t>
            </a:r>
            <a:r>
              <a:rPr lang="en-US" sz="2000" b="1" dirty="0"/>
              <a:t> yang </a:t>
            </a:r>
            <a:r>
              <a:rPr lang="en-US" sz="2000" b="1" dirty="0" err="1"/>
              <a:t>disebut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seorang</a:t>
            </a:r>
            <a:r>
              <a:rPr lang="en-US" sz="2000" b="1" dirty="0"/>
              <a:t> “</a:t>
            </a:r>
            <a:r>
              <a:rPr lang="en-US" sz="2000" b="1" dirty="0" err="1"/>
              <a:t>nabi</a:t>
            </a:r>
            <a:r>
              <a:rPr lang="en-US" sz="2000" b="1" dirty="0"/>
              <a:t>” (Kej. 20:7). Ia </a:t>
            </a:r>
            <a:r>
              <a:rPr lang="en-US" sz="2000" b="1" dirty="0" err="1"/>
              <a:t>dipanggil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langsung</a:t>
            </a:r>
            <a:r>
              <a:rPr lang="en-US" sz="2000" b="1" dirty="0"/>
              <a:t> oleh Allah dan </a:t>
            </a:r>
            <a:r>
              <a:rPr lang="en-US" sz="2000" b="1" dirty="0" err="1"/>
              <a:t>diminta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meninggalkan</a:t>
            </a:r>
            <a:r>
              <a:rPr lang="en-US" sz="2000" b="1" dirty="0"/>
              <a:t> </a:t>
            </a:r>
            <a:r>
              <a:rPr lang="en-US" sz="2000" b="1" dirty="0" err="1"/>
              <a:t>penyembahan</a:t>
            </a:r>
            <a:r>
              <a:rPr lang="en-US" sz="2000" b="1" dirty="0"/>
              <a:t> </a:t>
            </a:r>
            <a:r>
              <a:rPr lang="en-US" sz="2000" b="1" dirty="0" err="1"/>
              <a:t>berhala</a:t>
            </a:r>
            <a:r>
              <a:rPr lang="en-US" sz="2000" b="1" dirty="0"/>
              <a:t> dan </a:t>
            </a:r>
            <a:r>
              <a:rPr lang="en-US" sz="2000" b="1" dirty="0" err="1"/>
              <a:t>kehidupan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bermoral</a:t>
            </a:r>
            <a:r>
              <a:rPr lang="en-US" sz="2000" b="1" dirty="0"/>
              <a:t> yang </a:t>
            </a:r>
            <a:r>
              <a:rPr lang="en-US" sz="2000" b="1" dirty="0" err="1"/>
              <a:t>mengelilinginya</a:t>
            </a:r>
            <a:r>
              <a:rPr lang="en-US" sz="2000" b="1" dirty="0"/>
              <a:t>,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pergi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suatu</a:t>
            </a:r>
            <a:r>
              <a:rPr lang="en-US" sz="2000" b="1" dirty="0"/>
              <a:t> </a:t>
            </a:r>
            <a:r>
              <a:rPr lang="en-US" sz="2000" b="1" dirty="0" err="1"/>
              <a:t>tempat</a:t>
            </a:r>
            <a:r>
              <a:rPr lang="en-US" sz="2000" b="1" dirty="0"/>
              <a:t> yang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diketahuinya</a:t>
            </a:r>
            <a:r>
              <a:rPr lang="en-US" sz="2000" b="1" dirty="0"/>
              <a:t> (Kej. 12:1).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7530902" y="1482560"/>
            <a:ext cx="4510301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3570514" y="4688506"/>
            <a:ext cx="86214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Bagaimana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menanggapi</a:t>
            </a:r>
            <a:r>
              <a:rPr lang="en-US" sz="2000" b="1" dirty="0"/>
              <a:t> </a:t>
            </a:r>
            <a:r>
              <a:rPr lang="en-US" sz="2000" b="1" dirty="0" err="1"/>
              <a:t>panggilan</a:t>
            </a:r>
            <a:r>
              <a:rPr lang="en-US" sz="2000" b="1" dirty="0"/>
              <a:t> </a:t>
            </a:r>
            <a:r>
              <a:rPr lang="en-US" sz="2000" b="1" dirty="0" err="1"/>
              <a:t>tersebut</a:t>
            </a:r>
            <a:r>
              <a:rPr lang="en-US" sz="2000" b="1" dirty="0"/>
              <a:t>? “Karena </a:t>
            </a:r>
            <a:r>
              <a:rPr lang="en-US" sz="2000" b="1" dirty="0" err="1"/>
              <a:t>iman</a:t>
            </a:r>
            <a:r>
              <a:rPr lang="en-US" sz="2000" b="1" dirty="0"/>
              <a:t> Abraham </a:t>
            </a:r>
            <a:r>
              <a:rPr lang="en-US" sz="2000" b="1" dirty="0" err="1"/>
              <a:t>taat</a:t>
            </a:r>
            <a:r>
              <a:rPr lang="en-US" sz="2000" b="1" dirty="0"/>
              <a:t>, </a:t>
            </a:r>
            <a:r>
              <a:rPr lang="en-US" sz="2000" b="1" dirty="0" err="1"/>
              <a:t>ketika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dipanggil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berangkat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negeri yang 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diterimanya</a:t>
            </a:r>
            <a:r>
              <a:rPr lang="en-US" sz="2000" b="1" dirty="0"/>
              <a:t> </a:t>
            </a:r>
            <a:r>
              <a:rPr lang="en-US" sz="2000" b="1" dirty="0" err="1"/>
              <a:t>menjadi</a:t>
            </a:r>
            <a:r>
              <a:rPr lang="en-US" sz="2000" b="1" dirty="0"/>
              <a:t> </a:t>
            </a:r>
            <a:r>
              <a:rPr lang="en-US" sz="2000" b="1" dirty="0" err="1"/>
              <a:t>milik</a:t>
            </a:r>
            <a:r>
              <a:rPr lang="en-US" sz="2000" b="1" dirty="0"/>
              <a:t> </a:t>
            </a:r>
            <a:r>
              <a:rPr lang="en-US" sz="2000" b="1" dirty="0" err="1"/>
              <a:t>pusakanya</a:t>
            </a:r>
            <a:r>
              <a:rPr lang="en-US" sz="2000" b="1" dirty="0"/>
              <a:t>, </a:t>
            </a:r>
            <a:r>
              <a:rPr lang="en-US" sz="2000" b="1" dirty="0" err="1"/>
              <a:t>lalu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berangkat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mengetahui</a:t>
            </a:r>
            <a:r>
              <a:rPr lang="en-US" sz="2000" b="1" dirty="0"/>
              <a:t> </a:t>
            </a:r>
            <a:r>
              <a:rPr lang="en-US" sz="2000" b="1" dirty="0" err="1"/>
              <a:t>tempat</a:t>
            </a:r>
            <a:r>
              <a:rPr lang="en-US" sz="2000" b="1" dirty="0"/>
              <a:t> yang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tujui</a:t>
            </a:r>
            <a:r>
              <a:rPr lang="en-US" sz="2000" b="1" dirty="0"/>
              <a:t>.” (</a:t>
            </a:r>
            <a:r>
              <a:rPr lang="en-US" sz="2000" b="1" dirty="0" err="1"/>
              <a:t>Ibrani</a:t>
            </a:r>
            <a:r>
              <a:rPr lang="en-US" sz="2000" b="1" dirty="0"/>
              <a:t> 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3110865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911224"/>
            <a:ext cx="1676400" cy="771400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884095"/>
            <a:ext cx="7344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Bersamaan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panggilan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datanglah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sejumlah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janji</a:t>
            </a:r>
            <a:r>
              <a:rPr lang="en-US" sz="2000" b="1" dirty="0">
                <a:solidFill>
                  <a:prstClr val="black"/>
                </a:solidFill>
              </a:rPr>
              <a:t>. Ia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menerima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berkat</a:t>
            </a:r>
            <a:r>
              <a:rPr lang="en-US" sz="2000" b="1" dirty="0">
                <a:solidFill>
                  <a:prstClr val="black"/>
                </a:solidFill>
              </a:rPr>
              <a:t> Allah,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ditinggikan</a:t>
            </a:r>
            <a:r>
              <a:rPr lang="en-US" sz="2000" b="1" dirty="0">
                <a:solidFill>
                  <a:prstClr val="black"/>
                </a:solidFill>
              </a:rPr>
              <a:t>, dan </a:t>
            </a:r>
            <a:r>
              <a:rPr lang="en-US" sz="2000" b="1" dirty="0" err="1">
                <a:solidFill>
                  <a:prstClr val="black"/>
                </a:solidFill>
              </a:rPr>
              <a:t>melalui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dirinya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berkat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sampai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semua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kaum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muka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bumi</a:t>
            </a:r>
            <a:r>
              <a:rPr lang="en-US" sz="2000" b="1" dirty="0">
                <a:solidFill>
                  <a:prstClr val="black"/>
                </a:solidFill>
              </a:rPr>
              <a:t>” (Kej. 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3570514" y="5882424"/>
            <a:ext cx="8621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seorang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, Abraham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dipanggil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mengumumkan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malapetaka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segera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terjadi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melainkan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memperkenalkan</a:t>
            </a:r>
            <a:r>
              <a:rPr lang="en-US" sz="2000" b="1" dirty="0">
                <a:solidFill>
                  <a:prstClr val="black"/>
                </a:solidFill>
              </a:rPr>
              <a:t> Allah yang </a:t>
            </a:r>
            <a:r>
              <a:rPr lang="en-US" sz="2000" b="1" dirty="0" err="1">
                <a:solidFill>
                  <a:prstClr val="black"/>
                </a:solidFill>
              </a:rPr>
              <a:t>benar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menyatakan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janji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keselamatan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melalui</a:t>
            </a:r>
            <a:r>
              <a:rPr lang="en-US" sz="2000" b="1" dirty="0">
                <a:solidFill>
                  <a:prstClr val="black"/>
                </a:solidFill>
              </a:rPr>
              <a:t> Mesias.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NABI PERJANJIAN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0" y="693241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Berfirmanlah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TUHAN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kepada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Abram: "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Pergilah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dari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negerimu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dan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dari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sanak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saudaramu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dan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dari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rumah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bapamu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negeri yang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akan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Kutunjukkan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kepadamu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;”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Kejadian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472376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631068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Selama</a:t>
            </a:r>
            <a:r>
              <a:rPr lang="en-US" sz="2000" b="1" dirty="0"/>
              <a:t> </a:t>
            </a:r>
            <a:r>
              <a:rPr lang="en-US" sz="2000" b="1" dirty="0" err="1"/>
              <a:t>tinggal</a:t>
            </a:r>
            <a:r>
              <a:rPr lang="en-US" sz="2000" b="1" dirty="0"/>
              <a:t> di Kanaan, Abraham (yang nama </a:t>
            </a:r>
            <a:r>
              <a:rPr lang="en-US" sz="2000" b="1" dirty="0" err="1"/>
              <a:t>aslinya</a:t>
            </a:r>
            <a:r>
              <a:rPr lang="en-US" sz="2000" b="1" dirty="0"/>
              <a:t> </a:t>
            </a:r>
            <a:r>
              <a:rPr lang="en-US" sz="2000" b="1" dirty="0" err="1"/>
              <a:t>adalah</a:t>
            </a:r>
            <a:r>
              <a:rPr lang="en-US" sz="2000" b="1" dirty="0"/>
              <a:t> Abram) </a:t>
            </a:r>
            <a:r>
              <a:rPr lang="en-US" sz="2000" b="1" dirty="0" err="1"/>
              <a:t>mengalami</a:t>
            </a:r>
            <a:r>
              <a:rPr lang="en-US" sz="2000" b="1" dirty="0"/>
              <a:t> </a:t>
            </a:r>
            <a:r>
              <a:rPr lang="en-US" sz="2000" b="1" dirty="0" err="1"/>
              <a:t>beberapa</a:t>
            </a:r>
            <a:r>
              <a:rPr lang="en-US" sz="2000" b="1" dirty="0"/>
              <a:t> </a:t>
            </a:r>
            <a:r>
              <a:rPr lang="en-US" sz="2000" b="1" dirty="0" err="1"/>
              <a:t>perjumpaan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Allah, di mana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menerima</a:t>
            </a:r>
            <a:r>
              <a:rPr lang="en-US" sz="2000" b="1" dirty="0"/>
              <a:t> </a:t>
            </a:r>
            <a:r>
              <a:rPr lang="en-US" sz="2000" b="1" dirty="0" err="1"/>
              <a:t>berbagai</a:t>
            </a:r>
            <a:r>
              <a:rPr lang="en-US" sz="2000" b="1" dirty="0"/>
              <a:t> </a:t>
            </a:r>
            <a:r>
              <a:rPr lang="en-US" sz="2000" b="1" dirty="0" err="1"/>
              <a:t>pesan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-857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ELIA: NABI PEMULIHAN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417380"/>
            <a:ext cx="12191999" cy="923330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Sesungguhnya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engkau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berharap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tongkat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bambu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patah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terkulai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yaitu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Mesir, yang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menusuk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menembus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tangan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orang yang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bertopang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kepadanya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Begitulah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keadaan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Firaun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raja Mesir,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semua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orang yang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berharap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kepadanya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Raja-raja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39" y="1349422"/>
            <a:ext cx="82184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Ahab dan Izebel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membawa</a:t>
            </a:r>
            <a:r>
              <a:rPr lang="en-US" sz="2000" b="1" dirty="0"/>
              <a:t> </a:t>
            </a:r>
            <a:r>
              <a:rPr lang="en-US" sz="2000" b="1" dirty="0" err="1"/>
              <a:t>bangsa</a:t>
            </a:r>
            <a:r>
              <a:rPr lang="en-US" sz="2000" b="1" dirty="0"/>
              <a:t> Israel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kemurtadan</a:t>
            </a:r>
            <a:r>
              <a:rPr lang="en-US" sz="2000" b="1" dirty="0"/>
              <a:t> yang </a:t>
            </a:r>
            <a:r>
              <a:rPr lang="en-US" sz="2000" b="1" dirty="0" err="1"/>
              <a:t>serius</a:t>
            </a:r>
            <a:r>
              <a:rPr lang="en-US" sz="2000" b="1" dirty="0"/>
              <a:t>. Hanya </a:t>
            </a:r>
            <a:r>
              <a:rPr lang="en-US" sz="2000" b="1" dirty="0" err="1"/>
              <a:t>sedikit</a:t>
            </a:r>
            <a:r>
              <a:rPr lang="en-US" sz="2000" b="1" dirty="0"/>
              <a:t> yang </a:t>
            </a:r>
            <a:r>
              <a:rPr lang="en-US" sz="2000" b="1" dirty="0" err="1"/>
              <a:t>melayani</a:t>
            </a:r>
            <a:r>
              <a:rPr lang="en-US" sz="2000" b="1" dirty="0"/>
              <a:t> Allah; </a:t>
            </a:r>
            <a:r>
              <a:rPr lang="en-US" sz="2000" b="1" dirty="0" err="1"/>
              <a:t>selebihnya</a:t>
            </a:r>
            <a:r>
              <a:rPr lang="en-US" sz="2000" b="1" dirty="0"/>
              <a:t> </a:t>
            </a:r>
            <a:r>
              <a:rPr lang="en-US" sz="2000" b="1" dirty="0" err="1"/>
              <a:t>menyembah</a:t>
            </a:r>
            <a:r>
              <a:rPr lang="en-US" sz="2000" b="1" dirty="0"/>
              <a:t> Baal, </a:t>
            </a:r>
            <a:r>
              <a:rPr lang="en-US" sz="2000" b="1" dirty="0" err="1"/>
              <a:t>Asyera</a:t>
            </a:r>
            <a:r>
              <a:rPr lang="en-US" sz="2000" b="1" dirty="0"/>
              <a:t>, dan </a:t>
            </a:r>
            <a:r>
              <a:rPr lang="en-US" sz="2000" b="1" dirty="0" err="1"/>
              <a:t>allah-allah</a:t>
            </a:r>
            <a:r>
              <a:rPr lang="en-US" sz="2000" b="1" dirty="0"/>
              <a:t> </a:t>
            </a:r>
            <a:r>
              <a:rPr lang="en-US" sz="2000" b="1" dirty="0" err="1"/>
              <a:t>lainnya</a:t>
            </a:r>
            <a:r>
              <a:rPr lang="en-US" sz="2000" b="1" dirty="0"/>
              <a:t>.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konteks</a:t>
            </a:r>
            <a:r>
              <a:rPr lang="en-US" sz="2000" b="1" dirty="0"/>
              <a:t> </a:t>
            </a:r>
            <a:r>
              <a:rPr lang="en-US" sz="2000" b="1" dirty="0" err="1"/>
              <a:t>tersebut</a:t>
            </a:r>
            <a:r>
              <a:rPr lang="en-US" sz="2000" b="1" dirty="0"/>
              <a:t>, Allah </a:t>
            </a:r>
            <a:r>
              <a:rPr lang="en-US" sz="2000" b="1" dirty="0" err="1"/>
              <a:t>memanggil</a:t>
            </a:r>
            <a:r>
              <a:rPr lang="en-US" sz="2000" b="1" dirty="0"/>
              <a:t> </a:t>
            </a:r>
            <a:r>
              <a:rPr lang="en-US" sz="2000" b="1" dirty="0" err="1"/>
              <a:t>nabi</a:t>
            </a:r>
            <a:r>
              <a:rPr lang="en-US" sz="2000" b="1" dirty="0"/>
              <a:t> Elia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memulihkan</a:t>
            </a:r>
            <a:r>
              <a:rPr lang="en-US" sz="2000" b="1" dirty="0"/>
              <a:t> </a:t>
            </a:r>
            <a:r>
              <a:rPr lang="en-US" sz="2000" b="1" dirty="0" err="1"/>
              <a:t>hubungan</a:t>
            </a:r>
            <a:r>
              <a:rPr lang="en-US" sz="2000" b="1" dirty="0"/>
              <a:t>-Nya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umat</a:t>
            </a:r>
            <a:r>
              <a:rPr lang="en-US" sz="2000" b="1" dirty="0"/>
              <a:t> </a:t>
            </a:r>
            <a:r>
              <a:rPr lang="en-US" sz="2000" b="1" dirty="0" err="1"/>
              <a:t>pilihan</a:t>
            </a:r>
            <a:r>
              <a:rPr lang="en-US" sz="2000" b="1" dirty="0"/>
              <a:t> (1 Raja-raja 17:1).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9971314" y="1531899"/>
            <a:ext cx="2121972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459066"/>
            <a:ext cx="80551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Pekabaran</a:t>
            </a:r>
            <a:r>
              <a:rPr lang="en-US" sz="2000" b="1" dirty="0"/>
              <a:t> </a:t>
            </a:r>
            <a:r>
              <a:rPr lang="en-US" sz="2000" b="1" dirty="0" err="1"/>
              <a:t>nabi</a:t>
            </a:r>
            <a:r>
              <a:rPr lang="en-US" sz="2000" b="1" dirty="0"/>
              <a:t> Elia—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meninggalkan</a:t>
            </a:r>
            <a:r>
              <a:rPr lang="en-US" sz="2000" b="1" dirty="0"/>
              <a:t> </a:t>
            </a:r>
            <a:r>
              <a:rPr lang="en-US" sz="2000" b="1" dirty="0" err="1"/>
              <a:t>penyembahan</a:t>
            </a:r>
            <a:r>
              <a:rPr lang="en-US" sz="2000" b="1" dirty="0"/>
              <a:t> </a:t>
            </a:r>
            <a:r>
              <a:rPr lang="en-US" sz="2000" b="1" dirty="0" err="1"/>
              <a:t>berhala</a:t>
            </a:r>
            <a:r>
              <a:rPr lang="en-US" sz="2000" b="1" dirty="0"/>
              <a:t> dan </a:t>
            </a:r>
            <a:r>
              <a:rPr lang="en-US" sz="2000" b="1" dirty="0" err="1"/>
              <a:t>berbalik</a:t>
            </a:r>
            <a:r>
              <a:rPr lang="en-US" sz="2000" b="1" dirty="0"/>
              <a:t> </a:t>
            </a:r>
            <a:r>
              <a:rPr lang="en-US" sz="2000" b="1" dirty="0" err="1"/>
              <a:t>kepada</a:t>
            </a:r>
            <a:r>
              <a:rPr lang="en-US" sz="2000" b="1" dirty="0"/>
              <a:t> Allah—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kembali</a:t>
            </a:r>
            <a:r>
              <a:rPr lang="en-US" sz="2000" b="1" dirty="0"/>
              <a:t> </a:t>
            </a:r>
            <a:r>
              <a:rPr lang="en-US" sz="2000" b="1" dirty="0" err="1"/>
              <a:t>diberitakan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kuasa</a:t>
            </a:r>
            <a:r>
              <a:rPr lang="en-US" sz="2000" b="1" dirty="0"/>
              <a:t> </a:t>
            </a:r>
            <a:r>
              <a:rPr lang="en-US" sz="2000" b="1" dirty="0" err="1"/>
              <a:t>sebelum</a:t>
            </a:r>
            <a:r>
              <a:rPr lang="en-US" sz="2000" b="1" dirty="0"/>
              <a:t> </a:t>
            </a:r>
            <a:r>
              <a:rPr lang="en-US" sz="2000" b="1" dirty="0" err="1"/>
              <a:t>Kedatangan</a:t>
            </a:r>
            <a:r>
              <a:rPr lang="en-US" sz="2000" b="1" dirty="0"/>
              <a:t> </a:t>
            </a:r>
            <a:r>
              <a:rPr lang="en-US" sz="2000" b="1" dirty="0" err="1"/>
              <a:t>Kedua</a:t>
            </a:r>
            <a:r>
              <a:rPr lang="en-US" sz="2000" b="1" dirty="0"/>
              <a:t>. Tujuan </a:t>
            </a:r>
            <a:r>
              <a:rPr lang="en-US" sz="2000" b="1" dirty="0" err="1"/>
              <a:t>utamanya</a:t>
            </a:r>
            <a:r>
              <a:rPr lang="en-US" sz="2000" b="1" dirty="0"/>
              <a:t>: </a:t>
            </a:r>
            <a:r>
              <a:rPr lang="en-US" sz="2000" b="1" dirty="0" err="1"/>
              <a:t>memulihkan</a:t>
            </a:r>
            <a:r>
              <a:rPr lang="en-US" sz="2000" b="1" dirty="0"/>
              <a:t> </a:t>
            </a:r>
            <a:r>
              <a:rPr lang="en-US" sz="2000" b="1" dirty="0" err="1"/>
              <a:t>mezbah</a:t>
            </a:r>
            <a:r>
              <a:rPr lang="en-US" sz="2000" b="1" dirty="0"/>
              <a:t> </a:t>
            </a:r>
            <a:r>
              <a:rPr lang="en-US" sz="2000" b="1" dirty="0" err="1"/>
              <a:t>keluarga</a:t>
            </a:r>
            <a:r>
              <a:rPr lang="en-US" sz="2000" b="1" dirty="0"/>
              <a:t> (</a:t>
            </a:r>
            <a:r>
              <a:rPr lang="en-US" sz="2000" b="1" dirty="0" err="1"/>
              <a:t>Maleakhi</a:t>
            </a:r>
            <a:r>
              <a:rPr lang="en-US" sz="2000" b="1" dirty="0"/>
              <a:t> 4:5-6).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38" y="2893358"/>
            <a:ext cx="805517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beberapa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tahun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mengalami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kekeringan</a:t>
            </a:r>
            <a:r>
              <a:rPr lang="en-US" sz="2000" b="1" dirty="0">
                <a:solidFill>
                  <a:prstClr val="black"/>
                </a:solidFill>
              </a:rPr>
              <a:t>, Elia </a:t>
            </a:r>
            <a:r>
              <a:rPr lang="en-US" sz="2000" b="1" dirty="0" err="1">
                <a:solidFill>
                  <a:prstClr val="black"/>
                </a:solidFill>
              </a:rPr>
              <a:t>memanggil</a:t>
            </a:r>
            <a:r>
              <a:rPr lang="en-US" sz="2000" b="1" dirty="0">
                <a:solidFill>
                  <a:prstClr val="black"/>
                </a:solidFill>
              </a:rPr>
              <a:t> Israel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Gunung</a:t>
            </a:r>
            <a:r>
              <a:rPr lang="en-US" sz="2000" b="1" dirty="0">
                <a:solidFill>
                  <a:prstClr val="black"/>
                </a:solidFill>
              </a:rPr>
              <a:t> Karmel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mendorong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kembali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Allah,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merespons</a:t>
            </a:r>
            <a:r>
              <a:rPr lang="en-US" sz="2000" b="1" dirty="0">
                <a:solidFill>
                  <a:prstClr val="black"/>
                </a:solidFill>
              </a:rPr>
              <a:t> (1 Raja-raja 18:21). </a:t>
            </a:r>
            <a:r>
              <a:rPr lang="en-US" sz="2000" b="1" dirty="0" err="1">
                <a:solidFill>
                  <a:prstClr val="black"/>
                </a:solidFill>
              </a:rPr>
              <a:t>Dibutuhkan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sebuah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mukjizat</a:t>
            </a:r>
            <a:r>
              <a:rPr lang="en-US" sz="2000" b="1" dirty="0">
                <a:solidFill>
                  <a:prstClr val="black"/>
                </a:solidFill>
              </a:rPr>
              <a:t> agar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mengenali</a:t>
            </a:r>
            <a:r>
              <a:rPr lang="en-US" sz="2000" b="1" dirty="0">
                <a:solidFill>
                  <a:prstClr val="black"/>
                </a:solidFill>
              </a:rPr>
              <a:t> Allah yang </a:t>
            </a:r>
            <a:r>
              <a:rPr lang="en-US" sz="2000" b="1" dirty="0" err="1">
                <a:solidFill>
                  <a:prstClr val="black"/>
                </a:solidFill>
              </a:rPr>
              <a:t>benar</a:t>
            </a:r>
            <a:r>
              <a:rPr lang="en-US" sz="2000" b="1" dirty="0">
                <a:solidFill>
                  <a:prstClr val="black"/>
                </a:solidFill>
              </a:rPr>
              <a:t> (1 Raja-raja 18:30-39).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716997"/>
            <a:ext cx="80551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Melalui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keluarga</a:t>
            </a:r>
            <a:r>
              <a:rPr lang="en-US" sz="2000" b="1" dirty="0">
                <a:solidFill>
                  <a:prstClr val="black"/>
                </a:solidFill>
              </a:rPr>
              <a:t>, ibadah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dipulihkan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gereja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komunitas</a:t>
            </a:r>
            <a:r>
              <a:rPr lang="en-US" sz="2000" b="1" dirty="0">
                <a:solidFill>
                  <a:prstClr val="black"/>
                </a:solidFill>
              </a:rPr>
              <a:t>, dan </a:t>
            </a:r>
            <a:r>
              <a:rPr lang="en-US" sz="2000" b="1" dirty="0" err="1">
                <a:solidFill>
                  <a:prstClr val="black"/>
                </a:solidFill>
              </a:rPr>
              <a:t>bangsa-bangsa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Siapakah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menyelesaikan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pekerjaan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? Anda dan </a:t>
            </a:r>
            <a:r>
              <a:rPr lang="en-US" sz="2000" b="1" dirty="0" err="1">
                <a:solidFill>
                  <a:prstClr val="black"/>
                </a:solidFill>
              </a:rPr>
              <a:t>saya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Elia yang </a:t>
            </a:r>
            <a:r>
              <a:rPr lang="en-US" sz="2000" b="1" dirty="0" err="1">
                <a:solidFill>
                  <a:prstClr val="black"/>
                </a:solidFill>
              </a:rPr>
              <a:t>dibutuhkan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masyarakat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YESAYA: NABI MESIANIK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sekalian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sesat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seperti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domba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masing-masing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mengambil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jalannya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sendiri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tetapi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TUHAN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menimpakan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kepadanya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kejahatan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sekalian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840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dipanggil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meminta</a:t>
            </a:r>
            <a:r>
              <a:rPr lang="en-US" sz="2000" b="1" dirty="0"/>
              <a:t> </a:t>
            </a:r>
            <a:r>
              <a:rPr lang="en-US" sz="2000" b="1" dirty="0" err="1"/>
              <a:t>umat</a:t>
            </a:r>
            <a:r>
              <a:rPr lang="en-US" sz="2000" b="1" dirty="0"/>
              <a:t> </a:t>
            </a:r>
            <a:r>
              <a:rPr lang="en-US" sz="2000" b="1" dirty="0" err="1"/>
              <a:t>mengakui</a:t>
            </a:r>
            <a:r>
              <a:rPr lang="en-US" sz="2000" b="1" dirty="0"/>
              <a:t> dosa </a:t>
            </a:r>
            <a:r>
              <a:rPr lang="en-US" sz="2000" b="1" dirty="0" err="1"/>
              <a:t>mereka</a:t>
            </a:r>
            <a:r>
              <a:rPr lang="en-US" sz="2000" b="1" dirty="0"/>
              <a:t> dan </a:t>
            </a:r>
            <a:r>
              <a:rPr lang="en-US" sz="2000" b="1" dirty="0" err="1"/>
              <a:t>menerima</a:t>
            </a:r>
            <a:r>
              <a:rPr lang="en-US" sz="2000" b="1" dirty="0"/>
              <a:t> </a:t>
            </a:r>
            <a:r>
              <a:rPr lang="en-US" sz="2000" b="1" dirty="0" err="1"/>
              <a:t>pengampunan</a:t>
            </a:r>
            <a:r>
              <a:rPr lang="en-US" sz="2000" b="1" dirty="0"/>
              <a:t> Allah (</a:t>
            </a:r>
            <a:r>
              <a:rPr lang="en-US" sz="2000" b="1" dirty="0" err="1"/>
              <a:t>Yesaya</a:t>
            </a:r>
            <a:r>
              <a:rPr lang="en-US" sz="2000" b="1" dirty="0"/>
              <a:t> 1:18).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323439"/>
            <a:ext cx="2059075" cy="7391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Ketika Raja Uzia </a:t>
            </a:r>
            <a:r>
              <a:rPr lang="en-US" sz="2000" b="1" dirty="0" err="1"/>
              <a:t>meninggal</a:t>
            </a:r>
            <a:r>
              <a:rPr lang="en-US" sz="2000" b="1" dirty="0"/>
              <a:t>,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menerima</a:t>
            </a:r>
            <a:r>
              <a:rPr lang="en-US" sz="2000" b="1" dirty="0"/>
              <a:t> </a:t>
            </a:r>
            <a:r>
              <a:rPr lang="en-US" sz="2000" b="1" dirty="0" err="1"/>
              <a:t>suatu</a:t>
            </a:r>
            <a:r>
              <a:rPr lang="en-US" sz="2000" b="1" dirty="0"/>
              <a:t> </a:t>
            </a:r>
            <a:r>
              <a:rPr lang="en-US" sz="2000" b="1" dirty="0" err="1"/>
              <a:t>penglihatan</a:t>
            </a:r>
            <a:r>
              <a:rPr lang="en-US" sz="2000" b="1" dirty="0"/>
              <a:t> yang </a:t>
            </a:r>
            <a:r>
              <a:rPr lang="en-US" sz="2000" b="1" dirty="0" err="1"/>
              <a:t>mengesankan</a:t>
            </a:r>
            <a:r>
              <a:rPr lang="en-US" sz="2000" b="1" dirty="0"/>
              <a:t> yang 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diingatnya</a:t>
            </a:r>
            <a:r>
              <a:rPr lang="en-US" sz="2000" b="1" dirty="0"/>
              <a:t> </a:t>
            </a:r>
            <a:r>
              <a:rPr lang="en-US" sz="2000" b="1" dirty="0" err="1"/>
              <a:t>sepanjang</a:t>
            </a:r>
            <a:r>
              <a:rPr lang="en-US" sz="2000" b="1" dirty="0"/>
              <a:t> </a:t>
            </a:r>
            <a:r>
              <a:rPr lang="en-US" sz="2000" b="1" dirty="0" err="1"/>
              <a:t>pelayanannya</a:t>
            </a:r>
            <a:r>
              <a:rPr lang="en-US" sz="2000" b="1" dirty="0"/>
              <a:t>: Allah </a:t>
            </a:r>
            <a:r>
              <a:rPr lang="en-US" sz="2000" b="1" dirty="0" err="1"/>
              <a:t>berada</a:t>
            </a:r>
            <a:r>
              <a:rPr lang="en-US" sz="2000" b="1" dirty="0"/>
              <a:t> di Bait </a:t>
            </a:r>
            <a:r>
              <a:rPr lang="en-US" sz="2000" b="1" dirty="0" err="1"/>
              <a:t>Suci</a:t>
            </a:r>
            <a:r>
              <a:rPr lang="en-US" sz="2000" b="1" dirty="0"/>
              <a:t>-Nya yang kudus dan, </a:t>
            </a:r>
            <a:r>
              <a:rPr lang="en-US" sz="2000" b="1" dirty="0" err="1"/>
              <a:t>sementara</a:t>
            </a:r>
            <a:r>
              <a:rPr lang="en-US" sz="2000" b="1" dirty="0"/>
              <a:t> alas </a:t>
            </a:r>
            <a:r>
              <a:rPr lang="en-US" sz="2000" b="1" dirty="0" err="1"/>
              <a:t>ambang</a:t>
            </a:r>
            <a:r>
              <a:rPr lang="en-US" sz="2000" b="1" dirty="0"/>
              <a:t> </a:t>
            </a:r>
            <a:r>
              <a:rPr lang="en-US" sz="2000" b="1" dirty="0" err="1"/>
              <a:t>pintu</a:t>
            </a:r>
            <a:r>
              <a:rPr lang="en-US" sz="2000" b="1" dirty="0"/>
              <a:t> </a:t>
            </a:r>
            <a:r>
              <a:rPr lang="en-US" sz="2000" b="1" dirty="0" err="1"/>
              <a:t>berguncang</a:t>
            </a:r>
            <a:r>
              <a:rPr lang="en-US" sz="2000" b="1" dirty="0"/>
              <a:t>, </a:t>
            </a:r>
            <a:r>
              <a:rPr lang="en-US" sz="2000" b="1" dirty="0" err="1"/>
              <a:t>hati</a:t>
            </a:r>
            <a:r>
              <a:rPr lang="en-US" sz="2000" b="1" dirty="0"/>
              <a:t> sang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berguncang</a:t>
            </a:r>
            <a:r>
              <a:rPr lang="en-US" sz="2000" b="1" dirty="0"/>
              <a:t> </a:t>
            </a:r>
            <a:r>
              <a:rPr lang="en-US" sz="2000" b="1" dirty="0" err="1"/>
              <a:t>karena</a:t>
            </a:r>
            <a:r>
              <a:rPr lang="en-US" sz="2000" b="1" dirty="0"/>
              <a:t> </a:t>
            </a:r>
            <a:r>
              <a:rPr lang="en-US" sz="2000" b="1" dirty="0" err="1"/>
              <a:t>ketidaklayakannya</a:t>
            </a:r>
            <a:r>
              <a:rPr lang="en-US" sz="2000" b="1" dirty="0"/>
              <a:t> </a:t>
            </a:r>
            <a:r>
              <a:rPr lang="en-US" sz="2000" b="1" dirty="0" err="1"/>
              <a:t>sendiri</a:t>
            </a:r>
            <a:r>
              <a:rPr lang="en-US" sz="2000" b="1" dirty="0"/>
              <a:t> (</a:t>
            </a:r>
            <a:r>
              <a:rPr lang="en-US" sz="2000" b="1" dirty="0" err="1"/>
              <a:t>Yesaya</a:t>
            </a:r>
            <a:r>
              <a:rPr lang="en-US" sz="2000" b="1" dirty="0"/>
              <a:t> 6:1-5).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Tidak </a:t>
            </a:r>
            <a:r>
              <a:rPr lang="en-US" sz="2000" b="1" dirty="0" err="1"/>
              <a:t>mengherankan</a:t>
            </a:r>
            <a:r>
              <a:rPr lang="en-US" sz="2000" b="1" dirty="0"/>
              <a:t>, kitab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disebut</a:t>
            </a:r>
            <a:r>
              <a:rPr lang="en-US" sz="2000" b="1" dirty="0"/>
              <a:t> “proto-</a:t>
            </a:r>
            <a:r>
              <a:rPr lang="en-US" sz="2000" b="1" dirty="0" err="1"/>
              <a:t>injil</a:t>
            </a:r>
            <a:r>
              <a:rPr lang="en-US" sz="2000" b="1" dirty="0"/>
              <a:t>” (</a:t>
            </a:r>
            <a:r>
              <a:rPr lang="en-US" sz="2000" b="1" dirty="0" err="1"/>
              <a:t>yaitu</a:t>
            </a:r>
            <a:r>
              <a:rPr lang="en-US" sz="2000" b="1" dirty="0"/>
              <a:t>, </a:t>
            </a:r>
            <a:r>
              <a:rPr lang="en-US" sz="2000" b="1" dirty="0" err="1"/>
              <a:t>Injil</a:t>
            </a:r>
            <a:r>
              <a:rPr lang="en-US" sz="2000" b="1" dirty="0"/>
              <a:t> </a:t>
            </a:r>
            <a:r>
              <a:rPr lang="en-US" sz="2000" b="1" dirty="0" err="1"/>
              <a:t>sebelum</a:t>
            </a:r>
            <a:r>
              <a:rPr lang="en-US" sz="2000" b="1" dirty="0"/>
              <a:t> </a:t>
            </a:r>
            <a:r>
              <a:rPr lang="en-US" sz="2000" b="1" dirty="0" err="1"/>
              <a:t>Injil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Pelayanannya</a:t>
            </a:r>
            <a:r>
              <a:rPr lang="en-US" sz="2000" b="1" dirty="0"/>
              <a:t> yang </a:t>
            </a:r>
            <a:r>
              <a:rPr lang="en-US" sz="2000" b="1" dirty="0" err="1"/>
              <a:t>panjang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hanya</a:t>
            </a:r>
            <a:r>
              <a:rPr lang="en-US" sz="2000" b="1" dirty="0"/>
              <a:t> </a:t>
            </a:r>
            <a:r>
              <a:rPr lang="en-US" sz="2000" b="1" dirty="0" err="1"/>
              <a:t>mencakup</a:t>
            </a:r>
            <a:r>
              <a:rPr lang="en-US" sz="2000" b="1" dirty="0"/>
              <a:t> </a:t>
            </a:r>
            <a:r>
              <a:rPr lang="en-US" sz="2000" b="1" dirty="0" err="1"/>
              <a:t>panggilan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bertobat</a:t>
            </a:r>
            <a:r>
              <a:rPr lang="en-US" sz="2000" b="1" dirty="0"/>
              <a:t>, </a:t>
            </a:r>
            <a:r>
              <a:rPr lang="en-US" sz="2000" b="1" dirty="0" err="1"/>
              <a:t>tetapi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khusus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memberitakan</a:t>
            </a:r>
            <a:r>
              <a:rPr lang="en-US" sz="2000" b="1" dirty="0"/>
              <a:t> </a:t>
            </a:r>
            <a:r>
              <a:rPr lang="en-US" sz="2000" b="1" dirty="0" err="1"/>
              <a:t>pekerjaan</a:t>
            </a:r>
            <a:r>
              <a:rPr lang="en-US" sz="2000" b="1" dirty="0"/>
              <a:t> </a:t>
            </a:r>
            <a:r>
              <a:rPr lang="en-US" sz="2000" b="1" dirty="0" err="1"/>
              <a:t>Yesus</a:t>
            </a:r>
            <a:r>
              <a:rPr lang="en-US" sz="2000" b="1" dirty="0"/>
              <a:t>, Sang Mesias.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diampuni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menyampaikan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pesan</a:t>
            </a:r>
            <a:r>
              <a:rPr lang="en-US" sz="2000" b="1" dirty="0">
                <a:solidFill>
                  <a:prstClr val="black"/>
                </a:solidFill>
              </a:rPr>
              <a:t> Allah </a:t>
            </a:r>
            <a:r>
              <a:rPr lang="en-US" sz="2000" b="1" dirty="0" err="1">
                <a:solidFill>
                  <a:prstClr val="black"/>
                </a:solidFill>
              </a:rPr>
              <a:t>tanpa</a:t>
            </a:r>
            <a:r>
              <a:rPr lang="en-US" sz="2000" b="1" dirty="0">
                <a:solidFill>
                  <a:prstClr val="black"/>
                </a:solidFill>
              </a:rPr>
              <a:t> rasa </a:t>
            </a:r>
            <a:r>
              <a:rPr lang="en-US" sz="2000" b="1" dirty="0" err="1">
                <a:solidFill>
                  <a:prstClr val="black"/>
                </a:solidFill>
              </a:rPr>
              <a:t>takut</a:t>
            </a:r>
            <a:r>
              <a:rPr lang="en-US" sz="2000" b="1" dirty="0">
                <a:solidFill>
                  <a:prstClr val="black"/>
                </a:solidFill>
              </a:rPr>
              <a:t>: “Ini </a:t>
            </a:r>
            <a:r>
              <a:rPr lang="en-US" sz="2000" b="1" dirty="0" err="1">
                <a:solidFill>
                  <a:prstClr val="black"/>
                </a:solidFill>
              </a:rPr>
              <a:t>aku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utuslah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Yesaya</a:t>
            </a:r>
            <a:r>
              <a:rPr lang="en-US" sz="2000" b="1" dirty="0">
                <a:solidFill>
                  <a:prstClr val="black"/>
                </a:solidFill>
              </a:rPr>
              <a:t> 6:6-8).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YESAYA: NABI MESIANIK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“Kita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sekalian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sesat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seperti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domba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masing-masing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mengambil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jalannya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sendiri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tetapi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TUHAN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telah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menimpakan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kepadanya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kejahatan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sekalian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7582288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/>
              <a:t>Pasal 53 </a:t>
            </a:r>
            <a:r>
              <a:rPr lang="en-US" sz="2000" b="1" dirty="0" err="1"/>
              <a:t>dari</a:t>
            </a:r>
            <a:r>
              <a:rPr lang="en-US" sz="2000" b="1" dirty="0"/>
              <a:t> kitab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berisi</a:t>
            </a:r>
            <a:r>
              <a:rPr lang="en-US" sz="2000" b="1" dirty="0"/>
              <a:t> </a:t>
            </a:r>
            <a:r>
              <a:rPr lang="en-US" sz="2000" b="1" dirty="0" err="1"/>
              <a:t>penjelasan</a:t>
            </a:r>
            <a:r>
              <a:rPr lang="en-US" sz="2000" b="1" dirty="0"/>
              <a:t> </a:t>
            </a:r>
            <a:r>
              <a:rPr lang="en-US" sz="2000" b="1" dirty="0" err="1"/>
              <a:t>terperinci</a:t>
            </a:r>
            <a:r>
              <a:rPr lang="en-US" sz="2000" b="1" dirty="0"/>
              <a:t>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rencana</a:t>
            </a:r>
            <a:r>
              <a:rPr lang="en-US" sz="2000" b="1" dirty="0"/>
              <a:t> </a:t>
            </a:r>
            <a:r>
              <a:rPr lang="en-US" sz="2000" b="1" dirty="0" err="1"/>
              <a:t>penebusan</a:t>
            </a:r>
            <a:r>
              <a:rPr lang="en-US" sz="2000" b="1" dirty="0"/>
              <a:t> yang </a:t>
            </a:r>
            <a:r>
              <a:rPr lang="en-US" sz="2000" b="1" dirty="0" err="1"/>
              <a:t>dilaksanakan</a:t>
            </a:r>
            <a:r>
              <a:rPr lang="en-US" sz="2000" b="1" dirty="0"/>
              <a:t> oleh </a:t>
            </a:r>
            <a:r>
              <a:rPr lang="en-US" sz="2000" b="1" dirty="0" err="1"/>
              <a:t>Yesus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NABI MASA DEPAN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Tetapi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di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sorga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ada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Allah yang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menyingkapkan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rahasia-rahasia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; Ia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memberitahukan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tuanku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raja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Nebukadnezar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apa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terjadi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pada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hari-hari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datang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Sejak</a:t>
            </a:r>
            <a:r>
              <a:rPr lang="en-US" b="1" dirty="0"/>
              <a:t> </a:t>
            </a:r>
            <a:r>
              <a:rPr lang="en-US" b="1" dirty="0" err="1"/>
              <a:t>awal</a:t>
            </a:r>
            <a:r>
              <a:rPr lang="en-US" b="1" dirty="0"/>
              <a:t>, Daniel </a:t>
            </a:r>
            <a:r>
              <a:rPr lang="en-US" b="1" dirty="0" err="1"/>
              <a:t>dikenal</a:t>
            </a:r>
            <a:r>
              <a:rPr lang="en-US" b="1" dirty="0"/>
              <a:t> </a:t>
            </a:r>
            <a:r>
              <a:rPr lang="en-US" b="1" dirty="0" err="1"/>
              <a:t>karena</a:t>
            </a:r>
            <a:r>
              <a:rPr lang="en-US" b="1" dirty="0"/>
              <a:t> </a:t>
            </a:r>
            <a:r>
              <a:rPr lang="en-US" b="1" dirty="0" err="1"/>
              <a:t>kesetiaannya</a:t>
            </a:r>
            <a:r>
              <a:rPr lang="en-US" b="1" dirty="0"/>
              <a:t>. Ia </a:t>
            </a:r>
            <a:r>
              <a:rPr lang="en-US" b="1" dirty="0" err="1"/>
              <a:t>setia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hal</a:t>
            </a:r>
            <a:r>
              <a:rPr lang="en-US" b="1" dirty="0"/>
              <a:t> </a:t>
            </a:r>
            <a:r>
              <a:rPr lang="en-US" b="1" dirty="0" err="1"/>
              <a:t>makanannya</a:t>
            </a:r>
            <a:r>
              <a:rPr lang="en-US" b="1" dirty="0"/>
              <a:t> (Dan. 1:8);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setia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memberikan</a:t>
            </a:r>
            <a:r>
              <a:rPr lang="en-US" b="1" dirty="0"/>
              <a:t> </a:t>
            </a:r>
            <a:r>
              <a:rPr lang="en-US" b="1" dirty="0" err="1"/>
              <a:t>kemuliaan</a:t>
            </a:r>
            <a:r>
              <a:rPr lang="en-US" b="1" dirty="0"/>
              <a:t> </a:t>
            </a:r>
            <a:r>
              <a:rPr lang="en-US" b="1" dirty="0" err="1"/>
              <a:t>kepada</a:t>
            </a:r>
            <a:r>
              <a:rPr lang="en-US" b="1" dirty="0"/>
              <a:t> Allah (Dan. 2:27-30);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setia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menyampaikan</a:t>
            </a:r>
            <a:r>
              <a:rPr lang="en-US" b="1" dirty="0"/>
              <a:t> </a:t>
            </a:r>
            <a:r>
              <a:rPr lang="en-US" b="1" dirty="0" err="1"/>
              <a:t>tentang</a:t>
            </a:r>
            <a:r>
              <a:rPr lang="en-US" b="1" dirty="0"/>
              <a:t> </a:t>
            </a:r>
            <a:r>
              <a:rPr lang="en-US" b="1" dirty="0" err="1"/>
              <a:t>malapetaka</a:t>
            </a:r>
            <a:r>
              <a:rPr lang="en-US" b="1" dirty="0"/>
              <a:t> yang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menimpa</a:t>
            </a:r>
            <a:r>
              <a:rPr lang="en-US" b="1" dirty="0"/>
              <a:t> </a:t>
            </a:r>
            <a:r>
              <a:rPr lang="en-US" b="1" dirty="0" err="1"/>
              <a:t>Nebukadnezar</a:t>
            </a:r>
            <a:r>
              <a:rPr lang="en-US" b="1" dirty="0"/>
              <a:t> (Dan. 4:19);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setia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mengecam</a:t>
            </a:r>
            <a:r>
              <a:rPr lang="en-US" b="1" dirty="0"/>
              <a:t> dosa </a:t>
            </a:r>
            <a:r>
              <a:rPr lang="en-US" b="1" dirty="0" err="1"/>
              <a:t>Belsyazar</a:t>
            </a:r>
            <a:r>
              <a:rPr lang="en-US" b="1" dirty="0"/>
              <a:t> (Dan. 5:22-23);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setia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kehidupan</a:t>
            </a:r>
            <a:r>
              <a:rPr lang="en-US" b="1" dirty="0"/>
              <a:t> </a:t>
            </a:r>
            <a:r>
              <a:rPr lang="en-US" b="1" dirty="0" err="1"/>
              <a:t>doanya</a:t>
            </a:r>
            <a:r>
              <a:rPr lang="en-US" b="1" dirty="0"/>
              <a:t> (Dan. 6:10).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364" y="4515466"/>
            <a:ext cx="1294496" cy="221623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00" y="4519114"/>
            <a:ext cx="1491343" cy="2212585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047389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425030" y="3496967"/>
            <a:ext cx="7766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Selain </a:t>
            </a:r>
            <a:r>
              <a:rPr lang="en-US" b="1" dirty="0" err="1"/>
              <a:t>pesan</a:t>
            </a:r>
            <a:r>
              <a:rPr lang="en-US" b="1" dirty="0"/>
              <a:t> yang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sampaikan</a:t>
            </a:r>
            <a:r>
              <a:rPr lang="en-US" b="1" dirty="0"/>
              <a:t> </a:t>
            </a:r>
            <a:r>
              <a:rPr lang="en-US" b="1" dirty="0" err="1"/>
              <a:t>melalui</a:t>
            </a:r>
            <a:r>
              <a:rPr lang="en-US" b="1" dirty="0"/>
              <a:t> </a:t>
            </a:r>
            <a:r>
              <a:rPr lang="en-US" b="1" dirty="0" err="1"/>
              <a:t>kehidupannya</a:t>
            </a:r>
            <a:r>
              <a:rPr lang="en-US" b="1" dirty="0"/>
              <a:t> </a:t>
            </a:r>
            <a:r>
              <a:rPr lang="en-US" b="1" dirty="0" err="1"/>
              <a:t>sendiri</a:t>
            </a:r>
            <a:r>
              <a:rPr lang="en-US" b="1" dirty="0"/>
              <a:t>,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dipanggil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mengumumkan</a:t>
            </a:r>
            <a:r>
              <a:rPr lang="en-US" b="1" dirty="0"/>
              <a:t> </a:t>
            </a:r>
            <a:r>
              <a:rPr lang="en-US" b="1" dirty="0" err="1"/>
              <a:t>bangkit</a:t>
            </a:r>
            <a:r>
              <a:rPr lang="en-US" b="1" dirty="0"/>
              <a:t> dan </a:t>
            </a:r>
            <a:r>
              <a:rPr lang="en-US" b="1" dirty="0" err="1"/>
              <a:t>jatuhnya</a:t>
            </a:r>
            <a:r>
              <a:rPr lang="en-US" b="1" dirty="0"/>
              <a:t> </a:t>
            </a:r>
            <a:r>
              <a:rPr lang="en-US" b="1" dirty="0" err="1"/>
              <a:t>kerajaan-kerajaan</a:t>
            </a:r>
            <a:r>
              <a:rPr lang="en-US" b="1" dirty="0"/>
              <a:t> </a:t>
            </a:r>
            <a:r>
              <a:rPr lang="en-US" b="1" dirty="0" err="1"/>
              <a:t>besar</a:t>
            </a:r>
            <a:r>
              <a:rPr lang="en-US" b="1" dirty="0"/>
              <a:t> dunia: Babel, Persia, Yunani, Roma, dan </a:t>
            </a:r>
            <a:r>
              <a:rPr lang="en-US" b="1" dirty="0" err="1"/>
              <a:t>Eropa</a:t>
            </a:r>
            <a:r>
              <a:rPr lang="en-US" b="1" dirty="0"/>
              <a:t> (Dan. 2, 7-12).</a:t>
            </a:r>
            <a:endParaRPr lang="en-US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395371" y="4373535"/>
            <a:ext cx="46724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Di </a:t>
            </a:r>
            <a:r>
              <a:rPr lang="en-US" b="1" dirty="0" err="1"/>
              <a:t>antara</a:t>
            </a:r>
            <a:r>
              <a:rPr lang="en-US" b="1" dirty="0"/>
              <a:t> </a:t>
            </a:r>
            <a:r>
              <a:rPr lang="en-US" b="1" dirty="0" err="1"/>
              <a:t>nubuat-nubuat</a:t>
            </a:r>
            <a:r>
              <a:rPr lang="en-US" b="1" dirty="0"/>
              <a:t> </a:t>
            </a:r>
            <a:r>
              <a:rPr lang="en-US" b="1" dirty="0" err="1"/>
              <a:t>tentang</a:t>
            </a:r>
            <a:r>
              <a:rPr lang="en-US" b="1" dirty="0"/>
              <a:t> </a:t>
            </a:r>
            <a:r>
              <a:rPr lang="en-US" b="1" dirty="0" err="1"/>
              <a:t>kerajaan-kerajaan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, Daniel </a:t>
            </a:r>
            <a:r>
              <a:rPr lang="en-US" b="1" dirty="0" err="1"/>
              <a:t>mengumumkan</a:t>
            </a:r>
            <a:r>
              <a:rPr lang="en-US" b="1" dirty="0"/>
              <a:t> </a:t>
            </a:r>
            <a:r>
              <a:rPr lang="en-US" b="1" dirty="0" err="1"/>
              <a:t>Penghakiman</a:t>
            </a:r>
            <a:r>
              <a:rPr lang="en-US" b="1" dirty="0"/>
              <a:t> (Dan. 7:9-10) dan </a:t>
            </a:r>
            <a:r>
              <a:rPr lang="en-US" b="1" dirty="0" err="1"/>
              <a:t>waktu</a:t>
            </a:r>
            <a:r>
              <a:rPr lang="en-US" b="1" dirty="0"/>
              <a:t> yang </a:t>
            </a:r>
            <a:r>
              <a:rPr lang="en-US" b="1" dirty="0" err="1"/>
              <a:t>tepat</a:t>
            </a:r>
            <a:r>
              <a:rPr lang="en-US" b="1" dirty="0"/>
              <a:t> </a:t>
            </a:r>
            <a:r>
              <a:rPr lang="en-US" b="1" dirty="0" err="1"/>
              <a:t>mengenai</a:t>
            </a:r>
            <a:r>
              <a:rPr lang="en-US" b="1" dirty="0"/>
              <a:t> </a:t>
            </a:r>
            <a:r>
              <a:rPr lang="en-US" b="1" dirty="0" err="1"/>
              <a:t>kedatangan</a:t>
            </a:r>
            <a:r>
              <a:rPr lang="en-US" b="1" dirty="0"/>
              <a:t> </a:t>
            </a:r>
            <a:r>
              <a:rPr lang="en-US" b="1" dirty="0" err="1"/>
              <a:t>Yesus</a:t>
            </a:r>
            <a:r>
              <a:rPr lang="en-US" b="1" dirty="0"/>
              <a:t> yang </a:t>
            </a:r>
            <a:r>
              <a:rPr lang="en-US" b="1" dirty="0" err="1"/>
              <a:t>pertama</a:t>
            </a:r>
            <a:r>
              <a:rPr lang="en-US" b="1" dirty="0"/>
              <a:t> (Dan. 9:24-27).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5" y="5782330"/>
            <a:ext cx="58787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Nubuatannya</a:t>
            </a:r>
            <a:r>
              <a:rPr lang="en-US" b="1" dirty="0"/>
              <a:t> </a:t>
            </a:r>
            <a:r>
              <a:rPr lang="en-US" b="1" dirty="0" err="1"/>
              <a:t>membantu</a:t>
            </a:r>
            <a:r>
              <a:rPr lang="en-US" b="1" dirty="0"/>
              <a:t> </a:t>
            </a:r>
            <a:r>
              <a:rPr lang="en-US" b="1" dirty="0" err="1"/>
              <a:t>kita</a:t>
            </a:r>
            <a:r>
              <a:rPr lang="en-US" b="1" dirty="0"/>
              <a:t> </a:t>
            </a:r>
            <a:r>
              <a:rPr lang="en-US" b="1" dirty="0" err="1"/>
              <a:t>saat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memberitakan</a:t>
            </a:r>
            <a:r>
              <a:rPr lang="en-US" b="1" dirty="0"/>
              <a:t> </a:t>
            </a:r>
            <a:r>
              <a:rPr lang="en-US" b="1" dirty="0" err="1"/>
              <a:t>penggenapan</a:t>
            </a:r>
            <a:r>
              <a:rPr lang="en-US" b="1" dirty="0"/>
              <a:t> </a:t>
            </a:r>
            <a:r>
              <a:rPr lang="en-US" b="1" dirty="0" err="1"/>
              <a:t>bagian</a:t>
            </a:r>
            <a:r>
              <a:rPr lang="en-US" b="1" dirty="0"/>
              <a:t> yang </a:t>
            </a:r>
            <a:r>
              <a:rPr lang="en-US" b="1" dirty="0" err="1"/>
              <a:t>masih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digenapi</a:t>
            </a:r>
            <a:r>
              <a:rPr lang="en-US" b="1" dirty="0"/>
              <a:t>: </a:t>
            </a:r>
            <a:r>
              <a:rPr lang="en-US" b="1" dirty="0" err="1"/>
              <a:t>kedatangan</a:t>
            </a:r>
            <a:r>
              <a:rPr lang="en-US" b="1" dirty="0"/>
              <a:t> Kerajaan Allah (Dan. 2:44; 7:27).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778829" y="2298258"/>
            <a:ext cx="557832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Kehidupannya</a:t>
            </a:r>
            <a:r>
              <a:rPr lang="en-US" sz="2000" b="1" dirty="0"/>
              <a:t> yang </a:t>
            </a:r>
            <a:r>
              <a:rPr lang="en-US" sz="2000" b="1" dirty="0" err="1"/>
              <a:t>sederhana</a:t>
            </a:r>
            <a:r>
              <a:rPr lang="en-US" sz="2000" b="1" dirty="0"/>
              <a:t> dan </a:t>
            </a:r>
            <a:r>
              <a:rPr lang="en-US" sz="2000" b="1" dirty="0" err="1"/>
              <a:t>keyakinannya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menyatakan</a:t>
            </a:r>
            <a:r>
              <a:rPr lang="en-US" sz="2000" b="1" dirty="0"/>
              <a:t> dosa </a:t>
            </a:r>
            <a:r>
              <a:rPr lang="en-US" sz="2000" b="1" dirty="0" err="1"/>
              <a:t>serta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segera</a:t>
            </a:r>
            <a:r>
              <a:rPr lang="en-US" sz="2000" b="1" dirty="0"/>
              <a:t> </a:t>
            </a:r>
            <a:r>
              <a:rPr lang="en-US" sz="2000" b="1" dirty="0" err="1"/>
              <a:t>menyerukan</a:t>
            </a:r>
            <a:r>
              <a:rPr lang="en-US" sz="2000" b="1" dirty="0"/>
              <a:t> </a:t>
            </a:r>
            <a:r>
              <a:rPr lang="en-US" sz="2000" b="1" dirty="0" err="1"/>
              <a:t>pertobatan</a:t>
            </a:r>
            <a:r>
              <a:rPr lang="en-US" sz="2000" b="1" dirty="0"/>
              <a:t>, </a:t>
            </a:r>
            <a:r>
              <a:rPr lang="en-US" sz="2000" b="1" dirty="0" err="1"/>
              <a:t>menuntun</a:t>
            </a:r>
            <a:r>
              <a:rPr lang="en-US" sz="2000" b="1" dirty="0"/>
              <a:t> </a:t>
            </a:r>
            <a:r>
              <a:rPr lang="en-US" sz="2000" b="1" dirty="0" err="1"/>
              <a:t>banyak</a:t>
            </a:r>
            <a:r>
              <a:rPr lang="en-US" sz="2000" b="1" dirty="0"/>
              <a:t> orang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dibaptis</a:t>
            </a:r>
            <a:r>
              <a:rPr lang="en-US" sz="2000" b="1" dirty="0"/>
              <a:t> (Markus 1:4-6). </a:t>
            </a:r>
            <a:r>
              <a:rPr lang="en-US" sz="2000" b="1" dirty="0" err="1"/>
              <a:t>Pelayanannya</a:t>
            </a:r>
            <a:r>
              <a:rPr lang="en-US" sz="2000" b="1" dirty="0"/>
              <a:t> </a:t>
            </a:r>
            <a:r>
              <a:rPr lang="en-US" sz="2000" b="1" dirty="0" err="1"/>
              <a:t>menandai</a:t>
            </a:r>
            <a:r>
              <a:rPr lang="en-US" sz="2000" b="1" dirty="0"/>
              <a:t> </a:t>
            </a:r>
            <a:r>
              <a:rPr lang="en-US" sz="2000" b="1" dirty="0" err="1"/>
              <a:t>titik</a:t>
            </a:r>
            <a:r>
              <a:rPr lang="en-US" sz="2000" b="1" dirty="0"/>
              <a:t> </a:t>
            </a:r>
            <a:r>
              <a:rPr lang="en-US" sz="2000" b="1" dirty="0" err="1"/>
              <a:t>balik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kehidupan</a:t>
            </a:r>
            <a:r>
              <a:rPr lang="en-US" sz="2000" b="1" dirty="0"/>
              <a:t> Israel yang </a:t>
            </a:r>
            <a:r>
              <a:rPr lang="en-US" sz="2000" b="1" dirty="0" err="1"/>
              <a:t>hanya</a:t>
            </a:r>
            <a:r>
              <a:rPr lang="en-US" sz="2000" b="1" dirty="0"/>
              <a:t>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dilawan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lemah</a:t>
            </a:r>
            <a:r>
              <a:rPr lang="en-US" sz="2000" b="1" dirty="0"/>
              <a:t> oleh Iblis, yang </a:t>
            </a:r>
            <a:r>
              <a:rPr lang="en-US" sz="2000" b="1" dirty="0" err="1"/>
              <a:t>menyebabkan</a:t>
            </a:r>
            <a:r>
              <a:rPr lang="en-US" sz="2000" b="1" dirty="0"/>
              <a:t> </a:t>
            </a:r>
            <a:r>
              <a:rPr lang="en-US" sz="2000" b="1" dirty="0" err="1"/>
              <a:t>kematian</a:t>
            </a:r>
            <a:r>
              <a:rPr lang="en-US" sz="2000" b="1" dirty="0"/>
              <a:t> sang </a:t>
            </a:r>
            <a:r>
              <a:rPr lang="en-US" sz="2000" b="1" dirty="0" err="1"/>
              <a:t>nabi</a:t>
            </a:r>
            <a:r>
              <a:rPr lang="en-US" sz="2000" b="1" dirty="0"/>
              <a:t> (Lukas 9:9).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YOHANES PEMBAPTIS: NABI PENDAHULU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Jawabnya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"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Akulah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suara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orang yang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berseru-seru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padang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gurun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Luruskanlah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jalan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Tuhan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seperti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dikatakan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(Yohanes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390561"/>
            <a:ext cx="10455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Seperti</a:t>
            </a:r>
            <a:r>
              <a:rPr lang="en-US" sz="2000" b="1" dirty="0"/>
              <a:t> </a:t>
            </a:r>
            <a:r>
              <a:rPr lang="en-US" sz="2000" b="1" dirty="0" err="1"/>
              <a:t>nabi-nabi</a:t>
            </a:r>
            <a:r>
              <a:rPr lang="en-US" sz="2000" b="1" dirty="0"/>
              <a:t> </a:t>
            </a:r>
            <a:r>
              <a:rPr lang="en-US" sz="2000" b="1" dirty="0" err="1"/>
              <a:t>lainnya</a:t>
            </a:r>
            <a:r>
              <a:rPr lang="en-US" sz="2000" b="1" dirty="0"/>
              <a:t>—</a:t>
            </a:r>
            <a:r>
              <a:rPr lang="en-US" sz="2000" b="1" dirty="0" err="1"/>
              <a:t>seperti</a:t>
            </a:r>
            <a:r>
              <a:rPr lang="en-US" sz="2000" b="1" dirty="0"/>
              <a:t> Samuel </a:t>
            </a:r>
            <a:r>
              <a:rPr lang="en-US" sz="2000" b="1" dirty="0" err="1"/>
              <a:t>atau</a:t>
            </a:r>
            <a:r>
              <a:rPr lang="en-US" sz="2000" b="1" dirty="0"/>
              <a:t> Yeremia—Yohanes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dikhususkan</a:t>
            </a:r>
            <a:r>
              <a:rPr lang="en-US" sz="2000" b="1" dirty="0"/>
              <a:t> </a:t>
            </a:r>
            <a:r>
              <a:rPr lang="en-US" sz="2000" b="1" dirty="0" err="1"/>
              <a:t>sebelum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dilahirkan</a:t>
            </a:r>
            <a:r>
              <a:rPr lang="en-US" sz="2000" b="1" dirty="0"/>
              <a:t>. Ia </a:t>
            </a:r>
            <a:r>
              <a:rPr lang="en-US" sz="2000" b="1" dirty="0" err="1"/>
              <a:t>dipanggil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melakukan</a:t>
            </a:r>
            <a:r>
              <a:rPr lang="en-US" sz="2000" b="1" dirty="0"/>
              <a:t> </a:t>
            </a:r>
            <a:r>
              <a:rPr lang="en-US" sz="2000" b="1" dirty="0" err="1"/>
              <a:t>pekerjaan</a:t>
            </a:r>
            <a:r>
              <a:rPr lang="en-US" sz="2000" b="1" dirty="0"/>
              <a:t> Elia,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pendahulu</a:t>
            </a:r>
            <a:r>
              <a:rPr lang="en-US" sz="2000" b="1" dirty="0"/>
              <a:t> Mesias (Lukas 1:13-17).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428931"/>
            <a:ext cx="4437435" cy="237894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5846525"/>
            <a:ext cx="120553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Ini </a:t>
            </a:r>
            <a:r>
              <a:rPr lang="en-US" sz="2000" b="1" dirty="0" err="1"/>
              <a:t>bukanlah</a:t>
            </a:r>
            <a:r>
              <a:rPr lang="en-US" sz="2000" b="1" dirty="0"/>
              <a:t> </a:t>
            </a:r>
            <a:r>
              <a:rPr lang="en-US" sz="2000" b="1" dirty="0" err="1"/>
              <a:t>jalan</a:t>
            </a:r>
            <a:r>
              <a:rPr lang="en-US" sz="2000" b="1" dirty="0"/>
              <a:t> yang </a:t>
            </a:r>
            <a:r>
              <a:rPr lang="en-US" sz="2000" b="1" dirty="0" err="1"/>
              <a:t>mudah</a:t>
            </a:r>
            <a:r>
              <a:rPr lang="en-US" sz="2000" b="1" dirty="0"/>
              <a:t>. </a:t>
            </a:r>
            <a:r>
              <a:rPr lang="en-US" sz="2000" b="1" dirty="0" err="1"/>
              <a:t>Tugas</a:t>
            </a:r>
            <a:r>
              <a:rPr lang="en-US" sz="2000" b="1" dirty="0"/>
              <a:t> </a:t>
            </a:r>
            <a:r>
              <a:rPr lang="en-US" sz="2000" b="1" dirty="0" err="1"/>
              <a:t>ini</a:t>
            </a:r>
            <a:r>
              <a:rPr lang="en-US" sz="2000" b="1" dirty="0"/>
              <a:t> </a:t>
            </a:r>
            <a:r>
              <a:rPr lang="en-US" sz="2000" b="1" dirty="0" err="1"/>
              <a:t>menuntut</a:t>
            </a:r>
            <a:r>
              <a:rPr lang="en-US" sz="2000" b="1" dirty="0"/>
              <a:t> </a:t>
            </a:r>
            <a:r>
              <a:rPr lang="en-US" sz="2000" b="1" dirty="0" err="1"/>
              <a:t>kesetiaan</a:t>
            </a:r>
            <a:r>
              <a:rPr lang="en-US" sz="2000" b="1" dirty="0"/>
              <a:t>, </a:t>
            </a:r>
            <a:r>
              <a:rPr lang="en-US" sz="2000" b="1" dirty="0" err="1"/>
              <a:t>keyakinan</a:t>
            </a:r>
            <a:r>
              <a:rPr lang="en-US" sz="2000" b="1" dirty="0"/>
              <a:t>, dan </a:t>
            </a:r>
            <a:r>
              <a:rPr lang="en-US" sz="2000" b="1" dirty="0" err="1"/>
              <a:t>dedikasi</a:t>
            </a:r>
            <a:r>
              <a:rPr lang="en-US" sz="2000" b="1" dirty="0"/>
              <a:t>. </a:t>
            </a:r>
            <a:r>
              <a:rPr lang="en-US" sz="2000" b="1" dirty="0" err="1"/>
              <a:t>Keamanan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dijamin</a:t>
            </a:r>
            <a:r>
              <a:rPr lang="en-US" sz="2000" b="1" dirty="0"/>
              <a:t>, </a:t>
            </a:r>
            <a:r>
              <a:rPr lang="en-US" sz="2000" b="1" dirty="0" err="1"/>
              <a:t>tetapi</a:t>
            </a:r>
            <a:r>
              <a:rPr lang="en-US" sz="2000" b="1" dirty="0"/>
              <a:t> </a:t>
            </a:r>
            <a:r>
              <a:rPr lang="en-US" sz="2000" b="1" dirty="0" err="1"/>
              <a:t>kehidupan</a:t>
            </a:r>
            <a:r>
              <a:rPr lang="en-US" sz="2000" b="1" dirty="0"/>
              <a:t> </a:t>
            </a:r>
            <a:r>
              <a:rPr lang="en-US" sz="2000" b="1" dirty="0" err="1"/>
              <a:t>kekal</a:t>
            </a:r>
            <a:r>
              <a:rPr lang="en-US" sz="2000" b="1" dirty="0"/>
              <a:t> </a:t>
            </a:r>
            <a:r>
              <a:rPr lang="en-US" sz="2000" b="1" dirty="0" err="1"/>
              <a:t>dijamin</a:t>
            </a:r>
            <a:r>
              <a:rPr lang="en-US" sz="2000" b="1" dirty="0"/>
              <a:t> (</a:t>
            </a:r>
            <a:r>
              <a:rPr lang="en-US" sz="2000" b="1" dirty="0" err="1"/>
              <a:t>bagi</a:t>
            </a:r>
            <a:r>
              <a:rPr lang="en-US" sz="2000" b="1" dirty="0"/>
              <a:t> </a:t>
            </a:r>
            <a:r>
              <a:rPr lang="en-US" sz="2000" b="1" dirty="0" err="1"/>
              <a:t>kita</a:t>
            </a:r>
            <a:r>
              <a:rPr lang="en-US" sz="2000" b="1" dirty="0"/>
              <a:t>, dan </a:t>
            </a:r>
            <a:r>
              <a:rPr lang="en-US" sz="2000" b="1" dirty="0" err="1"/>
              <a:t>bagi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yang </a:t>
            </a:r>
            <a:r>
              <a:rPr lang="en-US" sz="2000" b="1" dirty="0" err="1"/>
              <a:t>menerima</a:t>
            </a:r>
            <a:r>
              <a:rPr lang="en-US" sz="2000" b="1" dirty="0"/>
              <a:t> </a:t>
            </a:r>
            <a:r>
              <a:rPr lang="en-US" sz="2000" b="1" dirty="0" err="1"/>
              <a:t>pekabaran</a:t>
            </a:r>
            <a:r>
              <a:rPr lang="en-US" sz="2000" b="1" dirty="0"/>
              <a:t> </a:t>
            </a:r>
            <a:r>
              <a:rPr lang="en-US" sz="2000" b="1" dirty="0" err="1"/>
              <a:t>tersebut</a:t>
            </a:r>
            <a:r>
              <a:rPr lang="en-US" sz="2000" b="1" dirty="0"/>
              <a:t> </a:t>
            </a:r>
            <a:r>
              <a:rPr lang="en-US" sz="2000" b="1" dirty="0" err="1"/>
              <a:t>saat</a:t>
            </a:r>
            <a:r>
              <a:rPr lang="en-US" sz="2000" b="1" dirty="0"/>
              <a:t> </a:t>
            </a:r>
            <a:r>
              <a:rPr lang="en-US" sz="2000" b="1" dirty="0" err="1"/>
              <a:t>ini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0" y="4859651"/>
            <a:ext cx="104551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Pekerjaan</a:t>
            </a:r>
            <a:r>
              <a:rPr lang="en-US" sz="2000" b="1" dirty="0"/>
              <a:t> Yohanes (yang juga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pekerjaan</a:t>
            </a:r>
            <a:r>
              <a:rPr lang="en-US" sz="2000" b="1" dirty="0"/>
              <a:t> Elia) </a:t>
            </a:r>
            <a:r>
              <a:rPr lang="en-US" sz="2000" b="1" dirty="0" err="1"/>
              <a:t>sekarang</a:t>
            </a:r>
            <a:r>
              <a:rPr lang="en-US" sz="2000" b="1" dirty="0"/>
              <a:t> </a:t>
            </a:r>
            <a:r>
              <a:rPr lang="en-US" sz="2000" b="1" dirty="0" err="1"/>
              <a:t>adalah</a:t>
            </a:r>
            <a:r>
              <a:rPr lang="en-US" sz="2000" b="1" dirty="0"/>
              <a:t> </a:t>
            </a:r>
            <a:r>
              <a:rPr lang="en-US" sz="2000" b="1" dirty="0" err="1"/>
              <a:t>pekerjaan</a:t>
            </a:r>
            <a:r>
              <a:rPr lang="en-US" sz="2000" b="1" dirty="0"/>
              <a:t> </a:t>
            </a:r>
            <a:r>
              <a:rPr lang="en-US" sz="2000" b="1" dirty="0" err="1"/>
              <a:t>kita</a:t>
            </a:r>
            <a:r>
              <a:rPr lang="en-US" sz="2000" b="1" dirty="0"/>
              <a:t>. Kita </a:t>
            </a:r>
            <a:r>
              <a:rPr lang="en-US" sz="2000" b="1" dirty="0" err="1"/>
              <a:t>dipanggil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mempersiapkan</a:t>
            </a:r>
            <a:r>
              <a:rPr lang="en-US" sz="2000" b="1" dirty="0"/>
              <a:t> </a:t>
            </a:r>
            <a:r>
              <a:rPr lang="en-US" sz="2000" b="1" dirty="0" err="1"/>
              <a:t>kedatangan</a:t>
            </a:r>
            <a:r>
              <a:rPr lang="en-US" sz="2000" b="1" dirty="0"/>
              <a:t> </a:t>
            </a:r>
            <a:r>
              <a:rPr lang="en-US" sz="2000" b="1" dirty="0" err="1"/>
              <a:t>Yesus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memberitakan</a:t>
            </a:r>
            <a:r>
              <a:rPr lang="en-US" sz="2000" b="1" dirty="0"/>
              <a:t> </a:t>
            </a:r>
            <a:r>
              <a:rPr lang="en-US" sz="2000" b="1" dirty="0" err="1"/>
              <a:t>kepada</a:t>
            </a:r>
            <a:r>
              <a:rPr lang="en-US" sz="2000" b="1" dirty="0"/>
              <a:t> </a:t>
            </a:r>
            <a:r>
              <a:rPr lang="en-US" sz="2000" b="1" dirty="0" err="1"/>
              <a:t>semua</a:t>
            </a:r>
            <a:r>
              <a:rPr lang="en-US" sz="2000" b="1" dirty="0"/>
              <a:t> orang </a:t>
            </a:r>
            <a:r>
              <a:rPr lang="en-US" sz="2000" b="1" dirty="0" err="1"/>
              <a:t>Injil</a:t>
            </a:r>
            <a:r>
              <a:rPr lang="en-US" sz="2000" b="1" dirty="0"/>
              <a:t> </a:t>
            </a:r>
            <a:r>
              <a:rPr lang="en-US" sz="2000" b="1" dirty="0" err="1"/>
              <a:t>pertobatan</a:t>
            </a:r>
            <a:r>
              <a:rPr lang="en-US" sz="2000" b="1" dirty="0"/>
              <a:t> dan </a:t>
            </a:r>
            <a:r>
              <a:rPr lang="en-US" sz="2000" b="1" dirty="0" err="1"/>
              <a:t>keselamatan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</a:t>
            </a:r>
            <a:r>
              <a:rPr lang="en-US" sz="2000" b="1" dirty="0" err="1"/>
              <a:t>kematian</a:t>
            </a:r>
            <a:r>
              <a:rPr lang="en-US" sz="2000" b="1" dirty="0"/>
              <a:t> </a:t>
            </a:r>
            <a:r>
              <a:rPr lang="en-US" sz="2000" b="1" dirty="0" err="1"/>
              <a:t>Yesus</a:t>
            </a:r>
            <a:r>
              <a:rPr lang="en-US" sz="2000" b="1" dirty="0"/>
              <a:t> yang </a:t>
            </a:r>
            <a:r>
              <a:rPr lang="en-US" sz="2000" b="1" dirty="0" err="1"/>
              <a:t>menebus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3829" y="2341843"/>
            <a:ext cx="1572107" cy="326171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11200" y="955134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Sebagai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penilaian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istimewa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bagi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Gereja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Allah di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atas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dunia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sekarang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--yang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menjadi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penjaga-penjaga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kebun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anggur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-Nya--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ialah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pekabaran-pekabaran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nasihat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dan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teguran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diberikan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melalui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para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nabi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telah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menerangkan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sejelas-jelasnya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maksud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-Nya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kekal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demi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keselamatan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bangsa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manusia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Kasih-Nya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bagi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bangsa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telah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hilang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dan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rencana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-Nya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untuk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keselamatan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dengan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jelas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telah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dinyatakan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di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ajaran-ajaran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para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nabi</a:t>
            </a:r>
            <a:r>
              <a:rPr lang="en-US" sz="24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[…]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Kini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pekabaran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Allah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bagi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gereja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-Nya--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ialah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menjadi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para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penggarap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kebun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anggur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-Nya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sebagai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penjaga-penjaga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kebun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setia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--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tidak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lain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daripada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telah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disabdakan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melalui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nabi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dahulu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“Pada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waktu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itu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dikatakan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Bernyanyilah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tentang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kebun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anggur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elok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! Aku,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Tuhan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penjaganya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setiap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saat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menyiraminya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Supaya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jangan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orang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mengganggunya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siang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malam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Aku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menjaganya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.”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Yesaya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27:2, 3.</a:t>
            </a:r>
            <a:r>
              <a:rPr lang="en-US" sz="24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74335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LAMPIRAN: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PANGGILAN KENABIAN ELLEN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Ellen Gould Harmon </a:t>
            </a:r>
            <a:r>
              <a:rPr lang="en-US" b="1" dirty="0" err="1"/>
              <a:t>menerima</a:t>
            </a:r>
            <a:r>
              <a:rPr lang="en-US" b="1" dirty="0"/>
              <a:t> </a:t>
            </a:r>
            <a:r>
              <a:rPr lang="en-US" b="1" dirty="0" err="1"/>
              <a:t>penglihatan</a:t>
            </a:r>
            <a:r>
              <a:rPr lang="en-US" b="1" dirty="0"/>
              <a:t> </a:t>
            </a:r>
            <a:r>
              <a:rPr lang="en-US" b="1" dirty="0" err="1"/>
              <a:t>pertamanya</a:t>
            </a:r>
            <a:r>
              <a:rPr lang="en-US" b="1" dirty="0"/>
              <a:t> pada </a:t>
            </a:r>
            <a:r>
              <a:rPr lang="en-US" b="1" dirty="0" err="1"/>
              <a:t>bulan</a:t>
            </a:r>
            <a:r>
              <a:rPr lang="en-US" b="1" dirty="0"/>
              <a:t> </a:t>
            </a:r>
            <a:r>
              <a:rPr lang="en-US" b="1" dirty="0" err="1"/>
              <a:t>Desember</a:t>
            </a:r>
            <a:r>
              <a:rPr lang="en-US" b="1" dirty="0"/>
              <a:t> 1844, </a:t>
            </a:r>
            <a:r>
              <a:rPr lang="en-US" b="1" dirty="0" err="1"/>
              <a:t>ketika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berusia</a:t>
            </a:r>
            <a:r>
              <a:rPr lang="en-US" b="1" dirty="0"/>
              <a:t> 17 </a:t>
            </a:r>
            <a:r>
              <a:rPr lang="en-US" b="1" dirty="0" err="1"/>
              <a:t>tahun</a:t>
            </a:r>
            <a:r>
              <a:rPr lang="en-US" b="1" dirty="0"/>
              <a:t>.</a:t>
            </a:r>
            <a:endParaRPr lang="en-US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892694"/>
            <a:ext cx="102306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Melalui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penglihatan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ini</a:t>
            </a:r>
            <a:r>
              <a:rPr lang="en-US" b="1" dirty="0">
                <a:solidFill>
                  <a:prstClr val="black"/>
                </a:solidFill>
              </a:rPr>
              <a:t>, Allah </a:t>
            </a:r>
            <a:r>
              <a:rPr lang="en-US" b="1" dirty="0" err="1">
                <a:solidFill>
                  <a:prstClr val="black"/>
                </a:solidFill>
              </a:rPr>
              <a:t>meyakinkan</a:t>
            </a:r>
            <a:r>
              <a:rPr lang="en-US" b="1" dirty="0">
                <a:solidFill>
                  <a:prstClr val="black"/>
                </a:solidFill>
              </a:rPr>
              <a:t> orang-orang </a:t>
            </a:r>
            <a:r>
              <a:rPr lang="en-US" b="1" dirty="0" err="1">
                <a:solidFill>
                  <a:prstClr val="black"/>
                </a:solidFill>
              </a:rPr>
              <a:t>percaya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mereka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berada</a:t>
            </a:r>
            <a:r>
              <a:rPr lang="en-US" b="1" dirty="0">
                <a:solidFill>
                  <a:prstClr val="black"/>
                </a:solidFill>
              </a:rPr>
              <a:t> di </a:t>
            </a:r>
            <a:r>
              <a:rPr lang="en-US" b="1" dirty="0" err="1">
                <a:solidFill>
                  <a:prstClr val="black"/>
                </a:solidFill>
              </a:rPr>
              <a:t>jalan</a:t>
            </a:r>
            <a:r>
              <a:rPr lang="en-US" b="1" dirty="0">
                <a:solidFill>
                  <a:prstClr val="black"/>
                </a:solidFill>
              </a:rPr>
              <a:t> yang </a:t>
            </a:r>
            <a:r>
              <a:rPr lang="en-US" b="1" dirty="0" err="1">
                <a:solidFill>
                  <a:prstClr val="black"/>
                </a:solidFill>
              </a:rPr>
              <a:t>benar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Meskipun</a:t>
            </a:r>
            <a:r>
              <a:rPr lang="en-US" b="1" dirty="0">
                <a:solidFill>
                  <a:prstClr val="black"/>
                </a:solidFill>
              </a:rPr>
              <a:t> pada </a:t>
            </a:r>
            <a:r>
              <a:rPr lang="en-US" b="1" dirty="0" err="1">
                <a:solidFill>
                  <a:prstClr val="black"/>
                </a:solidFill>
              </a:rPr>
              <a:t>awalnya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hanya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sedikit</a:t>
            </a:r>
            <a:r>
              <a:rPr lang="en-US" b="1" dirty="0">
                <a:solidFill>
                  <a:prstClr val="black"/>
                </a:solidFill>
              </a:rPr>
              <a:t> yang </a:t>
            </a:r>
            <a:r>
              <a:rPr lang="en-US" b="1" dirty="0" err="1">
                <a:solidFill>
                  <a:prstClr val="black"/>
                </a:solidFill>
              </a:rPr>
              <a:t>mempercayai</a:t>
            </a:r>
            <a:r>
              <a:rPr lang="en-US" b="1" dirty="0">
                <a:solidFill>
                  <a:prstClr val="black"/>
                </a:solidFill>
              </a:rPr>
              <a:t> Ellen, </a:t>
            </a:r>
            <a:r>
              <a:rPr lang="en-US" b="1" dirty="0" err="1">
                <a:solidFill>
                  <a:prstClr val="black"/>
                </a:solidFill>
              </a:rPr>
              <a:t>akhirnya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diterima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sebagai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seorang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nabi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Pesan-pesannya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menguatkan</a:t>
            </a:r>
            <a:r>
              <a:rPr lang="en-US" b="1" dirty="0">
                <a:solidFill>
                  <a:prstClr val="black"/>
                </a:solidFill>
              </a:rPr>
              <a:t> dan </a:t>
            </a:r>
            <a:r>
              <a:rPr lang="en-US" b="1" dirty="0" err="1">
                <a:solidFill>
                  <a:prstClr val="black"/>
                </a:solidFill>
              </a:rPr>
              <a:t>membimbing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umat</a:t>
            </a:r>
            <a:r>
              <a:rPr lang="en-US" b="1" dirty="0">
                <a:solidFill>
                  <a:prstClr val="black"/>
                </a:solidFill>
              </a:rPr>
              <a:t> Advent </a:t>
            </a:r>
            <a:r>
              <a:rPr lang="en-US" b="1" dirty="0" err="1">
                <a:solidFill>
                  <a:prstClr val="black"/>
                </a:solidFill>
              </a:rPr>
              <a:t>sejak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awal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berdirinya</a:t>
            </a:r>
            <a:r>
              <a:rPr lang="en-US" b="1" dirty="0">
                <a:solidFill>
                  <a:prstClr val="black"/>
                </a:solidFill>
              </a:rPr>
              <a:t>, dan </a:t>
            </a:r>
            <a:r>
              <a:rPr lang="en-US" b="1" dirty="0" err="1">
                <a:solidFill>
                  <a:prstClr val="black"/>
                </a:solidFill>
              </a:rPr>
              <a:t>pesan-pesan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tersebut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terus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melakukan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hal</a:t>
            </a:r>
            <a:r>
              <a:rPr lang="en-US" b="1" dirty="0">
                <a:solidFill>
                  <a:prstClr val="black"/>
                </a:solidFill>
              </a:rPr>
              <a:t> yang </a:t>
            </a:r>
            <a:r>
              <a:rPr lang="en-US" b="1" dirty="0" err="1">
                <a:solidFill>
                  <a:prstClr val="black"/>
                </a:solidFill>
              </a:rPr>
              <a:t>sama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hingga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ini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lang="en-US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726395"/>
            <a:ext cx="116528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Dalam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konteks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tersebut</a:t>
            </a:r>
            <a:r>
              <a:rPr lang="en-US" b="1" dirty="0">
                <a:solidFill>
                  <a:prstClr val="black"/>
                </a:solidFill>
              </a:rPr>
              <a:t>, Ellen </a:t>
            </a:r>
            <a:r>
              <a:rPr lang="en-US" b="1" dirty="0" err="1">
                <a:solidFill>
                  <a:prstClr val="black"/>
                </a:solidFill>
              </a:rPr>
              <a:t>diperlihatkan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sebuah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jalan</a:t>
            </a:r>
            <a:r>
              <a:rPr lang="en-US" b="1" dirty="0">
                <a:solidFill>
                  <a:prstClr val="black"/>
                </a:solidFill>
              </a:rPr>
              <a:t> yang </a:t>
            </a:r>
            <a:r>
              <a:rPr lang="en-US" b="1" dirty="0" err="1">
                <a:solidFill>
                  <a:prstClr val="black"/>
                </a:solidFill>
              </a:rPr>
              <a:t>membentang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bumi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menuju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Yerusalem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surgawi</a:t>
            </a:r>
            <a:r>
              <a:rPr lang="en-US" b="1" dirty="0">
                <a:solidFill>
                  <a:prstClr val="black"/>
                </a:solidFill>
              </a:rPr>
              <a:t>, dan orang-orang </a:t>
            </a:r>
            <a:r>
              <a:rPr lang="en-US" b="1" dirty="0" err="1">
                <a:solidFill>
                  <a:prstClr val="black"/>
                </a:solidFill>
              </a:rPr>
              <a:t>percaya</a:t>
            </a:r>
            <a:r>
              <a:rPr lang="en-US" b="1" dirty="0">
                <a:solidFill>
                  <a:prstClr val="black"/>
                </a:solidFill>
              </a:rPr>
              <a:t> Advent </a:t>
            </a:r>
            <a:r>
              <a:rPr lang="en-US" b="1" dirty="0" err="1">
                <a:solidFill>
                  <a:prstClr val="black"/>
                </a:solidFill>
              </a:rPr>
              <a:t>sedang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melakukan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perjalanan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menuju</a:t>
            </a:r>
            <a:r>
              <a:rPr lang="en-US" b="1" dirty="0">
                <a:solidFill>
                  <a:prstClr val="black"/>
                </a:solidFill>
              </a:rPr>
              <a:t> Kota Kudus, </a:t>
            </a:r>
            <a:r>
              <a:rPr lang="en-US" b="1" dirty="0" err="1">
                <a:solidFill>
                  <a:prstClr val="black"/>
                </a:solidFill>
              </a:rPr>
              <a:t>dipimpin</a:t>
            </a:r>
            <a:r>
              <a:rPr lang="en-US" b="1" dirty="0">
                <a:solidFill>
                  <a:prstClr val="black"/>
                </a:solidFill>
              </a:rPr>
              <a:t> oleh </a:t>
            </a:r>
            <a:r>
              <a:rPr lang="en-US" b="1" dirty="0" err="1">
                <a:solidFill>
                  <a:prstClr val="black"/>
                </a:solidFill>
              </a:rPr>
              <a:t>Yesus</a:t>
            </a:r>
            <a:r>
              <a:rPr lang="en-US" b="1" dirty="0">
                <a:solidFill>
                  <a:prstClr val="black"/>
                </a:solidFill>
              </a:rPr>
              <a:t>. Jika </a:t>
            </a:r>
            <a:r>
              <a:rPr lang="en-US" b="1" dirty="0" err="1">
                <a:solidFill>
                  <a:prstClr val="black"/>
                </a:solidFill>
              </a:rPr>
              <a:t>mata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mereka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tetap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tertuju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kepada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Yesus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mereka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maju</a:t>
            </a:r>
            <a:r>
              <a:rPr lang="en-US" b="1" dirty="0">
                <a:solidFill>
                  <a:prstClr val="black"/>
                </a:solidFill>
              </a:rPr>
              <a:t> di </a:t>
            </a:r>
            <a:r>
              <a:rPr lang="en-US" b="1" dirty="0" err="1">
                <a:solidFill>
                  <a:prstClr val="black"/>
                </a:solidFill>
              </a:rPr>
              <a:t>sepanjang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jalan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itu</a:t>
            </a:r>
            <a:r>
              <a:rPr lang="en-US" b="1" dirty="0">
                <a:solidFill>
                  <a:prstClr val="black"/>
                </a:solidFill>
              </a:rPr>
              <a:t>. Jika </a:t>
            </a:r>
            <a:r>
              <a:rPr lang="en-US" b="1" dirty="0" err="1">
                <a:solidFill>
                  <a:prstClr val="black"/>
                </a:solidFill>
              </a:rPr>
              <a:t>mereka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mengalihkan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pandangan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mereka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mereka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jatuh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jalan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tersebut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lang="en-US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088630"/>
            <a:ext cx="11661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William Miller </a:t>
            </a:r>
            <a:r>
              <a:rPr lang="en-US" b="1" dirty="0" err="1">
                <a:solidFill>
                  <a:prstClr val="black"/>
                </a:solidFill>
              </a:rPr>
              <a:t>telah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menafsirkan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nubuat</a:t>
            </a:r>
            <a:r>
              <a:rPr lang="en-US" b="1" dirty="0">
                <a:solidFill>
                  <a:prstClr val="black"/>
                </a:solidFill>
              </a:rPr>
              <a:t> Daniel 8:14 </a:t>
            </a:r>
            <a:r>
              <a:rPr lang="en-US" b="1" dirty="0" err="1">
                <a:solidFill>
                  <a:prstClr val="black"/>
                </a:solidFill>
              </a:rPr>
              <a:t>sebagai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pemberitaan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tentang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kedatangan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Yesus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kembali</a:t>
            </a:r>
            <a:r>
              <a:rPr lang="en-US" b="1" dirty="0">
                <a:solidFill>
                  <a:prstClr val="black"/>
                </a:solidFill>
              </a:rPr>
              <a:t> pada </a:t>
            </a:r>
            <a:r>
              <a:rPr lang="en-US" b="1" dirty="0" err="1">
                <a:solidFill>
                  <a:prstClr val="black"/>
                </a:solidFill>
              </a:rPr>
              <a:t>tahun</a:t>
            </a:r>
            <a:r>
              <a:rPr lang="en-US" b="1" dirty="0">
                <a:solidFill>
                  <a:prstClr val="black"/>
                </a:solidFill>
              </a:rPr>
              <a:t> 1843. </a:t>
            </a:r>
            <a:r>
              <a:rPr lang="en-US" b="1" dirty="0" err="1">
                <a:solidFill>
                  <a:prstClr val="black"/>
                </a:solidFill>
              </a:rPr>
              <a:t>Kemudian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tanggal</a:t>
            </a:r>
            <a:r>
              <a:rPr lang="en-US" b="1" dirty="0">
                <a:solidFill>
                  <a:prstClr val="black"/>
                </a:solidFill>
              </a:rPr>
              <a:t> 22 Oktober 1844 </a:t>
            </a:r>
            <a:r>
              <a:rPr lang="en-US" b="1" dirty="0" err="1">
                <a:solidFill>
                  <a:prstClr val="black"/>
                </a:solidFill>
              </a:rPr>
              <a:t>ditetapkan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Namun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Yesus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tidak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datang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lang="en-US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1835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Constantia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137</cp:revision>
  <dcterms:created xsi:type="dcterms:W3CDTF">2026-09-11T15:58:36Z</dcterms:created>
  <dcterms:modified xsi:type="dcterms:W3CDTF">2026-10-07T10:54:21Z</dcterms:modified>
</cp:coreProperties>
</file>