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2" r:id="rId3"/>
    <p:sldId id="295" r:id="rId4"/>
    <p:sldId id="257" r:id="rId5"/>
    <p:sldId id="293" r:id="rId6"/>
    <p:sldId id="259" r:id="rId7"/>
    <p:sldId id="260" r:id="rId8"/>
    <p:sldId id="261" r:id="rId9"/>
    <p:sldId id="262" r:id="rId10"/>
    <p:sldId id="294" r:id="rId11"/>
    <p:sldId id="264" r:id="rId12"/>
    <p:sldId id="290" r:id="rId13"/>
  </p:sldIdLst>
  <p:sldSz cx="12192000" cy="6858000"/>
  <p:notesSz cx="6858000" cy="9144000"/>
  <p:embeddedFontLst>
    <p:embeddedFont>
      <p:font typeface="Constantia" panose="02030602050306030303" pitchFamily="18" charset="0"/>
      <p:regular r:id="rId14"/>
      <p:bold r:id="rId15"/>
      <p:italic r:id="rId16"/>
      <p:boldItalic r:id="rId17"/>
    </p:embeddedFont>
    <p:embeddedFont>
      <p:font typeface="Nirmala UI" panose="020B0502040204020203" pitchFamily="34" charset="0"/>
      <p:regular r:id="rId18"/>
      <p:bold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5B31"/>
    <a:srgbClr val="CFA10F"/>
    <a:srgbClr val="F0C434"/>
    <a:srgbClr val="952B38"/>
    <a:srgbClr val="4C7665"/>
    <a:srgbClr val="4D6642"/>
    <a:srgbClr val="618053"/>
    <a:srgbClr val="BEE0EE"/>
    <a:srgbClr val="F8E8D0"/>
    <a:srgbClr val="AC00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07B24-054A-41C8-8479-F532ED99647A}" type="doc">
      <dgm:prSet loTypeId="urn:microsoft.com/office/officeart/2005/8/layout/hierarchy3" loCatId="list" qsTypeId="urn:microsoft.com/office/officeart/2005/8/quickstyle/simple5" qsCatId="simple" csTypeId="urn:microsoft.com/office/officeart/2005/8/colors/colorful5" csCatId="colorful" phldr="1"/>
      <dgm:spPr/>
      <dgm:t>
        <a:bodyPr/>
        <a:lstStyle/>
        <a:p>
          <a:endParaRPr lang="es-ES"/>
        </a:p>
      </dgm:t>
    </dgm:pt>
    <dgm:pt modelId="{FDBE2B4B-880D-44A5-BA1E-738A471907D8}">
      <dgm:prSet phldrT="[Texto]" custT="1"/>
      <dgm:spPr/>
      <dgm:t>
        <a:bodyPr/>
        <a:lstStyle/>
        <a:p>
          <a:r>
            <a:rPr lang="en-US"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আমি কী করেছি"</a:t>
          </a:r>
          <a:endParaRPr lang="en" sz="24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519F864-260D-4F9E-8E3E-8980920C13DA}" type="parTrans" cxnId="{D93FAD9E-2068-48E2-9934-CE4D2EEEC980}">
      <dgm:prSet/>
      <dgm:spPr/>
      <dgm:t>
        <a:bodyPr/>
        <a:lstStyle/>
        <a:p>
          <a:endParaRPr lang="es-ES" sz="2000" b="1"/>
        </a:p>
      </dgm:t>
    </dgm:pt>
    <dgm:pt modelId="{C99BA550-74AA-45EF-8944-EFF6D3B79A46}" type="sibTrans" cxnId="{D93FAD9E-2068-48E2-9934-CE4D2EEEC980}">
      <dgm:prSet/>
      <dgm:spPr/>
      <dgm:t>
        <a:bodyPr/>
        <a:lstStyle/>
        <a:p>
          <a:endParaRPr lang="es-ES" sz="2000" b="1"/>
        </a:p>
      </dgm:t>
    </dgm:pt>
    <dgm:pt modelId="{5FC4C79C-629B-4024-B3F8-B22E6748376A}">
      <dgm:prSet phldrT="[Texto]" custT="1"/>
      <dgm:spPr/>
      <dgm:t>
        <a:bodyPr/>
        <a:lstStyle/>
        <a:p>
          <a:r>
            <a:rPr lang="as-IN" sz="1800" b="1" dirty="0">
              <a:latin typeface="Nirmala UI" panose="020B0502040204020203" pitchFamily="34" charset="0"/>
              <a:ea typeface="Nirmala UI" panose="020B0502040204020203" pitchFamily="34" charset="0"/>
              <a:cs typeface="Nirmala UI" panose="020B0502040204020203" pitchFamily="34" charset="0"/>
            </a:rPr>
            <a:t>আমি নবীদের কাছে প্রকাশিত হয়েছিলাম"</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887FE00A-7D42-4E84-88F3-ABC49DBF1E9F}" type="parTrans" cxnId="{96EC6767-4408-4888-B9EF-701F44C35288}">
      <dgm:prSet/>
      <dgm:spPr>
        <a:ln>
          <a:solidFill>
            <a:schemeClr val="accent5"/>
          </a:solidFill>
        </a:ln>
      </dgm:spPr>
      <dgm:t>
        <a:bodyPr/>
        <a:lstStyle/>
        <a:p>
          <a:endParaRPr lang="es-ES" sz="2000" b="1"/>
        </a:p>
      </dgm:t>
    </dgm:pt>
    <dgm:pt modelId="{3B41628A-09E8-4FD6-9454-B5B5FE6167A8}" type="sibTrans" cxnId="{96EC6767-4408-4888-B9EF-701F44C35288}">
      <dgm:prSet/>
      <dgm:spPr/>
      <dgm:t>
        <a:bodyPr/>
        <a:lstStyle/>
        <a:p>
          <a:endParaRPr lang="es-ES" sz="2000" b="1"/>
        </a:p>
      </dgm:t>
    </dgm:pt>
    <dgm:pt modelId="{144333C5-8112-45E5-A53F-427347613F04}">
      <dgm:prSet phldrT="[Texto]" custT="1"/>
      <dgm:spPr/>
      <dgm:t>
        <a:bodyPr/>
        <a:lstStyle/>
        <a:p>
          <a:r>
            <a:rPr lang="as-IN" sz="2400" b="1" dirty="0">
              <a:effectLst>
                <a:outerShdw blurRad="38100" dist="38100" dir="2700000" algn="tl">
                  <a:srgbClr val="000000">
                    <a:alpha val="43137"/>
                  </a:srgbClr>
                </a:outerShdw>
              </a:effectLst>
            </a:rPr>
            <a:t>আমি কী করব</a:t>
          </a:r>
          <a:endParaRPr lang="en" sz="2400" b="1" dirty="0">
            <a:effectLst>
              <a:outerShdw blurRad="38100" dist="38100" dir="2700000" algn="tl">
                <a:srgbClr val="000000">
                  <a:alpha val="43137"/>
                </a:srgbClr>
              </a:outerShdw>
            </a:effectLst>
          </a:endParaRPr>
        </a:p>
      </dgm:t>
    </dgm:pt>
    <dgm:pt modelId="{36AD300E-7471-4A6A-9B2F-0F13AF342794}" type="parTrans" cxnId="{2CFA2C2E-E2FA-4307-A089-D0FB8F84D858}">
      <dgm:prSet/>
      <dgm:spPr/>
      <dgm:t>
        <a:bodyPr/>
        <a:lstStyle/>
        <a:p>
          <a:endParaRPr lang="es-ES" sz="2000" b="1"/>
        </a:p>
      </dgm:t>
    </dgm:pt>
    <dgm:pt modelId="{1319A9FF-8C23-4571-B277-C9CF68CCA29E}" type="sibTrans" cxnId="{2CFA2C2E-E2FA-4307-A089-D0FB8F84D858}">
      <dgm:prSet/>
      <dgm:spPr/>
      <dgm:t>
        <a:bodyPr/>
        <a:lstStyle/>
        <a:p>
          <a:endParaRPr lang="es-ES" sz="2000" b="1"/>
        </a:p>
      </dgm:t>
    </dgm:pt>
    <dgm:pt modelId="{2FA30455-E9E7-4FA5-A3C9-06B6A51556AD}">
      <dgm:prSet phldrT="[Texto]" custT="1"/>
      <dgm:spPr/>
      <dgm:t>
        <a:bodyPr/>
        <a:lstStyle/>
        <a:p>
          <a:r>
            <a:rPr lang="as-IN" sz="1800" b="1" dirty="0">
              <a:latin typeface="Nirmala UI" panose="020B0502040204020203" pitchFamily="34" charset="0"/>
              <a:ea typeface="Nirmala UI" panose="020B0502040204020203" pitchFamily="34" charset="0"/>
              <a:cs typeface="Nirmala UI" panose="020B0502040204020203" pitchFamily="34" charset="0"/>
            </a:rPr>
            <a:t>আমি মিশরীয়দের দাসত্ব থেকে তাদের মুক্ত করব</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C68B5D2-E39E-4ED9-9736-3C4DB5F70A58}" type="parTrans" cxnId="{00416703-8E87-487B-AA3E-37ED8D5CF785}">
      <dgm:prSet/>
      <dgm:spPr/>
      <dgm:t>
        <a:bodyPr/>
        <a:lstStyle/>
        <a:p>
          <a:endParaRPr lang="es-ES" sz="2000" b="1"/>
        </a:p>
      </dgm:t>
    </dgm:pt>
    <dgm:pt modelId="{3E97955A-FBAE-4E58-BCE0-799ED0970FCF}" type="sibTrans" cxnId="{00416703-8E87-487B-AA3E-37ED8D5CF785}">
      <dgm:prSet/>
      <dgm:spPr/>
      <dgm:t>
        <a:bodyPr/>
        <a:lstStyle/>
        <a:p>
          <a:endParaRPr lang="es-ES" sz="2000" b="1"/>
        </a:p>
      </dgm:t>
    </dgm:pt>
    <dgm:pt modelId="{D59C7C82-331C-4A7A-A171-BECE0C95AEC5}">
      <dgm:prSet phldrT="[Texto]" custT="1"/>
      <dgm:spPr/>
      <dgm:t>
        <a:bodyPr/>
        <a:lstStyle/>
        <a:p>
          <a:r>
            <a:rPr lang="as-IN" sz="1600" b="1" dirty="0">
              <a:latin typeface="Nirmala UI" panose="020B0502040204020203" pitchFamily="34" charset="0"/>
              <a:ea typeface="Nirmala UI" panose="020B0502040204020203" pitchFamily="34" charset="0"/>
              <a:cs typeface="Nirmala UI" panose="020B0502040204020203" pitchFamily="34" charset="0"/>
            </a:rPr>
            <a:t>আমি তাদের দাসত্ব থেকে মুক্ত করব</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91D41D9F-C6EC-494B-83E9-56B06C86CFA1}" type="parTrans" cxnId="{ECD9C9BA-1E63-4563-AC78-BDAF824505EF}">
      <dgm:prSet/>
      <dgm:spPr/>
      <dgm:t>
        <a:bodyPr/>
        <a:lstStyle/>
        <a:p>
          <a:endParaRPr lang="es-ES" sz="2000" b="1"/>
        </a:p>
      </dgm:t>
    </dgm:pt>
    <dgm:pt modelId="{6AC756C3-5214-4395-A3B8-00FF2E1A7A20}" type="sibTrans" cxnId="{ECD9C9BA-1E63-4563-AC78-BDAF824505EF}">
      <dgm:prSet/>
      <dgm:spPr/>
      <dgm:t>
        <a:bodyPr/>
        <a:lstStyle/>
        <a:p>
          <a:endParaRPr lang="es-ES" sz="2000" b="1"/>
        </a:p>
      </dgm:t>
    </dgm:pt>
    <dgm:pt modelId="{116E2701-BAA1-4773-9B70-3D8C9EE29078}">
      <dgm:prSet phldrT="[Texto]" custT="1"/>
      <dgm:spPr/>
      <dgm:t>
        <a:bodyPr/>
        <a:lstStyle/>
        <a:p>
          <a:r>
            <a:rPr lang="as-IN" sz="1600" b="1" dirty="0">
              <a:latin typeface="Nirmala UI" panose="020B0502040204020203" pitchFamily="34" charset="0"/>
              <a:ea typeface="Nirmala UI" panose="020B0502040204020203" pitchFamily="34" charset="0"/>
              <a:cs typeface="Nirmala UI" panose="020B0502040204020203" pitchFamily="34" charset="0"/>
            </a:rPr>
            <a:t>আমি তাদের সঙ্গে একটি চুক্তি করেছি</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DD48D75E-09B5-4890-B372-5194507A25FD}" type="parTrans" cxnId="{797DF1B5-E60D-472B-BCC9-5793179F5706}">
      <dgm:prSet/>
      <dgm:spPr>
        <a:ln>
          <a:solidFill>
            <a:schemeClr val="accent5"/>
          </a:solidFill>
        </a:ln>
      </dgm:spPr>
      <dgm:t>
        <a:bodyPr/>
        <a:lstStyle/>
        <a:p>
          <a:endParaRPr lang="es-ES" sz="2000" b="1"/>
        </a:p>
      </dgm:t>
    </dgm:pt>
    <dgm:pt modelId="{E1313B1E-FB5D-4988-828C-E3FEB6DCA4C5}" type="sibTrans" cxnId="{797DF1B5-E60D-472B-BCC9-5793179F5706}">
      <dgm:prSet/>
      <dgm:spPr/>
      <dgm:t>
        <a:bodyPr/>
        <a:lstStyle/>
        <a:p>
          <a:endParaRPr lang="es-ES" sz="2000" b="1"/>
        </a:p>
      </dgm:t>
    </dgm:pt>
    <dgm:pt modelId="{06D4A2CD-68A6-424B-85B8-0A46DCD45F82}">
      <dgm:prSet phldrT="[Texto]" custT="1"/>
      <dgm:spPr/>
      <dgm:t>
        <a:bodyPr/>
        <a:lstStyle/>
        <a:p>
          <a:r>
            <a:rPr lang="as-IN" sz="1600" b="1" dirty="0">
              <a:latin typeface="Nirmala UI" panose="020B0502040204020203" pitchFamily="34" charset="0"/>
              <a:ea typeface="Nirmala UI" panose="020B0502040204020203" pitchFamily="34" charset="0"/>
              <a:cs typeface="Nirmala UI" panose="020B0502040204020203" pitchFamily="34" charset="0"/>
            </a:rPr>
            <a:t>আমি তাদের কনান দেশ দেবার প্রতিশ্রুতি দিয়েছিলাম</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4F00C094-C983-4755-83EF-8174411FA3D3}" type="parTrans" cxnId="{51EF6708-1F3A-4AD2-BD53-4197926C803B}">
      <dgm:prSet/>
      <dgm:spPr>
        <a:ln>
          <a:solidFill>
            <a:schemeClr val="accent5"/>
          </a:solidFill>
        </a:ln>
      </dgm:spPr>
      <dgm:t>
        <a:bodyPr/>
        <a:lstStyle/>
        <a:p>
          <a:endParaRPr lang="es-ES" sz="2000" b="1"/>
        </a:p>
      </dgm:t>
    </dgm:pt>
    <dgm:pt modelId="{8003FF38-C1EB-4D72-A55C-B956E10C8EE5}" type="sibTrans" cxnId="{51EF6708-1F3A-4AD2-BD53-4197926C803B}">
      <dgm:prSet/>
      <dgm:spPr/>
      <dgm:t>
        <a:bodyPr/>
        <a:lstStyle/>
        <a:p>
          <a:endParaRPr lang="es-ES" sz="2000" b="1"/>
        </a:p>
      </dgm:t>
    </dgm:pt>
    <dgm:pt modelId="{FEE29EFB-8B61-4E4C-9202-8DC633F8DFC7}">
      <dgm:prSet phldrT="[Texto]" custT="1"/>
      <dgm:spPr/>
      <dgm:t>
        <a:bodyPr/>
        <a:lstStyle/>
        <a:p>
          <a:r>
            <a:rPr lang="as-IN" sz="1800" b="1" dirty="0">
              <a:latin typeface="Nirmala UI" panose="020B0502040204020203" pitchFamily="34" charset="0"/>
              <a:ea typeface="Nirmala UI" panose="020B0502040204020203" pitchFamily="34" charset="0"/>
              <a:cs typeface="Nirmala UI" panose="020B0502040204020203" pitchFamily="34" charset="0"/>
            </a:rPr>
            <a:t>আমি মানুষের আর্তনাদ শুনেছি</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39BDF7F7-8C2D-4D96-A2F8-D8D0FD5F005C}" type="parTrans" cxnId="{B76F31C9-23F9-42F8-A1FC-1CB3E52E4FB1}">
      <dgm:prSet/>
      <dgm:spPr>
        <a:ln>
          <a:solidFill>
            <a:schemeClr val="accent5"/>
          </a:solidFill>
        </a:ln>
      </dgm:spPr>
      <dgm:t>
        <a:bodyPr/>
        <a:lstStyle/>
        <a:p>
          <a:endParaRPr lang="es-ES" sz="2000" b="1"/>
        </a:p>
      </dgm:t>
    </dgm:pt>
    <dgm:pt modelId="{6AD4273C-02B1-4B75-BB16-2E8E5A83E428}" type="sibTrans" cxnId="{B76F31C9-23F9-42F8-A1FC-1CB3E52E4FB1}">
      <dgm:prSet/>
      <dgm:spPr/>
      <dgm:t>
        <a:bodyPr/>
        <a:lstStyle/>
        <a:p>
          <a:endParaRPr lang="es-ES" sz="2000" b="1"/>
        </a:p>
      </dgm:t>
    </dgm:pt>
    <dgm:pt modelId="{A8AFB6E0-D804-4F16-B740-1289401CE3AE}">
      <dgm:prSet phldrT="[Texto]" custT="1"/>
      <dgm:spPr/>
      <dgm:t>
        <a:bodyPr/>
        <a:lstStyle/>
        <a:p>
          <a:r>
            <a:rPr lang="as-IN" sz="1800" b="1" dirty="0">
              <a:latin typeface="Nirmala UI" panose="020B0502040204020203" pitchFamily="34" charset="0"/>
              <a:ea typeface="Nirmala UI" panose="020B0502040204020203" pitchFamily="34" charset="0"/>
              <a:cs typeface="Nirmala UI" panose="020B0502040204020203" pitchFamily="34" charset="0"/>
            </a:rPr>
            <a:t>আমি আমার প্রতিশ্রুতি মনে রেখেছি।</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2082694-A5EF-4DE7-8DC5-72830CBEC624}" type="parTrans" cxnId="{5800F212-0FB6-4B9A-9905-F29FECB708A1}">
      <dgm:prSet/>
      <dgm:spPr>
        <a:ln>
          <a:solidFill>
            <a:schemeClr val="accent5"/>
          </a:solidFill>
        </a:ln>
      </dgm:spPr>
      <dgm:t>
        <a:bodyPr/>
        <a:lstStyle/>
        <a:p>
          <a:endParaRPr lang="es-ES" sz="2000" b="1"/>
        </a:p>
      </dgm:t>
    </dgm:pt>
    <dgm:pt modelId="{797ADA35-8375-42A0-AEE2-A275BC9C35EA}" type="sibTrans" cxnId="{5800F212-0FB6-4B9A-9905-F29FECB708A1}">
      <dgm:prSet/>
      <dgm:spPr/>
      <dgm:t>
        <a:bodyPr/>
        <a:lstStyle/>
        <a:p>
          <a:endParaRPr lang="es-ES" sz="2000" b="1"/>
        </a:p>
      </dgm:t>
    </dgm:pt>
    <dgm:pt modelId="{DAD6F6C7-5981-45AB-89B9-1F9A1BE68847}">
      <dgm:prSet phldrT="[Texto]" custT="1"/>
      <dgm:spPr/>
      <dgm:t>
        <a:bodyPr/>
        <a:lstStyle/>
        <a:p>
          <a:r>
            <a:rPr lang="as-IN" sz="1600" b="1" dirty="0">
              <a:latin typeface="Nirmala UI" panose="020B0502040204020203" pitchFamily="34" charset="0"/>
              <a:ea typeface="Nirmala UI" panose="020B0502040204020203" pitchFamily="34" charset="0"/>
              <a:cs typeface="Nirmala UI" panose="020B0502040204020203" pitchFamily="34" charset="0"/>
            </a:rPr>
            <a:t>আমি</a:t>
          </a:r>
          <a:r>
            <a:rPr lang="en-US" sz="1600" b="1" dirty="0">
              <a:latin typeface="Nirmala UI" panose="020B0502040204020203" pitchFamily="34" charset="0"/>
              <a:ea typeface="Nirmala UI" panose="020B0502040204020203" pitchFamily="34" charset="0"/>
              <a:cs typeface="Nirmala UI" panose="020B0502040204020203" pitchFamily="34" charset="0"/>
            </a:rPr>
            <a:t> </a:t>
          </a:r>
          <a:r>
            <a:rPr lang="as-IN" sz="1600" b="1" dirty="0">
              <a:latin typeface="Nirmala UI" panose="020B0502040204020203" pitchFamily="34" charset="0"/>
              <a:ea typeface="Nirmala UI" panose="020B0502040204020203" pitchFamily="34" charset="0"/>
              <a:cs typeface="Nirmala UI" panose="020B0502040204020203" pitchFamily="34" charset="0"/>
            </a:rPr>
            <a:t>আমার শক্তি প্রকাশ করব</a:t>
          </a:r>
          <a:endParaRPr lang="en" sz="1600" b="1" dirty="0">
            <a:latin typeface="Nirmala UI" panose="020B0502040204020203" pitchFamily="34" charset="0"/>
            <a:ea typeface="Nirmala UI" panose="020B0502040204020203" pitchFamily="34" charset="0"/>
            <a:cs typeface="Nirmala UI" panose="020B0502040204020203" pitchFamily="34" charset="0"/>
          </a:endParaRPr>
        </a:p>
      </dgm:t>
    </dgm:pt>
    <dgm:pt modelId="{3EDA6DAC-A971-4DE6-BF23-9F5DCF416284}" type="parTrans" cxnId="{DBA26916-DA74-4D9E-9A2B-8983661A5019}">
      <dgm:prSet/>
      <dgm:spPr/>
      <dgm:t>
        <a:bodyPr/>
        <a:lstStyle/>
        <a:p>
          <a:endParaRPr lang="es-ES" sz="2000" b="1"/>
        </a:p>
      </dgm:t>
    </dgm:pt>
    <dgm:pt modelId="{36B97F3C-A105-40F4-BF7D-2732CFCB9E51}" type="sibTrans" cxnId="{DBA26916-DA74-4D9E-9A2B-8983661A5019}">
      <dgm:prSet/>
      <dgm:spPr/>
      <dgm:t>
        <a:bodyPr/>
        <a:lstStyle/>
        <a:p>
          <a:endParaRPr lang="es-ES" sz="2000" b="1"/>
        </a:p>
      </dgm:t>
    </dgm:pt>
    <dgm:pt modelId="{45431AED-D49D-42B7-B11C-F92E64D904A0}">
      <dgm:prSet phldrT="[Texto]" custT="1"/>
      <dgm:spPr/>
      <dgm:t>
        <a:bodyPr/>
        <a:lstStyle/>
        <a:p>
          <a:r>
            <a:rPr lang="as-IN" sz="1800" b="1" dirty="0">
              <a:latin typeface="Nirmala UI" panose="020B0502040204020203" pitchFamily="34" charset="0"/>
              <a:ea typeface="Nirmala UI" panose="020B0502040204020203" pitchFamily="34" charset="0"/>
              <a:cs typeface="Nirmala UI" panose="020B0502040204020203" pitchFamily="34" charset="0"/>
            </a:rPr>
            <a:t>আমি তাদের আমার লোক বানাবো।</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7AB8D73E-7857-452F-9487-6953BA9B4782}" type="parTrans" cxnId="{A5414586-435C-4023-815C-F9E142E348EB}">
      <dgm:prSet/>
      <dgm:spPr/>
      <dgm:t>
        <a:bodyPr/>
        <a:lstStyle/>
        <a:p>
          <a:endParaRPr lang="es-ES" sz="2000" b="1"/>
        </a:p>
      </dgm:t>
    </dgm:pt>
    <dgm:pt modelId="{A2DA2BB2-6B85-4F5E-838D-AE632F4F8DE3}" type="sibTrans" cxnId="{A5414586-435C-4023-815C-F9E142E348EB}">
      <dgm:prSet/>
      <dgm:spPr/>
      <dgm:t>
        <a:bodyPr/>
        <a:lstStyle/>
        <a:p>
          <a:endParaRPr lang="es-ES" sz="2000" b="1"/>
        </a:p>
      </dgm:t>
    </dgm:pt>
    <dgm:pt modelId="{6FFB3ADF-5A12-4E0A-843A-C6B4289115EF}">
      <dgm:prSet phldrT="[Texto]" custT="1"/>
      <dgm:spPr/>
      <dgm:t>
        <a:bodyPr/>
        <a:lstStyle/>
        <a:p>
          <a:r>
            <a:rPr lang="as-IN" sz="2000" b="1" dirty="0">
              <a:latin typeface="Nirmala UI" panose="020B0502040204020203" pitchFamily="34" charset="0"/>
              <a:ea typeface="Nirmala UI" panose="020B0502040204020203" pitchFamily="34" charset="0"/>
              <a:cs typeface="Nirmala UI" panose="020B0502040204020203" pitchFamily="34" charset="0"/>
            </a:rPr>
            <a:t>আমি তাদের ঈশ্বর হব</a:t>
          </a:r>
          <a:endParaRPr lang="en" sz="2000" b="1" dirty="0">
            <a:latin typeface="Nirmala UI" panose="020B0502040204020203" pitchFamily="34" charset="0"/>
            <a:ea typeface="Nirmala UI" panose="020B0502040204020203" pitchFamily="34" charset="0"/>
            <a:cs typeface="Nirmala UI" panose="020B0502040204020203" pitchFamily="34" charset="0"/>
          </a:endParaRPr>
        </a:p>
      </dgm:t>
    </dgm:pt>
    <dgm:pt modelId="{633FEC5A-9233-4DFB-B7AB-846EF1FE5131}" type="parTrans" cxnId="{E6F4F668-35C8-4C91-A121-91585D70E3BA}">
      <dgm:prSet/>
      <dgm:spPr/>
      <dgm:t>
        <a:bodyPr/>
        <a:lstStyle/>
        <a:p>
          <a:endParaRPr lang="es-ES" sz="2000" b="1"/>
        </a:p>
      </dgm:t>
    </dgm:pt>
    <dgm:pt modelId="{72CE8F59-099E-47E6-86DF-4D735966C3A3}" type="sibTrans" cxnId="{E6F4F668-35C8-4C91-A121-91585D70E3BA}">
      <dgm:prSet/>
      <dgm:spPr/>
      <dgm:t>
        <a:bodyPr/>
        <a:lstStyle/>
        <a:p>
          <a:endParaRPr lang="es-ES" sz="2000" b="1"/>
        </a:p>
      </dgm:t>
    </dgm:pt>
    <dgm:pt modelId="{AB77F64E-E5A7-4DED-B78F-A3FB8E8570E0}">
      <dgm:prSet phldrT="[Texto]" custT="1"/>
      <dgm:spPr/>
      <dgm:t>
        <a:bodyPr/>
        <a:lstStyle/>
        <a:p>
          <a:r>
            <a:rPr lang="as-IN" sz="1800" b="1" dirty="0">
              <a:latin typeface="Nirmala UI" panose="020B0502040204020203" pitchFamily="34" charset="0"/>
              <a:ea typeface="Nirmala UI" panose="020B0502040204020203" pitchFamily="34" charset="0"/>
              <a:cs typeface="Nirmala UI" panose="020B0502040204020203" pitchFamily="34" charset="0"/>
            </a:rPr>
            <a:t>আমি তাদের কনান দেশ দেব।</a:t>
          </a:r>
          <a:endParaRPr lang="en" sz="1800" b="1" dirty="0">
            <a:latin typeface="Nirmala UI" panose="020B0502040204020203" pitchFamily="34" charset="0"/>
            <a:ea typeface="Nirmala UI" panose="020B0502040204020203" pitchFamily="34" charset="0"/>
            <a:cs typeface="Nirmala UI" panose="020B0502040204020203" pitchFamily="34" charset="0"/>
          </a:endParaRPr>
        </a:p>
      </dgm:t>
    </dgm:pt>
    <dgm:pt modelId="{28451DF9-10FE-4E31-B05E-587BAD8AD6FD}" type="parTrans" cxnId="{CE406FC0-4701-4B2F-9E1B-F51C1B90B95A}">
      <dgm:prSet/>
      <dgm:spPr/>
      <dgm:t>
        <a:bodyPr/>
        <a:lstStyle/>
        <a:p>
          <a:endParaRPr lang="es-ES"/>
        </a:p>
      </dgm:t>
    </dgm:pt>
    <dgm:pt modelId="{B7F086DF-BC5A-4758-A94E-D2E3F5E965E6}" type="sibTrans" cxnId="{CE406FC0-4701-4B2F-9E1B-F51C1B90B95A}">
      <dgm:prSet/>
      <dgm:spPr/>
      <dgm:t>
        <a:bodyPr/>
        <a:lstStyle/>
        <a:p>
          <a:endParaRPr lang="es-ES"/>
        </a:p>
      </dgm:t>
    </dgm:pt>
    <dgm:pt modelId="{BD0F7B0C-9B38-4CF6-96BE-DBC1CB353F4F}" type="pres">
      <dgm:prSet presAssocID="{6A007B24-054A-41C8-8479-F532ED99647A}" presName="diagram" presStyleCnt="0">
        <dgm:presLayoutVars>
          <dgm:chPref val="1"/>
          <dgm:dir/>
          <dgm:animOne val="branch"/>
          <dgm:animLvl val="lvl"/>
          <dgm:resizeHandles/>
        </dgm:presLayoutVars>
      </dgm:prSet>
      <dgm:spPr/>
    </dgm:pt>
    <dgm:pt modelId="{1B539E63-7BD6-431C-92E7-19487E1E585A}" type="pres">
      <dgm:prSet presAssocID="{FDBE2B4B-880D-44A5-BA1E-738A471907D8}" presName="root" presStyleCnt="0"/>
      <dgm:spPr/>
    </dgm:pt>
    <dgm:pt modelId="{AB213338-C813-4077-9EBF-5E67351CBAA6}" type="pres">
      <dgm:prSet presAssocID="{FDBE2B4B-880D-44A5-BA1E-738A471907D8}" presName="rootComposite" presStyleCnt="0"/>
      <dgm:spPr/>
    </dgm:pt>
    <dgm:pt modelId="{D2BD0434-E91C-4713-8F0C-CE80D6A71EFF}" type="pres">
      <dgm:prSet presAssocID="{FDBE2B4B-880D-44A5-BA1E-738A471907D8}" presName="rootText" presStyleLbl="node1" presStyleIdx="0" presStyleCnt="2" custScaleX="401084" custLinFactX="-92703" custLinFactNeighborX="-100000"/>
      <dgm:spPr/>
    </dgm:pt>
    <dgm:pt modelId="{91026478-1CA7-4BAD-B9D0-CC535E43C7D2}" type="pres">
      <dgm:prSet presAssocID="{FDBE2B4B-880D-44A5-BA1E-738A471907D8}" presName="rootConnector" presStyleLbl="node1" presStyleIdx="0" presStyleCnt="2"/>
      <dgm:spPr/>
    </dgm:pt>
    <dgm:pt modelId="{D8FFFB8F-5383-4284-8E38-A9932A73BB7E}" type="pres">
      <dgm:prSet presAssocID="{FDBE2B4B-880D-44A5-BA1E-738A471907D8}" presName="childShape" presStyleCnt="0"/>
      <dgm:spPr/>
    </dgm:pt>
    <dgm:pt modelId="{08F6AAAA-D8E6-4B28-A525-73E230E248FD}" type="pres">
      <dgm:prSet presAssocID="{887FE00A-7D42-4E84-88F3-ABC49DBF1E9F}" presName="Name13" presStyleLbl="parChTrans1D2" presStyleIdx="0" presStyleCnt="11"/>
      <dgm:spPr/>
    </dgm:pt>
    <dgm:pt modelId="{B76A652E-E40F-4CE7-A0E6-7E225E9EBE45}" type="pres">
      <dgm:prSet presAssocID="{5FC4C79C-629B-4024-B3F8-B22E6748376A}" presName="childText" presStyleLbl="bgAcc1" presStyleIdx="0" presStyleCnt="11" custScaleX="493077" custScaleY="154745" custLinFactX="-81288" custLinFactNeighborX="-100000">
        <dgm:presLayoutVars>
          <dgm:bulletEnabled val="1"/>
        </dgm:presLayoutVars>
      </dgm:prSet>
      <dgm:spPr/>
    </dgm:pt>
    <dgm:pt modelId="{3749E4E8-AC38-4211-BAFB-30B99EDA119E}" type="pres">
      <dgm:prSet presAssocID="{DD48D75E-09B5-4890-B372-5194507A25FD}" presName="Name13" presStyleLbl="parChTrans1D2" presStyleIdx="1" presStyleCnt="11"/>
      <dgm:spPr/>
    </dgm:pt>
    <dgm:pt modelId="{1F91FA3C-876E-4C39-9C5B-3ADBB1C6F206}" type="pres">
      <dgm:prSet presAssocID="{116E2701-BAA1-4773-9B70-3D8C9EE29078}" presName="childText" presStyleLbl="bgAcc1" presStyleIdx="1" presStyleCnt="11" custScaleX="493077" custScaleY="154745" custLinFactX="-81288" custLinFactNeighborX="-100000">
        <dgm:presLayoutVars>
          <dgm:bulletEnabled val="1"/>
        </dgm:presLayoutVars>
      </dgm:prSet>
      <dgm:spPr/>
    </dgm:pt>
    <dgm:pt modelId="{48430AA8-6DB6-4CAB-A95C-B1CB7F6A4CFA}" type="pres">
      <dgm:prSet presAssocID="{4F00C094-C983-4755-83EF-8174411FA3D3}" presName="Name13" presStyleLbl="parChTrans1D2" presStyleIdx="2" presStyleCnt="11"/>
      <dgm:spPr/>
    </dgm:pt>
    <dgm:pt modelId="{70508775-F007-40A3-AAE7-EAC9CD6B1F64}" type="pres">
      <dgm:prSet presAssocID="{06D4A2CD-68A6-424B-85B8-0A46DCD45F82}" presName="childText" presStyleLbl="bgAcc1" presStyleIdx="2" presStyleCnt="11" custScaleX="493077" custScaleY="154745" custLinFactX="-81288" custLinFactNeighborX="-100000">
        <dgm:presLayoutVars>
          <dgm:bulletEnabled val="1"/>
        </dgm:presLayoutVars>
      </dgm:prSet>
      <dgm:spPr/>
    </dgm:pt>
    <dgm:pt modelId="{B81243C3-2355-447E-B86D-A476F0F9BEA7}" type="pres">
      <dgm:prSet presAssocID="{39BDF7F7-8C2D-4D96-A2F8-D8D0FD5F005C}" presName="Name13" presStyleLbl="parChTrans1D2" presStyleIdx="3" presStyleCnt="11"/>
      <dgm:spPr/>
    </dgm:pt>
    <dgm:pt modelId="{FD9F2B9D-42CE-4B44-8D29-23C996307518}" type="pres">
      <dgm:prSet presAssocID="{FEE29EFB-8B61-4E4C-9202-8DC633F8DFC7}" presName="childText" presStyleLbl="bgAcc1" presStyleIdx="3" presStyleCnt="11" custScaleX="493077" custScaleY="154745" custLinFactX="-81288" custLinFactNeighborX="-100000">
        <dgm:presLayoutVars>
          <dgm:bulletEnabled val="1"/>
        </dgm:presLayoutVars>
      </dgm:prSet>
      <dgm:spPr/>
    </dgm:pt>
    <dgm:pt modelId="{CD9163F5-12D1-4C79-BB1E-E2A323623614}" type="pres">
      <dgm:prSet presAssocID="{F2082694-A5EF-4DE7-8DC5-72830CBEC624}" presName="Name13" presStyleLbl="parChTrans1D2" presStyleIdx="4" presStyleCnt="11"/>
      <dgm:spPr/>
    </dgm:pt>
    <dgm:pt modelId="{7823029D-24F6-41D6-BEFD-24031D346382}" type="pres">
      <dgm:prSet presAssocID="{A8AFB6E0-D804-4F16-B740-1289401CE3AE}" presName="childText" presStyleLbl="bgAcc1" presStyleIdx="4" presStyleCnt="11" custScaleX="493077" custScaleY="154745" custLinFactX="-81288" custLinFactNeighborX="-100000">
        <dgm:presLayoutVars>
          <dgm:bulletEnabled val="1"/>
        </dgm:presLayoutVars>
      </dgm:prSet>
      <dgm:spPr/>
    </dgm:pt>
    <dgm:pt modelId="{97377611-0F1B-495B-800C-25FCC3049FCD}" type="pres">
      <dgm:prSet presAssocID="{144333C5-8112-45E5-A53F-427347613F04}" presName="root" presStyleCnt="0"/>
      <dgm:spPr/>
    </dgm:pt>
    <dgm:pt modelId="{27BB95B3-8B9D-4736-8765-48920AA7A04B}" type="pres">
      <dgm:prSet presAssocID="{144333C5-8112-45E5-A53F-427347613F04}" presName="rootComposite" presStyleCnt="0"/>
      <dgm:spPr/>
    </dgm:pt>
    <dgm:pt modelId="{EC7D247F-690A-43CC-8F1E-A8548CEC70B7}" type="pres">
      <dgm:prSet presAssocID="{144333C5-8112-45E5-A53F-427347613F04}" presName="rootText" presStyleLbl="node1" presStyleIdx="1" presStyleCnt="2" custScaleX="345413" custLinFactX="-16789" custLinFactNeighborX="-100000" custLinFactNeighborY="-211"/>
      <dgm:spPr/>
    </dgm:pt>
    <dgm:pt modelId="{AF31B36C-DF8E-46A0-B4CA-155F34DC0371}" type="pres">
      <dgm:prSet presAssocID="{144333C5-8112-45E5-A53F-427347613F04}" presName="rootConnector" presStyleLbl="node1" presStyleIdx="1" presStyleCnt="2"/>
      <dgm:spPr/>
    </dgm:pt>
    <dgm:pt modelId="{936AB28A-4204-42C6-B7E7-28457B386707}" type="pres">
      <dgm:prSet presAssocID="{144333C5-8112-45E5-A53F-427347613F04}" presName="childShape" presStyleCnt="0"/>
      <dgm:spPr/>
    </dgm:pt>
    <dgm:pt modelId="{D41BBAB7-6096-40F6-95D9-14624A9B0FC6}" type="pres">
      <dgm:prSet presAssocID="{FC68B5D2-E39E-4ED9-9736-3C4DB5F70A58}" presName="Name13" presStyleLbl="parChTrans1D2" presStyleIdx="5" presStyleCnt="11"/>
      <dgm:spPr/>
    </dgm:pt>
    <dgm:pt modelId="{49FF4BF1-3F20-4D9F-9C42-024DC576218D}" type="pres">
      <dgm:prSet presAssocID="{2FA30455-E9E7-4FA5-A3C9-06B6A51556AD}" presName="childText" presStyleLbl="bgAcc1" presStyleIdx="5" presStyleCnt="11" custScaleX="581283" custScaleY="132873" custLinFactX="-52749" custLinFactNeighborX="-100000" custLinFactNeighborY="-211">
        <dgm:presLayoutVars>
          <dgm:bulletEnabled val="1"/>
        </dgm:presLayoutVars>
      </dgm:prSet>
      <dgm:spPr/>
    </dgm:pt>
    <dgm:pt modelId="{D264CDA2-959C-4332-83D0-29F23DC13F89}" type="pres">
      <dgm:prSet presAssocID="{91D41D9F-C6EC-494B-83E9-56B06C86CFA1}" presName="Name13" presStyleLbl="parChTrans1D2" presStyleIdx="6" presStyleCnt="11"/>
      <dgm:spPr/>
    </dgm:pt>
    <dgm:pt modelId="{0EA50098-44D4-49D6-BA4F-F8F0602CAB97}" type="pres">
      <dgm:prSet presAssocID="{D59C7C82-331C-4A7A-A171-BECE0C95AEC5}" presName="childText" presStyleLbl="bgAcc1" presStyleIdx="6" presStyleCnt="11" custScaleX="581283" custScaleY="134020" custLinFactX="-52749" custLinFactNeighborX="-100000" custLinFactNeighborY="-211">
        <dgm:presLayoutVars>
          <dgm:bulletEnabled val="1"/>
        </dgm:presLayoutVars>
      </dgm:prSet>
      <dgm:spPr/>
    </dgm:pt>
    <dgm:pt modelId="{93A50A6D-C96B-4FBD-9017-877882150183}" type="pres">
      <dgm:prSet presAssocID="{3EDA6DAC-A971-4DE6-BF23-9F5DCF416284}" presName="Name13" presStyleLbl="parChTrans1D2" presStyleIdx="7" presStyleCnt="11"/>
      <dgm:spPr/>
    </dgm:pt>
    <dgm:pt modelId="{CBC1A523-D165-4D06-A252-CB406E710E61}" type="pres">
      <dgm:prSet presAssocID="{DAD6F6C7-5981-45AB-89B9-1F9A1BE68847}" presName="childText" presStyleLbl="bgAcc1" presStyleIdx="7" presStyleCnt="11" custScaleX="581283" custScaleY="134020" custLinFactX="-52749" custLinFactNeighborX="-100000" custLinFactNeighborY="-211">
        <dgm:presLayoutVars>
          <dgm:bulletEnabled val="1"/>
        </dgm:presLayoutVars>
      </dgm:prSet>
      <dgm:spPr/>
    </dgm:pt>
    <dgm:pt modelId="{FC544EDE-1920-4EF6-BBC4-9A9B6C0A7D47}" type="pres">
      <dgm:prSet presAssocID="{7AB8D73E-7857-452F-9487-6953BA9B4782}" presName="Name13" presStyleLbl="parChTrans1D2" presStyleIdx="8" presStyleCnt="11"/>
      <dgm:spPr/>
    </dgm:pt>
    <dgm:pt modelId="{6D17A06B-4AB5-490A-BE50-8F7C04EF6171}" type="pres">
      <dgm:prSet presAssocID="{45431AED-D49D-42B7-B11C-F92E64D904A0}" presName="childText" presStyleLbl="bgAcc1" presStyleIdx="8" presStyleCnt="11" custScaleX="581283" custScaleY="134020" custLinFactX="-52749" custLinFactNeighborX="-100000" custLinFactNeighborY="-211">
        <dgm:presLayoutVars>
          <dgm:bulletEnabled val="1"/>
        </dgm:presLayoutVars>
      </dgm:prSet>
      <dgm:spPr/>
    </dgm:pt>
    <dgm:pt modelId="{F84B7CBF-10FD-4BCD-9113-EEB22E607B3E}" type="pres">
      <dgm:prSet presAssocID="{633FEC5A-9233-4DFB-B7AB-846EF1FE5131}" presName="Name13" presStyleLbl="parChTrans1D2" presStyleIdx="9" presStyleCnt="11"/>
      <dgm:spPr/>
    </dgm:pt>
    <dgm:pt modelId="{2DCC2682-82D8-4132-9F41-16F25ED7272B}" type="pres">
      <dgm:prSet presAssocID="{6FFB3ADF-5A12-4E0A-843A-C6B4289115EF}" presName="childText" presStyleLbl="bgAcc1" presStyleIdx="9" presStyleCnt="11" custScaleX="581283" custLinFactX="-52749" custLinFactNeighborX="-100000" custLinFactNeighborY="-211">
        <dgm:presLayoutVars>
          <dgm:bulletEnabled val="1"/>
        </dgm:presLayoutVars>
      </dgm:prSet>
      <dgm:spPr/>
    </dgm:pt>
    <dgm:pt modelId="{12FA91CB-0F4D-44BE-819F-9233F6F5434C}" type="pres">
      <dgm:prSet presAssocID="{28451DF9-10FE-4E31-B05E-587BAD8AD6FD}" presName="Name13" presStyleLbl="parChTrans1D2" presStyleIdx="10" presStyleCnt="11"/>
      <dgm:spPr/>
    </dgm:pt>
    <dgm:pt modelId="{79DDD4C1-462B-4119-8CBF-CF44941C33E1}" type="pres">
      <dgm:prSet presAssocID="{AB77F64E-E5A7-4DED-B78F-A3FB8E8570E0}" presName="childText" presStyleLbl="bgAcc1" presStyleIdx="10" presStyleCnt="11" custScaleX="568797" custScaleY="144834" custLinFactX="-45969" custLinFactNeighborX="-100000" custLinFactNeighborY="-211">
        <dgm:presLayoutVars>
          <dgm:bulletEnabled val="1"/>
        </dgm:presLayoutVars>
      </dgm:prSet>
      <dgm:spPr/>
    </dgm:pt>
  </dgm:ptLst>
  <dgm:cxnLst>
    <dgm:cxn modelId="{00416703-8E87-487B-AA3E-37ED8D5CF785}" srcId="{144333C5-8112-45E5-A53F-427347613F04}" destId="{2FA30455-E9E7-4FA5-A3C9-06B6A51556AD}" srcOrd="0" destOrd="0" parTransId="{FC68B5D2-E39E-4ED9-9736-3C4DB5F70A58}" sibTransId="{3E97955A-FBAE-4E58-BCE0-799ED0970FCF}"/>
    <dgm:cxn modelId="{51EF6708-1F3A-4AD2-BD53-4197926C803B}" srcId="{FDBE2B4B-880D-44A5-BA1E-738A471907D8}" destId="{06D4A2CD-68A6-424B-85B8-0A46DCD45F82}" srcOrd="2" destOrd="0" parTransId="{4F00C094-C983-4755-83EF-8174411FA3D3}" sibTransId="{8003FF38-C1EB-4D72-A55C-B956E10C8EE5}"/>
    <dgm:cxn modelId="{5800F212-0FB6-4B9A-9905-F29FECB708A1}" srcId="{FDBE2B4B-880D-44A5-BA1E-738A471907D8}" destId="{A8AFB6E0-D804-4F16-B740-1289401CE3AE}" srcOrd="4" destOrd="0" parTransId="{F2082694-A5EF-4DE7-8DC5-72830CBEC624}" sibTransId="{797ADA35-8375-42A0-AEE2-A275BC9C35EA}"/>
    <dgm:cxn modelId="{EF3C4015-10BD-42E7-B0DA-0F8D362FD979}" type="presOf" srcId="{A8AFB6E0-D804-4F16-B740-1289401CE3AE}" destId="{7823029D-24F6-41D6-BEFD-24031D346382}" srcOrd="0" destOrd="0" presId="urn:microsoft.com/office/officeart/2005/8/layout/hierarchy3"/>
    <dgm:cxn modelId="{684D5C15-9AFC-470A-A4B8-812CB7FCEE4A}" type="presOf" srcId="{6FFB3ADF-5A12-4E0A-843A-C6B4289115EF}" destId="{2DCC2682-82D8-4132-9F41-16F25ED7272B}" srcOrd="0" destOrd="0" presId="urn:microsoft.com/office/officeart/2005/8/layout/hierarchy3"/>
    <dgm:cxn modelId="{DBA26916-DA74-4D9E-9A2B-8983661A5019}" srcId="{144333C5-8112-45E5-A53F-427347613F04}" destId="{DAD6F6C7-5981-45AB-89B9-1F9A1BE68847}" srcOrd="2" destOrd="0" parTransId="{3EDA6DAC-A971-4DE6-BF23-9F5DCF416284}" sibTransId="{36B97F3C-A105-40F4-BF7D-2732CFCB9E51}"/>
    <dgm:cxn modelId="{BCB75817-1F90-4849-AC28-5E3B6F4FB675}" type="presOf" srcId="{FC68B5D2-E39E-4ED9-9736-3C4DB5F70A58}" destId="{D41BBAB7-6096-40F6-95D9-14624A9B0FC6}" srcOrd="0" destOrd="0" presId="urn:microsoft.com/office/officeart/2005/8/layout/hierarchy3"/>
    <dgm:cxn modelId="{0592DA1D-135F-41C5-9050-492BEB233F38}" type="presOf" srcId="{7AB8D73E-7857-452F-9487-6953BA9B4782}" destId="{FC544EDE-1920-4EF6-BBC4-9A9B6C0A7D47}" srcOrd="0" destOrd="0" presId="urn:microsoft.com/office/officeart/2005/8/layout/hierarchy3"/>
    <dgm:cxn modelId="{2CFA2C2E-E2FA-4307-A089-D0FB8F84D858}" srcId="{6A007B24-054A-41C8-8479-F532ED99647A}" destId="{144333C5-8112-45E5-A53F-427347613F04}" srcOrd="1" destOrd="0" parTransId="{36AD300E-7471-4A6A-9B2F-0F13AF342794}" sibTransId="{1319A9FF-8C23-4571-B277-C9CF68CCA29E}"/>
    <dgm:cxn modelId="{593D292F-0284-4A15-BA02-B5F5C7F4BC50}" type="presOf" srcId="{F2082694-A5EF-4DE7-8DC5-72830CBEC624}" destId="{CD9163F5-12D1-4C79-BB1E-E2A323623614}" srcOrd="0" destOrd="0" presId="urn:microsoft.com/office/officeart/2005/8/layout/hierarchy3"/>
    <dgm:cxn modelId="{74F6C632-3BF3-4862-B9C9-0F4F014B5360}" type="presOf" srcId="{FEE29EFB-8B61-4E4C-9202-8DC633F8DFC7}" destId="{FD9F2B9D-42CE-4B44-8D29-23C996307518}" srcOrd="0" destOrd="0" presId="urn:microsoft.com/office/officeart/2005/8/layout/hierarchy3"/>
    <dgm:cxn modelId="{51DE7C40-058A-42DD-8B6C-0B82B931AFE5}" type="presOf" srcId="{AB77F64E-E5A7-4DED-B78F-A3FB8E8570E0}" destId="{79DDD4C1-462B-4119-8CBF-CF44941C33E1}" srcOrd="0" destOrd="0" presId="urn:microsoft.com/office/officeart/2005/8/layout/hierarchy3"/>
    <dgm:cxn modelId="{96E4985D-339B-4F8E-8448-C793AC5839B1}" type="presOf" srcId="{FDBE2B4B-880D-44A5-BA1E-738A471907D8}" destId="{91026478-1CA7-4BAD-B9D0-CC535E43C7D2}" srcOrd="1" destOrd="0" presId="urn:microsoft.com/office/officeart/2005/8/layout/hierarchy3"/>
    <dgm:cxn modelId="{C996E262-4C36-4A4C-A762-87F0B84EE9C8}" type="presOf" srcId="{FDBE2B4B-880D-44A5-BA1E-738A471907D8}" destId="{D2BD0434-E91C-4713-8F0C-CE80D6A71EFF}" srcOrd="0" destOrd="0" presId="urn:microsoft.com/office/officeart/2005/8/layout/hierarchy3"/>
    <dgm:cxn modelId="{96EC6767-4408-4888-B9EF-701F44C35288}" srcId="{FDBE2B4B-880D-44A5-BA1E-738A471907D8}" destId="{5FC4C79C-629B-4024-B3F8-B22E6748376A}" srcOrd="0" destOrd="0" parTransId="{887FE00A-7D42-4E84-88F3-ABC49DBF1E9F}" sibTransId="{3B41628A-09E8-4FD6-9454-B5B5FE6167A8}"/>
    <dgm:cxn modelId="{68CCD948-5587-4C4A-BE3D-0D59FD0BED68}" type="presOf" srcId="{D59C7C82-331C-4A7A-A171-BECE0C95AEC5}" destId="{0EA50098-44D4-49D6-BA4F-F8F0602CAB97}" srcOrd="0" destOrd="0" presId="urn:microsoft.com/office/officeart/2005/8/layout/hierarchy3"/>
    <dgm:cxn modelId="{E6F4F668-35C8-4C91-A121-91585D70E3BA}" srcId="{144333C5-8112-45E5-A53F-427347613F04}" destId="{6FFB3ADF-5A12-4E0A-843A-C6B4289115EF}" srcOrd="4" destOrd="0" parTransId="{633FEC5A-9233-4DFB-B7AB-846EF1FE5131}" sibTransId="{72CE8F59-099E-47E6-86DF-4D735966C3A3}"/>
    <dgm:cxn modelId="{B3025B4F-E356-4711-A100-F6B23024C1A1}" type="presOf" srcId="{5FC4C79C-629B-4024-B3F8-B22E6748376A}" destId="{B76A652E-E40F-4CE7-A0E6-7E225E9EBE45}" srcOrd="0" destOrd="0" presId="urn:microsoft.com/office/officeart/2005/8/layout/hierarchy3"/>
    <dgm:cxn modelId="{A5414586-435C-4023-815C-F9E142E348EB}" srcId="{144333C5-8112-45E5-A53F-427347613F04}" destId="{45431AED-D49D-42B7-B11C-F92E64D904A0}" srcOrd="3" destOrd="0" parTransId="{7AB8D73E-7857-452F-9487-6953BA9B4782}" sibTransId="{A2DA2BB2-6B85-4F5E-838D-AE632F4F8DE3}"/>
    <dgm:cxn modelId="{9B1E0388-7142-466A-81CD-87A0A24CC1AA}" type="presOf" srcId="{144333C5-8112-45E5-A53F-427347613F04}" destId="{EC7D247F-690A-43CC-8F1E-A8548CEC70B7}" srcOrd="0" destOrd="0" presId="urn:microsoft.com/office/officeart/2005/8/layout/hierarchy3"/>
    <dgm:cxn modelId="{AE033496-EE84-4024-805B-821806C9343F}" type="presOf" srcId="{4F00C094-C983-4755-83EF-8174411FA3D3}" destId="{48430AA8-6DB6-4CAB-A95C-B1CB7F6A4CFA}" srcOrd="0" destOrd="0" presId="urn:microsoft.com/office/officeart/2005/8/layout/hierarchy3"/>
    <dgm:cxn modelId="{D93FAD9E-2068-48E2-9934-CE4D2EEEC980}" srcId="{6A007B24-054A-41C8-8479-F532ED99647A}" destId="{FDBE2B4B-880D-44A5-BA1E-738A471907D8}" srcOrd="0" destOrd="0" parTransId="{6519F864-260D-4F9E-8E3E-8980920C13DA}" sibTransId="{C99BA550-74AA-45EF-8944-EFF6D3B79A46}"/>
    <dgm:cxn modelId="{018BF3B4-9E76-4813-9707-D1C38423AB1F}" type="presOf" srcId="{6A007B24-054A-41C8-8479-F532ED99647A}" destId="{BD0F7B0C-9B38-4CF6-96BE-DBC1CB353F4F}" srcOrd="0" destOrd="0" presId="urn:microsoft.com/office/officeart/2005/8/layout/hierarchy3"/>
    <dgm:cxn modelId="{797DF1B5-E60D-472B-BCC9-5793179F5706}" srcId="{FDBE2B4B-880D-44A5-BA1E-738A471907D8}" destId="{116E2701-BAA1-4773-9B70-3D8C9EE29078}" srcOrd="1" destOrd="0" parTransId="{DD48D75E-09B5-4890-B372-5194507A25FD}" sibTransId="{E1313B1E-FB5D-4988-828C-E3FEB6DCA4C5}"/>
    <dgm:cxn modelId="{F9A13CB6-3A95-4381-9A6C-CED184AAFF85}" type="presOf" srcId="{2FA30455-E9E7-4FA5-A3C9-06B6A51556AD}" destId="{49FF4BF1-3F20-4D9F-9C42-024DC576218D}" srcOrd="0" destOrd="0" presId="urn:microsoft.com/office/officeart/2005/8/layout/hierarchy3"/>
    <dgm:cxn modelId="{ECD9C9BA-1E63-4563-AC78-BDAF824505EF}" srcId="{144333C5-8112-45E5-A53F-427347613F04}" destId="{D59C7C82-331C-4A7A-A171-BECE0C95AEC5}" srcOrd="1" destOrd="0" parTransId="{91D41D9F-C6EC-494B-83E9-56B06C86CFA1}" sibTransId="{6AC756C3-5214-4395-A3B8-00FF2E1A7A20}"/>
    <dgm:cxn modelId="{AFB317C0-FF3E-4C65-9059-3E3A4DA21F08}" type="presOf" srcId="{91D41D9F-C6EC-494B-83E9-56B06C86CFA1}" destId="{D264CDA2-959C-4332-83D0-29F23DC13F89}" srcOrd="0" destOrd="0" presId="urn:microsoft.com/office/officeart/2005/8/layout/hierarchy3"/>
    <dgm:cxn modelId="{CE406FC0-4701-4B2F-9E1B-F51C1B90B95A}" srcId="{144333C5-8112-45E5-A53F-427347613F04}" destId="{AB77F64E-E5A7-4DED-B78F-A3FB8E8570E0}" srcOrd="5" destOrd="0" parTransId="{28451DF9-10FE-4E31-B05E-587BAD8AD6FD}" sibTransId="{B7F086DF-BC5A-4758-A94E-D2E3F5E965E6}"/>
    <dgm:cxn modelId="{F5DB16C2-677D-4785-B142-673D960C96E6}" type="presOf" srcId="{DAD6F6C7-5981-45AB-89B9-1F9A1BE68847}" destId="{CBC1A523-D165-4D06-A252-CB406E710E61}" srcOrd="0" destOrd="0" presId="urn:microsoft.com/office/officeart/2005/8/layout/hierarchy3"/>
    <dgm:cxn modelId="{37F43BC3-E767-49A4-A3E6-0178DC189D69}" type="presOf" srcId="{144333C5-8112-45E5-A53F-427347613F04}" destId="{AF31B36C-DF8E-46A0-B4CA-155F34DC0371}" srcOrd="1" destOrd="0" presId="urn:microsoft.com/office/officeart/2005/8/layout/hierarchy3"/>
    <dgm:cxn modelId="{B31EB2C8-5C8C-4B85-9A3E-951384D1DEFB}" type="presOf" srcId="{3EDA6DAC-A971-4DE6-BF23-9F5DCF416284}" destId="{93A50A6D-C96B-4FBD-9017-877882150183}" srcOrd="0" destOrd="0" presId="urn:microsoft.com/office/officeart/2005/8/layout/hierarchy3"/>
    <dgm:cxn modelId="{B76F31C9-23F9-42F8-A1FC-1CB3E52E4FB1}" srcId="{FDBE2B4B-880D-44A5-BA1E-738A471907D8}" destId="{FEE29EFB-8B61-4E4C-9202-8DC633F8DFC7}" srcOrd="3" destOrd="0" parTransId="{39BDF7F7-8C2D-4D96-A2F8-D8D0FD5F005C}" sibTransId="{6AD4273C-02B1-4B75-BB16-2E8E5A83E428}"/>
    <dgm:cxn modelId="{BB0EEFD4-16A7-4AFF-9744-EDC6F351B455}" type="presOf" srcId="{887FE00A-7D42-4E84-88F3-ABC49DBF1E9F}" destId="{08F6AAAA-D8E6-4B28-A525-73E230E248FD}" srcOrd="0" destOrd="0" presId="urn:microsoft.com/office/officeart/2005/8/layout/hierarchy3"/>
    <dgm:cxn modelId="{2E8912DB-9AE8-4114-9ED4-95CE4FB72F94}" type="presOf" srcId="{45431AED-D49D-42B7-B11C-F92E64D904A0}" destId="{6D17A06B-4AB5-490A-BE50-8F7C04EF6171}" srcOrd="0" destOrd="0" presId="urn:microsoft.com/office/officeart/2005/8/layout/hierarchy3"/>
    <dgm:cxn modelId="{679787DB-8F83-446F-B3D9-6E54D9C76D7C}" type="presOf" srcId="{DD48D75E-09B5-4890-B372-5194507A25FD}" destId="{3749E4E8-AC38-4211-BAFB-30B99EDA119E}" srcOrd="0" destOrd="0" presId="urn:microsoft.com/office/officeart/2005/8/layout/hierarchy3"/>
    <dgm:cxn modelId="{194959E9-3DBC-4377-B136-233243FCD7A7}" type="presOf" srcId="{06D4A2CD-68A6-424B-85B8-0A46DCD45F82}" destId="{70508775-F007-40A3-AAE7-EAC9CD6B1F64}" srcOrd="0" destOrd="0" presId="urn:microsoft.com/office/officeart/2005/8/layout/hierarchy3"/>
    <dgm:cxn modelId="{276F47ED-65D8-4912-A558-FEDAFB9B3436}" type="presOf" srcId="{39BDF7F7-8C2D-4D96-A2F8-D8D0FD5F005C}" destId="{B81243C3-2355-447E-B86D-A476F0F9BEA7}" srcOrd="0" destOrd="0" presId="urn:microsoft.com/office/officeart/2005/8/layout/hierarchy3"/>
    <dgm:cxn modelId="{26DF04F6-4E3F-48E4-901C-EB0DE6F346F7}" type="presOf" srcId="{116E2701-BAA1-4773-9B70-3D8C9EE29078}" destId="{1F91FA3C-876E-4C39-9C5B-3ADBB1C6F206}" srcOrd="0" destOrd="0" presId="urn:microsoft.com/office/officeart/2005/8/layout/hierarchy3"/>
    <dgm:cxn modelId="{51E657F6-2D78-4FB1-9D75-CF5C08B65464}" type="presOf" srcId="{633FEC5A-9233-4DFB-B7AB-846EF1FE5131}" destId="{F84B7CBF-10FD-4BCD-9113-EEB22E607B3E}" srcOrd="0" destOrd="0" presId="urn:microsoft.com/office/officeart/2005/8/layout/hierarchy3"/>
    <dgm:cxn modelId="{AE52A6F8-9AE8-4C17-93EC-2C560E20118D}" type="presOf" srcId="{28451DF9-10FE-4E31-B05E-587BAD8AD6FD}" destId="{12FA91CB-0F4D-44BE-819F-9233F6F5434C}" srcOrd="0" destOrd="0" presId="urn:microsoft.com/office/officeart/2005/8/layout/hierarchy3"/>
    <dgm:cxn modelId="{EDCB87A9-B6C4-405B-A7C3-0793FCEBEE70}" type="presParOf" srcId="{BD0F7B0C-9B38-4CF6-96BE-DBC1CB353F4F}" destId="{1B539E63-7BD6-431C-92E7-19487E1E585A}" srcOrd="0" destOrd="0" presId="urn:microsoft.com/office/officeart/2005/8/layout/hierarchy3"/>
    <dgm:cxn modelId="{092DF1A7-116B-40BE-A9EF-5968E5290E1A}" type="presParOf" srcId="{1B539E63-7BD6-431C-92E7-19487E1E585A}" destId="{AB213338-C813-4077-9EBF-5E67351CBAA6}" srcOrd="0" destOrd="0" presId="urn:microsoft.com/office/officeart/2005/8/layout/hierarchy3"/>
    <dgm:cxn modelId="{F232C100-6F82-4D08-88C4-1E35F10A7AB0}" type="presParOf" srcId="{AB213338-C813-4077-9EBF-5E67351CBAA6}" destId="{D2BD0434-E91C-4713-8F0C-CE80D6A71EFF}" srcOrd="0" destOrd="0" presId="urn:microsoft.com/office/officeart/2005/8/layout/hierarchy3"/>
    <dgm:cxn modelId="{51043A3E-8794-4505-938A-8068E8CE3819}" type="presParOf" srcId="{AB213338-C813-4077-9EBF-5E67351CBAA6}" destId="{91026478-1CA7-4BAD-B9D0-CC535E43C7D2}" srcOrd="1" destOrd="0" presId="urn:microsoft.com/office/officeart/2005/8/layout/hierarchy3"/>
    <dgm:cxn modelId="{1A2DF3A3-B604-4FC1-9990-A1EDB0C8A0EE}" type="presParOf" srcId="{1B539E63-7BD6-431C-92E7-19487E1E585A}" destId="{D8FFFB8F-5383-4284-8E38-A9932A73BB7E}" srcOrd="1" destOrd="0" presId="urn:microsoft.com/office/officeart/2005/8/layout/hierarchy3"/>
    <dgm:cxn modelId="{2134D93B-448A-4B0D-87DF-7E3D3C6FD4D3}" type="presParOf" srcId="{D8FFFB8F-5383-4284-8E38-A9932A73BB7E}" destId="{08F6AAAA-D8E6-4B28-A525-73E230E248FD}" srcOrd="0" destOrd="0" presId="urn:microsoft.com/office/officeart/2005/8/layout/hierarchy3"/>
    <dgm:cxn modelId="{19C16444-9DE3-467A-9BD6-1B1DA399DE60}" type="presParOf" srcId="{D8FFFB8F-5383-4284-8E38-A9932A73BB7E}" destId="{B76A652E-E40F-4CE7-A0E6-7E225E9EBE45}" srcOrd="1" destOrd="0" presId="urn:microsoft.com/office/officeart/2005/8/layout/hierarchy3"/>
    <dgm:cxn modelId="{9A3F5F8B-E02E-47F9-BA1E-9E863651354B}" type="presParOf" srcId="{D8FFFB8F-5383-4284-8E38-A9932A73BB7E}" destId="{3749E4E8-AC38-4211-BAFB-30B99EDA119E}" srcOrd="2" destOrd="0" presId="urn:microsoft.com/office/officeart/2005/8/layout/hierarchy3"/>
    <dgm:cxn modelId="{698F5E48-14E5-4305-81E7-C6C07BFB8290}" type="presParOf" srcId="{D8FFFB8F-5383-4284-8E38-A9932A73BB7E}" destId="{1F91FA3C-876E-4C39-9C5B-3ADBB1C6F206}" srcOrd="3" destOrd="0" presId="urn:microsoft.com/office/officeart/2005/8/layout/hierarchy3"/>
    <dgm:cxn modelId="{2224FEEF-222C-4482-B0AA-C731BA317A00}" type="presParOf" srcId="{D8FFFB8F-5383-4284-8E38-A9932A73BB7E}" destId="{48430AA8-6DB6-4CAB-A95C-B1CB7F6A4CFA}" srcOrd="4" destOrd="0" presId="urn:microsoft.com/office/officeart/2005/8/layout/hierarchy3"/>
    <dgm:cxn modelId="{3D05073F-DB7C-4549-9F8C-689B2521765A}" type="presParOf" srcId="{D8FFFB8F-5383-4284-8E38-A9932A73BB7E}" destId="{70508775-F007-40A3-AAE7-EAC9CD6B1F64}" srcOrd="5" destOrd="0" presId="urn:microsoft.com/office/officeart/2005/8/layout/hierarchy3"/>
    <dgm:cxn modelId="{C27328A2-F663-4214-9AEB-BCD68BFCFE1B}" type="presParOf" srcId="{D8FFFB8F-5383-4284-8E38-A9932A73BB7E}" destId="{B81243C3-2355-447E-B86D-A476F0F9BEA7}" srcOrd="6" destOrd="0" presId="urn:microsoft.com/office/officeart/2005/8/layout/hierarchy3"/>
    <dgm:cxn modelId="{19826C66-06CC-498B-81E5-2C30E64B1B65}" type="presParOf" srcId="{D8FFFB8F-5383-4284-8E38-A9932A73BB7E}" destId="{FD9F2B9D-42CE-4B44-8D29-23C996307518}" srcOrd="7" destOrd="0" presId="urn:microsoft.com/office/officeart/2005/8/layout/hierarchy3"/>
    <dgm:cxn modelId="{9621C69F-ABFB-4D10-9B68-24D79F87C333}" type="presParOf" srcId="{D8FFFB8F-5383-4284-8E38-A9932A73BB7E}" destId="{CD9163F5-12D1-4C79-BB1E-E2A323623614}" srcOrd="8" destOrd="0" presId="urn:microsoft.com/office/officeart/2005/8/layout/hierarchy3"/>
    <dgm:cxn modelId="{DD1D1E03-EE63-48CA-9B98-1E63F0C3DBF1}" type="presParOf" srcId="{D8FFFB8F-5383-4284-8E38-A9932A73BB7E}" destId="{7823029D-24F6-41D6-BEFD-24031D346382}" srcOrd="9" destOrd="0" presId="urn:microsoft.com/office/officeart/2005/8/layout/hierarchy3"/>
    <dgm:cxn modelId="{6EF07ECA-E85E-4ED2-9C67-AFE199B43E89}" type="presParOf" srcId="{BD0F7B0C-9B38-4CF6-96BE-DBC1CB353F4F}" destId="{97377611-0F1B-495B-800C-25FCC3049FCD}" srcOrd="1" destOrd="0" presId="urn:microsoft.com/office/officeart/2005/8/layout/hierarchy3"/>
    <dgm:cxn modelId="{89F9FD7A-E436-4FCD-A0FB-1FEE1F138B60}" type="presParOf" srcId="{97377611-0F1B-495B-800C-25FCC3049FCD}" destId="{27BB95B3-8B9D-4736-8765-48920AA7A04B}" srcOrd="0" destOrd="0" presId="urn:microsoft.com/office/officeart/2005/8/layout/hierarchy3"/>
    <dgm:cxn modelId="{0BA36634-11EF-4D2D-B651-35DC3D897D09}" type="presParOf" srcId="{27BB95B3-8B9D-4736-8765-48920AA7A04B}" destId="{EC7D247F-690A-43CC-8F1E-A8548CEC70B7}" srcOrd="0" destOrd="0" presId="urn:microsoft.com/office/officeart/2005/8/layout/hierarchy3"/>
    <dgm:cxn modelId="{5BE034AE-BED3-4FC9-BD57-9E1AA7CF56A0}" type="presParOf" srcId="{27BB95B3-8B9D-4736-8765-48920AA7A04B}" destId="{AF31B36C-DF8E-46A0-B4CA-155F34DC0371}" srcOrd="1" destOrd="0" presId="urn:microsoft.com/office/officeart/2005/8/layout/hierarchy3"/>
    <dgm:cxn modelId="{14745B2A-BFF1-4B91-AD7E-024D584EC59E}" type="presParOf" srcId="{97377611-0F1B-495B-800C-25FCC3049FCD}" destId="{936AB28A-4204-42C6-B7E7-28457B386707}" srcOrd="1" destOrd="0" presId="urn:microsoft.com/office/officeart/2005/8/layout/hierarchy3"/>
    <dgm:cxn modelId="{848CEF5D-3466-4268-B983-FAE42A940957}" type="presParOf" srcId="{936AB28A-4204-42C6-B7E7-28457B386707}" destId="{D41BBAB7-6096-40F6-95D9-14624A9B0FC6}" srcOrd="0" destOrd="0" presId="urn:microsoft.com/office/officeart/2005/8/layout/hierarchy3"/>
    <dgm:cxn modelId="{9A386D92-43C8-4748-88DB-9EE0AC3B2A22}" type="presParOf" srcId="{936AB28A-4204-42C6-B7E7-28457B386707}" destId="{49FF4BF1-3F20-4D9F-9C42-024DC576218D}" srcOrd="1" destOrd="0" presId="urn:microsoft.com/office/officeart/2005/8/layout/hierarchy3"/>
    <dgm:cxn modelId="{9C102AF8-E7C9-4139-85E2-F1111F4179D5}" type="presParOf" srcId="{936AB28A-4204-42C6-B7E7-28457B386707}" destId="{D264CDA2-959C-4332-83D0-29F23DC13F89}" srcOrd="2" destOrd="0" presId="urn:microsoft.com/office/officeart/2005/8/layout/hierarchy3"/>
    <dgm:cxn modelId="{9A2CBA4F-F8C1-44B2-8759-A3D683C473EF}" type="presParOf" srcId="{936AB28A-4204-42C6-B7E7-28457B386707}" destId="{0EA50098-44D4-49D6-BA4F-F8F0602CAB97}" srcOrd="3" destOrd="0" presId="urn:microsoft.com/office/officeart/2005/8/layout/hierarchy3"/>
    <dgm:cxn modelId="{6EAB3674-8769-479B-B5B8-1820FE89869D}" type="presParOf" srcId="{936AB28A-4204-42C6-B7E7-28457B386707}" destId="{93A50A6D-C96B-4FBD-9017-877882150183}" srcOrd="4" destOrd="0" presId="urn:microsoft.com/office/officeart/2005/8/layout/hierarchy3"/>
    <dgm:cxn modelId="{5EF694B0-4763-46A2-AEF4-F452CD91455D}" type="presParOf" srcId="{936AB28A-4204-42C6-B7E7-28457B386707}" destId="{CBC1A523-D165-4D06-A252-CB406E710E61}" srcOrd="5" destOrd="0" presId="urn:microsoft.com/office/officeart/2005/8/layout/hierarchy3"/>
    <dgm:cxn modelId="{EA9D62BF-8604-42E5-AE2E-144F49A4DF25}" type="presParOf" srcId="{936AB28A-4204-42C6-B7E7-28457B386707}" destId="{FC544EDE-1920-4EF6-BBC4-9A9B6C0A7D47}" srcOrd="6" destOrd="0" presId="urn:microsoft.com/office/officeart/2005/8/layout/hierarchy3"/>
    <dgm:cxn modelId="{A0A77B3D-5E1C-45A4-B224-54ABD97EE190}" type="presParOf" srcId="{936AB28A-4204-42C6-B7E7-28457B386707}" destId="{6D17A06B-4AB5-490A-BE50-8F7C04EF6171}" srcOrd="7" destOrd="0" presId="urn:microsoft.com/office/officeart/2005/8/layout/hierarchy3"/>
    <dgm:cxn modelId="{B53333AA-939A-4E02-AF92-15CFC6F2B7A0}" type="presParOf" srcId="{936AB28A-4204-42C6-B7E7-28457B386707}" destId="{F84B7CBF-10FD-4BCD-9113-EEB22E607B3E}" srcOrd="8" destOrd="0" presId="urn:microsoft.com/office/officeart/2005/8/layout/hierarchy3"/>
    <dgm:cxn modelId="{77DC44A9-6ADE-4940-8440-6395CFF738AB}" type="presParOf" srcId="{936AB28A-4204-42C6-B7E7-28457B386707}" destId="{2DCC2682-82D8-4132-9F41-16F25ED7272B}" srcOrd="9" destOrd="0" presId="urn:microsoft.com/office/officeart/2005/8/layout/hierarchy3"/>
    <dgm:cxn modelId="{EC51EC59-8E39-4D9A-BE26-F014807F8C58}" type="presParOf" srcId="{936AB28A-4204-42C6-B7E7-28457B386707}" destId="{12FA91CB-0F4D-44BE-819F-9233F6F5434C}" srcOrd="10" destOrd="0" presId="urn:microsoft.com/office/officeart/2005/8/layout/hierarchy3"/>
    <dgm:cxn modelId="{D2ECCB63-9F1F-4DA5-8FD4-BB1094F022BE}" type="presParOf" srcId="{936AB28A-4204-42C6-B7E7-28457B386707}" destId="{79DDD4C1-462B-4119-8CBF-CF44941C33E1}"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D0434-E91C-4713-8F0C-CE80D6A71EFF}">
      <dsp:nvSpPr>
        <dsp:cNvPr id="0" name=""/>
        <dsp:cNvSpPr/>
      </dsp:nvSpPr>
      <dsp:spPr>
        <a:xfrm>
          <a:off x="0" y="798"/>
          <a:ext cx="3034214" cy="37825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আমি কী করেছি"</a:t>
          </a:r>
          <a:endParaRPr lang="en" sz="24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1079" y="11877"/>
        <a:ext cx="3012056" cy="356093"/>
      </dsp:txXfrm>
    </dsp:sp>
    <dsp:sp modelId="{08F6AAAA-D8E6-4B28-A525-73E230E248FD}">
      <dsp:nvSpPr>
        <dsp:cNvPr id="0" name=""/>
        <dsp:cNvSpPr/>
      </dsp:nvSpPr>
      <dsp:spPr>
        <a:xfrm>
          <a:off x="303421" y="379049"/>
          <a:ext cx="107378" cy="387225"/>
        </a:xfrm>
        <a:custGeom>
          <a:avLst/>
          <a:gdLst/>
          <a:ahLst/>
          <a:cxnLst/>
          <a:rect l="0" t="0" r="0" b="0"/>
          <a:pathLst>
            <a:path>
              <a:moveTo>
                <a:pt x="0" y="0"/>
              </a:moveTo>
              <a:lnTo>
                <a:pt x="0" y="387225"/>
              </a:lnTo>
              <a:lnTo>
                <a:pt x="107378" y="387225"/>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B76A652E-E40F-4CE7-A0E6-7E225E9EBE45}">
      <dsp:nvSpPr>
        <dsp:cNvPr id="0" name=""/>
        <dsp:cNvSpPr/>
      </dsp:nvSpPr>
      <dsp:spPr>
        <a:xfrm>
          <a:off x="410799" y="473612"/>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latin typeface="Nirmala UI" panose="020B0502040204020203" pitchFamily="34" charset="0"/>
              <a:ea typeface="Nirmala UI" panose="020B0502040204020203" pitchFamily="34" charset="0"/>
              <a:cs typeface="Nirmala UI" panose="020B0502040204020203" pitchFamily="34" charset="0"/>
            </a:rPr>
            <a:t>আমি নবীদের কাছে প্রকাশিত হয়েছিলাম"</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490756"/>
        <a:ext cx="2949827" cy="551037"/>
      </dsp:txXfrm>
    </dsp:sp>
    <dsp:sp modelId="{3749E4E8-AC38-4211-BAFB-30B99EDA119E}">
      <dsp:nvSpPr>
        <dsp:cNvPr id="0" name=""/>
        <dsp:cNvSpPr/>
      </dsp:nvSpPr>
      <dsp:spPr>
        <a:xfrm>
          <a:off x="303421" y="379049"/>
          <a:ext cx="107378" cy="1067114"/>
        </a:xfrm>
        <a:custGeom>
          <a:avLst/>
          <a:gdLst/>
          <a:ahLst/>
          <a:cxnLst/>
          <a:rect l="0" t="0" r="0" b="0"/>
          <a:pathLst>
            <a:path>
              <a:moveTo>
                <a:pt x="0" y="0"/>
              </a:moveTo>
              <a:lnTo>
                <a:pt x="0" y="1067114"/>
              </a:lnTo>
              <a:lnTo>
                <a:pt x="107378" y="1067114"/>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1F91FA3C-876E-4C39-9C5B-3ADBB1C6F206}">
      <dsp:nvSpPr>
        <dsp:cNvPr id="0" name=""/>
        <dsp:cNvSpPr/>
      </dsp:nvSpPr>
      <dsp:spPr>
        <a:xfrm>
          <a:off x="410799" y="1153501"/>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
              <a:satOff val="-5820"/>
              <a:lumOff val="178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s-IN" sz="1600" b="1" kern="1200" dirty="0">
              <a:latin typeface="Nirmala UI" panose="020B0502040204020203" pitchFamily="34" charset="0"/>
              <a:ea typeface="Nirmala UI" panose="020B0502040204020203" pitchFamily="34" charset="0"/>
              <a:cs typeface="Nirmala UI" panose="020B0502040204020203" pitchFamily="34" charset="0"/>
            </a:rPr>
            <a:t>আমি তাদের সঙ্গে একটি চুক্তি করেছি</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1170645"/>
        <a:ext cx="2949827" cy="551037"/>
      </dsp:txXfrm>
    </dsp:sp>
    <dsp:sp modelId="{48430AA8-6DB6-4CAB-A95C-B1CB7F6A4CFA}">
      <dsp:nvSpPr>
        <dsp:cNvPr id="0" name=""/>
        <dsp:cNvSpPr/>
      </dsp:nvSpPr>
      <dsp:spPr>
        <a:xfrm>
          <a:off x="303421" y="379049"/>
          <a:ext cx="107378" cy="1747002"/>
        </a:xfrm>
        <a:custGeom>
          <a:avLst/>
          <a:gdLst/>
          <a:ahLst/>
          <a:cxnLst/>
          <a:rect l="0" t="0" r="0" b="0"/>
          <a:pathLst>
            <a:path>
              <a:moveTo>
                <a:pt x="0" y="0"/>
              </a:moveTo>
              <a:lnTo>
                <a:pt x="0" y="1747002"/>
              </a:lnTo>
              <a:lnTo>
                <a:pt x="107378" y="1747002"/>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0508775-F007-40A3-AAE7-EAC9CD6B1F64}">
      <dsp:nvSpPr>
        <dsp:cNvPr id="0" name=""/>
        <dsp:cNvSpPr/>
      </dsp:nvSpPr>
      <dsp:spPr>
        <a:xfrm>
          <a:off x="410799" y="1833390"/>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449411"/>
              <a:satOff val="-11639"/>
              <a:lumOff val="356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s-IN" sz="1600" b="1" kern="1200" dirty="0">
              <a:latin typeface="Nirmala UI" panose="020B0502040204020203" pitchFamily="34" charset="0"/>
              <a:ea typeface="Nirmala UI" panose="020B0502040204020203" pitchFamily="34" charset="0"/>
              <a:cs typeface="Nirmala UI" panose="020B0502040204020203" pitchFamily="34" charset="0"/>
            </a:rPr>
            <a:t>আমি তাদের কনান দেশ দেবার প্রতিশ্রুতি দিয়েছিলাম</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1850534"/>
        <a:ext cx="2949827" cy="551037"/>
      </dsp:txXfrm>
    </dsp:sp>
    <dsp:sp modelId="{B81243C3-2355-447E-B86D-A476F0F9BEA7}">
      <dsp:nvSpPr>
        <dsp:cNvPr id="0" name=""/>
        <dsp:cNvSpPr/>
      </dsp:nvSpPr>
      <dsp:spPr>
        <a:xfrm>
          <a:off x="303421" y="379049"/>
          <a:ext cx="107378" cy="2426891"/>
        </a:xfrm>
        <a:custGeom>
          <a:avLst/>
          <a:gdLst/>
          <a:ahLst/>
          <a:cxnLst/>
          <a:rect l="0" t="0" r="0" b="0"/>
          <a:pathLst>
            <a:path>
              <a:moveTo>
                <a:pt x="0" y="0"/>
              </a:moveTo>
              <a:lnTo>
                <a:pt x="0" y="2426891"/>
              </a:lnTo>
              <a:lnTo>
                <a:pt x="107378" y="2426891"/>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FD9F2B9D-42CE-4B44-8D29-23C996307518}">
      <dsp:nvSpPr>
        <dsp:cNvPr id="0" name=""/>
        <dsp:cNvSpPr/>
      </dsp:nvSpPr>
      <dsp:spPr>
        <a:xfrm>
          <a:off x="410799" y="2513278"/>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4116"/>
              <a:satOff val="-17459"/>
              <a:lumOff val="5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latin typeface="Nirmala UI" panose="020B0502040204020203" pitchFamily="34" charset="0"/>
              <a:ea typeface="Nirmala UI" panose="020B0502040204020203" pitchFamily="34" charset="0"/>
              <a:cs typeface="Nirmala UI" panose="020B0502040204020203" pitchFamily="34" charset="0"/>
            </a:rPr>
            <a:t>আমি মানুষের আর্তনাদ শুনেছি</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2530422"/>
        <a:ext cx="2949827" cy="551037"/>
      </dsp:txXfrm>
    </dsp:sp>
    <dsp:sp modelId="{CD9163F5-12D1-4C79-BB1E-E2A323623614}">
      <dsp:nvSpPr>
        <dsp:cNvPr id="0" name=""/>
        <dsp:cNvSpPr/>
      </dsp:nvSpPr>
      <dsp:spPr>
        <a:xfrm>
          <a:off x="303421" y="379049"/>
          <a:ext cx="107378" cy="3106780"/>
        </a:xfrm>
        <a:custGeom>
          <a:avLst/>
          <a:gdLst/>
          <a:ahLst/>
          <a:cxnLst/>
          <a:rect l="0" t="0" r="0" b="0"/>
          <a:pathLst>
            <a:path>
              <a:moveTo>
                <a:pt x="0" y="0"/>
              </a:moveTo>
              <a:lnTo>
                <a:pt x="0" y="3106780"/>
              </a:lnTo>
              <a:lnTo>
                <a:pt x="107378" y="3106780"/>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7823029D-24F6-41D6-BEFD-24031D346382}">
      <dsp:nvSpPr>
        <dsp:cNvPr id="0" name=""/>
        <dsp:cNvSpPr/>
      </dsp:nvSpPr>
      <dsp:spPr>
        <a:xfrm>
          <a:off x="410799" y="3193167"/>
          <a:ext cx="2984115" cy="585325"/>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898822"/>
              <a:satOff val="-23278"/>
              <a:lumOff val="713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latin typeface="Nirmala UI" panose="020B0502040204020203" pitchFamily="34" charset="0"/>
              <a:ea typeface="Nirmala UI" panose="020B0502040204020203" pitchFamily="34" charset="0"/>
              <a:cs typeface="Nirmala UI" panose="020B0502040204020203" pitchFamily="34" charset="0"/>
            </a:rPr>
            <a:t>আমি আমার প্রতিশ্রুতি মনে রেখেছি।</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27943" y="3210311"/>
        <a:ext cx="2949827" cy="551037"/>
      </dsp:txXfrm>
    </dsp:sp>
    <dsp:sp modelId="{EC7D247F-690A-43CC-8F1E-A8548CEC70B7}">
      <dsp:nvSpPr>
        <dsp:cNvPr id="0" name=""/>
        <dsp:cNvSpPr/>
      </dsp:nvSpPr>
      <dsp:spPr>
        <a:xfrm>
          <a:off x="3275076" y="0"/>
          <a:ext cx="2613061" cy="378251"/>
        </a:xfrm>
        <a:prstGeom prst="roundRect">
          <a:avLst>
            <a:gd name="adj" fmla="val 10000"/>
          </a:avLst>
        </a:prstGeom>
        <a:gradFill rotWithShape="0">
          <a:gsLst>
            <a:gs pos="0">
              <a:schemeClr val="accent5">
                <a:hueOff val="-12247053"/>
                <a:satOff val="-58196"/>
                <a:lumOff val="17843"/>
                <a:alphaOff val="0"/>
                <a:satMod val="103000"/>
                <a:lumMod val="102000"/>
                <a:tint val="94000"/>
              </a:schemeClr>
            </a:gs>
            <a:gs pos="50000">
              <a:schemeClr val="accent5">
                <a:hueOff val="-12247053"/>
                <a:satOff val="-58196"/>
                <a:lumOff val="17843"/>
                <a:alphaOff val="0"/>
                <a:satMod val="110000"/>
                <a:lumMod val="100000"/>
                <a:shade val="100000"/>
              </a:schemeClr>
            </a:gs>
            <a:gs pos="100000">
              <a:schemeClr val="accent5">
                <a:hueOff val="-12247053"/>
                <a:satOff val="-58196"/>
                <a:lumOff val="1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alpha val="43137"/>
                  </a:srgbClr>
                </a:outerShdw>
              </a:effectLst>
            </a:rPr>
            <a:t>আমি কী করব</a:t>
          </a:r>
          <a:endParaRPr lang="en" sz="2400" b="1" kern="1200" dirty="0">
            <a:effectLst>
              <a:outerShdw blurRad="38100" dist="38100" dir="2700000" algn="tl">
                <a:srgbClr val="000000">
                  <a:alpha val="43137"/>
                </a:srgbClr>
              </a:outerShdw>
            </a:effectLst>
          </a:endParaRPr>
        </a:p>
      </dsp:txBody>
      <dsp:txXfrm>
        <a:off x="3286155" y="11079"/>
        <a:ext cx="2590903" cy="356093"/>
      </dsp:txXfrm>
    </dsp:sp>
    <dsp:sp modelId="{D41BBAB7-6096-40F6-95D9-14624A9B0FC6}">
      <dsp:nvSpPr>
        <dsp:cNvPr id="0" name=""/>
        <dsp:cNvSpPr/>
      </dsp:nvSpPr>
      <dsp:spPr>
        <a:xfrm>
          <a:off x="3536382" y="378251"/>
          <a:ext cx="220377" cy="345860"/>
        </a:xfrm>
        <a:custGeom>
          <a:avLst/>
          <a:gdLst/>
          <a:ahLst/>
          <a:cxnLst/>
          <a:rect l="0" t="0" r="0" b="0"/>
          <a:pathLst>
            <a:path>
              <a:moveTo>
                <a:pt x="0" y="0"/>
              </a:moveTo>
              <a:lnTo>
                <a:pt x="0" y="345860"/>
              </a:lnTo>
              <a:lnTo>
                <a:pt x="220377" y="345860"/>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F4BF1-3F20-4D9F-9C42-024DC576218D}">
      <dsp:nvSpPr>
        <dsp:cNvPr id="0" name=""/>
        <dsp:cNvSpPr/>
      </dsp:nvSpPr>
      <dsp:spPr>
        <a:xfrm>
          <a:off x="3756760" y="472814"/>
          <a:ext cx="3517940" cy="502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123527"/>
              <a:satOff val="-29098"/>
              <a:lumOff val="892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latin typeface="Nirmala UI" panose="020B0502040204020203" pitchFamily="34" charset="0"/>
              <a:ea typeface="Nirmala UI" panose="020B0502040204020203" pitchFamily="34" charset="0"/>
              <a:cs typeface="Nirmala UI" panose="020B0502040204020203" pitchFamily="34" charset="0"/>
            </a:rPr>
            <a:t>আমি মিশরীয়দের দাসত্ব থেকে তাদের মুক্ত করব</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480" y="487534"/>
        <a:ext cx="3488500" cy="473154"/>
      </dsp:txXfrm>
    </dsp:sp>
    <dsp:sp modelId="{D264CDA2-959C-4332-83D0-29F23DC13F89}">
      <dsp:nvSpPr>
        <dsp:cNvPr id="0" name=""/>
        <dsp:cNvSpPr/>
      </dsp:nvSpPr>
      <dsp:spPr>
        <a:xfrm>
          <a:off x="3536382" y="378251"/>
          <a:ext cx="220377" cy="945186"/>
        </a:xfrm>
        <a:custGeom>
          <a:avLst/>
          <a:gdLst/>
          <a:ahLst/>
          <a:cxnLst/>
          <a:rect l="0" t="0" r="0" b="0"/>
          <a:pathLst>
            <a:path>
              <a:moveTo>
                <a:pt x="0" y="0"/>
              </a:moveTo>
              <a:lnTo>
                <a:pt x="0" y="945186"/>
              </a:lnTo>
              <a:lnTo>
                <a:pt x="220377" y="9451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A50098-44D4-49D6-BA4F-F8F0602CAB97}">
      <dsp:nvSpPr>
        <dsp:cNvPr id="0" name=""/>
        <dsp:cNvSpPr/>
      </dsp:nvSpPr>
      <dsp:spPr>
        <a:xfrm>
          <a:off x="3756760" y="1069972"/>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48232"/>
              <a:satOff val="-34918"/>
              <a:lumOff val="10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s-IN" sz="1600" b="1" kern="1200" dirty="0">
              <a:latin typeface="Nirmala UI" panose="020B0502040204020203" pitchFamily="34" charset="0"/>
              <a:ea typeface="Nirmala UI" panose="020B0502040204020203" pitchFamily="34" charset="0"/>
              <a:cs typeface="Nirmala UI" panose="020B0502040204020203" pitchFamily="34" charset="0"/>
            </a:rPr>
            <a:t>আমি তাদের দাসত্ব থেকে মুক্ত করব</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608" y="1084820"/>
        <a:ext cx="3488244" cy="477236"/>
      </dsp:txXfrm>
    </dsp:sp>
    <dsp:sp modelId="{93A50A6D-C96B-4FBD-9017-877882150183}">
      <dsp:nvSpPr>
        <dsp:cNvPr id="0" name=""/>
        <dsp:cNvSpPr/>
      </dsp:nvSpPr>
      <dsp:spPr>
        <a:xfrm>
          <a:off x="3536382" y="378251"/>
          <a:ext cx="220377" cy="1546682"/>
        </a:xfrm>
        <a:custGeom>
          <a:avLst/>
          <a:gdLst/>
          <a:ahLst/>
          <a:cxnLst/>
          <a:rect l="0" t="0" r="0" b="0"/>
          <a:pathLst>
            <a:path>
              <a:moveTo>
                <a:pt x="0" y="0"/>
              </a:moveTo>
              <a:lnTo>
                <a:pt x="0" y="1546682"/>
              </a:lnTo>
              <a:lnTo>
                <a:pt x="220377" y="1546682"/>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C1A523-D165-4D06-A252-CB406E710E61}">
      <dsp:nvSpPr>
        <dsp:cNvPr id="0" name=""/>
        <dsp:cNvSpPr/>
      </dsp:nvSpPr>
      <dsp:spPr>
        <a:xfrm>
          <a:off x="3756760" y="1671468"/>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8572937"/>
              <a:satOff val="-40737"/>
              <a:lumOff val="12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as-IN" sz="1600" b="1" kern="1200" dirty="0">
              <a:latin typeface="Nirmala UI" panose="020B0502040204020203" pitchFamily="34" charset="0"/>
              <a:ea typeface="Nirmala UI" panose="020B0502040204020203" pitchFamily="34" charset="0"/>
              <a:cs typeface="Nirmala UI" panose="020B0502040204020203" pitchFamily="34" charset="0"/>
            </a:rPr>
            <a:t>আমি</a:t>
          </a:r>
          <a:r>
            <a:rPr lang="en-US" sz="1600" b="1" kern="1200" dirty="0">
              <a:latin typeface="Nirmala UI" panose="020B0502040204020203" pitchFamily="34" charset="0"/>
              <a:ea typeface="Nirmala UI" panose="020B0502040204020203" pitchFamily="34" charset="0"/>
              <a:cs typeface="Nirmala UI" panose="020B0502040204020203" pitchFamily="34" charset="0"/>
            </a:rPr>
            <a:t> </a:t>
          </a:r>
          <a:r>
            <a:rPr lang="as-IN" sz="1600" b="1" kern="1200" dirty="0">
              <a:latin typeface="Nirmala UI" panose="020B0502040204020203" pitchFamily="34" charset="0"/>
              <a:ea typeface="Nirmala UI" panose="020B0502040204020203" pitchFamily="34" charset="0"/>
              <a:cs typeface="Nirmala UI" panose="020B0502040204020203" pitchFamily="34" charset="0"/>
            </a:rPr>
            <a:t>আমার শক্তি প্রকাশ করব</a:t>
          </a:r>
          <a:endParaRPr lang="en"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608" y="1686316"/>
        <a:ext cx="3488244" cy="477236"/>
      </dsp:txXfrm>
    </dsp:sp>
    <dsp:sp modelId="{FC544EDE-1920-4EF6-BBC4-9A9B6C0A7D47}">
      <dsp:nvSpPr>
        <dsp:cNvPr id="0" name=""/>
        <dsp:cNvSpPr/>
      </dsp:nvSpPr>
      <dsp:spPr>
        <a:xfrm>
          <a:off x="3536382" y="378251"/>
          <a:ext cx="220377" cy="2148178"/>
        </a:xfrm>
        <a:custGeom>
          <a:avLst/>
          <a:gdLst/>
          <a:ahLst/>
          <a:cxnLst/>
          <a:rect l="0" t="0" r="0" b="0"/>
          <a:pathLst>
            <a:path>
              <a:moveTo>
                <a:pt x="0" y="0"/>
              </a:moveTo>
              <a:lnTo>
                <a:pt x="0" y="2148178"/>
              </a:lnTo>
              <a:lnTo>
                <a:pt x="220377" y="2148178"/>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7A06B-4AB5-490A-BE50-8F7C04EF6171}">
      <dsp:nvSpPr>
        <dsp:cNvPr id="0" name=""/>
        <dsp:cNvSpPr/>
      </dsp:nvSpPr>
      <dsp:spPr>
        <a:xfrm>
          <a:off x="3756760" y="2272963"/>
          <a:ext cx="3517940" cy="50693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9797643"/>
              <a:satOff val="-46557"/>
              <a:lumOff val="1427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latin typeface="Nirmala UI" panose="020B0502040204020203" pitchFamily="34" charset="0"/>
              <a:ea typeface="Nirmala UI" panose="020B0502040204020203" pitchFamily="34" charset="0"/>
              <a:cs typeface="Nirmala UI" panose="020B0502040204020203" pitchFamily="34" charset="0"/>
            </a:rPr>
            <a:t>আমি তাদের আমার লোক বানাবো।</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71608" y="2287811"/>
        <a:ext cx="3488244" cy="477236"/>
      </dsp:txXfrm>
    </dsp:sp>
    <dsp:sp modelId="{F84B7CBF-10FD-4BCD-9113-EEB22E607B3E}">
      <dsp:nvSpPr>
        <dsp:cNvPr id="0" name=""/>
        <dsp:cNvSpPr/>
      </dsp:nvSpPr>
      <dsp:spPr>
        <a:xfrm>
          <a:off x="3536382" y="378251"/>
          <a:ext cx="220377" cy="2685333"/>
        </a:xfrm>
        <a:custGeom>
          <a:avLst/>
          <a:gdLst/>
          <a:ahLst/>
          <a:cxnLst/>
          <a:rect l="0" t="0" r="0" b="0"/>
          <a:pathLst>
            <a:path>
              <a:moveTo>
                <a:pt x="0" y="0"/>
              </a:moveTo>
              <a:lnTo>
                <a:pt x="0" y="2685333"/>
              </a:lnTo>
              <a:lnTo>
                <a:pt x="220377" y="2685333"/>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CC2682-82D8-4132-9F41-16F25ED7272B}">
      <dsp:nvSpPr>
        <dsp:cNvPr id="0" name=""/>
        <dsp:cNvSpPr/>
      </dsp:nvSpPr>
      <dsp:spPr>
        <a:xfrm>
          <a:off x="3756760" y="2874459"/>
          <a:ext cx="3517940" cy="378251"/>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1022348"/>
              <a:satOff val="-52376"/>
              <a:lumOff val="16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latin typeface="Nirmala UI" panose="020B0502040204020203" pitchFamily="34" charset="0"/>
              <a:ea typeface="Nirmala UI" panose="020B0502040204020203" pitchFamily="34" charset="0"/>
              <a:cs typeface="Nirmala UI" panose="020B0502040204020203" pitchFamily="34" charset="0"/>
            </a:rPr>
            <a:t>আমি তাদের ঈশ্বর হব</a:t>
          </a:r>
          <a:endParaRPr lang="en" sz="20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767839" y="2885538"/>
        <a:ext cx="3495782" cy="356093"/>
      </dsp:txXfrm>
    </dsp:sp>
    <dsp:sp modelId="{12FA91CB-0F4D-44BE-819F-9233F6F5434C}">
      <dsp:nvSpPr>
        <dsp:cNvPr id="0" name=""/>
        <dsp:cNvSpPr/>
      </dsp:nvSpPr>
      <dsp:spPr>
        <a:xfrm>
          <a:off x="3536382" y="378251"/>
          <a:ext cx="261410" cy="3242941"/>
        </a:xfrm>
        <a:custGeom>
          <a:avLst/>
          <a:gdLst/>
          <a:ahLst/>
          <a:cxnLst/>
          <a:rect l="0" t="0" r="0" b="0"/>
          <a:pathLst>
            <a:path>
              <a:moveTo>
                <a:pt x="0" y="0"/>
              </a:moveTo>
              <a:lnTo>
                <a:pt x="0" y="3242941"/>
              </a:lnTo>
              <a:lnTo>
                <a:pt x="261410" y="3242941"/>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DDD4C1-462B-4119-8CBF-CF44941C33E1}">
      <dsp:nvSpPr>
        <dsp:cNvPr id="0" name=""/>
        <dsp:cNvSpPr/>
      </dsp:nvSpPr>
      <dsp:spPr>
        <a:xfrm>
          <a:off x="3797792" y="3347274"/>
          <a:ext cx="3442375" cy="5478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12247053"/>
              <a:satOff val="-58196"/>
              <a:lumOff val="178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as-IN" sz="1800" b="1" kern="1200" dirty="0">
              <a:latin typeface="Nirmala UI" panose="020B0502040204020203" pitchFamily="34" charset="0"/>
              <a:ea typeface="Nirmala UI" panose="020B0502040204020203" pitchFamily="34" charset="0"/>
              <a:cs typeface="Nirmala UI" panose="020B0502040204020203" pitchFamily="34" charset="0"/>
            </a:rPr>
            <a:t>আমি তাদের কনান দেশ দেব।</a:t>
          </a:r>
          <a:endParaRPr lang="en"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13838" y="3363320"/>
        <a:ext cx="3410283" cy="515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360602-97D3-F60D-3B13-4F1F8B24FB1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3ADF225-EBFE-774F-6E53-F94B46D0E5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A94906-225E-90EF-F090-5BE77272D993}"/>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66D4A666-BC54-D461-44A4-6A3D69DF56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8821EE-92C5-6440-61F4-2A196021BBFA}"/>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8687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7A9C0F-CC4F-677D-B785-8D413B8E3B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4BD23D-714C-3442-B757-E6956B6E1B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2F93D2F-31A2-5252-C274-D59C20663E0F}"/>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525245DF-B80B-8553-7092-B73A402B6E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EB607-FE89-61E9-E710-1F1A9798C9EC}"/>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047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00C92C-F045-B634-15B3-8F04C1756C3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5EA8C3D-51A3-CC1C-10CD-0D083520C7E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F2AB6B-EEB1-FE24-2E14-B5F5A4B656E0}"/>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2F122AB2-CC54-CF9E-AF76-89EC994866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84915FC-86A3-B596-4C3E-27131B4CFD90}"/>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4701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4800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9908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8260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485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863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7818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6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58919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A1B27-FC3C-3AEC-05CD-FA56F31CC6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7E566F0-F05B-E598-FB30-04B9C9D7709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3E596B-ED86-6254-02D2-FD039FFC4B18}"/>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6FCCB07F-8A37-EA58-D8FD-F2C841638F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92D0F54-6595-FB34-2BE5-521E8BA7B14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2214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8697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9461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83320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9F7F4E-4BC4-286D-84C5-5C41D758F6A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1AE956-09FB-1B25-A927-D5F1EECF68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5C682-E514-5921-EFF4-AEE7E33C7656}"/>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0AAE38CD-85DD-2A1E-5945-D26E5E495A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CD7FAA-1BC9-C053-3C6A-902F8BF43C03}"/>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3243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ED5B3-A4C0-F59F-5242-6342F5CECF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E1859F9-F04E-8821-367A-F8571A0734A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22A979C-2111-56CB-865A-D8F983DD11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5BAEC0E-2234-94B6-237E-7F61644431D4}"/>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6" name="Marcador de pie de página 5">
            <a:extLst>
              <a:ext uri="{FF2B5EF4-FFF2-40B4-BE49-F238E27FC236}">
                <a16:creationId xmlns:a16="http://schemas.microsoft.com/office/drawing/2014/main" id="{32A1E27B-8BCB-142E-794C-4F31BDF17B1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A26134-909B-2C75-70AF-648953792F0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39680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303BF-9CBB-6021-26BF-F5782717E55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7CC40E8-9580-F477-E07F-B659947B3E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1CCA82-C04D-6B4A-30E8-750674FDF69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62D573B-6744-B12A-D2DD-1E26A54C0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285C6E6-3268-0277-4F3D-0BCF99726FD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3783EF-586C-2B98-A087-094A6ABAB703}"/>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8" name="Marcador de pie de página 7">
            <a:extLst>
              <a:ext uri="{FF2B5EF4-FFF2-40B4-BE49-F238E27FC236}">
                <a16:creationId xmlns:a16="http://schemas.microsoft.com/office/drawing/2014/main" id="{A2D94B75-69C0-4D78-96DD-8DC12E3016C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9FD73FC-DA16-2DFE-A6AF-10610C486EE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415557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FED48-7FEE-0CF2-E6E2-9025AFD6669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340A8D5-B2F9-DC19-299F-49622CD4673E}"/>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4" name="Marcador de pie de página 3">
            <a:extLst>
              <a:ext uri="{FF2B5EF4-FFF2-40B4-BE49-F238E27FC236}">
                <a16:creationId xmlns:a16="http://schemas.microsoft.com/office/drawing/2014/main" id="{8003E0EC-B201-CDD3-4C82-BC41C856383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59EEDD2-8898-6E2B-968F-A20C02F9166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2247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09ECBEF-9C37-207B-46BB-30B8126C05D7}"/>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3" name="Marcador de pie de página 2">
            <a:extLst>
              <a:ext uri="{FF2B5EF4-FFF2-40B4-BE49-F238E27FC236}">
                <a16:creationId xmlns:a16="http://schemas.microsoft.com/office/drawing/2014/main" id="{60136175-DF3A-2405-0BAD-8D61B2CD56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0A7C12E-5840-6356-3B95-94049AA1B1D9}"/>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206402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3D711-EEF2-4F58-6D93-5D616336EE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AF1F3D-70F8-E1EF-9A63-C9F965434B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352176D-0C23-1457-B303-C4E9E37B9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FE36857-B8D9-BCE0-F62B-3410B2388223}"/>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6" name="Marcador de pie de página 5">
            <a:extLst>
              <a:ext uri="{FF2B5EF4-FFF2-40B4-BE49-F238E27FC236}">
                <a16:creationId xmlns:a16="http://schemas.microsoft.com/office/drawing/2014/main" id="{1AA3FD85-12DD-52C0-968E-F8A09CA6C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EC035D9-2554-ADA7-E64A-A0CA4B3DACB1}"/>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6526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CC285-93DE-A83C-D60B-8A2D52F6A69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8E70855-B921-113A-2AE6-3F3135632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570106-D25E-58AB-7AB7-2452A01AE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0D9FF-5424-DDC9-5D34-F9D4FD94C3AF}"/>
              </a:ext>
            </a:extLst>
          </p:cNvPr>
          <p:cNvSpPr>
            <a:spLocks noGrp="1"/>
          </p:cNvSpPr>
          <p:nvPr>
            <p:ph type="dt" sz="half" idx="10"/>
          </p:nvPr>
        </p:nvSpPr>
        <p:spPr/>
        <p:txBody>
          <a:bodyPr/>
          <a:lstStyle/>
          <a:p>
            <a:fld id="{91C0A70E-3492-40B1-A42F-990C99091365}" type="datetimeFigureOut">
              <a:rPr lang="es-ES" smtClean="0"/>
              <a:t>13/07/2025</a:t>
            </a:fld>
            <a:endParaRPr lang="es-ES"/>
          </a:p>
        </p:txBody>
      </p:sp>
      <p:sp>
        <p:nvSpPr>
          <p:cNvPr id="6" name="Marcador de pie de página 5">
            <a:extLst>
              <a:ext uri="{FF2B5EF4-FFF2-40B4-BE49-F238E27FC236}">
                <a16:creationId xmlns:a16="http://schemas.microsoft.com/office/drawing/2014/main" id="{E5AB78FF-350A-343C-C5A1-E19C9B3459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6CF2374-19AE-AD97-0551-E7FF19267C85}"/>
              </a:ext>
            </a:extLst>
          </p:cNvPr>
          <p:cNvSpPr>
            <a:spLocks noGrp="1"/>
          </p:cNvSpPr>
          <p:nvPr>
            <p:ph type="sldNum" sz="quarter" idx="12"/>
          </p:nvPr>
        </p:nvSpPr>
        <p:spPr/>
        <p:txBody>
          <a:bodyPr/>
          <a:lstStyle/>
          <a:p>
            <a:fld id="{B03373B4-DCC3-45D8-8147-B47C9F6A87E2}" type="slidenum">
              <a:rPr lang="es-ES" smtClean="0"/>
              <a:t>‹Nº›</a:t>
            </a:fld>
            <a:endParaRPr lang="es-ES"/>
          </a:p>
        </p:txBody>
      </p:sp>
    </p:spTree>
    <p:extLst>
      <p:ext uri="{BB962C8B-B14F-4D97-AF65-F5344CB8AC3E}">
        <p14:creationId xmlns:p14="http://schemas.microsoft.com/office/powerpoint/2010/main" val="11981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6EC45B-0606-D7DE-573A-6536827BA4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FA3CA5C-A4E6-503D-61CD-40C7085CD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D027EE-9EA4-02C8-DEA5-09B8F9A37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C0A70E-3492-40B1-A42F-990C99091365}" type="datetimeFigureOut">
              <a:rPr lang="es-ES" smtClean="0"/>
              <a:t>13/07/2025</a:t>
            </a:fld>
            <a:endParaRPr lang="es-ES"/>
          </a:p>
        </p:txBody>
      </p:sp>
      <p:sp>
        <p:nvSpPr>
          <p:cNvPr id="5" name="Marcador de pie de página 4">
            <a:extLst>
              <a:ext uri="{FF2B5EF4-FFF2-40B4-BE49-F238E27FC236}">
                <a16:creationId xmlns:a16="http://schemas.microsoft.com/office/drawing/2014/main" id="{16E641C0-6A86-B522-41F7-A967D3219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986CA0D-33D5-7063-E6EF-5F8E95F380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373B4-DCC3-45D8-8147-B47C9F6A87E2}" type="slidenum">
              <a:rPr lang="es-ES" smtClean="0"/>
              <a:t>‹Nº›</a:t>
            </a:fld>
            <a:endParaRPr lang="es-ES"/>
          </a:p>
        </p:txBody>
      </p:sp>
    </p:spTree>
    <p:extLst>
      <p:ext uri="{BB962C8B-B14F-4D97-AF65-F5344CB8AC3E}">
        <p14:creationId xmlns:p14="http://schemas.microsoft.com/office/powerpoint/2010/main" val="1385006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13/07/2025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501136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9.jpeg"/><Relationship Id="rId5" Type="http://schemas.openxmlformats.org/officeDocument/2006/relationships/diagramLayout" Target="../diagrams/layout1.xml"/><Relationship Id="rId15" Type="http://schemas.openxmlformats.org/officeDocument/2006/relationships/image" Target="../media/image33.jpeg"/><Relationship Id="rId10" Type="http://schemas.openxmlformats.org/officeDocument/2006/relationships/image" Target="../media/image28.jpeg"/><Relationship Id="rId4" Type="http://schemas.openxmlformats.org/officeDocument/2006/relationships/diagramData" Target="../diagrams/data1.xml"/><Relationship Id="rId9" Type="http://schemas.openxmlformats.org/officeDocument/2006/relationships/image" Target="../media/image27.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85CFB6-1C13-B88E-1DA6-EB3DA502933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22" name="Rectangle 2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79528" y="761619"/>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interior, vivo, cuarto, tabla&#10;&#10;El contenido generado por IA puede ser incorrecto.">
            <a:extLst>
              <a:ext uri="{FF2B5EF4-FFF2-40B4-BE49-F238E27FC236}">
                <a16:creationId xmlns:a16="http://schemas.microsoft.com/office/drawing/2014/main" id="{66614F14-4340-865E-9327-D1EDAA9C86A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838200" y="1000040"/>
            <a:ext cx="10628376" cy="5440003"/>
          </a:xfrm>
          <a:prstGeom prst="rect">
            <a:avLst/>
          </a:prstGeom>
        </p:spPr>
      </p:pic>
      <p:sp>
        <p:nvSpPr>
          <p:cNvPr id="2" name="CuadroTexto 1">
            <a:extLst>
              <a:ext uri="{FF2B5EF4-FFF2-40B4-BE49-F238E27FC236}">
                <a16:creationId xmlns:a16="http://schemas.microsoft.com/office/drawing/2014/main" id="{6AE90315-47CB-55FF-7E10-AC3E7C82FD78}"/>
              </a:ext>
            </a:extLst>
          </p:cNvPr>
          <p:cNvSpPr txBox="1"/>
          <p:nvPr/>
        </p:nvSpPr>
        <p:spPr>
          <a:xfrm>
            <a:off x="2403607" y="23225"/>
            <a:ext cx="9287650" cy="110799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as-IN" sz="6600" b="1" spc="600" dirty="0">
                <a:ln/>
                <a:solidFill>
                  <a:srgbClr val="9E7428"/>
                </a:solidFill>
                <a:effectLst>
                  <a:outerShdw blurRad="38100" dist="38100" dir="2700000" algn="tl">
                    <a:srgbClr val="FFC000"/>
                  </a:outerShdw>
                  <a:reflection blurRad="76200" stA="55000" endA="3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rPr>
              <a:t>"কঠিন শুরু"</a:t>
            </a:r>
            <a:endParaRPr lang="en" sz="6600" b="1" spc="600" dirty="0">
              <a:ln/>
              <a:solidFill>
                <a:srgbClr val="9E7428"/>
              </a:solidFill>
              <a:effectLst>
                <a:outerShdw blurRad="38100" dist="38100" dir="2700000" algn="tl">
                  <a:srgbClr val="FFC000"/>
                </a:outerShdw>
                <a:reflection blurRad="76200" stA="55000" endA="300" endPos="34000" dir="5400000" sy="-10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5C29692-8C98-5EC2-CD54-AA6072EC1183}"/>
              </a:ext>
            </a:extLst>
          </p:cNvPr>
          <p:cNvSpPr txBox="1"/>
          <p:nvPr/>
        </p:nvSpPr>
        <p:spPr>
          <a:xfrm>
            <a:off x="107451" y="146422"/>
            <a:ext cx="2077880" cy="523220"/>
          </a:xfrm>
          <a:prstGeom prst="rect">
            <a:avLst/>
          </a:prstGeom>
          <a:noFill/>
        </p:spPr>
        <p:txBody>
          <a:bodyPr wrap="square" rtlCol="0">
            <a:spAutoFit/>
          </a:bodyPr>
          <a:lstStyle/>
          <a:p>
            <a:pPr algn="r"/>
            <a:r>
              <a:rPr lang="as-IN"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জুলাই </a:t>
            </a:r>
            <a:r>
              <a:rPr lang="en-US"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১৯</a:t>
            </a:r>
            <a:r>
              <a:rPr lang="as-IN"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 ২০২৫ – </a:t>
            </a:r>
            <a:endParaRPr lang="en-US"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endParaRPr>
          </a:p>
          <a:p>
            <a:pPr algn="r"/>
            <a:r>
              <a:rPr lang="as-IN"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পাঠ </a:t>
            </a:r>
            <a:r>
              <a:rPr lang="en-US"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৩ </a:t>
            </a:r>
            <a:r>
              <a:rPr lang="as-IN" sz="1400" b="1" dirty="0">
                <a:solidFill>
                  <a:srgbClr val="491201"/>
                </a:solidFill>
                <a:latin typeface="Nirmala UI" panose="020B0502040204020203" pitchFamily="34" charset="0"/>
                <a:ea typeface="Nirmala UI" panose="020B0502040204020203" pitchFamily="34" charset="0"/>
                <a:cs typeface="Nirmala UI" panose="020B0502040204020203" pitchFamily="34" charset="0"/>
              </a:rPr>
              <a:t>এর জন্য</a:t>
            </a:r>
          </a:p>
        </p:txBody>
      </p:sp>
      <p:sp>
        <p:nvSpPr>
          <p:cNvPr id="6" name="TextBox 5">
            <a:extLst>
              <a:ext uri="{FF2B5EF4-FFF2-40B4-BE49-F238E27FC236}">
                <a16:creationId xmlns:a16="http://schemas.microsoft.com/office/drawing/2014/main" id="{F0594A71-45F4-31C6-17C0-70FD211AE95C}"/>
              </a:ext>
            </a:extLst>
          </p:cNvPr>
          <p:cNvSpPr txBox="1"/>
          <p:nvPr/>
        </p:nvSpPr>
        <p:spPr>
          <a:xfrm>
            <a:off x="579528" y="6370618"/>
            <a:ext cx="6096000" cy="369332"/>
          </a:xfrm>
          <a:prstGeom prst="rect">
            <a:avLst/>
          </a:prstGeom>
          <a:noFill/>
        </p:spPr>
        <p:txBody>
          <a:bodyPr wrap="square">
            <a:spAutoFit/>
          </a:bodyPr>
          <a:lstStyle/>
          <a:p>
            <a:r>
              <a:rPr lang="as-IN" dirty="0">
                <a:solidFill>
                  <a:srgbClr val="BD5B31"/>
                </a:solidFill>
                <a:latin typeface="Nirmala UI" panose="020B0502040204020203" pitchFamily="34" charset="0"/>
                <a:ea typeface="Nirmala UI" panose="020B0502040204020203" pitchFamily="34" charset="0"/>
                <a:cs typeface="Nirmala UI" panose="020B0502040204020203" pitchFamily="34" charset="0"/>
              </a:rPr>
              <a:t>বাংলা অনুবাদক: মৃনাল কান্তি ভূঞ্যা  (</a:t>
            </a:r>
            <a:r>
              <a:rPr lang="en-US" dirty="0">
                <a:solidFill>
                  <a:srgbClr val="BD5B31"/>
                </a:solidFill>
                <a:latin typeface="Nirmala UI" panose="020B0502040204020203" pitchFamily="34" charset="0"/>
                <a:ea typeface="Nirmala UI" panose="020B0502040204020203" pitchFamily="34" charset="0"/>
                <a:cs typeface="Nirmala UI" panose="020B0502040204020203" pitchFamily="34" charset="0"/>
              </a:rPr>
              <a:t>Mrinal Kanti Bhunia)</a:t>
            </a:r>
          </a:p>
        </p:txBody>
      </p:sp>
    </p:spTree>
    <p:extLst>
      <p:ext uri="{BB962C8B-B14F-4D97-AF65-F5344CB8AC3E}">
        <p14:creationId xmlns:p14="http://schemas.microsoft.com/office/powerpoint/2010/main" val="90100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FC32AA-FACB-6205-3B70-19B2F5DB65DA}"/>
              </a:ext>
            </a:extLst>
          </p:cNvPr>
          <p:cNvSpPr txBox="1"/>
          <p:nvPr/>
        </p:nvSpPr>
        <p:spPr>
          <a:xfrm>
            <a:off x="1" y="76885"/>
            <a:ext cx="12192000" cy="646331"/>
          </a:xfrm>
          <a:prstGeom prst="rect">
            <a:avLst/>
          </a:prstGeom>
          <a:solidFill>
            <a:srgbClr val="F0C434"/>
          </a:solidFill>
          <a:effectLst>
            <a:outerShdw blurRad="63500" sx="102000" sy="102000" algn="ctr" rotWithShape="0">
              <a:prstClr val="black">
                <a:alpha val="40000"/>
              </a:prstClr>
            </a:outerShdw>
          </a:effectLst>
        </p:spPr>
        <p:txBody>
          <a:bodyPr wrap="square">
            <a:spAutoFit/>
            <a:scene3d>
              <a:camera prst="orthographicFront"/>
              <a:lightRig rig="threePt" dir="t"/>
            </a:scene3d>
            <a:sp3d extrusionH="57150">
              <a:bevelT w="38100" h="38100"/>
            </a:sp3d>
          </a:bodyPr>
          <a:lstStyle/>
          <a:p>
            <a:pPr algn="ctr"/>
            <a:r>
              <a:rPr lang="en"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a:t>
            </a:r>
            <a:r>
              <a:rPr lang="as-IN"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'তখন সদাপ্রভু মোশিকে কহিলেন, দেখ, আমি ফরৌণের কাছে তোমাকে ঈশ্বরস্বরূপ করিয়া নিযুক্ত করিলাম, আর তোমার ভ্রাতা হারোণ তোমার ভাববাদী হইবে।</a:t>
            </a:r>
            <a:r>
              <a:rPr lang="en"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a:t>
            </a:r>
            <a:r>
              <a:rPr lang="en" sz="1400"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যাত্রাপুস্তক</a:t>
            </a:r>
            <a:r>
              <a:rPr lang="en-US" sz="1400"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 </a:t>
            </a:r>
            <a:r>
              <a:rPr lang="as-IN" sz="1400"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৭:১</a:t>
            </a:r>
            <a:r>
              <a:rPr lang="en" sz="1400" b="1" dirty="0">
                <a:solidFill>
                  <a:srgbClr val="952B38"/>
                </a:solidFill>
                <a:latin typeface="Nirmala UI" panose="020B0502040204020203" pitchFamily="34" charset="0"/>
                <a:ea typeface="Nirmala UI" panose="020B0502040204020203" pitchFamily="34" charset="0"/>
                <a:cs typeface="Nirmala UI" panose="020B0502040204020203" pitchFamily="34" charset="0"/>
              </a:rPr>
              <a:t>)</a:t>
            </a:r>
          </a:p>
        </p:txBody>
      </p:sp>
      <p:sp>
        <p:nvSpPr>
          <p:cNvPr id="4" name="CuadroTexto 3">
            <a:extLst>
              <a:ext uri="{FF2B5EF4-FFF2-40B4-BE49-F238E27FC236}">
                <a16:creationId xmlns:a16="http://schemas.microsoft.com/office/drawing/2014/main" id="{277280B1-8D0B-8FAF-D2F5-DECF4A483B38}"/>
              </a:ext>
            </a:extLst>
          </p:cNvPr>
          <p:cNvSpPr txBox="1"/>
          <p:nvPr/>
        </p:nvSpPr>
        <p:spPr>
          <a:xfrm>
            <a:off x="3856383" y="756078"/>
            <a:ext cx="8335617" cy="1631216"/>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মোশির মনে হয়, “আমি কথা বলতে জানি না” — এটাই ছিল মোশির প্রিয় অজুহাত। এই কারণে তিনি ঈশ্বরকেও রাগিয়ে তুলেছিলেন! কিন্তু ঈশ্বরের কাছে প্রতিটি সমস্যারই একটি সমাধান আছে। তাঁর পরিকল্পনা ছিল স্পষ্ট: মোশির বাকপটু ভাই হারুন হবেন তাঁর “মুখ।”মোশি যা বলবেন, হারুন তা অন্যদের কাছে বলবেন (যাত্রাপুস্তক ৪:১০-১৬)।</a:t>
            </a:r>
          </a:p>
        </p:txBody>
      </p:sp>
      <p:pic>
        <p:nvPicPr>
          <p:cNvPr id="5" name="Imagen 4" descr="Un grupo de personas de pie&#10;&#10;El contenido generado por IA puede ser incorrecto.">
            <a:extLst>
              <a:ext uri="{FF2B5EF4-FFF2-40B4-BE49-F238E27FC236}">
                <a16:creationId xmlns:a16="http://schemas.microsoft.com/office/drawing/2014/main" id="{0FCCDA61-CDF8-F631-A58A-269C64E3C1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01" y="875346"/>
            <a:ext cx="3372177" cy="2582944"/>
          </a:xfrm>
          <a:prstGeom prst="rect">
            <a:avLst/>
          </a:prstGeom>
          <a:ln w="88900" cap="sq" cmpd="thickThin">
            <a:solidFill>
              <a:srgbClr val="952B38"/>
            </a:solidFill>
            <a:prstDash val="solid"/>
            <a:miter lim="800000"/>
          </a:ln>
          <a:effectLst>
            <a:innerShdw blurRad="76200">
              <a:srgbClr val="000000"/>
            </a:innerShdw>
          </a:effectLst>
        </p:spPr>
      </p:pic>
      <p:pic>
        <p:nvPicPr>
          <p:cNvPr id="7" name="Imagen 6" descr="Un grupo de personas haciendo gestos con la cara pintada&#10;&#10;El contenido generado por IA puede ser incorrecto.">
            <a:extLst>
              <a:ext uri="{FF2B5EF4-FFF2-40B4-BE49-F238E27FC236}">
                <a16:creationId xmlns:a16="http://schemas.microsoft.com/office/drawing/2014/main" id="{403F1A65-D0B1-E1B0-8D97-25B8E6425A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741229" y="2485472"/>
            <a:ext cx="3276098" cy="4276010"/>
          </a:xfrm>
          <a:prstGeom prst="rect">
            <a:avLst/>
          </a:prstGeom>
          <a:ln w="88900" cap="sq" cmpd="thickThin">
            <a:solidFill>
              <a:srgbClr val="CFA10F"/>
            </a:solidFill>
            <a:prstDash val="solid"/>
            <a:miter lim="800000"/>
          </a:ln>
          <a:effectLst>
            <a:innerShdw blurRad="76200">
              <a:srgbClr val="000000"/>
            </a:innerShdw>
          </a:effectLst>
        </p:spPr>
      </p:pic>
      <p:sp>
        <p:nvSpPr>
          <p:cNvPr id="9" name="CuadroTexto 8">
            <a:extLst>
              <a:ext uri="{FF2B5EF4-FFF2-40B4-BE49-F238E27FC236}">
                <a16:creationId xmlns:a16="http://schemas.microsoft.com/office/drawing/2014/main" id="{F46C0A3E-A14C-61BC-5637-52D0276AE139}"/>
              </a:ext>
            </a:extLst>
          </p:cNvPr>
          <p:cNvSpPr txBox="1"/>
          <p:nvPr/>
        </p:nvSpPr>
        <p:spPr>
          <a:xfrm>
            <a:off x="98473" y="3594858"/>
            <a:ext cx="9012870" cy="1015663"/>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এই সময়ে ঈশ্বর একে নবীদের ভূমিকায় তুলনা করে বোঝান। নবীরা যেমন ঈশ্বরের কাছ থেকে বার্তা পেয়ে তা মানুষের কাছে পৌঁছে দেন, তেমনি এই ক্ষেত্রে মোশি  ঈশ্বরের ভূমিকায় এবং হারুন নবীর ভূমিকায় কাজ করেন। </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6157009B-182B-88C0-DDB2-13566A9D8F62}"/>
              </a:ext>
            </a:extLst>
          </p:cNvPr>
          <p:cNvSpPr txBox="1"/>
          <p:nvPr/>
        </p:nvSpPr>
        <p:spPr>
          <a:xfrm>
            <a:off x="3834848" y="2301909"/>
            <a:ext cx="4522304"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মিশরে প্রথম ব্যর্থতার পর, ঈশ্বর মোশিকে আবার মনে করিয়ে দিলেন যে হারোণ তাঁর সহকারী ও মুখপাত্র হিসেবে থাকবে (যাত্রাপুস্তক. ৭:১-২)।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5E965858-A8B5-E54B-8120-A7E3A3C5FF15}"/>
              </a:ext>
            </a:extLst>
          </p:cNvPr>
          <p:cNvSpPr txBox="1"/>
          <p:nvPr/>
        </p:nvSpPr>
        <p:spPr>
          <a:xfrm>
            <a:off x="98473" y="5556364"/>
            <a:ext cx="8131128"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যেমন যিহিষ্কেল</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নবীকে বলা হয়েছিল, তেমনি মোশিরও কাজ ছিল লোকজন ও ফেরাউনের কাছে বার্তা পৌঁছানো, “তারা শুনুক বা না শুনুক, কারণ তারা খুবই বিদ্রোহী” (যিহিষ্কেল ২:৭)।আমাদের ক্ষেত্রেও এটি সত্য—আমরাই এই পৃথিবীতে ঈশ্বরের শ্রবণযোগ্য কণ্ঠস্বর।</a:t>
            </a:r>
          </a:p>
        </p:txBody>
      </p:sp>
      <p:sp>
        <p:nvSpPr>
          <p:cNvPr id="10" name="CuadroTexto 9">
            <a:extLst>
              <a:ext uri="{FF2B5EF4-FFF2-40B4-BE49-F238E27FC236}">
                <a16:creationId xmlns:a16="http://schemas.microsoft.com/office/drawing/2014/main" id="{51F3C5DC-5323-0E9F-0974-E394833ED6FF}"/>
              </a:ext>
            </a:extLst>
          </p:cNvPr>
          <p:cNvSpPr txBox="1"/>
          <p:nvPr/>
        </p:nvSpPr>
        <p:spPr>
          <a:xfrm>
            <a:off x="98472" y="4566977"/>
            <a:ext cx="8299147" cy="1015663"/>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যেমন পরবর্তীকালে অনেক নবীর ক্ষেত্রেও ঘটেছিল, ঈশ্বর আগেই সতর্ক করেছিলেন যে, তাঁর বার্তা শোনা হবে না, এবং তিনি মহাশক্তির মাধ্যমে কাজ করতে বাধ্য হবেন (যাত্রাপুস্তক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৭:৩)।</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15727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4*#ppt_w"/>
                                          </p:val>
                                        </p:tav>
                                        <p:tav tm="100000">
                                          <p:val>
                                            <p:strVal val="#ppt_w"/>
                                          </p:val>
                                        </p:tav>
                                      </p:tavLst>
                                    </p:anim>
                                    <p:anim calcmode="lin" valueType="num">
                                      <p:cBhvr>
                                        <p:cTn id="38" dur="500" fill="hold"/>
                                        <p:tgtEl>
                                          <p:spTgt spid="7"/>
                                        </p:tgtEl>
                                        <p:attrNameLst>
                                          <p:attrName>ppt_h</p:attrName>
                                        </p:attrNameLst>
                                      </p:cBhvr>
                                      <p:tavLst>
                                        <p:tav tm="0">
                                          <p:val>
                                            <p:strVal val="4*#ppt_h"/>
                                          </p:val>
                                        </p:tav>
                                        <p:tav tm="100000">
                                          <p:val>
                                            <p:strVal val="#ppt_h"/>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1" grpId="0"/>
      <p:bldP spid="6"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597A5F4-3497-5A24-BC36-945A47862E2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B73961B-C416-A5D8-67E3-5B283863A9E2}"/>
              </a:ext>
            </a:extLst>
          </p:cNvPr>
          <p:cNvSpPr txBox="1"/>
          <p:nvPr/>
        </p:nvSpPr>
        <p:spPr>
          <a:xfrm>
            <a:off x="1143000" y="367625"/>
            <a:ext cx="9862457" cy="6447919"/>
          </a:xfrm>
          <a:prstGeom prst="rect">
            <a:avLst/>
          </a:prstGeom>
          <a:noFill/>
        </p:spPr>
        <p:txBody>
          <a:bodyPr wrap="square">
            <a:spAutoFit/>
          </a:bodyPr>
          <a:lstStyle/>
          <a:p>
            <a:pPr>
              <a:spcBef>
                <a:spcPts val="600"/>
              </a:spcBef>
            </a:pPr>
            <a:r>
              <a:rPr lang="en" sz="2400" b="1" dirty="0">
                <a:latin typeface="Nirmala UI" panose="020B0502040204020203" pitchFamily="34" charset="0"/>
                <a:ea typeface="Nirmala UI" panose="020B0502040204020203" pitchFamily="34" charset="0"/>
                <a:cs typeface="Nirmala UI" panose="020B0502040204020203" pitchFamily="34" charset="0"/>
              </a:rPr>
              <a:t>“</a:t>
            </a:r>
            <a:r>
              <a:rPr lang="as-IN" sz="2400" b="1" dirty="0">
                <a:latin typeface="Nirmala UI" panose="020B0502040204020203" pitchFamily="34" charset="0"/>
                <a:ea typeface="Nirmala UI" panose="020B0502040204020203" pitchFamily="34" charset="0"/>
                <a:cs typeface="Nirmala UI" panose="020B0502040204020203" pitchFamily="34" charset="0"/>
              </a:rPr>
              <a:t>ইব্রীয়রা আশা করেছিল, তারা যেন কোনো বিশেষ বিশ্বাসের পরীক্ষা ছাড়াই, প্রকৃত কোনো কষ্ট বা দুর্দশা ছাড়াই স্বাধীনতা লাভ করতে পারে। কিন্তু তারা তখনও মুক্তির জন্য প্রস্তুত ছিল না। ঈশ্বরের প্রতি তাদের বিশ্বাস ছিল খুবই দুর্বল, এবং তারা ধৈর্যের সঙ্গে তাদের দুঃখ-দুর্দশা সহ্য করতে চাইছিল না—যতক্ষণ না ঈশ্বর নিজেই তাদের পক্ষে কাজ করার উপযুক্ত সময় মনে করেন।</a:t>
            </a:r>
            <a:r>
              <a:rPr lang="en-US" sz="2400" b="1" dirty="0">
                <a:latin typeface="Nirmala UI" panose="020B0502040204020203" pitchFamily="34" charset="0"/>
                <a:ea typeface="Nirmala UI" panose="020B0502040204020203" pitchFamily="34" charset="0"/>
                <a:cs typeface="Nirmala UI" panose="020B0502040204020203" pitchFamily="34" charset="0"/>
              </a:rPr>
              <a:t> </a:t>
            </a:r>
            <a:r>
              <a:rPr lang="as-IN" sz="2400" b="1" dirty="0">
                <a:latin typeface="Nirmala UI" panose="020B0502040204020203" pitchFamily="34" charset="0"/>
                <a:ea typeface="Nirmala UI" panose="020B0502040204020203" pitchFamily="34" charset="0"/>
                <a:cs typeface="Nirmala UI" panose="020B0502040204020203" pitchFamily="34" charset="0"/>
              </a:rPr>
              <a:t>অনেকে দাসত্বেই থাকতে সন্তুষ্ট ছিল, কারণ একটি অজানা দেশে যাওয়ার সঙ্গে যে সকল কষ্ট ও প্রতিবন্ধকতা জড়িত, সেগুলোর মুখোমুখি হতে তারা প্রস্তুত ছিল না। আর কিছু লোকের অভ্যাস এতটাই মিশরীয়দের মতো হয়ে গিয়েছিল যে তারা মিশরেই থাকতে পছন্দ করত।এই কারণে, প্রভু প্রথমবার ফরৌণের সামনে তাঁর শক্তি প্রকাশ করেই তাদের মুক্ত করেননি। তিনি ঘটনাগুলো এমনভাবে পরিচালনা করলেন যাতে মিশরের রাজা ফরৌণের অত্যাচারী মনোভাব পুরোপুরি প্রকাশ পায় এবং যাতে ঈশ্বর তাঁর জাতির সামনে নিজেকে প্রকাশ করতে পারেন।যখন তারা ঈশ্বরের ন্যায়বিচার, শক্তি ও প্রেমকে প্রত্যক্ষ করল, তখন তারা মিশর ত্যাগ করতে এবং তাঁর সেবায় নিজেদের উৎসর্গ করতে ইচ্ছুক হলো।”</a:t>
            </a:r>
          </a:p>
          <a:p>
            <a:pPr>
              <a:spcBef>
                <a:spcPts val="600"/>
              </a:spcBef>
            </a:pP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96857C9C-66B3-E1B3-0397-2C763B801FFB}"/>
              </a:ext>
            </a:extLst>
          </p:cNvPr>
          <p:cNvSpPr txBox="1"/>
          <p:nvPr/>
        </p:nvSpPr>
        <p:spPr>
          <a:xfrm>
            <a:off x="2857934" y="6476990"/>
            <a:ext cx="3847400" cy="338554"/>
          </a:xfrm>
          <a:prstGeom prst="rect">
            <a:avLst/>
          </a:prstGeom>
          <a:noFill/>
        </p:spPr>
        <p:txBody>
          <a:bodyPr wrap="none" rtlCol="0">
            <a:spAutoFit/>
          </a:bodyPr>
          <a:lstStyle/>
          <a:p>
            <a:pPr algn="r"/>
            <a:r>
              <a:rPr lang="en" sz="1600" b="1" dirty="0"/>
              <a:t>EGW (Patriarchs and Prophets, p. 236)</a:t>
            </a:r>
          </a:p>
        </p:txBody>
      </p:sp>
    </p:spTree>
    <p:extLst>
      <p:ext uri="{BB962C8B-B14F-4D97-AF65-F5344CB8AC3E}">
        <p14:creationId xmlns:p14="http://schemas.microsoft.com/office/powerpoint/2010/main" val="220592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Un grupo de personas en una boda&#10;&#10;El contenido generado por IA puede ser incorrecto.">
            <a:extLst>
              <a:ext uri="{FF2B5EF4-FFF2-40B4-BE49-F238E27FC236}">
                <a16:creationId xmlns:a16="http://schemas.microsoft.com/office/drawing/2014/main" id="{A5396E47-21EA-44A9-1CEF-188075BE7AC6}"/>
              </a:ext>
            </a:extLst>
          </p:cNvPr>
          <p:cNvPicPr>
            <a:picLocks noChangeAspect="1"/>
          </p:cNvPicPr>
          <p:nvPr/>
        </p:nvPicPr>
        <p:blipFill rotWithShape="1">
          <a:blip r:embed="rId2">
            <a:extLst>
              <a:ext uri="{28A0092B-C50C-407E-A947-70E740481C1C}">
                <a14:useLocalDpi xmlns:a14="http://schemas.microsoft.com/office/drawing/2010/main" val="0"/>
              </a:ext>
            </a:extLst>
          </a:blip>
          <a:srcRect l="-146" t="7455" r="146" b="6569"/>
          <a:stretch>
            <a:fillRect/>
          </a:stretch>
        </p:blipFill>
        <p:spPr>
          <a:xfrm>
            <a:off x="-305" y="560"/>
            <a:ext cx="12192000" cy="5241101"/>
          </a:xfrm>
          <a:prstGeom prst="rect">
            <a:avLst/>
          </a:prstGeom>
        </p:spPr>
      </p:pic>
      <p:grpSp>
        <p:nvGrpSpPr>
          <p:cNvPr id="9" name="Group 8">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452732"/>
            <a:ext cx="12228128" cy="1311974"/>
            <a:chOff x="-305" y="2987478"/>
            <a:chExt cx="12188952" cy="1828800"/>
          </a:xfrm>
        </p:grpSpPr>
        <p:sp>
          <p:nvSpPr>
            <p:cNvPr id="10" name="Freeform: Shape 9">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Shape 10">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Freeform: Shape 12">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CuadroTexto 2">
            <a:extLst>
              <a:ext uri="{FF2B5EF4-FFF2-40B4-BE49-F238E27FC236}">
                <a16:creationId xmlns:a16="http://schemas.microsoft.com/office/drawing/2014/main" id="{6A4A69CB-0B7C-40CE-254C-E081F7A389D9}"/>
              </a:ext>
            </a:extLst>
          </p:cNvPr>
          <p:cNvSpPr txBox="1"/>
          <p:nvPr/>
        </p:nvSpPr>
        <p:spPr>
          <a:xfrm>
            <a:off x="39761" y="5252339"/>
            <a:ext cx="12112171" cy="1508105"/>
          </a:xfrm>
          <a:prstGeom prst="rect">
            <a:avLst/>
          </a:prstGeom>
          <a:noFill/>
        </p:spPr>
        <p:txBody>
          <a:bodyPr wrap="square">
            <a:spAutoFit/>
            <a:scene3d>
              <a:camera prst="orthographicFront"/>
              <a:lightRig rig="threePt" dir="t"/>
            </a:scene3d>
            <a:sp3d extrusionH="57150">
              <a:bevelT w="38100" h="38100"/>
            </a:sp3d>
          </a:bodyPr>
          <a:lstStyle/>
          <a:p>
            <a:pPr algn="ctr"/>
            <a:r>
              <a:rPr lang="es-ES" sz="2300" b="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a:t>
            </a:r>
            <a:r>
              <a:rPr lang="as-IN" sz="2300" b="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পরে মোশি ও হারোণ গিয়া ফরৌণকে কহিলেন, সদাপ্রভু ইস্রায়েলের ঈশ্বর, এই কথা কহেন, প্রান্তরে আমার উদ্দেশে উৎসব করণার্থে আমার প্রজাদিগকে ছাড়িয়া দেও।ফরৌণ কহিলেন, সদাপ্রভু কে, যে আমি তাহার কথা শুনিয়া ইস্রায়েলকে ছাড়িয়া দিব? আমি সদাপ্রভুকে জানি না, ইস্রায়েলকেও ছাড়িয়া দিব না।</a:t>
            </a:r>
            <a:r>
              <a:rPr lang="es-ES" sz="2300" b="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 </a:t>
            </a:r>
            <a:r>
              <a:rPr lang="as-IN" sz="1600" b="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যাত্রাপুস্তক</a:t>
            </a:r>
            <a:r>
              <a:rPr lang="es-ES" sz="1600" b="1" dirty="0">
                <a:ln w="12700" cmpd="sng">
                  <a:noFill/>
                  <a:prstDash val="solid"/>
                </a:ln>
                <a:solidFill>
                  <a:srgbClr val="3A538A"/>
                </a:solidFill>
                <a:latin typeface="Nirmala UI" panose="020B0502040204020203" pitchFamily="34" charset="0"/>
                <a:ea typeface="Nirmala UI" panose="020B0502040204020203" pitchFamily="34" charset="0"/>
                <a:cs typeface="Nirmala UI" panose="020B0502040204020203" pitchFamily="34" charset="0"/>
              </a:rPr>
              <a:t> ৫:১,২ </a:t>
            </a:r>
          </a:p>
        </p:txBody>
      </p:sp>
    </p:spTree>
    <p:extLst>
      <p:ext uri="{BB962C8B-B14F-4D97-AF65-F5344CB8AC3E}">
        <p14:creationId xmlns:p14="http://schemas.microsoft.com/office/powerpoint/2010/main" val="203242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2920C9-8E97-1EEA-2A2D-67065471249C}"/>
              </a:ext>
            </a:extLst>
          </p:cNvPr>
          <p:cNvSpPr txBox="1"/>
          <p:nvPr/>
        </p:nvSpPr>
        <p:spPr>
          <a:xfrm>
            <a:off x="5943600" y="4200525"/>
            <a:ext cx="6477000"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solidFill>
                  <a:srgbClr val="7A21A4"/>
                </a:solidFill>
                <a:latin typeface="Nirmala UI" panose="020B0502040204020203" pitchFamily="34" charset="0"/>
                <a:ea typeface="Nirmala UI" panose="020B0502040204020203" pitchFamily="34" charset="0"/>
                <a:cs typeface="Nirmala UI" panose="020B0502040204020203" pitchFamily="34" charset="0"/>
              </a:rPr>
              <a:t>অনুরোধ: "আমার লোকদের যেতে দাও।</a:t>
            </a:r>
            <a:r>
              <a:rPr lang="en" sz="2000" b="1" dirty="0">
                <a:solidFill>
                  <a:srgbClr val="7A21A4"/>
                </a:solidFill>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ফরৌণের প্রতিক্রিয়া (যাত্রাপুস্তক ৫:১-২)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লোকেদের প্রতিক্রিয়া (যাত্রাপুস্তক ৫:৩-২১) </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ঈশ্বরের প্রতিক্রিয়া (যাত্রাপুস্তক ৫:২২-৬:৮)</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মোশির উত্তর (যাত্রাপুস্তক ৬:৯-১৩)</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as-IN" sz="2000" b="1" dirty="0">
                <a:solidFill>
                  <a:srgbClr val="A01965"/>
                </a:solidFill>
                <a:latin typeface="Nirmala UI" panose="020B0502040204020203" pitchFamily="34" charset="0"/>
                <a:ea typeface="Nirmala UI" panose="020B0502040204020203" pitchFamily="34" charset="0"/>
                <a:cs typeface="Nirmala UI" panose="020B0502040204020203" pitchFamily="34" charset="0"/>
              </a:rPr>
              <a:t>মোশি এবং হারোণের ভূমিকা (যাত্রাপুস্তক ৬:২৮-৭:৭)</a:t>
            </a:r>
            <a:endParaRPr lang="en" sz="2000" b="1" dirty="0">
              <a:solidFill>
                <a:srgbClr val="A01965"/>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E4A576F8-2BB4-78B1-7CAB-2B799A1BA797}"/>
              </a:ext>
            </a:extLst>
          </p:cNvPr>
          <p:cNvSpPr txBox="1"/>
          <p:nvPr/>
        </p:nvSpPr>
        <p:spPr>
          <a:xfrm>
            <a:off x="101048" y="126891"/>
            <a:ext cx="6826589" cy="1015663"/>
          </a:xfrm>
          <a:prstGeom prst="rect">
            <a:avLst/>
          </a:prstGeom>
          <a:noFill/>
        </p:spPr>
        <p:txBody>
          <a:bodyPr wrap="square" rtlCol="0">
            <a:spAutoFit/>
          </a:bodyPr>
          <a:lstStyle/>
          <a:p>
            <a:pPr>
              <a:spcBef>
                <a:spcPts val="600"/>
              </a:spcBef>
            </a:pPr>
            <a:r>
              <a:rPr lang="as-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যেমনটি মোশি অনুভব করেছিলেন, ফেরাউনের জন্য ইসরায়েল জাতিকে মিশর ছাড়ার অনুমতি দেওয়া সহজ হবে না।</a:t>
            </a:r>
          </a:p>
        </p:txBody>
      </p:sp>
      <p:pic>
        <p:nvPicPr>
          <p:cNvPr id="7" name="Imagen 6" descr="Personas en un escenario&#10;&#10;El contenido generado por IA puede ser incorrecto.">
            <a:extLst>
              <a:ext uri="{FF2B5EF4-FFF2-40B4-BE49-F238E27FC236}">
                <a16:creationId xmlns:a16="http://schemas.microsoft.com/office/drawing/2014/main" id="{9B642608-2A8E-8DC1-BA99-9B31E086D8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9411" y="208449"/>
            <a:ext cx="2569026" cy="3566527"/>
          </a:xfrm>
          <a:prstGeom prst="snip2DiagRect">
            <a:avLst/>
          </a:prstGeom>
          <a:solidFill>
            <a:srgbClr val="FFFFFF">
              <a:shade val="85000"/>
            </a:srgbClr>
          </a:solidFill>
          <a:ln w="57150" cap="sq">
            <a:solidFill>
              <a:srgbClr val="9D2AD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1F443F-4220-C968-5CBC-D12FE37A12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76" y="4298706"/>
            <a:ext cx="4552949" cy="2310966"/>
          </a:xfrm>
          <a:prstGeom prst="rect">
            <a:avLst/>
          </a:prstGeom>
          <a:effectLst>
            <a:innerShdw blurRad="114300">
              <a:prstClr val="black"/>
            </a:innerShdw>
          </a:effectLst>
        </p:spPr>
      </p:pic>
      <p:pic>
        <p:nvPicPr>
          <p:cNvPr id="10" name="Imagen 9" descr="Manzana de color rojo&#10;&#10;El contenido generado por IA puede ser incorrecto.">
            <a:extLst>
              <a:ext uri="{FF2B5EF4-FFF2-40B4-BE49-F238E27FC236}">
                <a16:creationId xmlns:a16="http://schemas.microsoft.com/office/drawing/2014/main" id="{E9ED125A-4CCB-D4AD-D9DD-C7150C57C8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0744" y="4633354"/>
            <a:ext cx="308050" cy="301377"/>
          </a:xfrm>
          <a:prstGeom prst="rect">
            <a:avLst/>
          </a:prstGeom>
          <a:effectLst>
            <a:outerShdw blurRad="50800" dist="38100" dir="8100000" algn="tr" rotWithShape="0">
              <a:prstClr val="black">
                <a:alpha val="40000"/>
              </a:prstClr>
            </a:outerShdw>
          </a:effectLst>
        </p:spPr>
      </p:pic>
      <p:pic>
        <p:nvPicPr>
          <p:cNvPr id="13" name="Imagen 12" descr="Huevo dentro de una taza&#10;&#10;El contenido generado por IA puede ser incorrecto.">
            <a:extLst>
              <a:ext uri="{FF2B5EF4-FFF2-40B4-BE49-F238E27FC236}">
                <a16:creationId xmlns:a16="http://schemas.microsoft.com/office/drawing/2014/main" id="{42B6CFB6-F6C4-2334-5B3C-5B38ECFEA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0744" y="5001198"/>
            <a:ext cx="314722" cy="310274"/>
          </a:xfrm>
          <a:prstGeom prst="rect">
            <a:avLst/>
          </a:prstGeom>
          <a:effectLst>
            <a:outerShdw blurRad="50800" dist="38100" dir="8100000" algn="tr" rotWithShape="0">
              <a:prstClr val="black">
                <a:alpha val="40000"/>
              </a:prstClr>
            </a:outerShdw>
          </a:effectLst>
        </p:spPr>
      </p:pic>
      <p:pic>
        <p:nvPicPr>
          <p:cNvPr id="14" name="Imagen 13" descr="Huevo dentro de un tazón&#10;&#10;El contenido generado por IA puede ser incorrecto.">
            <a:extLst>
              <a:ext uri="{FF2B5EF4-FFF2-40B4-BE49-F238E27FC236}">
                <a16:creationId xmlns:a16="http://schemas.microsoft.com/office/drawing/2014/main" id="{934257A4-985D-BD46-EB84-AD82AFDACB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60744" y="5770248"/>
            <a:ext cx="309162" cy="311386"/>
          </a:xfrm>
          <a:prstGeom prst="rect">
            <a:avLst/>
          </a:prstGeom>
          <a:effectLst>
            <a:outerShdw blurRad="50800" dist="38100" dir="8100000" algn="tr" rotWithShape="0">
              <a:prstClr val="black">
                <a:alpha val="40000"/>
              </a:prstClr>
            </a:outerShdw>
          </a:effectLst>
        </p:spPr>
      </p:pic>
      <p:pic>
        <p:nvPicPr>
          <p:cNvPr id="17" name="Imagen 16" descr="Imagen que contiene verde, alimentos, tabla, tazón&#10;&#10;El contenido generado por IA puede ser incorrecto.">
            <a:extLst>
              <a:ext uri="{FF2B5EF4-FFF2-40B4-BE49-F238E27FC236}">
                <a16:creationId xmlns:a16="http://schemas.microsoft.com/office/drawing/2014/main" id="{1E9C75F7-EF4D-8D81-9402-098D7DD3E6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60744" y="5377939"/>
            <a:ext cx="314722" cy="325843"/>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8DE583C9-C385-128D-1A45-619EEE369F4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5478532" y="4086579"/>
            <a:ext cx="287659" cy="633866"/>
          </a:xfrm>
          <a:prstGeom prst="rect">
            <a:avLst/>
          </a:prstGeom>
          <a:effectLst>
            <a:outerShdw blurRad="50800" dist="38100" dir="8100000" algn="tr" rotWithShape="0">
              <a:prstClr val="black">
                <a:alpha val="40000"/>
              </a:prstClr>
            </a:outerShdw>
          </a:effectLst>
        </p:spPr>
      </p:pic>
      <p:pic>
        <p:nvPicPr>
          <p:cNvPr id="26" name="Imagen 25" descr="Forma&#10;&#10;El contenido generado por IA puede ser incorrecto.">
            <a:extLst>
              <a:ext uri="{FF2B5EF4-FFF2-40B4-BE49-F238E27FC236}">
                <a16:creationId xmlns:a16="http://schemas.microsoft.com/office/drawing/2014/main" id="{B642248E-5F63-0168-ACB2-748CA8A59C3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5478532" y="6128421"/>
            <a:ext cx="287659" cy="63386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52F9681B-F0AB-259B-84AB-D8ADFEFCA87C}"/>
              </a:ext>
            </a:extLst>
          </p:cNvPr>
          <p:cNvSpPr txBox="1"/>
          <p:nvPr/>
        </p:nvSpPr>
        <p:spPr>
          <a:xfrm>
            <a:off x="101048" y="3038227"/>
            <a:ext cx="6974666" cy="1015663"/>
          </a:xfrm>
          <a:prstGeom prst="rect">
            <a:avLst/>
          </a:prstGeom>
          <a:noFill/>
        </p:spPr>
        <p:txBody>
          <a:bodyPr wrap="square">
            <a:spAutoFit/>
          </a:bodyPr>
          <a:lstStyle/>
          <a:p>
            <a:pPr>
              <a:spcBef>
                <a:spcPts val="600"/>
              </a:spcBef>
            </a:pPr>
            <a:r>
              <a:rPr lang="as-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অনুরোধ করা হয়েছিল; তা প্রত্যাখ্যাত হয়েছিল; প্রতিশোধ নেওয়া হয়েছিল; মোশি কোনও অলৌকিক কাজ করেননি; ... হতাশাজনক।</a:t>
            </a:r>
            <a:endParaRPr lang="e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B46BE25D-91E0-4803-EE8F-1B4BDEE16497}"/>
              </a:ext>
            </a:extLst>
          </p:cNvPr>
          <p:cNvSpPr txBox="1"/>
          <p:nvPr/>
        </p:nvSpPr>
        <p:spPr>
          <a:xfrm>
            <a:off x="111935" y="2073727"/>
            <a:ext cx="6752626" cy="1015663"/>
          </a:xfrm>
          <a:prstGeom prst="rect">
            <a:avLst/>
          </a:prstGeom>
          <a:noFill/>
        </p:spPr>
        <p:txBody>
          <a:bodyPr wrap="square">
            <a:spAutoFit/>
          </a:bodyPr>
          <a:lstStyle/>
          <a:p>
            <a:pPr>
              <a:spcBef>
                <a:spcPts val="600"/>
              </a:spcBef>
            </a:pPr>
            <a:r>
              <a:rPr lang="as-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তাই, জনগণের আশা ছিল সেই সব আশ্চর্য ঘটনায় (অলৌকিকভাবে), যা ফেরাউনকে তাদের অনুরোধে ইতিবাচকভাবে সাড়া দিতে বাধ্য করবে।</a:t>
            </a:r>
          </a:p>
        </p:txBody>
      </p:sp>
      <p:sp>
        <p:nvSpPr>
          <p:cNvPr id="15" name="CuadroTexto 14">
            <a:extLst>
              <a:ext uri="{FF2B5EF4-FFF2-40B4-BE49-F238E27FC236}">
                <a16:creationId xmlns:a16="http://schemas.microsoft.com/office/drawing/2014/main" id="{647DCA53-3BC7-8C4D-04E1-00D6C259A057}"/>
              </a:ext>
            </a:extLst>
          </p:cNvPr>
          <p:cNvSpPr txBox="1"/>
          <p:nvPr/>
        </p:nvSpPr>
        <p:spPr>
          <a:xfrm>
            <a:off x="90162" y="1086165"/>
            <a:ext cx="6826589" cy="1015663"/>
          </a:xfrm>
          <a:prstGeom prst="rect">
            <a:avLst/>
          </a:prstGeom>
          <a:noFill/>
        </p:spPr>
        <p:txBody>
          <a:bodyPr wrap="square">
            <a:spAutoFit/>
          </a:bodyPr>
          <a:lstStyle/>
          <a:p>
            <a:pPr>
              <a:spcBef>
                <a:spcPts val="600"/>
              </a:spcBef>
            </a:pPr>
            <a:r>
              <a:rPr lang="as-IN" sz="2000" b="1" dirty="0">
                <a:solidFill>
                  <a:schemeClr val="bg1"/>
                </a:solidFill>
                <a:effectLst>
                  <a:glow rad="127000">
                    <a:srgbClr val="436E6D"/>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তেমনি এটাও যুক্তিসংগত মনে হয়নি যে, এত বড় সংখ্যক উপযোগী মানুষকে শুধু শুধু মুক্তি দিয়ে দেওয়া হোক—যারা এমন সব কাজ করত, যা মিশরীয়রা করতে চাইত না।</a:t>
            </a:r>
          </a:p>
        </p:txBody>
      </p:sp>
      <p:pic>
        <p:nvPicPr>
          <p:cNvPr id="5" name="Imagen 4">
            <a:extLst>
              <a:ext uri="{FF2B5EF4-FFF2-40B4-BE49-F238E27FC236}">
                <a16:creationId xmlns:a16="http://schemas.microsoft.com/office/drawing/2014/main" id="{3DC73FD3-E1E8-F155-FDD5-8136B3A525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677400" y="208449"/>
            <a:ext cx="2404025" cy="3566527"/>
          </a:xfrm>
          <a:prstGeom prst="snip2DiagRect">
            <a:avLst>
              <a:gd name="adj1" fmla="val 15650"/>
              <a:gd name="adj2" fmla="val 0"/>
            </a:avLst>
          </a:prstGeom>
          <a:solidFill>
            <a:srgbClr val="FFFFFF">
              <a:shade val="85000"/>
            </a:srgbClr>
          </a:solidFill>
          <a:ln w="57150" cap="sq">
            <a:solidFill>
              <a:srgbClr val="C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826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out)">
                                      <p:cBhvr>
                                        <p:cTn id="34" dur="500"/>
                                        <p:tgtEl>
                                          <p:spTgt spid="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5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1000" fill="hold"/>
                                        <p:tgtEl>
                                          <p:spTgt spid="13"/>
                                        </p:tgtEl>
                                        <p:attrNameLst>
                                          <p:attrName>ppt_w</p:attrName>
                                        </p:attrNameLst>
                                      </p:cBhvr>
                                      <p:tavLst>
                                        <p:tav tm="0">
                                          <p:val>
                                            <p:fltVal val="0"/>
                                          </p:val>
                                        </p:tav>
                                        <p:tav tm="100000">
                                          <p:val>
                                            <p:strVal val="#ppt_w"/>
                                          </p:val>
                                        </p:tav>
                                      </p:tavLst>
                                    </p:anim>
                                    <p:anim calcmode="lin" valueType="num">
                                      <p:cBhvr>
                                        <p:cTn id="65" dur="1000" fill="hold"/>
                                        <p:tgtEl>
                                          <p:spTgt spid="13"/>
                                        </p:tgtEl>
                                        <p:attrNameLst>
                                          <p:attrName>ppt_h</p:attrName>
                                        </p:attrNameLst>
                                      </p:cBhvr>
                                      <p:tavLst>
                                        <p:tav tm="0">
                                          <p:val>
                                            <p:fltVal val="0"/>
                                          </p:val>
                                        </p:tav>
                                        <p:tav tm="100000">
                                          <p:val>
                                            <p:strVal val="#ppt_h"/>
                                          </p:val>
                                        </p:tav>
                                      </p:tavLst>
                                    </p:anim>
                                    <p:anim calcmode="lin" valueType="num">
                                      <p:cBhvr>
                                        <p:cTn id="66" dur="1000" fill="hold"/>
                                        <p:tgtEl>
                                          <p:spTgt spid="13"/>
                                        </p:tgtEl>
                                        <p:attrNameLst>
                                          <p:attrName>style.rotation</p:attrName>
                                        </p:attrNameLst>
                                      </p:cBhvr>
                                      <p:tavLst>
                                        <p:tav tm="0">
                                          <p:val>
                                            <p:fltVal val="90"/>
                                          </p:val>
                                        </p:tav>
                                        <p:tav tm="100000">
                                          <p:val>
                                            <p:fltVal val="0"/>
                                          </p:val>
                                        </p:tav>
                                      </p:tavLst>
                                    </p:anim>
                                    <p:animEffect transition="in" filter="fade">
                                      <p:cBhvr>
                                        <p:cTn id="67" dur="1000"/>
                                        <p:tgtEl>
                                          <p:spTgt spid="13"/>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4000"/>
                            </p:stCondLst>
                            <p:childTnLst>
                              <p:par>
                                <p:cTn id="73" presetID="31"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1000" fill="hold"/>
                                        <p:tgtEl>
                                          <p:spTgt spid="17"/>
                                        </p:tgtEl>
                                        <p:attrNameLst>
                                          <p:attrName>ppt_w</p:attrName>
                                        </p:attrNameLst>
                                      </p:cBhvr>
                                      <p:tavLst>
                                        <p:tav tm="0">
                                          <p:val>
                                            <p:fltVal val="0"/>
                                          </p:val>
                                        </p:tav>
                                        <p:tav tm="100000">
                                          <p:val>
                                            <p:strVal val="#ppt_w"/>
                                          </p:val>
                                        </p:tav>
                                      </p:tavLst>
                                    </p:anim>
                                    <p:anim calcmode="lin" valueType="num">
                                      <p:cBhvr>
                                        <p:cTn id="76" dur="1000" fill="hold"/>
                                        <p:tgtEl>
                                          <p:spTgt spid="17"/>
                                        </p:tgtEl>
                                        <p:attrNameLst>
                                          <p:attrName>ppt_h</p:attrName>
                                        </p:attrNameLst>
                                      </p:cBhvr>
                                      <p:tavLst>
                                        <p:tav tm="0">
                                          <p:val>
                                            <p:fltVal val="0"/>
                                          </p:val>
                                        </p:tav>
                                        <p:tav tm="100000">
                                          <p:val>
                                            <p:strVal val="#ppt_h"/>
                                          </p:val>
                                        </p:tav>
                                      </p:tavLst>
                                    </p:anim>
                                    <p:anim calcmode="lin" valueType="num">
                                      <p:cBhvr>
                                        <p:cTn id="77" dur="1000" fill="hold"/>
                                        <p:tgtEl>
                                          <p:spTgt spid="17"/>
                                        </p:tgtEl>
                                        <p:attrNameLst>
                                          <p:attrName>style.rotation</p:attrName>
                                        </p:attrNameLst>
                                      </p:cBhvr>
                                      <p:tavLst>
                                        <p:tav tm="0">
                                          <p:val>
                                            <p:fltVal val="90"/>
                                          </p:val>
                                        </p:tav>
                                        <p:tav tm="100000">
                                          <p:val>
                                            <p:fltVal val="0"/>
                                          </p:val>
                                        </p:tav>
                                      </p:tavLst>
                                    </p:anim>
                                    <p:animEffect transition="in" filter="fade">
                                      <p:cBhvr>
                                        <p:cTn id="78" dur="1000"/>
                                        <p:tgtEl>
                                          <p:spTgt spid="17"/>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5500"/>
                            </p:stCondLst>
                            <p:childTnLst>
                              <p:par>
                                <p:cTn id="84" presetID="31"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1000" fill="hold"/>
                                        <p:tgtEl>
                                          <p:spTgt spid="14"/>
                                        </p:tgtEl>
                                        <p:attrNameLst>
                                          <p:attrName>ppt_w</p:attrName>
                                        </p:attrNameLst>
                                      </p:cBhvr>
                                      <p:tavLst>
                                        <p:tav tm="0">
                                          <p:val>
                                            <p:fltVal val="0"/>
                                          </p:val>
                                        </p:tav>
                                        <p:tav tm="100000">
                                          <p:val>
                                            <p:strVal val="#ppt_w"/>
                                          </p:val>
                                        </p:tav>
                                      </p:tavLst>
                                    </p:anim>
                                    <p:anim calcmode="lin" valueType="num">
                                      <p:cBhvr>
                                        <p:cTn id="87" dur="1000" fill="hold"/>
                                        <p:tgtEl>
                                          <p:spTgt spid="14"/>
                                        </p:tgtEl>
                                        <p:attrNameLst>
                                          <p:attrName>ppt_h</p:attrName>
                                        </p:attrNameLst>
                                      </p:cBhvr>
                                      <p:tavLst>
                                        <p:tav tm="0">
                                          <p:val>
                                            <p:fltVal val="0"/>
                                          </p:val>
                                        </p:tav>
                                        <p:tav tm="100000">
                                          <p:val>
                                            <p:strVal val="#ppt_h"/>
                                          </p:val>
                                        </p:tav>
                                      </p:tavLst>
                                    </p:anim>
                                    <p:anim calcmode="lin" valueType="num">
                                      <p:cBhvr>
                                        <p:cTn id="88" dur="1000" fill="hold"/>
                                        <p:tgtEl>
                                          <p:spTgt spid="14"/>
                                        </p:tgtEl>
                                        <p:attrNameLst>
                                          <p:attrName>style.rotation</p:attrName>
                                        </p:attrNameLst>
                                      </p:cBhvr>
                                      <p:tavLst>
                                        <p:tav tm="0">
                                          <p:val>
                                            <p:fltVal val="90"/>
                                          </p:val>
                                        </p:tav>
                                        <p:tav tm="100000">
                                          <p:val>
                                            <p:fltVal val="0"/>
                                          </p:val>
                                        </p:tav>
                                      </p:tavLst>
                                    </p:anim>
                                    <p:animEffect transition="in" filter="fade">
                                      <p:cBhvr>
                                        <p:cTn id="89" dur="1000"/>
                                        <p:tgtEl>
                                          <p:spTgt spid="1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497BD3-BF87-4C4A-F3EC-D9C7EADF2C79}"/>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7B5EF73D-6028-4A34-F9F2-514CE6BF8199}"/>
              </a:ext>
            </a:extLst>
          </p:cNvPr>
          <p:cNvGrpSpPr>
            <a:grpSpLocks noGrp="1" noUngrp="1" noRot="1" noMove="1" noResize="1"/>
          </p:cNvGrpSpPr>
          <p:nvPr/>
        </p:nvGrpSpPr>
        <p:grpSpPr>
          <a:xfrm>
            <a:off x="0" y="1943100"/>
            <a:ext cx="5314950" cy="4914899"/>
            <a:chOff x="0" y="1943100"/>
            <a:chExt cx="5314950" cy="4914899"/>
          </a:xfrm>
        </p:grpSpPr>
        <p:pic>
          <p:nvPicPr>
            <p:cNvPr id="4" name="Imagen 3" descr="Un grupo de personas en un escenario&#10;&#10;El contenido generado por IA puede ser incorrecto.">
              <a:extLst>
                <a:ext uri="{FF2B5EF4-FFF2-40B4-BE49-F238E27FC236}">
                  <a16:creationId xmlns:a16="http://schemas.microsoft.com/office/drawing/2014/main" id="{220C6728-6485-9873-4470-BFF2031F5B8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t="3943" b="3943"/>
            <a:stretch>
              <a:fill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B15C8E82-B23E-540A-28D8-6CB8EBC570B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279D5E0E-2F28-B80C-1458-E6F7C7D04DF1}"/>
              </a:ext>
            </a:extLst>
          </p:cNvPr>
          <p:cNvSpPr txBox="1"/>
          <p:nvPr/>
        </p:nvSpPr>
        <p:spPr>
          <a:xfrm>
            <a:off x="5374156" y="1833754"/>
            <a:ext cx="6817844" cy="4154984"/>
          </a:xfrm>
          <a:prstGeom prst="rect">
            <a:avLst/>
          </a:prstGeom>
          <a:noFill/>
        </p:spPr>
        <p:txBody>
          <a:bodyPr wrap="square">
            <a:spAutoFit/>
            <a:scene3d>
              <a:camera prst="orthographicFront"/>
              <a:lightRig rig="threePt" dir="t"/>
            </a:scene3d>
            <a:sp3d extrusionH="57150" contourW="31750">
              <a:bevelT w="38100" h="38100"/>
              <a:contourClr>
                <a:schemeClr val="accent3">
                  <a:lumMod val="50000"/>
                </a:schemeClr>
              </a:contourClr>
            </a:sp3d>
          </a:bodyPr>
          <a:lstStyle/>
          <a:p>
            <a:pPr algn="ctr"/>
            <a:r>
              <a:rPr lang="as-I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একটি অনুরোধ: “আমার লোকদের যেতে দাও”</a:t>
            </a:r>
            <a:endParaRPr lang="en" sz="6600" b="1" spc="300" dirty="0">
              <a:ln w="0"/>
              <a:gradFill>
                <a:gsLst>
                  <a:gs pos="0">
                    <a:schemeClr val="accent3">
                      <a:lumMod val="50000"/>
                    </a:schemeClr>
                  </a:gs>
                  <a:gs pos="50000">
                    <a:schemeClr val="accent3"/>
                  </a:gs>
                  <a:gs pos="100000">
                    <a:srgbClr val="FF4343"/>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230757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267A5EA9-FDF8-C46B-2BEA-B1513F6B8EAD}"/>
              </a:ext>
            </a:extLst>
          </p:cNvPr>
          <p:cNvSpPr>
            <a:spLocks noGrp="1" noRot="1" noMove="1" noResize="1" noEditPoints="1" noAdjustHandles="1" noChangeArrowheads="1" noChangeShapeType="1"/>
          </p:cNvSpPr>
          <p:nvPr/>
        </p:nvSpPr>
        <p:spPr>
          <a:xfrm>
            <a:off x="0" y="0"/>
            <a:ext cx="12192000" cy="129535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6D76134-881B-966D-C83F-357885F3F6BE}"/>
              </a:ext>
            </a:extLst>
          </p:cNvPr>
          <p:cNvSpPr txBox="1"/>
          <p:nvPr/>
        </p:nvSpPr>
        <p:spPr>
          <a:xfrm>
            <a:off x="0" y="0"/>
            <a:ext cx="12192000" cy="769441"/>
          </a:xfrm>
          <a:prstGeom prst="rect">
            <a:avLst/>
          </a:prstGeom>
          <a:noFill/>
        </p:spPr>
        <p:txBody>
          <a:bodyPr wrap="square">
            <a:spAutoFit/>
          </a:bodyPr>
          <a:lstStyle/>
          <a:p>
            <a:pPr algn="ctr"/>
            <a:r>
              <a:rPr lang="as-I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ফরৌণের প্রতিক্রিয়া</a:t>
            </a:r>
            <a:endParaRPr lang="en" sz="4400" b="1" spc="300" dirty="0">
              <a:ln w="12700" cmpd="sng">
                <a:solidFill>
                  <a:srgbClr val="FFFF00"/>
                </a:solidFill>
                <a:prstDash val="solid"/>
              </a:ln>
              <a:gradFill>
                <a:gsLst>
                  <a:gs pos="0">
                    <a:srgbClr val="FFFF00"/>
                  </a:gs>
                  <a:gs pos="4000">
                    <a:srgbClr val="FFFF66"/>
                  </a:gs>
                  <a:gs pos="87000">
                    <a:srgbClr val="FFFFCC"/>
                  </a:gs>
                </a:gsLst>
                <a:lin ang="5400000"/>
              </a:gra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EF5978C-C796-A3B3-A7EF-B8B1FAD40C11}"/>
              </a:ext>
            </a:extLst>
          </p:cNvPr>
          <p:cNvSpPr txBox="1"/>
          <p:nvPr/>
        </p:nvSpPr>
        <p:spPr>
          <a:xfrm>
            <a:off x="1195387" y="607516"/>
            <a:ext cx="9801225" cy="646331"/>
          </a:xfrm>
          <a:prstGeom prst="rect">
            <a:avLst/>
          </a:prstGeom>
          <a:noFill/>
        </p:spPr>
        <p:txBody>
          <a:bodyPr wrap="square">
            <a:spAutoFit/>
          </a:bodyPr>
          <a:lstStyle/>
          <a:p>
            <a:pPr algn="ctr"/>
            <a:r>
              <a:rPr lang="en"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ফরৌণ কহিলেন, সদাপ্রভু কে, যে আমি তাহার কথা শুনিয়া ইস্রায়েলকে ছাড়িয়া দিব? আমি সদাপ্রভুকে জানি না, ইস্রায়েলকেও ছাড়িয়া দিব না।</a:t>
            </a:r>
            <a:r>
              <a:rPr lang="en"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যাত্রাপুস্তক </a:t>
            </a:r>
            <a:r>
              <a:rPr lang="en-US" sz="1400"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৫:২</a:t>
            </a:r>
            <a:r>
              <a:rPr lang="en" sz="1400" b="1" dirty="0">
                <a:solidFill>
                  <a:srgbClr val="EEC7EC"/>
                </a:solidFill>
                <a:effectLst>
                  <a:glow rad="127000">
                    <a:srgbClr val="2D0149"/>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p>
        </p:txBody>
      </p:sp>
      <p:sp>
        <p:nvSpPr>
          <p:cNvPr id="6" name="CuadroTexto 5">
            <a:extLst>
              <a:ext uri="{FF2B5EF4-FFF2-40B4-BE49-F238E27FC236}">
                <a16:creationId xmlns:a16="http://schemas.microsoft.com/office/drawing/2014/main" id="{E4348288-D948-E068-378F-D33A25B3E43D}"/>
              </a:ext>
            </a:extLst>
          </p:cNvPr>
          <p:cNvSpPr txBox="1"/>
          <p:nvPr/>
        </p:nvSpPr>
        <p:spPr>
          <a:xfrm>
            <a:off x="3102429" y="1295353"/>
            <a:ext cx="6847114" cy="1631216"/>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মোশিকে ফরৌণ ঘোষণা করা থেকে বিরত রাখার জন্য হাতশেপসুতের রাজত্বকালে তৃতীয় থুতমোসকে যখন সিংহাসনে বসানো হয়েছিল তখন তিনি শিশু ছিলেন। থুতমোস যখন কিশোর ছিলেন তখন মোশি মিশর থেকে পালিয়ে যান।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sona, parado, mujer, hombre&#10;&#10;El contenido generado por IA puede ser incorrecto.">
            <a:extLst>
              <a:ext uri="{FF2B5EF4-FFF2-40B4-BE49-F238E27FC236}">
                <a16:creationId xmlns:a16="http://schemas.microsoft.com/office/drawing/2014/main" id="{311D097E-7D14-7544-7DE5-08DDAC419B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7008" y="1537348"/>
            <a:ext cx="2818335" cy="229314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Diagrama&#10;&#10;El contenido generado por IA puede ser incorrecto.">
            <a:extLst>
              <a:ext uri="{FF2B5EF4-FFF2-40B4-BE49-F238E27FC236}">
                <a16:creationId xmlns:a16="http://schemas.microsoft.com/office/drawing/2014/main" id="{A0FFFAC5-C60F-E9B2-57F1-2A8C55432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97008" y="4303764"/>
            <a:ext cx="2818335" cy="2293144"/>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Grupo de personas con instrumentos musicales&#10;&#10;El contenido generado por IA puede ser incorrecto.">
            <a:extLst>
              <a:ext uri="{FF2B5EF4-FFF2-40B4-BE49-F238E27FC236}">
                <a16:creationId xmlns:a16="http://schemas.microsoft.com/office/drawing/2014/main" id="{CB493894-F19E-9B63-3CFA-60200AA7E07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53404" y="3098141"/>
            <a:ext cx="2234571" cy="2315672"/>
          </a:xfrm>
          <a:prstGeom prst="rect">
            <a:avLst/>
          </a:prstGeom>
          <a:ln w="38100" cap="sq">
            <a:gradFill>
              <a:gsLst>
                <a:gs pos="0">
                  <a:srgbClr val="46308A"/>
                </a:gs>
                <a:gs pos="32000">
                  <a:srgbClr val="46308A"/>
                </a:gs>
                <a:gs pos="36000">
                  <a:srgbClr val="FDFDFE"/>
                </a:gs>
                <a:gs pos="69000">
                  <a:schemeClr val="bg1"/>
                </a:gs>
                <a:gs pos="73000">
                  <a:srgbClr val="FF0000"/>
                </a:gs>
                <a:gs pos="100000">
                  <a:srgbClr val="FF0000"/>
                </a:gs>
              </a:gsLst>
              <a:lin ang="5400000" scaled="1"/>
            </a:gradFill>
            <a:prstDash val="solid"/>
            <a:miter lim="800000"/>
          </a:ln>
          <a:effectLst>
            <a:outerShdw blurRad="50800" dist="38100" dir="2700000" algn="tl" rotWithShape="0">
              <a:srgbClr val="000000">
                <a:alpha val="43000"/>
              </a:srgbClr>
            </a:outerShdw>
          </a:effectLst>
        </p:spPr>
      </p:pic>
      <p:pic>
        <p:nvPicPr>
          <p:cNvPr id="19" name="Imagen 18">
            <a:extLst>
              <a:ext uri="{FF2B5EF4-FFF2-40B4-BE49-F238E27FC236}">
                <a16:creationId xmlns:a16="http://schemas.microsoft.com/office/drawing/2014/main" id="{AB568844-9866-E032-DDAE-582998A4B25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652009" y="1291947"/>
            <a:ext cx="2437363" cy="176967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CuadroTexto 6">
            <a:extLst>
              <a:ext uri="{FF2B5EF4-FFF2-40B4-BE49-F238E27FC236}">
                <a16:creationId xmlns:a16="http://schemas.microsoft.com/office/drawing/2014/main" id="{4266E1B5-0D5B-895D-EE24-A3DEF233BF17}"/>
              </a:ext>
            </a:extLst>
          </p:cNvPr>
          <p:cNvSpPr txBox="1"/>
          <p:nvPr/>
        </p:nvSpPr>
        <p:spPr>
          <a:xfrm>
            <a:off x="3079240" y="5450336"/>
            <a:ext cx="9167189"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তার মনোভাবটি প্রকাশিতবাক্যে একটি প্রতীক হিসেবে ব্যবহৃত হয়েছে, যা ১৮শ শতাব্দীর ফরাসি বিপ্লবের সময় ফরাসি জাতিকে উপস্থাপন করে (প্রকাশিতবাক্য ১১:৮)। ফরৌণনের মতোই, ফরাসি প্রজাতন্ত্র ধর্মকে বিলুপ্ত ঘোষণা করে এবং নিজেকে একটি নাস্তিক জাতি হিসেবে প্রতিষ্ঠিত করে।</a:t>
            </a:r>
          </a:p>
        </p:txBody>
      </p:sp>
      <p:sp>
        <p:nvSpPr>
          <p:cNvPr id="10" name="CuadroTexto 9">
            <a:extLst>
              <a:ext uri="{FF2B5EF4-FFF2-40B4-BE49-F238E27FC236}">
                <a16:creationId xmlns:a16="http://schemas.microsoft.com/office/drawing/2014/main" id="{F03F1F48-6291-CF97-BE10-CB68491281C9}"/>
              </a:ext>
            </a:extLst>
          </p:cNvPr>
          <p:cNvSpPr txBox="1"/>
          <p:nvPr/>
        </p:nvSpPr>
        <p:spPr>
          <a:xfrm>
            <a:off x="3189514" y="4192213"/>
            <a:ext cx="6204858"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থমথোসের প্রতিক্রিয়া ছিল একটি চ্যালেঞ্জ—মোশির প্রতি নয়, বরং ঈশ্বরের প্রতি। সংক্ষেপে বললে, তিনি ঈশ্বরের অস্তিত্বকেই চ্যালেঞ্জ জানিয়েছিলেন (যাত্রাপুস্তক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৫:২)।</a:t>
            </a:r>
          </a:p>
        </p:txBody>
      </p:sp>
      <p:sp>
        <p:nvSpPr>
          <p:cNvPr id="13" name="CuadroTexto 12">
            <a:extLst>
              <a:ext uri="{FF2B5EF4-FFF2-40B4-BE49-F238E27FC236}">
                <a16:creationId xmlns:a16="http://schemas.microsoft.com/office/drawing/2014/main" id="{731ADAF6-8D8F-5BC8-6ED4-D90DC790E263}"/>
              </a:ext>
            </a:extLst>
          </p:cNvPr>
          <p:cNvSpPr txBox="1"/>
          <p:nvPr/>
        </p:nvSpPr>
        <p:spPr>
          <a:xfrm>
            <a:off x="3102429" y="2868360"/>
            <a:ext cx="6549580"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চল্লিশ বছর পর, মোশি আবার রাজদরবারে ফিরে এলেন। তিনি কি সিংহাসনের অধিকার দাবি করতে এসেছিলেন? মোটেই না। তার অনুরোধ ছিল একেবারে সরল: “আমার জাতিকে যেতে দাও” (যাত্রাপুস্তক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৫:১)।</a:t>
            </a:r>
          </a:p>
        </p:txBody>
      </p:sp>
    </p:spTree>
    <p:extLst>
      <p:ext uri="{BB962C8B-B14F-4D97-AF65-F5344CB8AC3E}">
        <p14:creationId xmlns:p14="http://schemas.microsoft.com/office/powerpoint/2010/main" val="399950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800" decel="100000"/>
                                        <p:tgtEl>
                                          <p:spTgt spid="19"/>
                                        </p:tgtEl>
                                      </p:cBhvr>
                                    </p:animEffect>
                                    <p:anim calcmode="lin" valueType="num">
                                      <p:cBhvr>
                                        <p:cTn id="22" dur="800" decel="100000" fill="hold"/>
                                        <p:tgtEl>
                                          <p:spTgt spid="19"/>
                                        </p:tgtEl>
                                        <p:attrNameLst>
                                          <p:attrName>style.rotation</p:attrName>
                                        </p:attrNameLst>
                                      </p:cBhvr>
                                      <p:tavLst>
                                        <p:tav tm="0">
                                          <p:val>
                                            <p:fltVal val="-90"/>
                                          </p:val>
                                        </p:tav>
                                        <p:tav tm="100000">
                                          <p:val>
                                            <p:fltVal val="0"/>
                                          </p:val>
                                        </p:tav>
                                      </p:tavLst>
                                    </p:anim>
                                    <p:anim calcmode="lin" valueType="num">
                                      <p:cBhvr>
                                        <p:cTn id="23" dur="800" decel="100000" fill="hold"/>
                                        <p:tgtEl>
                                          <p:spTgt spid="19"/>
                                        </p:tgtEl>
                                        <p:attrNameLst>
                                          <p:attrName>ppt_x</p:attrName>
                                        </p:attrNameLst>
                                      </p:cBhvr>
                                      <p:tavLst>
                                        <p:tav tm="0">
                                          <p:val>
                                            <p:strVal val="#ppt_x+0.4"/>
                                          </p:val>
                                        </p:tav>
                                        <p:tav tm="100000">
                                          <p:val>
                                            <p:strVal val="#ppt_x-0.05"/>
                                          </p:val>
                                        </p:tav>
                                      </p:tavLst>
                                    </p:anim>
                                    <p:anim calcmode="lin" valueType="num">
                                      <p:cBhvr>
                                        <p:cTn id="24" dur="800" decel="100000" fill="hold"/>
                                        <p:tgtEl>
                                          <p:spTgt spid="1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left)">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42"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outHorizontal)">
                                      <p:cBhvr>
                                        <p:cTn id="61" dur="500"/>
                                        <p:tgtEl>
                                          <p:spTgt spid="1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8D7DAE7-E6BD-1955-4861-FFE9F527E2CC}"/>
              </a:ext>
            </a:extLst>
          </p:cNvPr>
          <p:cNvSpPr/>
          <p:nvPr/>
        </p:nvSpPr>
        <p:spPr>
          <a:xfrm>
            <a:off x="3777342" y="9939"/>
            <a:ext cx="8306693" cy="15734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80FC145-9A65-684D-1080-A7712D2C4424}"/>
              </a:ext>
            </a:extLst>
          </p:cNvPr>
          <p:cNvSpPr txBox="1"/>
          <p:nvPr/>
        </p:nvSpPr>
        <p:spPr>
          <a:xfrm>
            <a:off x="3687418" y="0"/>
            <a:ext cx="8229598"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as-IN" sz="4400" b="1" dirty="0">
                <a:ln w="22225">
                  <a:solidFill>
                    <a:srgbClr val="FF381D"/>
                  </a:solidFill>
                  <a:prstDash val="solid"/>
                </a:ln>
                <a:solidFill>
                  <a:srgbClr val="FFBCB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লোকেদের প্রতিক্রিয়া </a:t>
            </a:r>
            <a:endParaRPr lang="en" sz="4400" b="1" dirty="0">
              <a:ln w="22225">
                <a:solidFill>
                  <a:srgbClr val="FF381D"/>
                </a:solidFill>
                <a:prstDash val="solid"/>
              </a:ln>
              <a:solidFill>
                <a:srgbClr val="FFBCB3"/>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36812A5-EE95-4111-0605-BCBA7CD3314C}"/>
              </a:ext>
            </a:extLst>
          </p:cNvPr>
          <p:cNvSpPr txBox="1"/>
          <p:nvPr/>
        </p:nvSpPr>
        <p:spPr>
          <a:xfrm>
            <a:off x="3864429" y="633323"/>
            <a:ext cx="8107017" cy="923330"/>
          </a:xfrm>
          <a:prstGeom prst="rect">
            <a:avLst/>
          </a:prstGeom>
          <a:noFill/>
        </p:spPr>
        <p:txBody>
          <a:bodyPr wrap="square">
            <a:spAutoFit/>
          </a:bodyPr>
          <a:lstStyle/>
          <a:p>
            <a:pPr algn="ctr"/>
            <a:r>
              <a:rPr lang="en"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তাহারা তাঁহাদিগকে কহিল, সদাপ্রভু তোমাদের প্রতি দৃষ্টি করিয়া বিচার করুন, কেননা তোমরা ফরৌণের দৃষ্টিতে ও তাঁহার দাসগণের দৃষ্টিতে আমাদিগকে </a:t>
            </a:r>
            <a:r>
              <a:rPr lang="en-US"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as-IN"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প্রাণনাশার্থে তাহাদের হস্তে খড়গ দিয়াছ।</a:t>
            </a:r>
            <a:r>
              <a:rPr lang="en"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যাত্রাপুস্তক</a:t>
            </a:r>
            <a:r>
              <a:rPr lang="en-US" sz="14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৫:২১</a:t>
            </a:r>
            <a:r>
              <a:rPr lang="en" sz="1400" b="1" dirty="0">
                <a:solidFill>
                  <a:srgbClr val="FFFF00"/>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p>
        </p:txBody>
      </p:sp>
      <p:sp>
        <p:nvSpPr>
          <p:cNvPr id="6" name="CuadroTexto 5">
            <a:extLst>
              <a:ext uri="{FF2B5EF4-FFF2-40B4-BE49-F238E27FC236}">
                <a16:creationId xmlns:a16="http://schemas.microsoft.com/office/drawing/2014/main" id="{70F6E8B3-5E99-D016-4F4F-B7FE0C774732}"/>
              </a:ext>
            </a:extLst>
          </p:cNvPr>
          <p:cNvSpPr txBox="1"/>
          <p:nvPr/>
        </p:nvSpPr>
        <p:spPr>
          <a:xfrm>
            <a:off x="3687417" y="1573446"/>
            <a:ext cx="8511224" cy="1323439"/>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 যখন ঈশ্বরের দেখানো নিদর্শনগুলো জনগণের সামনে প্রদর্শন করেন, তখন তারা বিশ্বাস করে এবং উপাসনা করে (যাত্রাপুস্তক</a:t>
            </a:r>
            <a:r>
              <a:rPr lang="hi-IN"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৪:২৯-৩১)। আমরা কল্পনা করতে পারি, তারা কী আশায় ফরৌণের জবাবের জন্য অপেক্ষা করছিল।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a caricatura de una persona&#10;&#10;El contenido generado por IA puede ser incorrecto.">
            <a:extLst>
              <a:ext uri="{FF2B5EF4-FFF2-40B4-BE49-F238E27FC236}">
                <a16:creationId xmlns:a16="http://schemas.microsoft.com/office/drawing/2014/main" id="{E886AF16-379A-0E0E-EAB2-6EB34F8BC0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0021" y="172424"/>
            <a:ext cx="3412433" cy="2633904"/>
          </a:xfrm>
          <a:prstGeom prst="rect">
            <a:avLst/>
          </a:prstGeom>
          <a:effectLst>
            <a:innerShdw blurRad="114300">
              <a:prstClr val="black"/>
            </a:innerShdw>
          </a:effectLst>
        </p:spPr>
      </p:pic>
      <p:pic>
        <p:nvPicPr>
          <p:cNvPr id="11" name="Imagen 10">
            <a:extLst>
              <a:ext uri="{FF2B5EF4-FFF2-40B4-BE49-F238E27FC236}">
                <a16:creationId xmlns:a16="http://schemas.microsoft.com/office/drawing/2014/main" id="{89694C55-EEE9-7C0D-245D-98C1D817EA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23"/>
          <a:stretch>
            <a:fillRect/>
          </a:stretch>
        </p:blipFill>
        <p:spPr>
          <a:xfrm>
            <a:off x="7565570" y="2621609"/>
            <a:ext cx="4351446" cy="306895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29975556-BC43-C005-4561-C7D55B5FB2B9}"/>
              </a:ext>
            </a:extLst>
          </p:cNvPr>
          <p:cNvSpPr txBox="1"/>
          <p:nvPr/>
        </p:nvSpPr>
        <p:spPr>
          <a:xfrm>
            <a:off x="70451" y="2977475"/>
            <a:ext cx="7587955"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কিন্তু জবাব ছিল সম্পূর্ণ অপ্রত্যাশিত। ফরৌণ শুধু প্রত্যাখ্যানই করলেন না, বরং তাদের নির্মাণকাজের জন্য খড় না দিয়ে একই পরিমাণ কাজ করার আদেশ দিলেন (যাত্রাপুস্তক৫:৬-৮)। এই অযৌক্তিক আদেশের কারণ কী ছিল?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F3812028-E8F8-991E-C050-5C627D833489}"/>
              </a:ext>
            </a:extLst>
          </p:cNvPr>
          <p:cNvSpPr txBox="1"/>
          <p:nvPr/>
        </p:nvSpPr>
        <p:spPr>
          <a:xfrm>
            <a:off x="37792" y="5767391"/>
            <a:ext cx="12116415" cy="1015663"/>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যখন তাদের সঙ্গে দুর্ব্যবহার করা হলো, তখন কাজের তদারককারীরা ফরৌণের কাছে অভিযোগ করল, কিন্তু তাদের কথা উপেক্ষা করা হলো। এরপর তারা মোশি ও হারোনের বিরুদ্ধে মুখ ফিরিয়ে নিল এবং অভিযোগ করল যে, তাদের অবস্থাকে আরও খারাপ করে তুলেছেন (যাত্রাপুস্তক৫:২০-২১)।</a:t>
            </a:r>
          </a:p>
        </p:txBody>
      </p:sp>
      <p:sp>
        <p:nvSpPr>
          <p:cNvPr id="9" name="CuadroTexto 8">
            <a:extLst>
              <a:ext uri="{FF2B5EF4-FFF2-40B4-BE49-F238E27FC236}">
                <a16:creationId xmlns:a16="http://schemas.microsoft.com/office/drawing/2014/main" id="{FD764C5C-C502-E95E-68D3-00572CA3BEC8}"/>
              </a:ext>
            </a:extLst>
          </p:cNvPr>
          <p:cNvSpPr txBox="1"/>
          <p:nvPr/>
        </p:nvSpPr>
        <p:spPr>
          <a:xfrm>
            <a:off x="75587" y="4327235"/>
            <a:ext cx="7489983" cy="132343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থমথোসের মতে, মোশি ও হারোন তাদের “তাদের কাজ থেকে বিশ্রাম [</a:t>
            </a:r>
            <a:r>
              <a:rPr lang="en-US" sz="2000" b="1" dirty="0">
                <a:latin typeface="Nirmala UI" panose="020B0502040204020203" pitchFamily="34" charset="0"/>
                <a:ea typeface="Nirmala UI" panose="020B0502040204020203" pitchFamily="34" charset="0"/>
                <a:cs typeface="Nirmala UI" panose="020B0502040204020203" pitchFamily="34" charset="0"/>
              </a:rPr>
              <a:t>Sabbath </a:t>
            </a:r>
            <a:r>
              <a:rPr lang="as-IN" sz="2000" b="1" dirty="0">
                <a:latin typeface="Nirmala UI" panose="020B0502040204020203" pitchFamily="34" charset="0"/>
                <a:ea typeface="Nirmala UI" panose="020B0502040204020203" pitchFamily="34" charset="0"/>
                <a:cs typeface="Nirmala UI" panose="020B0502040204020203" pitchFamily="34" charset="0"/>
              </a:rPr>
              <a:t>] নিতে বাধ্য করেছেন” (যাত্রাপুস্তক৫:৫)। তার মতে, যদি তাদের ধর্ম ও স্বাধীনতা নিয়ে কথা বলার সময় থাকে, তাহলে খড় সংগ্রহ করারও সময় থাকবে (যাত্রাপুস্তক৫:৯, ১৭)।</a:t>
            </a:r>
          </a:p>
        </p:txBody>
      </p:sp>
    </p:spTree>
    <p:extLst>
      <p:ext uri="{BB962C8B-B14F-4D97-AF65-F5344CB8AC3E}">
        <p14:creationId xmlns:p14="http://schemas.microsoft.com/office/powerpoint/2010/main" val="214853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12"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 calcmode="lin" valueType="num">
                                      <p:cBhvr>
                                        <p:cTn id="43" dur="500" fill="hold"/>
                                        <p:tgtEl>
                                          <p:spTgt spid="11"/>
                                        </p:tgtEl>
                                        <p:attrNameLst>
                                          <p:attrName>style.rotation</p:attrName>
                                        </p:attrNameLst>
                                      </p:cBhvr>
                                      <p:tavLst>
                                        <p:tav tm="0">
                                          <p:val>
                                            <p:fltVal val="360"/>
                                          </p:val>
                                        </p:tav>
                                        <p:tav tm="100000">
                                          <p:val>
                                            <p:fltVal val="0"/>
                                          </p:val>
                                        </p:tav>
                                      </p:tavLst>
                                    </p:anim>
                                    <p:animEffect transition="in" filter="fade">
                                      <p:cBhvr>
                                        <p:cTn id="44" dur="500"/>
                                        <p:tgtEl>
                                          <p:spTgt spid="1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4109440-B62B-87C7-4FBB-F59BCFE8D99C}"/>
              </a:ext>
            </a:extLst>
          </p:cNvPr>
          <p:cNvSpPr>
            <a:spLocks noGrp="1" noRot="1" noMove="1" noResize="1" noEditPoints="1" noAdjustHandles="1" noChangeArrowheads="1" noChangeShapeType="1"/>
          </p:cNvSpPr>
          <p:nvPr/>
        </p:nvSpPr>
        <p:spPr>
          <a:xfrm>
            <a:off x="0" y="0"/>
            <a:ext cx="12192000" cy="130488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CB3A76-85F9-5BA8-2556-45329AD36680}"/>
              </a:ext>
            </a:extLst>
          </p:cNvPr>
          <p:cNvSpPr txBox="1"/>
          <p:nvPr/>
        </p:nvSpPr>
        <p:spPr>
          <a:xfrm>
            <a:off x="0" y="0"/>
            <a:ext cx="12192000" cy="830997"/>
          </a:xfrm>
          <a:prstGeom prst="rect">
            <a:avLst/>
          </a:prstGeom>
          <a:noFill/>
        </p:spPr>
        <p:txBody>
          <a:bodyPr wrap="square">
            <a:spAutoFit/>
            <a:scene3d>
              <a:camera prst="orthographicFront"/>
              <a:lightRig rig="chilly" dir="t"/>
            </a:scene3d>
            <a:sp3d extrusionH="57150" contourW="19050" prstMaterial="matte">
              <a:bevelT w="63500" h="12700" prst="angle"/>
              <a:contourClr>
                <a:schemeClr val="tx1"/>
              </a:contourClr>
            </a:sp3d>
          </a:bodyPr>
          <a:lstStyle/>
          <a:p>
            <a:pPr algn="ctr"/>
            <a:r>
              <a:rPr lang="as-I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Nirmala UI" panose="020B0502040204020203" pitchFamily="34" charset="0"/>
                <a:ea typeface="Nirmala UI" panose="020B0502040204020203" pitchFamily="34" charset="0"/>
                <a:cs typeface="Nirmala UI" panose="020B0502040204020203" pitchFamily="34" charset="0"/>
              </a:rPr>
              <a:t>ঈশ্বরের প্রতিক্রিয়া </a:t>
            </a:r>
            <a:endParaRPr lang="en" sz="4800" b="1" spc="300" dirty="0">
              <a:ln/>
              <a:gradFill>
                <a:gsLst>
                  <a:gs pos="0">
                    <a:schemeClr val="accent5">
                      <a:hueOff val="0"/>
                      <a:satOff val="0"/>
                      <a:lumOff val="0"/>
                      <a:alphaOff val="0"/>
                      <a:satMod val="103000"/>
                      <a:lumMod val="102000"/>
                      <a:tint val="94000"/>
                    </a:schemeClr>
                  </a:gs>
                  <a:gs pos="45000">
                    <a:schemeClr val="accent5">
                      <a:hueOff val="0"/>
                      <a:satOff val="0"/>
                      <a:lumOff val="0"/>
                      <a:alphaOff val="0"/>
                      <a:satMod val="110000"/>
                      <a:lumMod val="100000"/>
                      <a:shade val="100000"/>
                    </a:schemeClr>
                  </a:gs>
                  <a:gs pos="53000">
                    <a:schemeClr val="accent6"/>
                  </a:gs>
                  <a:gs pos="100000">
                    <a:schemeClr val="accent6"/>
                  </a:gs>
                </a:gsLst>
                <a:lin ang="5400000" scaled="0"/>
              </a:gra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4358A65F-D461-76AC-ECE3-43E9063D0CB1}"/>
              </a:ext>
            </a:extLst>
          </p:cNvPr>
          <p:cNvSpPr txBox="1"/>
          <p:nvPr/>
        </p:nvSpPr>
        <p:spPr>
          <a:xfrm>
            <a:off x="95250" y="674191"/>
            <a:ext cx="12001500" cy="646331"/>
          </a:xfrm>
          <a:prstGeom prst="rect">
            <a:avLst/>
          </a:prstGeom>
          <a:noFill/>
        </p:spPr>
        <p:txBody>
          <a:bodyPr wrap="square">
            <a:spAutoFit/>
            <a:scene3d>
              <a:camera prst="orthographicFront"/>
              <a:lightRig rig="threePt" dir="t"/>
            </a:scene3d>
            <a:sp3d extrusionH="57150">
              <a:bevelT w="38100" h="38100"/>
            </a:sp3d>
          </a:bodyPr>
          <a:lstStyle/>
          <a:p>
            <a:r>
              <a:rPr lang="e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as-I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তখন সদাপ্রভু মোশিকে কহিলেন, আমি ফরৌণের প্রতি যাহা করিব, তাহা তুমি এখন দেখিবে; </a:t>
            </a:r>
            <a:r>
              <a:rPr lang="en-US"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as-I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এবং পরাক্রান্ত হস্ত দেখান হইলে আপন দেশ হইতে তাহাদিগকে দূর করিয়া দিবে।</a:t>
            </a:r>
            <a:r>
              <a:rPr lang="en"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যাত্রাপুস্তক ৬:১</a:t>
            </a:r>
            <a:r>
              <a:rPr lang="en" sz="1400" b="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a:t>
            </a:r>
          </a:p>
        </p:txBody>
      </p:sp>
      <p:sp>
        <p:nvSpPr>
          <p:cNvPr id="6" name="CuadroTexto 5">
            <a:extLst>
              <a:ext uri="{FF2B5EF4-FFF2-40B4-BE49-F238E27FC236}">
                <a16:creationId xmlns:a16="http://schemas.microsoft.com/office/drawing/2014/main" id="{0194771E-6904-26A4-2607-19A6BF477908}"/>
              </a:ext>
            </a:extLst>
          </p:cNvPr>
          <p:cNvSpPr txBox="1"/>
          <p:nvPr/>
        </p:nvSpPr>
        <p:spPr>
          <a:xfrm>
            <a:off x="217386" y="1369815"/>
            <a:ext cx="9065072" cy="1015663"/>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ফরৌণ মোশির উপর রেগে যান। লোকেরা মোশির উপর রেগে যায়। মোশি... রাগ করেন না, কিন্তু হতাশ হন এবং ঈশ্বরের কাছে প্রশ্ন করেন: “আপনি কেন এই জাতিকে কষ্ট দিচ্ছেন? কেন আমাকে পাঠিয়েছেন?” (যাত্রাপুস্তক</a:t>
            </a:r>
            <a:r>
              <a:rPr lang="hi-IN"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৫:২২)।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FB1B92C7-3481-CE1C-FE13-7111AE7CE1E2}"/>
              </a:ext>
            </a:extLst>
          </p:cNvPr>
          <p:cNvGraphicFramePr/>
          <p:nvPr>
            <p:extLst>
              <p:ext uri="{D42A27DB-BD31-4B8C-83A1-F6EECF244321}">
                <p14:modId xmlns:p14="http://schemas.microsoft.com/office/powerpoint/2010/main" val="3380044855"/>
              </p:ext>
            </p:extLst>
          </p:nvPr>
        </p:nvGraphicFramePr>
        <p:xfrm>
          <a:off x="4851856" y="2850759"/>
          <a:ext cx="9100259" cy="3896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a persona acostado en una cama&#10;&#10;El contenido generado por IA puede ser incorrecto.">
            <a:extLst>
              <a:ext uri="{FF2B5EF4-FFF2-40B4-BE49-F238E27FC236}">
                <a16:creationId xmlns:a16="http://schemas.microsoft.com/office/drawing/2014/main" id="{6D9384D8-0BCE-DCE2-C393-B1CDA5DE48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33086" y="1137527"/>
            <a:ext cx="2432304" cy="1618488"/>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 dibujo de una persona con un florero con flores&#10;&#10;El contenido generado por IA puede ser incorrecto.">
            <a:extLst>
              <a:ext uri="{FF2B5EF4-FFF2-40B4-BE49-F238E27FC236}">
                <a16:creationId xmlns:a16="http://schemas.microsoft.com/office/drawing/2014/main" id="{11573F18-810E-AA77-CDF1-8AA9D067B66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3336683" y="2770198"/>
            <a:ext cx="1444151" cy="1926390"/>
          </a:xfrm>
          <a:prstGeom prst="snip2DiagRect">
            <a:avLst/>
          </a:prstGeom>
          <a:solidFill>
            <a:srgbClr val="FFFFFF">
              <a:shade val="85000"/>
            </a:srgbClr>
          </a:solidFill>
          <a:ln w="38100" cap="sq">
            <a:solidFill>
              <a:schemeClr val="accent6">
                <a:lumMod val="60000"/>
                <a:lumOff val="40000"/>
              </a:schemeClr>
            </a:solidFill>
            <a:miter lim="800000"/>
          </a:ln>
          <a:effectLst/>
          <a:scene3d>
            <a:camera prst="orthographicFront"/>
            <a:lightRig rig="twoPt" dir="t">
              <a:rot lat="0" lon="0" rev="7200000"/>
            </a:lightRig>
          </a:scene3d>
          <a:sp3d>
            <a:bevelT w="25400" h="19050"/>
            <a:contourClr>
              <a:srgbClr val="FFFFFF"/>
            </a:contourClr>
          </a:sp3d>
        </p:spPr>
      </p:pic>
      <p:pic>
        <p:nvPicPr>
          <p:cNvPr id="13" name="Imagen 12" descr="Un grupo de personas junto a un caballo&#10;&#10;El contenido generado por IA puede ser incorrecto.">
            <a:extLst>
              <a:ext uri="{FF2B5EF4-FFF2-40B4-BE49-F238E27FC236}">
                <a16:creationId xmlns:a16="http://schemas.microsoft.com/office/drawing/2014/main" id="{E7800163-E3F9-9303-2168-82AD1CD4A90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31243" y="4802223"/>
            <a:ext cx="1444792"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5" name="Imagen 14" descr="Un dibujo de un grupo de personas en una montaña&#10;&#10;El contenido generado por IA puede ser incorrecto.">
            <a:extLst>
              <a:ext uri="{FF2B5EF4-FFF2-40B4-BE49-F238E27FC236}">
                <a16:creationId xmlns:a16="http://schemas.microsoft.com/office/drawing/2014/main" id="{EA9928FD-4137-0D11-38C1-3509FD7C31E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785835"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7" name="Imagen 16" descr="Imagen que contiene pasto, pastel, tabla, comida&#10;&#10;El contenido generado por IA puede ser incorrecto.">
            <a:extLst>
              <a:ext uri="{FF2B5EF4-FFF2-40B4-BE49-F238E27FC236}">
                <a16:creationId xmlns:a16="http://schemas.microsoft.com/office/drawing/2014/main" id="{D351F22C-DDF4-71E4-9484-04375E895A6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3336683" y="4802223"/>
            <a:ext cx="1444151" cy="1926390"/>
          </a:xfrm>
          <a:prstGeom prst="snip2DiagRect">
            <a:avLst/>
          </a:prstGeom>
          <a:solidFill>
            <a:srgbClr val="FFFFFF">
              <a:shade val="85000"/>
            </a:srgbClr>
          </a:solidFill>
          <a:ln w="38100" cap="sq">
            <a:solidFill>
              <a:schemeClr val="accent6">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19" name="Imagen 18" descr="Imagen que contiene persona, tabla, comida, hombre&#10;&#10;El contenido generado por IA puede ser incorrecto.">
            <a:extLst>
              <a:ext uri="{FF2B5EF4-FFF2-40B4-BE49-F238E27FC236}">
                <a16:creationId xmlns:a16="http://schemas.microsoft.com/office/drawing/2014/main" id="{5943077D-249A-D156-276E-CE24AC01BB15}"/>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1787171" y="2770198"/>
            <a:ext cx="1442815" cy="1926390"/>
          </a:xfrm>
          <a:prstGeom prst="snip2DiagRect">
            <a:avLst/>
          </a:prstGeom>
          <a:solidFill>
            <a:srgbClr val="FFFFFF">
              <a:shade val="85000"/>
            </a:srgbClr>
          </a:solidFill>
          <a:ln w="38100" cap="sq">
            <a:solidFill>
              <a:schemeClr val="accent5">
                <a:lumMod val="75000"/>
              </a:schemeClr>
            </a:solidFill>
            <a:miter lim="800000"/>
          </a:ln>
          <a:effectLst/>
          <a:scene3d>
            <a:camera prst="orthographicFront"/>
            <a:lightRig rig="twoPt" dir="t">
              <a:rot lat="0" lon="0" rev="7200000"/>
            </a:lightRig>
          </a:scene3d>
          <a:sp3d>
            <a:bevelT w="25400" h="19050"/>
            <a:contourClr>
              <a:srgbClr val="FFFFFF"/>
            </a:contourClr>
          </a:sp3d>
        </p:spPr>
      </p:pic>
      <p:pic>
        <p:nvPicPr>
          <p:cNvPr id="21" name="Imagen 20" descr="Imagen que contiene agua, exterior, hombre, parado&#10;&#10;El contenido generado por IA puede ser incorrecto.">
            <a:extLst>
              <a:ext uri="{FF2B5EF4-FFF2-40B4-BE49-F238E27FC236}">
                <a16:creationId xmlns:a16="http://schemas.microsoft.com/office/drawing/2014/main" id="{F17F8D69-5488-7D6D-F46D-EA4DE748BE90}"/>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243264" y="2785832"/>
            <a:ext cx="1444792" cy="1910756"/>
          </a:xfrm>
          <a:prstGeom prst="snip2DiagRect">
            <a:avLst/>
          </a:prstGeom>
          <a:solidFill>
            <a:srgbClr val="FFFFFF">
              <a:shade val="85000"/>
            </a:srgbClr>
          </a:solidFill>
          <a:ln w="38100" cap="sq">
            <a:solidFill>
              <a:srgbClr val="AC00AC"/>
            </a:solidFill>
            <a:miter lim="800000"/>
          </a:ln>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8C398A5-2245-05A1-E035-78A947D88594}"/>
              </a:ext>
            </a:extLst>
          </p:cNvPr>
          <p:cNvSpPr txBox="1"/>
          <p:nvPr/>
        </p:nvSpPr>
        <p:spPr>
          <a:xfrm>
            <a:off x="217386" y="2352820"/>
            <a:ext cx="7267072" cy="400110"/>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ঈশ্বরের জবাব লক্ষ্য করুন (যাত্রাপুস্তক</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৬:১-৮):</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68650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D2BD0434-E91C-4713-8F0C-CE80D6A71EFF}"/>
                                            </p:graphicEl>
                                          </p:spTgt>
                                        </p:tgtEl>
                                        <p:attrNameLst>
                                          <p:attrName>style.visibility</p:attrName>
                                        </p:attrNameLst>
                                      </p:cBhvr>
                                      <p:to>
                                        <p:strVal val="visible"/>
                                      </p:to>
                                    </p:set>
                                    <p:anim calcmode="lin" valueType="num">
                                      <p:cBhvr>
                                        <p:cTn id="45" dur="500" fill="hold"/>
                                        <p:tgtEl>
                                          <p:spTgt spid="8">
                                            <p:graphicEl>
                                              <a:dgm id="{D2BD0434-E91C-4713-8F0C-CE80D6A71EFF}"/>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D2BD0434-E91C-4713-8F0C-CE80D6A71EFF}"/>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D2BD0434-E91C-4713-8F0C-CE80D6A71EF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8">
                                            <p:graphicEl>
                                              <a:dgm id="{08F6AAAA-D8E6-4B28-A525-73E230E248FD}"/>
                                            </p:graphicEl>
                                          </p:spTgt>
                                        </p:tgtEl>
                                        <p:attrNameLst>
                                          <p:attrName>style.visibility</p:attrName>
                                        </p:attrNameLst>
                                      </p:cBhvr>
                                      <p:to>
                                        <p:strVal val="visible"/>
                                      </p:to>
                                    </p:set>
                                    <p:animEffect transition="in" filter="fade">
                                      <p:cBhvr>
                                        <p:cTn id="52" dur="1000"/>
                                        <p:tgtEl>
                                          <p:spTgt spid="8">
                                            <p:graphicEl>
                                              <a:dgm id="{08F6AAAA-D8E6-4B28-A525-73E230E248FD}"/>
                                            </p:graphicEl>
                                          </p:spTgt>
                                        </p:tgtEl>
                                      </p:cBhvr>
                                    </p:animEffect>
                                    <p:anim calcmode="lin" valueType="num">
                                      <p:cBhvr>
                                        <p:cTn id="53" dur="1000" fill="hold"/>
                                        <p:tgtEl>
                                          <p:spTgt spid="8">
                                            <p:graphicEl>
                                              <a:dgm id="{08F6AAAA-D8E6-4B28-A525-73E230E248FD}"/>
                                            </p:graphicEl>
                                          </p:spTgt>
                                        </p:tgtEl>
                                        <p:attrNameLst>
                                          <p:attrName>ppt_x</p:attrName>
                                        </p:attrNameLst>
                                      </p:cBhvr>
                                      <p:tavLst>
                                        <p:tav tm="0">
                                          <p:val>
                                            <p:strVal val="#ppt_x"/>
                                          </p:val>
                                        </p:tav>
                                        <p:tav tm="100000">
                                          <p:val>
                                            <p:strVal val="#ppt_x"/>
                                          </p:val>
                                        </p:tav>
                                      </p:tavLst>
                                    </p:anim>
                                    <p:anim calcmode="lin" valueType="num">
                                      <p:cBhvr>
                                        <p:cTn id="54" dur="1000" fill="hold"/>
                                        <p:tgtEl>
                                          <p:spTgt spid="8">
                                            <p:graphicEl>
                                              <a:dgm id="{08F6AAAA-D8E6-4B28-A525-73E230E248FD}"/>
                                            </p:graphicEl>
                                          </p:spTgt>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8">
                                            <p:graphicEl>
                                              <a:dgm id="{B76A652E-E40F-4CE7-A0E6-7E225E9EBE45}"/>
                                            </p:graphicEl>
                                          </p:spTgt>
                                        </p:tgtEl>
                                        <p:attrNameLst>
                                          <p:attrName>style.visibility</p:attrName>
                                        </p:attrNameLst>
                                      </p:cBhvr>
                                      <p:to>
                                        <p:strVal val="visible"/>
                                      </p:to>
                                    </p:set>
                                    <p:animEffect transition="in" filter="fade">
                                      <p:cBhvr>
                                        <p:cTn id="57" dur="1000"/>
                                        <p:tgtEl>
                                          <p:spTgt spid="8">
                                            <p:graphicEl>
                                              <a:dgm id="{B76A652E-E40F-4CE7-A0E6-7E225E9EBE45}"/>
                                            </p:graphicEl>
                                          </p:spTgt>
                                        </p:tgtEl>
                                      </p:cBhvr>
                                    </p:animEffect>
                                    <p:anim calcmode="lin" valueType="num">
                                      <p:cBhvr>
                                        <p:cTn id="58" dur="1000" fill="hold"/>
                                        <p:tgtEl>
                                          <p:spTgt spid="8">
                                            <p:graphicEl>
                                              <a:dgm id="{B76A652E-E40F-4CE7-A0E6-7E225E9EBE45}"/>
                                            </p:graphicEl>
                                          </p:spTgt>
                                        </p:tgtEl>
                                        <p:attrNameLst>
                                          <p:attrName>ppt_x</p:attrName>
                                        </p:attrNameLst>
                                      </p:cBhvr>
                                      <p:tavLst>
                                        <p:tav tm="0">
                                          <p:val>
                                            <p:strVal val="#ppt_x"/>
                                          </p:val>
                                        </p:tav>
                                        <p:tav tm="100000">
                                          <p:val>
                                            <p:strVal val="#ppt_x"/>
                                          </p:val>
                                        </p:tav>
                                      </p:tavLst>
                                    </p:anim>
                                    <p:anim calcmode="lin" valueType="num">
                                      <p:cBhvr>
                                        <p:cTn id="59" dur="1000" fill="hold"/>
                                        <p:tgtEl>
                                          <p:spTgt spid="8">
                                            <p:graphicEl>
                                              <a:dgm id="{B76A652E-E40F-4CE7-A0E6-7E225E9EBE45}"/>
                                            </p:graphicEl>
                                          </p:spTgt>
                                        </p:tgtEl>
                                        <p:attrNameLst>
                                          <p:attrName>ppt_y</p:attrName>
                                        </p:attrNameLst>
                                      </p:cBhvr>
                                      <p:tavLst>
                                        <p:tav tm="0">
                                          <p:val>
                                            <p:strVal val="#ppt_y-.1"/>
                                          </p:val>
                                        </p:tav>
                                        <p:tav tm="100000">
                                          <p:val>
                                            <p:strVal val="#ppt_y"/>
                                          </p:val>
                                        </p:tav>
                                      </p:tavLst>
                                    </p:anim>
                                  </p:childTnLst>
                                </p:cTn>
                              </p:par>
                              <p:par>
                                <p:cTn id="60" presetID="14" presetClass="entr" presetSubtype="1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randombar(horizontal)">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
                                            <p:graphicEl>
                                              <a:dgm id="{3749E4E8-AC38-4211-BAFB-30B99EDA119E}"/>
                                            </p:graphicEl>
                                          </p:spTgt>
                                        </p:tgtEl>
                                        <p:attrNameLst>
                                          <p:attrName>style.visibility</p:attrName>
                                        </p:attrNameLst>
                                      </p:cBhvr>
                                      <p:to>
                                        <p:strVal val="visible"/>
                                      </p:to>
                                    </p:set>
                                    <p:animEffect transition="in" filter="fade">
                                      <p:cBhvr>
                                        <p:cTn id="67" dur="1000"/>
                                        <p:tgtEl>
                                          <p:spTgt spid="8">
                                            <p:graphicEl>
                                              <a:dgm id="{3749E4E8-AC38-4211-BAFB-30B99EDA119E}"/>
                                            </p:graphicEl>
                                          </p:spTgt>
                                        </p:tgtEl>
                                      </p:cBhvr>
                                    </p:animEffect>
                                    <p:anim calcmode="lin" valueType="num">
                                      <p:cBhvr>
                                        <p:cTn id="68" dur="1000" fill="hold"/>
                                        <p:tgtEl>
                                          <p:spTgt spid="8">
                                            <p:graphicEl>
                                              <a:dgm id="{3749E4E8-AC38-4211-BAFB-30B99EDA119E}"/>
                                            </p:graphicEl>
                                          </p:spTgt>
                                        </p:tgtEl>
                                        <p:attrNameLst>
                                          <p:attrName>ppt_x</p:attrName>
                                        </p:attrNameLst>
                                      </p:cBhvr>
                                      <p:tavLst>
                                        <p:tav tm="0">
                                          <p:val>
                                            <p:strVal val="#ppt_x"/>
                                          </p:val>
                                        </p:tav>
                                        <p:tav tm="100000">
                                          <p:val>
                                            <p:strVal val="#ppt_x"/>
                                          </p:val>
                                        </p:tav>
                                      </p:tavLst>
                                    </p:anim>
                                    <p:anim calcmode="lin" valueType="num">
                                      <p:cBhvr>
                                        <p:cTn id="69" dur="1000" fill="hold"/>
                                        <p:tgtEl>
                                          <p:spTgt spid="8">
                                            <p:graphicEl>
                                              <a:dgm id="{3749E4E8-AC38-4211-BAFB-30B99EDA119E}"/>
                                            </p:graphicEl>
                                          </p:spTgt>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
                                            <p:graphicEl>
                                              <a:dgm id="{1F91FA3C-876E-4C39-9C5B-3ADBB1C6F206}"/>
                                            </p:graphicEl>
                                          </p:spTgt>
                                        </p:tgtEl>
                                        <p:attrNameLst>
                                          <p:attrName>style.visibility</p:attrName>
                                        </p:attrNameLst>
                                      </p:cBhvr>
                                      <p:to>
                                        <p:strVal val="visible"/>
                                      </p:to>
                                    </p:set>
                                    <p:animEffect transition="in" filter="fade">
                                      <p:cBhvr>
                                        <p:cTn id="72" dur="1000"/>
                                        <p:tgtEl>
                                          <p:spTgt spid="8">
                                            <p:graphicEl>
                                              <a:dgm id="{1F91FA3C-876E-4C39-9C5B-3ADBB1C6F206}"/>
                                            </p:graphicEl>
                                          </p:spTgt>
                                        </p:tgtEl>
                                      </p:cBhvr>
                                    </p:animEffect>
                                    <p:anim calcmode="lin" valueType="num">
                                      <p:cBhvr>
                                        <p:cTn id="73" dur="1000" fill="hold"/>
                                        <p:tgtEl>
                                          <p:spTgt spid="8">
                                            <p:graphicEl>
                                              <a:dgm id="{1F91FA3C-876E-4C39-9C5B-3ADBB1C6F206}"/>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1F91FA3C-876E-4C39-9C5B-3ADBB1C6F206}"/>
                                            </p:graphic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8">
                                            <p:graphicEl>
                                              <a:dgm id="{48430AA8-6DB6-4CAB-A95C-B1CB7F6A4CFA}"/>
                                            </p:graphicEl>
                                          </p:spTgt>
                                        </p:tgtEl>
                                        <p:attrNameLst>
                                          <p:attrName>style.visibility</p:attrName>
                                        </p:attrNameLst>
                                      </p:cBhvr>
                                      <p:to>
                                        <p:strVal val="visible"/>
                                      </p:to>
                                    </p:set>
                                    <p:animEffect transition="in" filter="fade">
                                      <p:cBhvr>
                                        <p:cTn id="79" dur="1000"/>
                                        <p:tgtEl>
                                          <p:spTgt spid="8">
                                            <p:graphicEl>
                                              <a:dgm id="{48430AA8-6DB6-4CAB-A95C-B1CB7F6A4CFA}"/>
                                            </p:graphicEl>
                                          </p:spTgt>
                                        </p:tgtEl>
                                      </p:cBhvr>
                                    </p:animEffect>
                                    <p:anim calcmode="lin" valueType="num">
                                      <p:cBhvr>
                                        <p:cTn id="80" dur="1000" fill="hold"/>
                                        <p:tgtEl>
                                          <p:spTgt spid="8">
                                            <p:graphicEl>
                                              <a:dgm id="{48430AA8-6DB6-4CAB-A95C-B1CB7F6A4CFA}"/>
                                            </p:graphicEl>
                                          </p:spTgt>
                                        </p:tgtEl>
                                        <p:attrNameLst>
                                          <p:attrName>ppt_x</p:attrName>
                                        </p:attrNameLst>
                                      </p:cBhvr>
                                      <p:tavLst>
                                        <p:tav tm="0">
                                          <p:val>
                                            <p:strVal val="#ppt_x"/>
                                          </p:val>
                                        </p:tav>
                                        <p:tav tm="100000">
                                          <p:val>
                                            <p:strVal val="#ppt_x"/>
                                          </p:val>
                                        </p:tav>
                                      </p:tavLst>
                                    </p:anim>
                                    <p:anim calcmode="lin" valueType="num">
                                      <p:cBhvr>
                                        <p:cTn id="81" dur="1000" fill="hold"/>
                                        <p:tgtEl>
                                          <p:spTgt spid="8">
                                            <p:graphicEl>
                                              <a:dgm id="{48430AA8-6DB6-4CAB-A95C-B1CB7F6A4CFA}"/>
                                            </p:graphicEl>
                                          </p:spTgt>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8">
                                            <p:graphicEl>
                                              <a:dgm id="{70508775-F007-40A3-AAE7-EAC9CD6B1F64}"/>
                                            </p:graphicEl>
                                          </p:spTgt>
                                        </p:tgtEl>
                                        <p:attrNameLst>
                                          <p:attrName>style.visibility</p:attrName>
                                        </p:attrNameLst>
                                      </p:cBhvr>
                                      <p:to>
                                        <p:strVal val="visible"/>
                                      </p:to>
                                    </p:set>
                                    <p:animEffect transition="in" filter="fade">
                                      <p:cBhvr>
                                        <p:cTn id="84" dur="1000"/>
                                        <p:tgtEl>
                                          <p:spTgt spid="8">
                                            <p:graphicEl>
                                              <a:dgm id="{70508775-F007-40A3-AAE7-EAC9CD6B1F64}"/>
                                            </p:graphicEl>
                                          </p:spTgt>
                                        </p:tgtEl>
                                      </p:cBhvr>
                                    </p:animEffect>
                                    <p:anim calcmode="lin" valueType="num">
                                      <p:cBhvr>
                                        <p:cTn id="85" dur="1000" fill="hold"/>
                                        <p:tgtEl>
                                          <p:spTgt spid="8">
                                            <p:graphicEl>
                                              <a:dgm id="{70508775-F007-40A3-AAE7-EAC9CD6B1F64}"/>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70508775-F007-40A3-AAE7-EAC9CD6B1F64}"/>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8">
                                            <p:graphicEl>
                                              <a:dgm id="{B81243C3-2355-447E-B86D-A476F0F9BEA7}"/>
                                            </p:graphicEl>
                                          </p:spTgt>
                                        </p:tgtEl>
                                        <p:attrNameLst>
                                          <p:attrName>style.visibility</p:attrName>
                                        </p:attrNameLst>
                                      </p:cBhvr>
                                      <p:to>
                                        <p:strVal val="visible"/>
                                      </p:to>
                                    </p:set>
                                    <p:animEffect transition="in" filter="fade">
                                      <p:cBhvr>
                                        <p:cTn id="91" dur="1000"/>
                                        <p:tgtEl>
                                          <p:spTgt spid="8">
                                            <p:graphicEl>
                                              <a:dgm id="{B81243C3-2355-447E-B86D-A476F0F9BEA7}"/>
                                            </p:graphicEl>
                                          </p:spTgt>
                                        </p:tgtEl>
                                      </p:cBhvr>
                                    </p:animEffect>
                                    <p:anim calcmode="lin" valueType="num">
                                      <p:cBhvr>
                                        <p:cTn id="92" dur="1000" fill="hold"/>
                                        <p:tgtEl>
                                          <p:spTgt spid="8">
                                            <p:graphicEl>
                                              <a:dgm id="{B81243C3-2355-447E-B86D-A476F0F9BEA7}"/>
                                            </p:graphicEl>
                                          </p:spTgt>
                                        </p:tgtEl>
                                        <p:attrNameLst>
                                          <p:attrName>ppt_x</p:attrName>
                                        </p:attrNameLst>
                                      </p:cBhvr>
                                      <p:tavLst>
                                        <p:tav tm="0">
                                          <p:val>
                                            <p:strVal val="#ppt_x"/>
                                          </p:val>
                                        </p:tav>
                                        <p:tav tm="100000">
                                          <p:val>
                                            <p:strVal val="#ppt_x"/>
                                          </p:val>
                                        </p:tav>
                                      </p:tavLst>
                                    </p:anim>
                                    <p:anim calcmode="lin" valueType="num">
                                      <p:cBhvr>
                                        <p:cTn id="93" dur="1000" fill="hold"/>
                                        <p:tgtEl>
                                          <p:spTgt spid="8">
                                            <p:graphicEl>
                                              <a:dgm id="{B81243C3-2355-447E-B86D-A476F0F9BEA7}"/>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8">
                                            <p:graphicEl>
                                              <a:dgm id="{FD9F2B9D-42CE-4B44-8D29-23C996307518}"/>
                                            </p:graphicEl>
                                          </p:spTgt>
                                        </p:tgtEl>
                                        <p:attrNameLst>
                                          <p:attrName>style.visibility</p:attrName>
                                        </p:attrNameLst>
                                      </p:cBhvr>
                                      <p:to>
                                        <p:strVal val="visible"/>
                                      </p:to>
                                    </p:set>
                                    <p:animEffect transition="in" filter="fade">
                                      <p:cBhvr>
                                        <p:cTn id="96" dur="1000"/>
                                        <p:tgtEl>
                                          <p:spTgt spid="8">
                                            <p:graphicEl>
                                              <a:dgm id="{FD9F2B9D-42CE-4B44-8D29-23C996307518}"/>
                                            </p:graphicEl>
                                          </p:spTgt>
                                        </p:tgtEl>
                                      </p:cBhvr>
                                    </p:animEffect>
                                    <p:anim calcmode="lin" valueType="num">
                                      <p:cBhvr>
                                        <p:cTn id="97" dur="1000" fill="hold"/>
                                        <p:tgtEl>
                                          <p:spTgt spid="8">
                                            <p:graphicEl>
                                              <a:dgm id="{FD9F2B9D-42CE-4B44-8D29-23C996307518}"/>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FD9F2B9D-42CE-4B44-8D29-23C996307518}"/>
                                            </p:graphicEl>
                                          </p:spTgt>
                                        </p:tgtEl>
                                        <p:attrNameLst>
                                          <p:attrName>ppt_y</p:attrName>
                                        </p:attrNameLst>
                                      </p:cBhvr>
                                      <p:tavLst>
                                        <p:tav tm="0">
                                          <p:val>
                                            <p:strVal val="#ppt_y-.1"/>
                                          </p:val>
                                        </p:tav>
                                        <p:tav tm="100000">
                                          <p:val>
                                            <p:strVal val="#ppt_y"/>
                                          </p:val>
                                        </p:tav>
                                      </p:tavLst>
                                    </p:anim>
                                  </p:childTnLst>
                                </p:cTn>
                              </p:par>
                              <p:par>
                                <p:cTn id="99" presetID="14" presetClass="entr" presetSubtype="1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randombar(horizontal)">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8">
                                            <p:graphicEl>
                                              <a:dgm id="{CD9163F5-12D1-4C79-BB1E-E2A323623614}"/>
                                            </p:graphicEl>
                                          </p:spTgt>
                                        </p:tgtEl>
                                        <p:attrNameLst>
                                          <p:attrName>style.visibility</p:attrName>
                                        </p:attrNameLst>
                                      </p:cBhvr>
                                      <p:to>
                                        <p:strVal val="visible"/>
                                      </p:to>
                                    </p:set>
                                    <p:animEffect transition="in" filter="fade">
                                      <p:cBhvr>
                                        <p:cTn id="106" dur="1000"/>
                                        <p:tgtEl>
                                          <p:spTgt spid="8">
                                            <p:graphicEl>
                                              <a:dgm id="{CD9163F5-12D1-4C79-BB1E-E2A323623614}"/>
                                            </p:graphicEl>
                                          </p:spTgt>
                                        </p:tgtEl>
                                      </p:cBhvr>
                                    </p:animEffect>
                                    <p:anim calcmode="lin" valueType="num">
                                      <p:cBhvr>
                                        <p:cTn id="107" dur="1000" fill="hold"/>
                                        <p:tgtEl>
                                          <p:spTgt spid="8">
                                            <p:graphicEl>
                                              <a:dgm id="{CD9163F5-12D1-4C79-BB1E-E2A323623614}"/>
                                            </p:graphicEl>
                                          </p:spTgt>
                                        </p:tgtEl>
                                        <p:attrNameLst>
                                          <p:attrName>ppt_x</p:attrName>
                                        </p:attrNameLst>
                                      </p:cBhvr>
                                      <p:tavLst>
                                        <p:tav tm="0">
                                          <p:val>
                                            <p:strVal val="#ppt_x"/>
                                          </p:val>
                                        </p:tav>
                                        <p:tav tm="100000">
                                          <p:val>
                                            <p:strVal val="#ppt_x"/>
                                          </p:val>
                                        </p:tav>
                                      </p:tavLst>
                                    </p:anim>
                                    <p:anim calcmode="lin" valueType="num">
                                      <p:cBhvr>
                                        <p:cTn id="108" dur="1000" fill="hold"/>
                                        <p:tgtEl>
                                          <p:spTgt spid="8">
                                            <p:graphicEl>
                                              <a:dgm id="{CD9163F5-12D1-4C79-BB1E-E2A323623614}"/>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8">
                                            <p:graphicEl>
                                              <a:dgm id="{7823029D-24F6-41D6-BEFD-24031D346382}"/>
                                            </p:graphicEl>
                                          </p:spTgt>
                                        </p:tgtEl>
                                        <p:attrNameLst>
                                          <p:attrName>style.visibility</p:attrName>
                                        </p:attrNameLst>
                                      </p:cBhvr>
                                      <p:to>
                                        <p:strVal val="visible"/>
                                      </p:to>
                                    </p:set>
                                    <p:animEffect transition="in" filter="fade">
                                      <p:cBhvr>
                                        <p:cTn id="111" dur="1000"/>
                                        <p:tgtEl>
                                          <p:spTgt spid="8">
                                            <p:graphicEl>
                                              <a:dgm id="{7823029D-24F6-41D6-BEFD-24031D346382}"/>
                                            </p:graphicEl>
                                          </p:spTgt>
                                        </p:tgtEl>
                                      </p:cBhvr>
                                    </p:animEffect>
                                    <p:anim calcmode="lin" valueType="num">
                                      <p:cBhvr>
                                        <p:cTn id="112" dur="1000" fill="hold"/>
                                        <p:tgtEl>
                                          <p:spTgt spid="8">
                                            <p:graphicEl>
                                              <a:dgm id="{7823029D-24F6-41D6-BEFD-24031D346382}"/>
                                            </p:graphicEl>
                                          </p:spTgt>
                                        </p:tgtEl>
                                        <p:attrNameLst>
                                          <p:attrName>ppt_x</p:attrName>
                                        </p:attrNameLst>
                                      </p:cBhvr>
                                      <p:tavLst>
                                        <p:tav tm="0">
                                          <p:val>
                                            <p:strVal val="#ppt_x"/>
                                          </p:val>
                                        </p:tav>
                                        <p:tav tm="100000">
                                          <p:val>
                                            <p:strVal val="#ppt_x"/>
                                          </p:val>
                                        </p:tav>
                                      </p:tavLst>
                                    </p:anim>
                                    <p:anim calcmode="lin" valueType="num">
                                      <p:cBhvr>
                                        <p:cTn id="113" dur="1000" fill="hold"/>
                                        <p:tgtEl>
                                          <p:spTgt spid="8">
                                            <p:graphicEl>
                                              <a:dgm id="{7823029D-24F6-41D6-BEFD-24031D346382}"/>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8">
                                            <p:graphicEl>
                                              <a:dgm id="{EC7D247F-690A-43CC-8F1E-A8548CEC70B7}"/>
                                            </p:graphicEl>
                                          </p:spTgt>
                                        </p:tgtEl>
                                        <p:attrNameLst>
                                          <p:attrName>style.visibility</p:attrName>
                                        </p:attrNameLst>
                                      </p:cBhvr>
                                      <p:to>
                                        <p:strVal val="visible"/>
                                      </p:to>
                                    </p:set>
                                    <p:anim calcmode="lin" valueType="num">
                                      <p:cBhvr>
                                        <p:cTn id="118" dur="500" fill="hold"/>
                                        <p:tgtEl>
                                          <p:spTgt spid="8">
                                            <p:graphicEl>
                                              <a:dgm id="{EC7D247F-690A-43CC-8F1E-A8548CEC70B7}"/>
                                            </p:graphicEl>
                                          </p:spTgt>
                                        </p:tgtEl>
                                        <p:attrNameLst>
                                          <p:attrName>ppt_w</p:attrName>
                                        </p:attrNameLst>
                                      </p:cBhvr>
                                      <p:tavLst>
                                        <p:tav tm="0">
                                          <p:val>
                                            <p:fltVal val="0"/>
                                          </p:val>
                                        </p:tav>
                                        <p:tav tm="100000">
                                          <p:val>
                                            <p:strVal val="#ppt_w"/>
                                          </p:val>
                                        </p:tav>
                                      </p:tavLst>
                                    </p:anim>
                                    <p:anim calcmode="lin" valueType="num">
                                      <p:cBhvr>
                                        <p:cTn id="119" dur="500" fill="hold"/>
                                        <p:tgtEl>
                                          <p:spTgt spid="8">
                                            <p:graphicEl>
                                              <a:dgm id="{EC7D247F-690A-43CC-8F1E-A8548CEC70B7}"/>
                                            </p:graphicEl>
                                          </p:spTgt>
                                        </p:tgtEl>
                                        <p:attrNameLst>
                                          <p:attrName>ppt_h</p:attrName>
                                        </p:attrNameLst>
                                      </p:cBhvr>
                                      <p:tavLst>
                                        <p:tav tm="0">
                                          <p:val>
                                            <p:fltVal val="0"/>
                                          </p:val>
                                        </p:tav>
                                        <p:tav tm="100000">
                                          <p:val>
                                            <p:strVal val="#ppt_h"/>
                                          </p:val>
                                        </p:tav>
                                      </p:tavLst>
                                    </p:anim>
                                    <p:animEffect transition="in" filter="fade">
                                      <p:cBhvr>
                                        <p:cTn id="120" dur="500"/>
                                        <p:tgtEl>
                                          <p:spTgt spid="8">
                                            <p:graphicEl>
                                              <a:dgm id="{EC7D247F-690A-43CC-8F1E-A8548CEC70B7}"/>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47" presetClass="entr" presetSubtype="0" fill="hold" grpId="0" nodeType="clickEffect">
                                  <p:stCondLst>
                                    <p:cond delay="0"/>
                                  </p:stCondLst>
                                  <p:childTnLst>
                                    <p:set>
                                      <p:cBhvr>
                                        <p:cTn id="124" dur="1" fill="hold">
                                          <p:stCondLst>
                                            <p:cond delay="0"/>
                                          </p:stCondLst>
                                        </p:cTn>
                                        <p:tgtEl>
                                          <p:spTgt spid="8">
                                            <p:graphicEl>
                                              <a:dgm id="{D41BBAB7-6096-40F6-95D9-14624A9B0FC6}"/>
                                            </p:graphicEl>
                                          </p:spTgt>
                                        </p:tgtEl>
                                        <p:attrNameLst>
                                          <p:attrName>style.visibility</p:attrName>
                                        </p:attrNameLst>
                                      </p:cBhvr>
                                      <p:to>
                                        <p:strVal val="visible"/>
                                      </p:to>
                                    </p:set>
                                    <p:animEffect transition="in" filter="fade">
                                      <p:cBhvr>
                                        <p:cTn id="125" dur="1000"/>
                                        <p:tgtEl>
                                          <p:spTgt spid="8">
                                            <p:graphicEl>
                                              <a:dgm id="{D41BBAB7-6096-40F6-95D9-14624A9B0FC6}"/>
                                            </p:graphicEl>
                                          </p:spTgt>
                                        </p:tgtEl>
                                      </p:cBhvr>
                                    </p:animEffect>
                                    <p:anim calcmode="lin" valueType="num">
                                      <p:cBhvr>
                                        <p:cTn id="126" dur="1000" fill="hold"/>
                                        <p:tgtEl>
                                          <p:spTgt spid="8">
                                            <p:graphicEl>
                                              <a:dgm id="{D41BBAB7-6096-40F6-95D9-14624A9B0FC6}"/>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D41BBAB7-6096-40F6-95D9-14624A9B0FC6}"/>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8">
                                            <p:graphicEl>
                                              <a:dgm id="{49FF4BF1-3F20-4D9F-9C42-024DC576218D}"/>
                                            </p:graphicEl>
                                          </p:spTgt>
                                        </p:tgtEl>
                                        <p:attrNameLst>
                                          <p:attrName>style.visibility</p:attrName>
                                        </p:attrNameLst>
                                      </p:cBhvr>
                                      <p:to>
                                        <p:strVal val="visible"/>
                                      </p:to>
                                    </p:set>
                                    <p:animEffect transition="in" filter="fade">
                                      <p:cBhvr>
                                        <p:cTn id="130" dur="1000"/>
                                        <p:tgtEl>
                                          <p:spTgt spid="8">
                                            <p:graphicEl>
                                              <a:dgm id="{49FF4BF1-3F20-4D9F-9C42-024DC576218D}"/>
                                            </p:graphicEl>
                                          </p:spTgt>
                                        </p:tgtEl>
                                      </p:cBhvr>
                                    </p:animEffect>
                                    <p:anim calcmode="lin" valueType="num">
                                      <p:cBhvr>
                                        <p:cTn id="131" dur="1000" fill="hold"/>
                                        <p:tgtEl>
                                          <p:spTgt spid="8">
                                            <p:graphicEl>
                                              <a:dgm id="{49FF4BF1-3F20-4D9F-9C42-024DC576218D}"/>
                                            </p:graphicEl>
                                          </p:spTgt>
                                        </p:tgtEl>
                                        <p:attrNameLst>
                                          <p:attrName>ppt_x</p:attrName>
                                        </p:attrNameLst>
                                      </p:cBhvr>
                                      <p:tavLst>
                                        <p:tav tm="0">
                                          <p:val>
                                            <p:strVal val="#ppt_x"/>
                                          </p:val>
                                        </p:tav>
                                        <p:tav tm="100000">
                                          <p:val>
                                            <p:strVal val="#ppt_x"/>
                                          </p:val>
                                        </p:tav>
                                      </p:tavLst>
                                    </p:anim>
                                    <p:anim calcmode="lin" valueType="num">
                                      <p:cBhvr>
                                        <p:cTn id="132" dur="1000" fill="hold"/>
                                        <p:tgtEl>
                                          <p:spTgt spid="8">
                                            <p:graphicEl>
                                              <a:dgm id="{49FF4BF1-3F20-4D9F-9C42-024DC576218D}"/>
                                            </p:graphic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7" presetClass="entr" presetSubtype="0" fill="hold" grpId="0" nodeType="clickEffect">
                                  <p:stCondLst>
                                    <p:cond delay="0"/>
                                  </p:stCondLst>
                                  <p:childTnLst>
                                    <p:set>
                                      <p:cBhvr>
                                        <p:cTn id="136" dur="1" fill="hold">
                                          <p:stCondLst>
                                            <p:cond delay="0"/>
                                          </p:stCondLst>
                                        </p:cTn>
                                        <p:tgtEl>
                                          <p:spTgt spid="8">
                                            <p:graphicEl>
                                              <a:dgm id="{D264CDA2-959C-4332-83D0-29F23DC13F89}"/>
                                            </p:graphicEl>
                                          </p:spTgt>
                                        </p:tgtEl>
                                        <p:attrNameLst>
                                          <p:attrName>style.visibility</p:attrName>
                                        </p:attrNameLst>
                                      </p:cBhvr>
                                      <p:to>
                                        <p:strVal val="visible"/>
                                      </p:to>
                                    </p:set>
                                    <p:animEffect transition="in" filter="fade">
                                      <p:cBhvr>
                                        <p:cTn id="137" dur="1000"/>
                                        <p:tgtEl>
                                          <p:spTgt spid="8">
                                            <p:graphicEl>
                                              <a:dgm id="{D264CDA2-959C-4332-83D0-29F23DC13F89}"/>
                                            </p:graphicEl>
                                          </p:spTgt>
                                        </p:tgtEl>
                                      </p:cBhvr>
                                    </p:animEffect>
                                    <p:anim calcmode="lin" valueType="num">
                                      <p:cBhvr>
                                        <p:cTn id="138" dur="1000" fill="hold"/>
                                        <p:tgtEl>
                                          <p:spTgt spid="8">
                                            <p:graphicEl>
                                              <a:dgm id="{D264CDA2-959C-4332-83D0-29F23DC13F89}"/>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D264CDA2-959C-4332-83D0-29F23DC13F89}"/>
                                            </p:graphicEl>
                                          </p:spTgt>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8">
                                            <p:graphicEl>
                                              <a:dgm id="{0EA50098-44D4-49D6-BA4F-F8F0602CAB97}"/>
                                            </p:graphicEl>
                                          </p:spTgt>
                                        </p:tgtEl>
                                        <p:attrNameLst>
                                          <p:attrName>style.visibility</p:attrName>
                                        </p:attrNameLst>
                                      </p:cBhvr>
                                      <p:to>
                                        <p:strVal val="visible"/>
                                      </p:to>
                                    </p:set>
                                    <p:animEffect transition="in" filter="fade">
                                      <p:cBhvr>
                                        <p:cTn id="142" dur="1000"/>
                                        <p:tgtEl>
                                          <p:spTgt spid="8">
                                            <p:graphicEl>
                                              <a:dgm id="{0EA50098-44D4-49D6-BA4F-F8F0602CAB97}"/>
                                            </p:graphicEl>
                                          </p:spTgt>
                                        </p:tgtEl>
                                      </p:cBhvr>
                                    </p:animEffect>
                                    <p:anim calcmode="lin" valueType="num">
                                      <p:cBhvr>
                                        <p:cTn id="143" dur="1000" fill="hold"/>
                                        <p:tgtEl>
                                          <p:spTgt spid="8">
                                            <p:graphicEl>
                                              <a:dgm id="{0EA50098-44D4-49D6-BA4F-F8F0602CAB97}"/>
                                            </p:graphicEl>
                                          </p:spTgt>
                                        </p:tgtEl>
                                        <p:attrNameLst>
                                          <p:attrName>ppt_x</p:attrName>
                                        </p:attrNameLst>
                                      </p:cBhvr>
                                      <p:tavLst>
                                        <p:tav tm="0">
                                          <p:val>
                                            <p:strVal val="#ppt_x"/>
                                          </p:val>
                                        </p:tav>
                                        <p:tav tm="100000">
                                          <p:val>
                                            <p:strVal val="#ppt_x"/>
                                          </p:val>
                                        </p:tav>
                                      </p:tavLst>
                                    </p:anim>
                                    <p:anim calcmode="lin" valueType="num">
                                      <p:cBhvr>
                                        <p:cTn id="144" dur="1000" fill="hold"/>
                                        <p:tgtEl>
                                          <p:spTgt spid="8">
                                            <p:graphicEl>
                                              <a:dgm id="{0EA50098-44D4-49D6-BA4F-F8F0602CAB97}"/>
                                            </p:graphicEl>
                                          </p:spTgt>
                                        </p:tgtEl>
                                        <p:attrNameLst>
                                          <p:attrName>ppt_y</p:attrName>
                                        </p:attrNameLst>
                                      </p:cBhvr>
                                      <p:tavLst>
                                        <p:tav tm="0">
                                          <p:val>
                                            <p:strVal val="#ppt_y-.1"/>
                                          </p:val>
                                        </p:tav>
                                        <p:tav tm="100000">
                                          <p:val>
                                            <p:strVal val="#ppt_y"/>
                                          </p:val>
                                        </p:tav>
                                      </p:tavLst>
                                    </p:anim>
                                  </p:childTnLst>
                                </p:cTn>
                              </p:par>
                              <p:par>
                                <p:cTn id="145" presetID="14" presetClass="entr" presetSubtype="10" fill="hold" nodeType="with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randombar(horizontal)">
                                      <p:cBhvr>
                                        <p:cTn id="147" dur="500"/>
                                        <p:tgtEl>
                                          <p:spTgt spid="13"/>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grpId="0" nodeType="clickEffect">
                                  <p:stCondLst>
                                    <p:cond delay="0"/>
                                  </p:stCondLst>
                                  <p:childTnLst>
                                    <p:set>
                                      <p:cBhvr>
                                        <p:cTn id="151" dur="1" fill="hold">
                                          <p:stCondLst>
                                            <p:cond delay="0"/>
                                          </p:stCondLst>
                                        </p:cTn>
                                        <p:tgtEl>
                                          <p:spTgt spid="8">
                                            <p:graphicEl>
                                              <a:dgm id="{93A50A6D-C96B-4FBD-9017-877882150183}"/>
                                            </p:graphicEl>
                                          </p:spTgt>
                                        </p:tgtEl>
                                        <p:attrNameLst>
                                          <p:attrName>style.visibility</p:attrName>
                                        </p:attrNameLst>
                                      </p:cBhvr>
                                      <p:to>
                                        <p:strVal val="visible"/>
                                      </p:to>
                                    </p:set>
                                    <p:animEffect transition="in" filter="fade">
                                      <p:cBhvr>
                                        <p:cTn id="152" dur="1000"/>
                                        <p:tgtEl>
                                          <p:spTgt spid="8">
                                            <p:graphicEl>
                                              <a:dgm id="{93A50A6D-C96B-4FBD-9017-877882150183}"/>
                                            </p:graphicEl>
                                          </p:spTgt>
                                        </p:tgtEl>
                                      </p:cBhvr>
                                    </p:animEffect>
                                    <p:anim calcmode="lin" valueType="num">
                                      <p:cBhvr>
                                        <p:cTn id="153" dur="1000" fill="hold"/>
                                        <p:tgtEl>
                                          <p:spTgt spid="8">
                                            <p:graphicEl>
                                              <a:dgm id="{93A50A6D-C96B-4FBD-9017-877882150183}"/>
                                            </p:graphicEl>
                                          </p:spTgt>
                                        </p:tgtEl>
                                        <p:attrNameLst>
                                          <p:attrName>ppt_x</p:attrName>
                                        </p:attrNameLst>
                                      </p:cBhvr>
                                      <p:tavLst>
                                        <p:tav tm="0">
                                          <p:val>
                                            <p:strVal val="#ppt_x"/>
                                          </p:val>
                                        </p:tav>
                                        <p:tav tm="100000">
                                          <p:val>
                                            <p:strVal val="#ppt_x"/>
                                          </p:val>
                                        </p:tav>
                                      </p:tavLst>
                                    </p:anim>
                                    <p:anim calcmode="lin" valueType="num">
                                      <p:cBhvr>
                                        <p:cTn id="154" dur="1000" fill="hold"/>
                                        <p:tgtEl>
                                          <p:spTgt spid="8">
                                            <p:graphicEl>
                                              <a:dgm id="{93A50A6D-C96B-4FBD-9017-877882150183}"/>
                                            </p:graphicEl>
                                          </p:spTgt>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8">
                                            <p:graphicEl>
                                              <a:dgm id="{CBC1A523-D165-4D06-A252-CB406E710E61}"/>
                                            </p:graphicEl>
                                          </p:spTgt>
                                        </p:tgtEl>
                                        <p:attrNameLst>
                                          <p:attrName>style.visibility</p:attrName>
                                        </p:attrNameLst>
                                      </p:cBhvr>
                                      <p:to>
                                        <p:strVal val="visible"/>
                                      </p:to>
                                    </p:set>
                                    <p:animEffect transition="in" filter="fade">
                                      <p:cBhvr>
                                        <p:cTn id="157" dur="1000"/>
                                        <p:tgtEl>
                                          <p:spTgt spid="8">
                                            <p:graphicEl>
                                              <a:dgm id="{CBC1A523-D165-4D06-A252-CB406E710E61}"/>
                                            </p:graphicEl>
                                          </p:spTgt>
                                        </p:tgtEl>
                                      </p:cBhvr>
                                    </p:animEffect>
                                    <p:anim calcmode="lin" valueType="num">
                                      <p:cBhvr>
                                        <p:cTn id="158" dur="1000" fill="hold"/>
                                        <p:tgtEl>
                                          <p:spTgt spid="8">
                                            <p:graphicEl>
                                              <a:dgm id="{CBC1A523-D165-4D06-A252-CB406E710E61}"/>
                                            </p:graphicEl>
                                          </p:spTgt>
                                        </p:tgtEl>
                                        <p:attrNameLst>
                                          <p:attrName>ppt_x</p:attrName>
                                        </p:attrNameLst>
                                      </p:cBhvr>
                                      <p:tavLst>
                                        <p:tav tm="0">
                                          <p:val>
                                            <p:strVal val="#ppt_x"/>
                                          </p:val>
                                        </p:tav>
                                        <p:tav tm="100000">
                                          <p:val>
                                            <p:strVal val="#ppt_x"/>
                                          </p:val>
                                        </p:tav>
                                      </p:tavLst>
                                    </p:anim>
                                    <p:anim calcmode="lin" valueType="num">
                                      <p:cBhvr>
                                        <p:cTn id="159" dur="1000" fill="hold"/>
                                        <p:tgtEl>
                                          <p:spTgt spid="8">
                                            <p:graphicEl>
                                              <a:dgm id="{CBC1A523-D165-4D06-A252-CB406E710E61}"/>
                                            </p:graphicEl>
                                          </p:spTgt>
                                        </p:tgtEl>
                                        <p:attrNameLst>
                                          <p:attrName>ppt_y</p:attrName>
                                        </p:attrNameLst>
                                      </p:cBhvr>
                                      <p:tavLst>
                                        <p:tav tm="0">
                                          <p:val>
                                            <p:strVal val="#ppt_y-.1"/>
                                          </p:val>
                                        </p:tav>
                                        <p:tav tm="100000">
                                          <p:val>
                                            <p:strVal val="#ppt_y"/>
                                          </p:val>
                                        </p:tav>
                                      </p:tavLst>
                                    </p:anim>
                                  </p:childTnLst>
                                </p:cTn>
                              </p:par>
                              <p:par>
                                <p:cTn id="160" presetID="14" presetClass="entr" presetSubtype="10" fill="hold" nodeType="with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randombar(horizontal)">
                                      <p:cBhvr>
                                        <p:cTn id="162" dur="500"/>
                                        <p:tgtEl>
                                          <p:spTgt spid="11"/>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8">
                                            <p:graphicEl>
                                              <a:dgm id="{FC544EDE-1920-4EF6-BBC4-9A9B6C0A7D47}"/>
                                            </p:graphicEl>
                                          </p:spTgt>
                                        </p:tgtEl>
                                        <p:attrNameLst>
                                          <p:attrName>style.visibility</p:attrName>
                                        </p:attrNameLst>
                                      </p:cBhvr>
                                      <p:to>
                                        <p:strVal val="visible"/>
                                      </p:to>
                                    </p:set>
                                    <p:animEffect transition="in" filter="fade">
                                      <p:cBhvr>
                                        <p:cTn id="167" dur="1000"/>
                                        <p:tgtEl>
                                          <p:spTgt spid="8">
                                            <p:graphicEl>
                                              <a:dgm id="{FC544EDE-1920-4EF6-BBC4-9A9B6C0A7D47}"/>
                                            </p:graphicEl>
                                          </p:spTgt>
                                        </p:tgtEl>
                                      </p:cBhvr>
                                    </p:animEffect>
                                    <p:anim calcmode="lin" valueType="num">
                                      <p:cBhvr>
                                        <p:cTn id="168" dur="1000" fill="hold"/>
                                        <p:tgtEl>
                                          <p:spTgt spid="8">
                                            <p:graphicEl>
                                              <a:dgm id="{FC544EDE-1920-4EF6-BBC4-9A9B6C0A7D47}"/>
                                            </p:graphicEl>
                                          </p:spTgt>
                                        </p:tgtEl>
                                        <p:attrNameLst>
                                          <p:attrName>ppt_x</p:attrName>
                                        </p:attrNameLst>
                                      </p:cBhvr>
                                      <p:tavLst>
                                        <p:tav tm="0">
                                          <p:val>
                                            <p:strVal val="#ppt_x"/>
                                          </p:val>
                                        </p:tav>
                                        <p:tav tm="100000">
                                          <p:val>
                                            <p:strVal val="#ppt_x"/>
                                          </p:val>
                                        </p:tav>
                                      </p:tavLst>
                                    </p:anim>
                                    <p:anim calcmode="lin" valueType="num">
                                      <p:cBhvr>
                                        <p:cTn id="169" dur="1000" fill="hold"/>
                                        <p:tgtEl>
                                          <p:spTgt spid="8">
                                            <p:graphicEl>
                                              <a:dgm id="{FC544EDE-1920-4EF6-BBC4-9A9B6C0A7D47}"/>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8">
                                            <p:graphicEl>
                                              <a:dgm id="{6D17A06B-4AB5-490A-BE50-8F7C04EF6171}"/>
                                            </p:graphicEl>
                                          </p:spTgt>
                                        </p:tgtEl>
                                        <p:attrNameLst>
                                          <p:attrName>style.visibility</p:attrName>
                                        </p:attrNameLst>
                                      </p:cBhvr>
                                      <p:to>
                                        <p:strVal val="visible"/>
                                      </p:to>
                                    </p:set>
                                    <p:animEffect transition="in" filter="fade">
                                      <p:cBhvr>
                                        <p:cTn id="172" dur="1000"/>
                                        <p:tgtEl>
                                          <p:spTgt spid="8">
                                            <p:graphicEl>
                                              <a:dgm id="{6D17A06B-4AB5-490A-BE50-8F7C04EF6171}"/>
                                            </p:graphicEl>
                                          </p:spTgt>
                                        </p:tgtEl>
                                      </p:cBhvr>
                                    </p:animEffect>
                                    <p:anim calcmode="lin" valueType="num">
                                      <p:cBhvr>
                                        <p:cTn id="173" dur="1000" fill="hold"/>
                                        <p:tgtEl>
                                          <p:spTgt spid="8">
                                            <p:graphicEl>
                                              <a:dgm id="{6D17A06B-4AB5-490A-BE50-8F7C04EF6171}"/>
                                            </p:graphicEl>
                                          </p:spTgt>
                                        </p:tgtEl>
                                        <p:attrNameLst>
                                          <p:attrName>ppt_x</p:attrName>
                                        </p:attrNameLst>
                                      </p:cBhvr>
                                      <p:tavLst>
                                        <p:tav tm="0">
                                          <p:val>
                                            <p:strVal val="#ppt_x"/>
                                          </p:val>
                                        </p:tav>
                                        <p:tav tm="100000">
                                          <p:val>
                                            <p:strVal val="#ppt_x"/>
                                          </p:val>
                                        </p:tav>
                                      </p:tavLst>
                                    </p:anim>
                                    <p:anim calcmode="lin" valueType="num">
                                      <p:cBhvr>
                                        <p:cTn id="174" dur="1000" fill="hold"/>
                                        <p:tgtEl>
                                          <p:spTgt spid="8">
                                            <p:graphicEl>
                                              <a:dgm id="{6D17A06B-4AB5-490A-BE50-8F7C04EF6171}"/>
                                            </p:graphicEl>
                                          </p:spTgt>
                                        </p:tgtEl>
                                        <p:attrNameLst>
                                          <p:attrName>ppt_y</p:attrName>
                                        </p:attrNameLst>
                                      </p:cBhvr>
                                      <p:tavLst>
                                        <p:tav tm="0">
                                          <p:val>
                                            <p:strVal val="#ppt_y-.1"/>
                                          </p:val>
                                        </p:tav>
                                        <p:tav tm="100000">
                                          <p:val>
                                            <p:strVal val="#ppt_y"/>
                                          </p:val>
                                        </p:tav>
                                      </p:tavLst>
                                    </p:anim>
                                  </p:childTnLst>
                                </p:cTn>
                              </p:par>
                              <p:par>
                                <p:cTn id="175" presetID="14" presetClass="entr" presetSubtype="10" fill="hold" nodeType="withEffect">
                                  <p:stCondLst>
                                    <p:cond delay="0"/>
                                  </p:stCondLst>
                                  <p:childTnLst>
                                    <p:set>
                                      <p:cBhvr>
                                        <p:cTn id="176" dur="1" fill="hold">
                                          <p:stCondLst>
                                            <p:cond delay="0"/>
                                          </p:stCondLst>
                                        </p:cTn>
                                        <p:tgtEl>
                                          <p:spTgt spid="15"/>
                                        </p:tgtEl>
                                        <p:attrNameLst>
                                          <p:attrName>style.visibility</p:attrName>
                                        </p:attrNameLst>
                                      </p:cBhvr>
                                      <p:to>
                                        <p:strVal val="visible"/>
                                      </p:to>
                                    </p:set>
                                    <p:animEffect transition="in" filter="randombar(horizontal)">
                                      <p:cBhvr>
                                        <p:cTn id="177" dur="500"/>
                                        <p:tgtEl>
                                          <p:spTgt spid="15"/>
                                        </p:tgtEl>
                                      </p:cBhvr>
                                    </p:animEffect>
                                  </p:childTnLst>
                                </p:cTn>
                              </p:par>
                            </p:childTnLst>
                          </p:cTn>
                        </p:par>
                      </p:childTnLst>
                    </p:cTn>
                  </p:par>
                  <p:par>
                    <p:cTn id="178" fill="hold">
                      <p:stCondLst>
                        <p:cond delay="indefinite"/>
                      </p:stCondLst>
                      <p:childTnLst>
                        <p:par>
                          <p:cTn id="179" fill="hold">
                            <p:stCondLst>
                              <p:cond delay="0"/>
                            </p:stCondLst>
                            <p:childTnLst>
                              <p:par>
                                <p:cTn id="180" presetID="47" presetClass="entr" presetSubtype="0" fill="hold" grpId="0" nodeType="clickEffect">
                                  <p:stCondLst>
                                    <p:cond delay="0"/>
                                  </p:stCondLst>
                                  <p:childTnLst>
                                    <p:set>
                                      <p:cBhvr>
                                        <p:cTn id="181" dur="1" fill="hold">
                                          <p:stCondLst>
                                            <p:cond delay="0"/>
                                          </p:stCondLst>
                                        </p:cTn>
                                        <p:tgtEl>
                                          <p:spTgt spid="8">
                                            <p:graphicEl>
                                              <a:dgm id="{F84B7CBF-10FD-4BCD-9113-EEB22E607B3E}"/>
                                            </p:graphicEl>
                                          </p:spTgt>
                                        </p:tgtEl>
                                        <p:attrNameLst>
                                          <p:attrName>style.visibility</p:attrName>
                                        </p:attrNameLst>
                                      </p:cBhvr>
                                      <p:to>
                                        <p:strVal val="visible"/>
                                      </p:to>
                                    </p:set>
                                    <p:animEffect transition="in" filter="fade">
                                      <p:cBhvr>
                                        <p:cTn id="182" dur="1000"/>
                                        <p:tgtEl>
                                          <p:spTgt spid="8">
                                            <p:graphicEl>
                                              <a:dgm id="{F84B7CBF-10FD-4BCD-9113-EEB22E607B3E}"/>
                                            </p:graphicEl>
                                          </p:spTgt>
                                        </p:tgtEl>
                                      </p:cBhvr>
                                    </p:animEffect>
                                    <p:anim calcmode="lin" valueType="num">
                                      <p:cBhvr>
                                        <p:cTn id="183" dur="1000" fill="hold"/>
                                        <p:tgtEl>
                                          <p:spTgt spid="8">
                                            <p:graphicEl>
                                              <a:dgm id="{F84B7CBF-10FD-4BCD-9113-EEB22E607B3E}"/>
                                            </p:graphicEl>
                                          </p:spTgt>
                                        </p:tgtEl>
                                        <p:attrNameLst>
                                          <p:attrName>ppt_x</p:attrName>
                                        </p:attrNameLst>
                                      </p:cBhvr>
                                      <p:tavLst>
                                        <p:tav tm="0">
                                          <p:val>
                                            <p:strVal val="#ppt_x"/>
                                          </p:val>
                                        </p:tav>
                                        <p:tav tm="100000">
                                          <p:val>
                                            <p:strVal val="#ppt_x"/>
                                          </p:val>
                                        </p:tav>
                                      </p:tavLst>
                                    </p:anim>
                                    <p:anim calcmode="lin" valueType="num">
                                      <p:cBhvr>
                                        <p:cTn id="184" dur="1000" fill="hold"/>
                                        <p:tgtEl>
                                          <p:spTgt spid="8">
                                            <p:graphicEl>
                                              <a:dgm id="{F84B7CBF-10FD-4BCD-9113-EEB22E607B3E}"/>
                                            </p:graphicEl>
                                          </p:spTgt>
                                        </p:tgtEl>
                                        <p:attrNameLst>
                                          <p:attrName>ppt_y</p:attrName>
                                        </p:attrNameLst>
                                      </p:cBhvr>
                                      <p:tavLst>
                                        <p:tav tm="0">
                                          <p:val>
                                            <p:strVal val="#ppt_y-.1"/>
                                          </p:val>
                                        </p:tav>
                                        <p:tav tm="100000">
                                          <p:val>
                                            <p:strVal val="#ppt_y"/>
                                          </p:val>
                                        </p:tav>
                                      </p:tavLst>
                                    </p:anim>
                                  </p:childTnLst>
                                </p:cTn>
                              </p:par>
                              <p:par>
                                <p:cTn id="185" presetID="47" presetClass="entr" presetSubtype="0" fill="hold" grpId="0" nodeType="withEffect">
                                  <p:stCondLst>
                                    <p:cond delay="0"/>
                                  </p:stCondLst>
                                  <p:childTnLst>
                                    <p:set>
                                      <p:cBhvr>
                                        <p:cTn id="186" dur="1" fill="hold">
                                          <p:stCondLst>
                                            <p:cond delay="0"/>
                                          </p:stCondLst>
                                        </p:cTn>
                                        <p:tgtEl>
                                          <p:spTgt spid="8">
                                            <p:graphicEl>
                                              <a:dgm id="{2DCC2682-82D8-4132-9F41-16F25ED7272B}"/>
                                            </p:graphicEl>
                                          </p:spTgt>
                                        </p:tgtEl>
                                        <p:attrNameLst>
                                          <p:attrName>style.visibility</p:attrName>
                                        </p:attrNameLst>
                                      </p:cBhvr>
                                      <p:to>
                                        <p:strVal val="visible"/>
                                      </p:to>
                                    </p:set>
                                    <p:animEffect transition="in" filter="fade">
                                      <p:cBhvr>
                                        <p:cTn id="187" dur="1000"/>
                                        <p:tgtEl>
                                          <p:spTgt spid="8">
                                            <p:graphicEl>
                                              <a:dgm id="{2DCC2682-82D8-4132-9F41-16F25ED7272B}"/>
                                            </p:graphicEl>
                                          </p:spTgt>
                                        </p:tgtEl>
                                      </p:cBhvr>
                                    </p:animEffect>
                                    <p:anim calcmode="lin" valueType="num">
                                      <p:cBhvr>
                                        <p:cTn id="188" dur="1000" fill="hold"/>
                                        <p:tgtEl>
                                          <p:spTgt spid="8">
                                            <p:graphicEl>
                                              <a:dgm id="{2DCC2682-82D8-4132-9F41-16F25ED7272B}"/>
                                            </p:graphicEl>
                                          </p:spTgt>
                                        </p:tgtEl>
                                        <p:attrNameLst>
                                          <p:attrName>ppt_x</p:attrName>
                                        </p:attrNameLst>
                                      </p:cBhvr>
                                      <p:tavLst>
                                        <p:tav tm="0">
                                          <p:val>
                                            <p:strVal val="#ppt_x"/>
                                          </p:val>
                                        </p:tav>
                                        <p:tav tm="100000">
                                          <p:val>
                                            <p:strVal val="#ppt_x"/>
                                          </p:val>
                                        </p:tav>
                                      </p:tavLst>
                                    </p:anim>
                                    <p:anim calcmode="lin" valueType="num">
                                      <p:cBhvr>
                                        <p:cTn id="189" dur="1000" fill="hold"/>
                                        <p:tgtEl>
                                          <p:spTgt spid="8">
                                            <p:graphicEl>
                                              <a:dgm id="{2DCC2682-82D8-4132-9F41-16F25ED7272B}"/>
                                            </p:graphicEl>
                                          </p:spTgt>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7" presetClass="entr" presetSubtype="0" fill="hold" grpId="0" nodeType="clickEffect">
                                  <p:stCondLst>
                                    <p:cond delay="0"/>
                                  </p:stCondLst>
                                  <p:childTnLst>
                                    <p:set>
                                      <p:cBhvr>
                                        <p:cTn id="193" dur="1" fill="hold">
                                          <p:stCondLst>
                                            <p:cond delay="0"/>
                                          </p:stCondLst>
                                        </p:cTn>
                                        <p:tgtEl>
                                          <p:spTgt spid="8">
                                            <p:graphicEl>
                                              <a:dgm id="{12FA91CB-0F4D-44BE-819F-9233F6F5434C}"/>
                                            </p:graphicEl>
                                          </p:spTgt>
                                        </p:tgtEl>
                                        <p:attrNameLst>
                                          <p:attrName>style.visibility</p:attrName>
                                        </p:attrNameLst>
                                      </p:cBhvr>
                                      <p:to>
                                        <p:strVal val="visible"/>
                                      </p:to>
                                    </p:set>
                                    <p:animEffect transition="in" filter="fade">
                                      <p:cBhvr>
                                        <p:cTn id="194" dur="1000"/>
                                        <p:tgtEl>
                                          <p:spTgt spid="8">
                                            <p:graphicEl>
                                              <a:dgm id="{12FA91CB-0F4D-44BE-819F-9233F6F5434C}"/>
                                            </p:graphicEl>
                                          </p:spTgt>
                                        </p:tgtEl>
                                      </p:cBhvr>
                                    </p:animEffect>
                                    <p:anim calcmode="lin" valueType="num">
                                      <p:cBhvr>
                                        <p:cTn id="195" dur="1000" fill="hold"/>
                                        <p:tgtEl>
                                          <p:spTgt spid="8">
                                            <p:graphicEl>
                                              <a:dgm id="{12FA91CB-0F4D-44BE-819F-9233F6F5434C}"/>
                                            </p:graphicEl>
                                          </p:spTgt>
                                        </p:tgtEl>
                                        <p:attrNameLst>
                                          <p:attrName>ppt_x</p:attrName>
                                        </p:attrNameLst>
                                      </p:cBhvr>
                                      <p:tavLst>
                                        <p:tav tm="0">
                                          <p:val>
                                            <p:strVal val="#ppt_x"/>
                                          </p:val>
                                        </p:tav>
                                        <p:tav tm="100000">
                                          <p:val>
                                            <p:strVal val="#ppt_x"/>
                                          </p:val>
                                        </p:tav>
                                      </p:tavLst>
                                    </p:anim>
                                    <p:anim calcmode="lin" valueType="num">
                                      <p:cBhvr>
                                        <p:cTn id="196" dur="1000" fill="hold"/>
                                        <p:tgtEl>
                                          <p:spTgt spid="8">
                                            <p:graphicEl>
                                              <a:dgm id="{12FA91CB-0F4D-44BE-819F-9233F6F5434C}"/>
                                            </p:graphicEl>
                                          </p:spTgt>
                                        </p:tgtEl>
                                        <p:attrNameLst>
                                          <p:attrName>ppt_y</p:attrName>
                                        </p:attrNameLst>
                                      </p:cBhvr>
                                      <p:tavLst>
                                        <p:tav tm="0">
                                          <p:val>
                                            <p:strVal val="#ppt_y-.1"/>
                                          </p:val>
                                        </p:tav>
                                        <p:tav tm="100000">
                                          <p:val>
                                            <p:strVal val="#ppt_y"/>
                                          </p:val>
                                        </p:tav>
                                      </p:tavLst>
                                    </p:anim>
                                  </p:childTnLst>
                                </p:cTn>
                              </p:par>
                              <p:par>
                                <p:cTn id="197" presetID="47" presetClass="entr" presetSubtype="0" fill="hold" grpId="0" nodeType="withEffect">
                                  <p:stCondLst>
                                    <p:cond delay="0"/>
                                  </p:stCondLst>
                                  <p:childTnLst>
                                    <p:set>
                                      <p:cBhvr>
                                        <p:cTn id="198" dur="1" fill="hold">
                                          <p:stCondLst>
                                            <p:cond delay="0"/>
                                          </p:stCondLst>
                                        </p:cTn>
                                        <p:tgtEl>
                                          <p:spTgt spid="8">
                                            <p:graphicEl>
                                              <a:dgm id="{79DDD4C1-462B-4119-8CBF-CF44941C33E1}"/>
                                            </p:graphicEl>
                                          </p:spTgt>
                                        </p:tgtEl>
                                        <p:attrNameLst>
                                          <p:attrName>style.visibility</p:attrName>
                                        </p:attrNameLst>
                                      </p:cBhvr>
                                      <p:to>
                                        <p:strVal val="visible"/>
                                      </p:to>
                                    </p:set>
                                    <p:animEffect transition="in" filter="fade">
                                      <p:cBhvr>
                                        <p:cTn id="199" dur="1000"/>
                                        <p:tgtEl>
                                          <p:spTgt spid="8">
                                            <p:graphicEl>
                                              <a:dgm id="{79DDD4C1-462B-4119-8CBF-CF44941C33E1}"/>
                                            </p:graphicEl>
                                          </p:spTgt>
                                        </p:tgtEl>
                                      </p:cBhvr>
                                    </p:animEffect>
                                    <p:anim calcmode="lin" valueType="num">
                                      <p:cBhvr>
                                        <p:cTn id="200" dur="1000" fill="hold"/>
                                        <p:tgtEl>
                                          <p:spTgt spid="8">
                                            <p:graphicEl>
                                              <a:dgm id="{79DDD4C1-462B-4119-8CBF-CF44941C33E1}"/>
                                            </p:graphicEl>
                                          </p:spTgt>
                                        </p:tgtEl>
                                        <p:attrNameLst>
                                          <p:attrName>ppt_x</p:attrName>
                                        </p:attrNameLst>
                                      </p:cBhvr>
                                      <p:tavLst>
                                        <p:tav tm="0">
                                          <p:val>
                                            <p:strVal val="#ppt_x"/>
                                          </p:val>
                                        </p:tav>
                                        <p:tav tm="100000">
                                          <p:val>
                                            <p:strVal val="#ppt_x"/>
                                          </p:val>
                                        </p:tav>
                                      </p:tavLst>
                                    </p:anim>
                                    <p:anim calcmode="lin" valueType="num">
                                      <p:cBhvr>
                                        <p:cTn id="201" dur="1000" fill="hold"/>
                                        <p:tgtEl>
                                          <p:spTgt spid="8">
                                            <p:graphicEl>
                                              <a:dgm id="{79DDD4C1-462B-4119-8CBF-CF44941C33E1}"/>
                                            </p:graphicEl>
                                          </p:spTgt>
                                        </p:tgtEl>
                                        <p:attrNameLst>
                                          <p:attrName>ppt_y</p:attrName>
                                        </p:attrNameLst>
                                      </p:cBhvr>
                                      <p:tavLst>
                                        <p:tav tm="0">
                                          <p:val>
                                            <p:strVal val="#ppt_y-.1"/>
                                          </p:val>
                                        </p:tav>
                                        <p:tav tm="100000">
                                          <p:val>
                                            <p:strVal val="#ppt_y"/>
                                          </p:val>
                                        </p:tav>
                                      </p:tavLst>
                                    </p:anim>
                                  </p:childTnLst>
                                </p:cTn>
                              </p:par>
                              <p:par>
                                <p:cTn id="202" presetID="14" presetClass="entr" presetSubtype="10" fill="hold" nodeType="withEffect">
                                  <p:stCondLst>
                                    <p:cond delay="0"/>
                                  </p:stCondLst>
                                  <p:childTnLst>
                                    <p:set>
                                      <p:cBhvr>
                                        <p:cTn id="203" dur="1" fill="hold">
                                          <p:stCondLst>
                                            <p:cond delay="0"/>
                                          </p:stCondLst>
                                        </p:cTn>
                                        <p:tgtEl>
                                          <p:spTgt spid="17"/>
                                        </p:tgtEl>
                                        <p:attrNameLst>
                                          <p:attrName>style.visibility</p:attrName>
                                        </p:attrNameLst>
                                      </p:cBhvr>
                                      <p:to>
                                        <p:strVal val="visible"/>
                                      </p:to>
                                    </p:set>
                                    <p:animEffect transition="in" filter="randombar(horizontal)">
                                      <p:cBhvr>
                                        <p:cTn id="2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a:ext>
            </a:extLst>
          </a:blip>
          <a:srcRect/>
          <a:stretch>
            <a:fillRect t="-8000" b="-8000"/>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7E58279-8E7F-C61D-7C07-EBB8AACA8683}"/>
              </a:ext>
            </a:extLst>
          </p:cNvPr>
          <p:cNvSpPr>
            <a:spLocks noGrp="1" noRot="1" noMove="1" noResize="1" noEditPoints="1" noAdjustHandles="1" noChangeArrowheads="1" noChangeShapeType="1"/>
          </p:cNvSpPr>
          <p:nvPr/>
        </p:nvSpPr>
        <p:spPr>
          <a:xfrm>
            <a:off x="0" y="0"/>
            <a:ext cx="12191999" cy="1367181"/>
          </a:xfrm>
          <a:prstGeom prst="rect">
            <a:avLst/>
          </a:prstGeom>
          <a:blipFill dpi="0"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DAE721-E75C-1B7F-100B-35E93B3B2E95}"/>
              </a:ext>
            </a:extLst>
          </p:cNvPr>
          <p:cNvSpPr txBox="1"/>
          <p:nvPr/>
        </p:nvSpPr>
        <p:spPr>
          <a:xfrm>
            <a:off x="0" y="0"/>
            <a:ext cx="12191999" cy="769441"/>
          </a:xfrm>
          <a:prstGeom prst="rect">
            <a:avLst/>
          </a:prstGeom>
          <a:noFill/>
        </p:spPr>
        <p:txBody>
          <a:bodyPr wrap="square">
            <a:spAutoFit/>
          </a:bodyPr>
          <a:lstStyle/>
          <a:p>
            <a:pPr algn="ctr"/>
            <a:r>
              <a:rPr lang="as-I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মোশির প্রতিক্রিয়া </a:t>
            </a:r>
            <a:endParaRPr lang="en" sz="4400" b="1" spc="300" dirty="0">
              <a:ln w="10160">
                <a:solidFill>
                  <a:schemeClr val="accent6">
                    <a:lumMod val="50000"/>
                  </a:schemeClr>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2ED36F3-E1F5-210D-A71B-B9E596F25E86}"/>
              </a:ext>
            </a:extLst>
          </p:cNvPr>
          <p:cNvSpPr txBox="1"/>
          <p:nvPr/>
        </p:nvSpPr>
        <p:spPr>
          <a:xfrm>
            <a:off x="1104899" y="687339"/>
            <a:ext cx="9982200" cy="646331"/>
          </a:xfrm>
          <a:prstGeom prst="rect">
            <a:avLst/>
          </a:prstGeom>
          <a:noFill/>
        </p:spPr>
        <p:txBody>
          <a:bodyPr wrap="square">
            <a:spAutoFit/>
          </a:bodyPr>
          <a:lstStyle/>
          <a:p>
            <a:pPr algn="ct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তখন মোশি সদাপ্রভুর সাক্ষাতে কহিলেন, দেখ, ইস্রায়েল-সন্তানেরা আমার বাক্যে মনোযোগ করিল না; তবে ফরৌণ কি প্রকারে শুনিবেন? আমি ত অচ্ছিন্নত্বক-ওষ্ঠ।</a:t>
            </a:r>
            <a:r>
              <a:rPr lang="en"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r>
              <a:rPr lang="as-I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যাত্রাপুস্তক </a:t>
            </a:r>
            <a:r>
              <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as-I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৬:১২</a:t>
            </a:r>
            <a:r>
              <a:rPr lang="en" sz="1400" b="1" dirty="0">
                <a:solidFill>
                  <a:schemeClr val="accent4">
                    <a:lumMod val="60000"/>
                    <a:lumOff val="40000"/>
                  </a:schemeClr>
                </a:solidFill>
                <a:effectLst>
                  <a:glow rad="127000">
                    <a:srgbClr val="4D6642"/>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p>
        </p:txBody>
      </p:sp>
      <p:sp>
        <p:nvSpPr>
          <p:cNvPr id="6" name="CuadroTexto 5">
            <a:extLst>
              <a:ext uri="{FF2B5EF4-FFF2-40B4-BE49-F238E27FC236}">
                <a16:creationId xmlns:a16="http://schemas.microsoft.com/office/drawing/2014/main" id="{FD71CB0E-9178-9368-699D-7A66C0BFE5B2}"/>
              </a:ext>
            </a:extLst>
          </p:cNvPr>
          <p:cNvSpPr txBox="1"/>
          <p:nvPr/>
        </p:nvSpPr>
        <p:spPr>
          <a:xfrm>
            <a:off x="152397" y="1426963"/>
            <a:ext cx="9241974" cy="1015663"/>
          </a:xfrm>
          <a:prstGeom prst="rect">
            <a:avLst/>
          </a:prstGeom>
          <a:noFill/>
        </p:spPr>
        <p:txBody>
          <a:bodyPr wrap="square" rtlCol="0">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ঈশ্বরের উৎসাহব্যঞ্জক কথা শোনার পর, মোশি আবার জাতির সঙ্গে কথা বলেন, কিন্তু তারা শোনে না (যাত্রাপুস্তক. ৬:৯)। ঈশ্বর তখন আবার ফরৌণনের কাছে গিয়ে ইসরায়েলের মুক্তি চাইতে বলেন (যাত্রাপুস্তক. ৬:১০-১১)।</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naturaleza, fuego, comida, sostener&#10;&#10;El contenido generado por IA puede ser incorrecto.">
            <a:extLst>
              <a:ext uri="{FF2B5EF4-FFF2-40B4-BE49-F238E27FC236}">
                <a16:creationId xmlns:a16="http://schemas.microsoft.com/office/drawing/2014/main" id="{117B3D61-0E6E-54DB-2DC8-B7E11D5DFCF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37481" y="1463702"/>
            <a:ext cx="3000088" cy="2714328"/>
          </a:xfrm>
          <a:prstGeom prst="roundRect">
            <a:avLst>
              <a:gd name="adj" fmla="val 3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sp>
        <p:nvSpPr>
          <p:cNvPr id="8" name="CuadroTexto 7">
            <a:extLst>
              <a:ext uri="{FF2B5EF4-FFF2-40B4-BE49-F238E27FC236}">
                <a16:creationId xmlns:a16="http://schemas.microsoft.com/office/drawing/2014/main" id="{7CD0DB59-C57A-7424-1B7E-71713C8FA47C}"/>
              </a:ext>
            </a:extLst>
          </p:cNvPr>
          <p:cNvSpPr txBox="1"/>
          <p:nvPr/>
        </p:nvSpPr>
        <p:spPr>
          <a:xfrm>
            <a:off x="3537858" y="4428735"/>
            <a:ext cx="8675913" cy="2246769"/>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যখন আমরা হতাশার মধ্যে পড়ি, তখন আসাফের এই কথাগুলো আমাদের জন্য শক্তির উৎস হতে পারে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as-IN" sz="2000" b="1" dirty="0">
                <a:latin typeface="Nirmala UI" panose="020B0502040204020203" pitchFamily="34" charset="0"/>
                <a:ea typeface="Nirmala UI" panose="020B0502040204020203" pitchFamily="34" charset="0"/>
                <a:cs typeface="Nirmala UI" panose="020B0502040204020203" pitchFamily="34" charset="0"/>
              </a:rPr>
              <a:t>কিন্তু আমি নিরন্তর তোমার সঙ্গে সঙ্গে আছি;তুমি আমার দক্ষিণ হস্ত ধরিয়া রাখিয়াছ।তুমি নিজ মন্ত্রণায় আমাকে গমন করাইবে,</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শেষে সপ্রতাপে আমাকে গ্রহণ করিবে।</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স্বর্গে আমার কে আছে?</a:t>
            </a:r>
            <a:r>
              <a:rPr lang="en-US" sz="2000" b="1" dirty="0">
                <a:latin typeface="Nirmala UI" panose="020B0502040204020203" pitchFamily="34" charset="0"/>
                <a:ea typeface="Nirmala UI" panose="020B0502040204020203" pitchFamily="34" charset="0"/>
                <a:cs typeface="Nirmala UI" panose="020B0502040204020203" pitchFamily="34" charset="0"/>
              </a:rPr>
              <a:t> </a:t>
            </a:r>
            <a:r>
              <a:rPr lang="as-IN" sz="2000" b="1" dirty="0">
                <a:latin typeface="Nirmala UI" panose="020B0502040204020203" pitchFamily="34" charset="0"/>
                <a:ea typeface="Nirmala UI" panose="020B0502040204020203" pitchFamily="34" charset="0"/>
                <a:cs typeface="Nirmala UI" panose="020B0502040204020203" pitchFamily="34" charset="0"/>
              </a:rPr>
              <a:t>পৃথিবীতেও তোমা ভিন্ন আর কিছুতে আমার প্রীতি নাই।আমার মাংস ও আমার চিত্ত ক্ষয় পাইতেছে,তথাপি ঈশ্বর চিরকাল আমার চিত্তের শৈল ও আমার দায়াংশ।</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as-IN" sz="2000" b="1" dirty="0">
                <a:latin typeface="Nirmala UI" panose="020B0502040204020203" pitchFamily="34" charset="0"/>
                <a:ea typeface="Nirmala UI" panose="020B0502040204020203" pitchFamily="34" charset="0"/>
                <a:cs typeface="Nirmala UI" panose="020B0502040204020203" pitchFamily="34" charset="0"/>
              </a:rPr>
              <a:t> (গীত. ৭৩:২৩-২৬)</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0" name="Imagen 9" descr="Mujer sentada en el pasto&#10;&#10;El contenido generado por IA puede ser incorrecto.">
            <a:extLst>
              <a:ext uri="{FF2B5EF4-FFF2-40B4-BE49-F238E27FC236}">
                <a16:creationId xmlns:a16="http://schemas.microsoft.com/office/drawing/2014/main" id="{0CCB82E2-B9BF-126D-91E5-F3044ED0BC0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32" t="26161" r="1610" b="13757"/>
          <a:stretch>
            <a:fillRect/>
          </a:stretch>
        </p:blipFill>
        <p:spPr>
          <a:xfrm>
            <a:off x="152395" y="4658753"/>
            <a:ext cx="3285074" cy="1816559"/>
          </a:xfrm>
          <a:prstGeom prst="round2DiagRect">
            <a:avLst>
              <a:gd name="adj1" fmla="val 0"/>
              <a:gd name="adj2" fmla="val 25431"/>
            </a:avLst>
          </a:prstGeom>
          <a:ln w="38100" cap="sq">
            <a:solidFill>
              <a:schemeClr val="accent6">
                <a:lumMod val="75000"/>
              </a:schemeClr>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B39E7709-DBAB-3E82-7DF9-BA2CDA9748B2}"/>
              </a:ext>
            </a:extLst>
          </p:cNvPr>
          <p:cNvSpPr txBox="1"/>
          <p:nvPr/>
        </p:nvSpPr>
        <p:spPr>
          <a:xfrm>
            <a:off x="152396" y="3442899"/>
            <a:ext cx="9104354" cy="1015663"/>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 হতাশ, বিষণ্ন এবং নিরাশ ছিলেন। কিন্তু আসাফ ও আইয়ুবের মতো অন্যান্য মহান ব্যক্তিদের মতো তিনিও হতাশায় হার মানেননি। ঈশ্বরের প্রতি তাঁর আস্থা ছিল তাঁর তৎকালীন অনুভূতির চেয়েও বেশি শক্তিশালী।</a:t>
            </a:r>
          </a:p>
        </p:txBody>
      </p:sp>
      <p:sp>
        <p:nvSpPr>
          <p:cNvPr id="12" name="CuadroTexto 11">
            <a:extLst>
              <a:ext uri="{FF2B5EF4-FFF2-40B4-BE49-F238E27FC236}">
                <a16:creationId xmlns:a16="http://schemas.microsoft.com/office/drawing/2014/main" id="{7EA0415E-58ED-1736-5500-04AD870993FB}"/>
              </a:ext>
            </a:extLst>
          </p:cNvPr>
          <p:cNvSpPr txBox="1"/>
          <p:nvPr/>
        </p:nvSpPr>
        <p:spPr>
          <a:xfrm>
            <a:off x="152395" y="2442626"/>
            <a:ext cx="8985086" cy="1015663"/>
          </a:xfrm>
          <a:prstGeom prst="rect">
            <a:avLst/>
          </a:prstGeom>
          <a:noFill/>
        </p:spPr>
        <p:txBody>
          <a:bodyPr wrap="square">
            <a:spAutoFit/>
          </a:bodyPr>
          <a:lstStyle/>
          <a:p>
            <a:pPr>
              <a:spcBef>
                <a:spcPts val="600"/>
              </a:spcBef>
            </a:pPr>
            <a:r>
              <a:rPr lang="as-IN" sz="2000" b="1" dirty="0">
                <a:latin typeface="Nirmala UI" panose="020B0502040204020203" pitchFamily="34" charset="0"/>
                <a:ea typeface="Nirmala UI" panose="020B0502040204020203" pitchFamily="34" charset="0"/>
                <a:cs typeface="Nirmala UI" panose="020B0502040204020203" pitchFamily="34" charset="0"/>
              </a:rPr>
              <a:t>মোশি আবার অজুহাত দেন: আমার জাতিই যদি আমার কথা না শোনে, তবে ফরৌণ কেন শুনবে, যখন আমি ঠিকমতো কথাও বলতে পারি না? (যাত্রাপুস্তক. ৬:১২)।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3578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750"/>
                                        <p:tgtEl>
                                          <p:spTgt spid="4"/>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8)">
                                      <p:cBhvr>
                                        <p:cTn id="40" dur="750"/>
                                        <p:tgtEl>
                                          <p:spTgt spid="10"/>
                                        </p:tgtEl>
                                      </p:cBhvr>
                                    </p:animEffect>
                                  </p:childTnLst>
                                </p:cTn>
                              </p:par>
                            </p:childTnLst>
                          </p:cTn>
                        </p:par>
                        <p:par>
                          <p:cTn id="41" fill="hold">
                            <p:stCondLst>
                              <p:cond delay="75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A3326282-B3DF-D5CC-E4B0-BB06CE803BA2}"/>
            </a:ext>
          </a:extLst>
        </p:cNvPr>
        <p:cNvGrpSpPr/>
        <p:nvPr/>
      </p:nvGrpSpPr>
      <p:grpSpPr>
        <a:xfrm>
          <a:off x="0" y="0"/>
          <a:ext cx="0" cy="0"/>
          <a:chOff x="0" y="0"/>
          <a:chExt cx="0" cy="0"/>
        </a:xfrm>
      </p:grpSpPr>
      <p:grpSp>
        <p:nvGrpSpPr>
          <p:cNvPr id="7" name="Grupo 6">
            <a:extLst>
              <a:ext uri="{FF2B5EF4-FFF2-40B4-BE49-F238E27FC236}">
                <a16:creationId xmlns:a16="http://schemas.microsoft.com/office/drawing/2014/main" id="{AB1D294E-895A-A0AD-25B6-C173012939EF}"/>
              </a:ext>
            </a:extLst>
          </p:cNvPr>
          <p:cNvGrpSpPr>
            <a:grpSpLocks noGrp="1" noUngrp="1" noRot="1" noMove="1" noResize="1"/>
          </p:cNvGrpSpPr>
          <p:nvPr/>
        </p:nvGrpSpPr>
        <p:grpSpPr>
          <a:xfrm>
            <a:off x="0" y="1943100"/>
            <a:ext cx="5314950" cy="4914899"/>
            <a:chOff x="0" y="1943100"/>
            <a:chExt cx="5314950" cy="4914899"/>
          </a:xfrm>
        </p:grpSpPr>
        <p:pic>
          <p:nvPicPr>
            <p:cNvPr id="4" name="Imagen 3">
              <a:extLst>
                <a:ext uri="{FF2B5EF4-FFF2-40B4-BE49-F238E27FC236}">
                  <a16:creationId xmlns:a16="http://schemas.microsoft.com/office/drawing/2014/main" id="{B3CE281F-AAEB-E8C7-9DB7-4005F6118A0C}"/>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p:blipFill>
          <p:spPr>
            <a:xfrm>
              <a:off x="0" y="1962150"/>
              <a:ext cx="5314950" cy="4895849"/>
            </a:xfrm>
            <a:prstGeom prst="rect">
              <a:avLst/>
            </a:prstGeom>
          </p:spPr>
        </p:pic>
        <p:cxnSp>
          <p:nvCxnSpPr>
            <p:cNvPr id="5" name="Conector recto 4">
              <a:extLst>
                <a:ext uri="{FF2B5EF4-FFF2-40B4-BE49-F238E27FC236}">
                  <a16:creationId xmlns:a16="http://schemas.microsoft.com/office/drawing/2014/main" id="{C6AF52CF-6965-36C4-ABC4-F0841932A331}"/>
                </a:ext>
              </a:extLst>
            </p:cNvPr>
            <p:cNvCxnSpPr>
              <a:cxnSpLocks noGrp="1" noRot="1" noMove="1" noResize="1" noEditPoints="1" noAdjustHandles="1" noChangeArrowheads="1" noChangeShapeType="1"/>
            </p:cNvCxnSpPr>
            <p:nvPr/>
          </p:nvCxnSpPr>
          <p:spPr>
            <a:xfrm>
              <a:off x="5305425" y="1943100"/>
              <a:ext cx="0" cy="491489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B9A908E3-A977-AC79-DB45-C9F5D96457DE}"/>
              </a:ext>
            </a:extLst>
          </p:cNvPr>
          <p:cNvSpPr txBox="1"/>
          <p:nvPr/>
        </p:nvSpPr>
        <p:spPr>
          <a:xfrm>
            <a:off x="5497287" y="2060121"/>
            <a:ext cx="6781800" cy="3139321"/>
          </a:xfrm>
          <a:prstGeom prst="rect">
            <a:avLst/>
          </a:prstGeom>
          <a:noFill/>
        </p:spPr>
        <p:txBody>
          <a:bodyPr wrap="square">
            <a:spAutoFit/>
            <a:scene3d>
              <a:camera prst="orthographicFront"/>
              <a:lightRig rig="threePt" dir="t"/>
            </a:scene3d>
            <a:sp3d extrusionH="57150" contourW="31750">
              <a:bevelT w="38100" h="38100"/>
              <a:contourClr>
                <a:schemeClr val="accent6">
                  <a:lumMod val="50000"/>
                </a:schemeClr>
              </a:contourClr>
            </a:sp3d>
          </a:bodyPr>
          <a:lstStyle/>
          <a:p>
            <a:pPr algn="ctr">
              <a:spcBef>
                <a:spcPts val="2400"/>
              </a:spcBef>
            </a:pPr>
            <a:r>
              <a:rPr lang="as-I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মোশি ও হারোণের ভূমিকা</a:t>
            </a:r>
            <a:endParaRPr lang="en" sz="6600" b="1" spc="300"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34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604</TotalTime>
  <Words>1379</Words>
  <Application>Microsoft Office PowerPoint</Application>
  <PresentationFormat>Panorámica</PresentationFormat>
  <Paragraphs>61</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Nirmala UI</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2025-06-22T14:18:26Z</dcterms:created>
  <dcterms:modified xsi:type="dcterms:W3CDTF">2025-07-13T17:34:52Z</dcterms:modified>
</cp:coreProperties>
</file>