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25" r:id="rId3"/>
    <p:sldId id="328" r:id="rId4"/>
    <p:sldId id="257" r:id="rId5"/>
    <p:sldId id="326" r:id="rId6"/>
    <p:sldId id="259" r:id="rId7"/>
    <p:sldId id="327"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A3"/>
    <a:srgbClr val="8A4500"/>
    <a:srgbClr val="7F6600"/>
    <a:srgbClr val="FFCCFF"/>
    <a:srgbClr val="FFFF67"/>
    <a:srgbClr val="22953E"/>
    <a:srgbClr val="0976A0"/>
    <a:srgbClr val="321547"/>
    <a:srgbClr val="441D61"/>
    <a:srgbClr val="5324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4627"/>
  </p:normalViewPr>
  <p:slideViewPr>
    <p:cSldViewPr snapToGrid="0">
      <p:cViewPr varScale="1">
        <p:scale>
          <a:sx n="27" d="100"/>
          <a:sy n="27" d="100"/>
        </p:scale>
        <p:origin x="90" y="14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07/relationships/hdphoto" Target="../media/hdphoto4.wdp"/><Relationship Id="rId1" Type="http://schemas.openxmlformats.org/officeDocument/2006/relationships/image" Target="../media/image28.pn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07/relationships/hdphoto" Target="../media/hdphoto4.wdp"/><Relationship Id="rId1" Type="http://schemas.openxmlformats.org/officeDocument/2006/relationships/image" Target="../media/image28.pn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CCE28E-0DED-421D-9FB8-D70B5BE1994C}" type="doc">
      <dgm:prSet loTypeId="urn:microsoft.com/office/officeart/2005/8/layout/vList4" loCatId="picture" qsTypeId="urn:microsoft.com/office/officeart/2005/8/quickstyle/simple5" qsCatId="simple" csTypeId="urn:microsoft.com/office/officeart/2005/8/colors/colorful1" csCatId="colorful" phldr="1"/>
      <dgm:spPr/>
      <dgm:t>
        <a:bodyPr/>
        <a:lstStyle/>
        <a:p>
          <a:endParaRPr lang="es-ES"/>
        </a:p>
      </dgm:t>
    </dgm:pt>
    <dgm:pt modelId="{90BDB68E-DD81-4317-8BA3-75FB807C0CC5}">
      <dgm:prSet custT="1"/>
      <dgm:spPr>
        <a:gradFill rotWithShape="0">
          <a:gsLst>
            <a:gs pos="0">
              <a:srgbClr val="EAB200"/>
            </a:gs>
            <a:gs pos="51000">
              <a:srgbClr val="A88C00"/>
            </a:gs>
            <a:gs pos="100000">
              <a:srgbClr val="867300"/>
            </a:gs>
          </a:gsLst>
        </a:gradFill>
      </dgm:spPr>
      <dgm:t>
        <a:bodyPr/>
        <a:lstStyle/>
        <a:p>
          <a:pPr rtl="0"/>
          <a:r>
            <a:rPr lang="as-IN" sz="2000" b="1" noProof="0" dirty="0">
              <a:effectLst>
                <a:outerShdw blurRad="38100" dist="38100" dir="2700000" algn="tl">
                  <a:srgbClr val="000000">
                    <a:alpha val="43137"/>
                  </a:srgbClr>
                </a:outerShdw>
              </a:effectLst>
            </a:rPr>
            <a:t>আমাদের সকলেরই প্রয়োজন </a:t>
          </a:r>
          <a:endParaRPr lang="en-US" sz="2000" b="1" noProof="0" dirty="0">
            <a:effectLst>
              <a:outerShdw blurRad="38100" dist="38100" dir="2700000" algn="tl">
                <a:srgbClr val="000000">
                  <a:alpha val="43137"/>
                </a:srgbClr>
              </a:outerShdw>
            </a:effectLst>
          </a:endParaRPr>
        </a:p>
        <a:p>
          <a:pPr rtl="0"/>
          <a:r>
            <a:rPr lang="as-IN" sz="2000" b="1" noProof="0" dirty="0">
              <a:effectLst>
                <a:outerShdw blurRad="38100" dist="38100" dir="2700000" algn="tl">
                  <a:srgbClr val="000000">
                    <a:alpha val="43137"/>
                  </a:srgbClr>
                </a:outerShdw>
              </a:effectLst>
            </a:rPr>
            <a:t>(১ করিন্থীয় ১২:১৫)</a:t>
          </a:r>
          <a:endParaRPr lang="en-US" sz="2000" noProof="0" dirty="0">
            <a:effectLst>
              <a:outerShdw blurRad="38100" dist="38100" dir="2700000" algn="tl">
                <a:srgbClr val="000000">
                  <a:alpha val="43137"/>
                </a:srgbClr>
              </a:outerShdw>
            </a:effectLst>
          </a:endParaRPr>
        </a:p>
      </dgm:t>
    </dgm:pt>
    <dgm:pt modelId="{0C6DA4E3-2CFC-4BC4-A211-614C3D9E1D6D}" type="parTrans" cxnId="{505CDE5A-B7D7-4C1C-931D-49A3E4A17B0D}">
      <dgm:prSet/>
      <dgm:spPr/>
      <dgm:t>
        <a:bodyPr/>
        <a:lstStyle/>
        <a:p>
          <a:endParaRPr lang="es-ES" sz="2000">
            <a:effectLst>
              <a:outerShdw blurRad="38100" dist="38100" dir="2700000" algn="tl">
                <a:srgbClr val="000000">
                  <a:alpha val="43137"/>
                </a:srgbClr>
              </a:outerShdw>
            </a:effectLst>
          </a:endParaRPr>
        </a:p>
      </dgm:t>
    </dgm:pt>
    <dgm:pt modelId="{E2531685-18A3-48E9-A265-8C17AD264B64}" type="sibTrans" cxnId="{505CDE5A-B7D7-4C1C-931D-49A3E4A17B0D}">
      <dgm:prSet/>
      <dgm:spPr/>
      <dgm:t>
        <a:bodyPr/>
        <a:lstStyle/>
        <a:p>
          <a:endParaRPr lang="es-ES" sz="2000">
            <a:effectLst>
              <a:outerShdw blurRad="38100" dist="38100" dir="2700000" algn="tl">
                <a:srgbClr val="000000">
                  <a:alpha val="43137"/>
                </a:srgbClr>
              </a:outerShdw>
            </a:effectLst>
          </a:endParaRPr>
        </a:p>
      </dgm:t>
    </dgm:pt>
    <dgm:pt modelId="{E04FF557-0107-46C7-A48B-5FE9391BF040}">
      <dgm:prSet custT="1"/>
      <dgm:spPr/>
      <dgm:t>
        <a:bodyPr/>
        <a:lstStyle/>
        <a:p>
          <a:r>
            <a:rPr lang="as-IN" sz="2000" b="1" noProof="0" dirty="0">
              <a:effectLst>
                <a:outerShdw blurRad="38100" dist="38100" dir="2700000" algn="tl">
                  <a:srgbClr val="000000">
                    <a:alpha val="43137"/>
                  </a:srgbClr>
                </a:outerShdw>
              </a:effectLst>
            </a:rPr>
            <a:t>প্রত্যেকের নিজস্ব কাজ আছে </a:t>
          </a:r>
          <a:r>
            <a:rPr lang="en-US" sz="2000" b="1" noProof="0" dirty="0">
              <a:effectLst>
                <a:outerShdw blurRad="38100" dist="38100" dir="2700000" algn="tl">
                  <a:srgbClr val="000000">
                    <a:alpha val="43137"/>
                  </a:srgbClr>
                </a:outerShdw>
              </a:effectLst>
            </a:rPr>
            <a:t>   </a:t>
          </a:r>
          <a:r>
            <a:rPr lang="as-IN" sz="2000" b="1" noProof="0" dirty="0">
              <a:effectLst>
                <a:outerShdw blurRad="38100" dist="38100" dir="2700000" algn="tl">
                  <a:srgbClr val="000000">
                    <a:alpha val="43137"/>
                  </a:srgbClr>
                </a:outerShdw>
              </a:effectLst>
            </a:rPr>
            <a:t>(১ করিন্থীয় ১২:১৭)</a:t>
          </a:r>
          <a:endParaRPr lang="en-US" sz="2000" noProof="0" dirty="0">
            <a:effectLst>
              <a:outerShdw blurRad="38100" dist="38100" dir="2700000" algn="tl">
                <a:srgbClr val="000000">
                  <a:alpha val="43137"/>
                </a:srgbClr>
              </a:outerShdw>
            </a:effectLst>
          </a:endParaRPr>
        </a:p>
      </dgm:t>
    </dgm:pt>
    <dgm:pt modelId="{3B25DC16-1D06-42F0-B6A3-033F709C4153}" type="parTrans" cxnId="{192EE68F-827E-41E8-84D2-224E8515844C}">
      <dgm:prSet/>
      <dgm:spPr/>
      <dgm:t>
        <a:bodyPr/>
        <a:lstStyle/>
        <a:p>
          <a:endParaRPr lang="es-ES" sz="2000">
            <a:effectLst>
              <a:outerShdw blurRad="38100" dist="38100" dir="2700000" algn="tl">
                <a:srgbClr val="000000">
                  <a:alpha val="43137"/>
                </a:srgbClr>
              </a:outerShdw>
            </a:effectLst>
          </a:endParaRPr>
        </a:p>
      </dgm:t>
    </dgm:pt>
    <dgm:pt modelId="{45DBD43E-BC69-4397-B501-70E874EAC35D}" type="sibTrans" cxnId="{192EE68F-827E-41E8-84D2-224E8515844C}">
      <dgm:prSet/>
      <dgm:spPr/>
      <dgm:t>
        <a:bodyPr/>
        <a:lstStyle/>
        <a:p>
          <a:endParaRPr lang="es-ES" sz="2000">
            <a:effectLst>
              <a:outerShdw blurRad="38100" dist="38100" dir="2700000" algn="tl">
                <a:srgbClr val="000000">
                  <a:alpha val="43137"/>
                </a:srgbClr>
              </a:outerShdw>
            </a:effectLst>
          </a:endParaRPr>
        </a:p>
      </dgm:t>
    </dgm:pt>
    <dgm:pt modelId="{733B78B2-4E99-4C70-9514-79470CD200EF}">
      <dgm:prSet custT="1"/>
      <dgm:spPr>
        <a:gradFill rotWithShape="0">
          <a:gsLst>
            <a:gs pos="0">
              <a:srgbClr val="21B1C5"/>
            </a:gs>
            <a:gs pos="50000">
              <a:srgbClr val="17ABBF"/>
            </a:gs>
            <a:gs pos="100000">
              <a:srgbClr val="1E8896"/>
            </a:gs>
          </a:gsLst>
        </a:gradFill>
      </dgm:spPr>
      <dgm:t>
        <a:bodyPr/>
        <a:lstStyle/>
        <a:p>
          <a:r>
            <a:rPr lang="as-IN" sz="2000" b="1" noProof="0" dirty="0">
              <a:effectLst>
                <a:outerShdw blurRad="38100" dist="38100" dir="2700000" algn="tl">
                  <a:srgbClr val="000000">
                    <a:alpha val="43137"/>
                  </a:srgbClr>
                </a:outerShdw>
              </a:effectLst>
            </a:rPr>
            <a:t>আমরা কাউকে ঘৃণা করতে পারি না (১ করিন্থীয় ১২:২১)</a:t>
          </a:r>
          <a:endParaRPr lang="en-US" sz="2000" noProof="0" dirty="0">
            <a:effectLst>
              <a:outerShdw blurRad="38100" dist="38100" dir="2700000" algn="tl">
                <a:srgbClr val="000000">
                  <a:alpha val="43137"/>
                </a:srgbClr>
              </a:outerShdw>
            </a:effectLst>
          </a:endParaRPr>
        </a:p>
      </dgm:t>
    </dgm:pt>
    <dgm:pt modelId="{84886710-69D7-4FC9-A692-17F5E83246B0}" type="parTrans" cxnId="{C8A82306-2278-4D8A-970F-9D29FAED6889}">
      <dgm:prSet/>
      <dgm:spPr/>
      <dgm:t>
        <a:bodyPr/>
        <a:lstStyle/>
        <a:p>
          <a:endParaRPr lang="es-ES" sz="2000">
            <a:effectLst>
              <a:outerShdw blurRad="38100" dist="38100" dir="2700000" algn="tl">
                <a:srgbClr val="000000">
                  <a:alpha val="43137"/>
                </a:srgbClr>
              </a:outerShdw>
            </a:effectLst>
          </a:endParaRPr>
        </a:p>
      </dgm:t>
    </dgm:pt>
    <dgm:pt modelId="{271F9FF7-42EB-4F06-A688-EF8D7EDE2FE1}" type="sibTrans" cxnId="{C8A82306-2278-4D8A-970F-9D29FAED6889}">
      <dgm:prSet/>
      <dgm:spPr/>
      <dgm:t>
        <a:bodyPr/>
        <a:lstStyle/>
        <a:p>
          <a:endParaRPr lang="es-ES" sz="2000">
            <a:effectLst>
              <a:outerShdw blurRad="38100" dist="38100" dir="2700000" algn="tl">
                <a:srgbClr val="000000">
                  <a:alpha val="43137"/>
                </a:srgbClr>
              </a:outerShdw>
            </a:effectLst>
          </a:endParaRPr>
        </a:p>
      </dgm:t>
    </dgm:pt>
    <dgm:pt modelId="{DA20450E-2CB1-4DB3-8398-B1E08B153069}">
      <dgm:prSet custT="1"/>
      <dgm:spPr/>
      <dgm:t>
        <a:bodyPr/>
        <a:lstStyle/>
        <a:p>
          <a:r>
            <a:rPr lang="as-IN" sz="2000" b="1" noProof="0" dirty="0">
              <a:effectLst>
                <a:outerShdw blurRad="38100" dist="38100" dir="2700000" algn="tl">
                  <a:srgbClr val="000000">
                    <a:alpha val="43137"/>
                  </a:srgbClr>
                </a:outerShdw>
              </a:effectLst>
            </a:rPr>
            <a:t>"নিকৃষ্ট" বিশ্বাসী বলে কিছু নেই (১ করিন্থীয় ১২:২২-২৪)</a:t>
          </a:r>
          <a:endParaRPr lang="en-US" sz="2000" noProof="0" dirty="0">
            <a:effectLst>
              <a:outerShdw blurRad="38100" dist="38100" dir="2700000" algn="tl">
                <a:srgbClr val="000000">
                  <a:alpha val="43137"/>
                </a:srgbClr>
              </a:outerShdw>
            </a:effectLst>
          </a:endParaRPr>
        </a:p>
      </dgm:t>
    </dgm:pt>
    <dgm:pt modelId="{0A240C47-26BE-454F-9587-B35130F51901}" type="parTrans" cxnId="{8D535B7D-DC7A-4610-9F8E-2867796306BC}">
      <dgm:prSet/>
      <dgm:spPr/>
      <dgm:t>
        <a:bodyPr/>
        <a:lstStyle/>
        <a:p>
          <a:endParaRPr lang="es-ES" sz="2000">
            <a:effectLst>
              <a:outerShdw blurRad="38100" dist="38100" dir="2700000" algn="tl">
                <a:srgbClr val="000000">
                  <a:alpha val="43137"/>
                </a:srgbClr>
              </a:outerShdw>
            </a:effectLst>
          </a:endParaRPr>
        </a:p>
      </dgm:t>
    </dgm:pt>
    <dgm:pt modelId="{0A37C613-0CB9-4C6B-8E6B-047B819E6F41}" type="sibTrans" cxnId="{8D535B7D-DC7A-4610-9F8E-2867796306BC}">
      <dgm:prSet/>
      <dgm:spPr/>
      <dgm:t>
        <a:bodyPr/>
        <a:lstStyle/>
        <a:p>
          <a:endParaRPr lang="es-ES" sz="2000">
            <a:effectLst>
              <a:outerShdw blurRad="38100" dist="38100" dir="2700000" algn="tl">
                <a:srgbClr val="000000">
                  <a:alpha val="43137"/>
                </a:srgbClr>
              </a:outerShdw>
            </a:effectLst>
          </a:endParaRPr>
        </a:p>
      </dgm:t>
    </dgm:pt>
    <dgm:pt modelId="{39909C27-0BF3-46A5-A9A3-83A7D07BC065}">
      <dgm:prSet custT="1"/>
      <dgm:spPr/>
      <dgm:t>
        <a:bodyPr/>
        <a:lstStyle/>
        <a:p>
          <a:r>
            <a:rPr lang="as-IN" sz="2000" b="1" noProof="0" dirty="0">
              <a:effectLst>
                <a:outerShdw blurRad="38100" dist="38100" dir="2700000" algn="tl">
                  <a:srgbClr val="000000">
                    <a:alpha val="43137"/>
                  </a:srgbClr>
                </a:outerShdw>
              </a:effectLst>
            </a:rPr>
            <a:t>আমরা একে অপরের যত্ন নিই (১ করিন্থীয় ১২:২৫-২৬)</a:t>
          </a:r>
          <a:endParaRPr lang="en-US" sz="2000" noProof="0" dirty="0">
            <a:effectLst>
              <a:outerShdw blurRad="38100" dist="38100" dir="2700000" algn="tl">
                <a:srgbClr val="000000">
                  <a:alpha val="43137"/>
                </a:srgbClr>
              </a:outerShdw>
            </a:effectLst>
          </a:endParaRPr>
        </a:p>
      </dgm:t>
    </dgm:pt>
    <dgm:pt modelId="{1FFBCA77-5A6E-47F6-8EB0-EBC52F1BD408}" type="parTrans" cxnId="{EE773B43-08BC-4842-86E1-82C0D6677B4C}">
      <dgm:prSet/>
      <dgm:spPr/>
      <dgm:t>
        <a:bodyPr/>
        <a:lstStyle/>
        <a:p>
          <a:endParaRPr lang="es-ES" sz="2000">
            <a:effectLst>
              <a:outerShdw blurRad="38100" dist="38100" dir="2700000" algn="tl">
                <a:srgbClr val="000000">
                  <a:alpha val="43137"/>
                </a:srgbClr>
              </a:outerShdw>
            </a:effectLst>
          </a:endParaRPr>
        </a:p>
      </dgm:t>
    </dgm:pt>
    <dgm:pt modelId="{A02FC83E-30E7-47FB-B8B8-5E4152816574}" type="sibTrans" cxnId="{EE773B43-08BC-4842-86E1-82C0D6677B4C}">
      <dgm:prSet/>
      <dgm:spPr/>
      <dgm:t>
        <a:bodyPr/>
        <a:lstStyle/>
        <a:p>
          <a:endParaRPr lang="es-ES" sz="2000">
            <a:effectLst>
              <a:outerShdw blurRad="38100" dist="38100" dir="2700000" algn="tl">
                <a:srgbClr val="000000">
                  <a:alpha val="43137"/>
                </a:srgbClr>
              </a:outerShdw>
            </a:effectLst>
          </a:endParaRPr>
        </a:p>
      </dgm:t>
    </dgm:pt>
    <dgm:pt modelId="{63FB2AB0-E2AF-4D61-9382-B35E202200BC}" type="pres">
      <dgm:prSet presAssocID="{94CCE28E-0DED-421D-9FB8-D70B5BE1994C}" presName="linear" presStyleCnt="0">
        <dgm:presLayoutVars>
          <dgm:dir/>
          <dgm:resizeHandles val="exact"/>
        </dgm:presLayoutVars>
      </dgm:prSet>
      <dgm:spPr/>
    </dgm:pt>
    <dgm:pt modelId="{CDF4D091-7C0A-4C60-AE69-38336C4B2A9B}" type="pres">
      <dgm:prSet presAssocID="{90BDB68E-DD81-4317-8BA3-75FB807C0CC5}" presName="comp" presStyleCnt="0"/>
      <dgm:spPr/>
    </dgm:pt>
    <dgm:pt modelId="{A15FE00A-EE8A-4547-961E-76D3D081E592}" type="pres">
      <dgm:prSet presAssocID="{90BDB68E-DD81-4317-8BA3-75FB807C0CC5}" presName="box" presStyleLbl="node1" presStyleIdx="0" presStyleCnt="5"/>
      <dgm:spPr/>
    </dgm:pt>
    <dgm:pt modelId="{0879B82F-B011-4CC1-82E5-4D1BF73289A8}" type="pres">
      <dgm:prSet presAssocID="{90BDB68E-DD81-4317-8BA3-75FB807C0CC5}" presName="img" presStyleLbl="fgImgPlace1" presStyleIdx="0" presStyleCnt="5"/>
      <dgm:spPr>
        <a:blipFill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166F122C-3FD5-4F49-9EB8-F15912CFF0BF}" type="pres">
      <dgm:prSet presAssocID="{90BDB68E-DD81-4317-8BA3-75FB807C0CC5}" presName="text" presStyleLbl="node1" presStyleIdx="0" presStyleCnt="5">
        <dgm:presLayoutVars>
          <dgm:bulletEnabled val="1"/>
        </dgm:presLayoutVars>
      </dgm:prSet>
      <dgm:spPr/>
    </dgm:pt>
    <dgm:pt modelId="{92B47F4B-20CF-4607-8E78-BB678F8C4806}" type="pres">
      <dgm:prSet presAssocID="{E2531685-18A3-48E9-A265-8C17AD264B64}" presName="spacer" presStyleCnt="0"/>
      <dgm:spPr/>
    </dgm:pt>
    <dgm:pt modelId="{F38EF501-5BA3-4DE8-8B5A-A35B441C3BF8}" type="pres">
      <dgm:prSet presAssocID="{E04FF557-0107-46C7-A48B-5FE9391BF040}" presName="comp" presStyleCnt="0"/>
      <dgm:spPr/>
    </dgm:pt>
    <dgm:pt modelId="{7E1DB660-2D90-4E18-9467-5B69C9169488}" type="pres">
      <dgm:prSet presAssocID="{E04FF557-0107-46C7-A48B-5FE9391BF040}" presName="box" presStyleLbl="node1" presStyleIdx="1" presStyleCnt="5"/>
      <dgm:spPr/>
    </dgm:pt>
    <dgm:pt modelId="{708FCAD1-43FB-4684-997B-FDCCCDEC7984}" type="pres">
      <dgm:prSet presAssocID="{E04FF557-0107-46C7-A48B-5FE9391BF040}" presName="img" presStyleLbl="fgImgPlace1" presStyleIdx="1" presStyleCnt="5"/>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6BB437BA-13FB-40D6-92BE-5C2485245836}" type="pres">
      <dgm:prSet presAssocID="{E04FF557-0107-46C7-A48B-5FE9391BF040}" presName="text" presStyleLbl="node1" presStyleIdx="1" presStyleCnt="5">
        <dgm:presLayoutVars>
          <dgm:bulletEnabled val="1"/>
        </dgm:presLayoutVars>
      </dgm:prSet>
      <dgm:spPr/>
    </dgm:pt>
    <dgm:pt modelId="{53D409C9-6F14-47ED-80F2-0D4382188D11}" type="pres">
      <dgm:prSet presAssocID="{45DBD43E-BC69-4397-B501-70E874EAC35D}" presName="spacer" presStyleCnt="0"/>
      <dgm:spPr/>
    </dgm:pt>
    <dgm:pt modelId="{31CB376D-4D7D-45E8-A8E8-17783407BFDC}" type="pres">
      <dgm:prSet presAssocID="{733B78B2-4E99-4C70-9514-79470CD200EF}" presName="comp" presStyleCnt="0"/>
      <dgm:spPr/>
    </dgm:pt>
    <dgm:pt modelId="{957CDF44-1A89-4D6C-906C-4B3ED3A0E852}" type="pres">
      <dgm:prSet presAssocID="{733B78B2-4E99-4C70-9514-79470CD200EF}" presName="box" presStyleLbl="node1" presStyleIdx="2" presStyleCnt="5"/>
      <dgm:spPr/>
    </dgm:pt>
    <dgm:pt modelId="{0B163D38-CB89-4F0F-87EF-8CD37BBB01D0}" type="pres">
      <dgm:prSet presAssocID="{733B78B2-4E99-4C70-9514-79470CD200EF}" presName="img" presStyleLbl="fgImgPlace1" presStyleIdx="2" presStyleCnt="5"/>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F82E097B-1FD9-4152-902F-CB084B24A640}" type="pres">
      <dgm:prSet presAssocID="{733B78B2-4E99-4C70-9514-79470CD200EF}" presName="text" presStyleLbl="node1" presStyleIdx="2" presStyleCnt="5">
        <dgm:presLayoutVars>
          <dgm:bulletEnabled val="1"/>
        </dgm:presLayoutVars>
      </dgm:prSet>
      <dgm:spPr/>
    </dgm:pt>
    <dgm:pt modelId="{9703BAA9-1885-4477-B143-AEB49224ECEC}" type="pres">
      <dgm:prSet presAssocID="{271F9FF7-42EB-4F06-A688-EF8D7EDE2FE1}" presName="spacer" presStyleCnt="0"/>
      <dgm:spPr/>
    </dgm:pt>
    <dgm:pt modelId="{8A50C685-154E-4D44-857E-A3D920EFA065}" type="pres">
      <dgm:prSet presAssocID="{DA20450E-2CB1-4DB3-8398-B1E08B153069}" presName="comp" presStyleCnt="0"/>
      <dgm:spPr/>
    </dgm:pt>
    <dgm:pt modelId="{90E7855A-36D0-483D-A51B-B6DDD6E38510}" type="pres">
      <dgm:prSet presAssocID="{DA20450E-2CB1-4DB3-8398-B1E08B153069}" presName="box" presStyleLbl="node1" presStyleIdx="3" presStyleCnt="5"/>
      <dgm:spPr/>
    </dgm:pt>
    <dgm:pt modelId="{16E7615B-497C-4751-983D-BEADB2012756}" type="pres">
      <dgm:prSet presAssocID="{DA20450E-2CB1-4DB3-8398-B1E08B153069}" presName="img" presStyleLbl="fgImgPlace1" presStyleIdx="3" presStyleCnt="5"/>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2DF4F465-089B-426B-B941-0BD3FB5A9D40}" type="pres">
      <dgm:prSet presAssocID="{DA20450E-2CB1-4DB3-8398-B1E08B153069}" presName="text" presStyleLbl="node1" presStyleIdx="3" presStyleCnt="5">
        <dgm:presLayoutVars>
          <dgm:bulletEnabled val="1"/>
        </dgm:presLayoutVars>
      </dgm:prSet>
      <dgm:spPr/>
    </dgm:pt>
    <dgm:pt modelId="{3B38DFC7-16BB-47E3-9AC8-FFC6A440DC02}" type="pres">
      <dgm:prSet presAssocID="{0A37C613-0CB9-4C6B-8E6B-047B819E6F41}" presName="spacer" presStyleCnt="0"/>
      <dgm:spPr/>
    </dgm:pt>
    <dgm:pt modelId="{1465D8FA-6A3D-4DE2-9BC5-DD951AE3B668}" type="pres">
      <dgm:prSet presAssocID="{39909C27-0BF3-46A5-A9A3-83A7D07BC065}" presName="comp" presStyleCnt="0"/>
      <dgm:spPr/>
    </dgm:pt>
    <dgm:pt modelId="{6BC35677-C58C-404E-8451-72F57EE9412A}" type="pres">
      <dgm:prSet presAssocID="{39909C27-0BF3-46A5-A9A3-83A7D07BC065}" presName="box" presStyleLbl="node1" presStyleIdx="4" presStyleCnt="5"/>
      <dgm:spPr/>
    </dgm:pt>
    <dgm:pt modelId="{3E0FD833-9FC9-49B9-A873-3200202E47A8}" type="pres">
      <dgm:prSet presAssocID="{39909C27-0BF3-46A5-A9A3-83A7D07BC065}" presName="img" presStyleLbl="fgImgPlace1" presStyleIdx="4" presStyleCnt="5"/>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5AD54431-14BF-4384-8320-99EBFCAD92F7}" type="pres">
      <dgm:prSet presAssocID="{39909C27-0BF3-46A5-A9A3-83A7D07BC065}" presName="text" presStyleLbl="node1" presStyleIdx="4" presStyleCnt="5">
        <dgm:presLayoutVars>
          <dgm:bulletEnabled val="1"/>
        </dgm:presLayoutVars>
      </dgm:prSet>
      <dgm:spPr/>
    </dgm:pt>
  </dgm:ptLst>
  <dgm:cxnLst>
    <dgm:cxn modelId="{C8A82306-2278-4D8A-970F-9D29FAED6889}" srcId="{94CCE28E-0DED-421D-9FB8-D70B5BE1994C}" destId="{733B78B2-4E99-4C70-9514-79470CD200EF}" srcOrd="2" destOrd="0" parTransId="{84886710-69D7-4FC9-A692-17F5E83246B0}" sibTransId="{271F9FF7-42EB-4F06-A688-EF8D7EDE2FE1}"/>
    <dgm:cxn modelId="{C7BFB03B-3A37-4477-88FE-14D3E7E5384B}" type="presOf" srcId="{DA20450E-2CB1-4DB3-8398-B1E08B153069}" destId="{90E7855A-36D0-483D-A51B-B6DDD6E38510}" srcOrd="0" destOrd="0" presId="urn:microsoft.com/office/officeart/2005/8/layout/vList4"/>
    <dgm:cxn modelId="{EE773B43-08BC-4842-86E1-82C0D6677B4C}" srcId="{94CCE28E-0DED-421D-9FB8-D70B5BE1994C}" destId="{39909C27-0BF3-46A5-A9A3-83A7D07BC065}" srcOrd="4" destOrd="0" parTransId="{1FFBCA77-5A6E-47F6-8EB0-EBC52F1BD408}" sibTransId="{A02FC83E-30E7-47FB-B8B8-5E4152816574}"/>
    <dgm:cxn modelId="{042C4E49-D034-40E8-8810-9CA5DF57409B}" type="presOf" srcId="{E04FF557-0107-46C7-A48B-5FE9391BF040}" destId="{6BB437BA-13FB-40D6-92BE-5C2485245836}" srcOrd="1" destOrd="0" presId="urn:microsoft.com/office/officeart/2005/8/layout/vList4"/>
    <dgm:cxn modelId="{505CDE5A-B7D7-4C1C-931D-49A3E4A17B0D}" srcId="{94CCE28E-0DED-421D-9FB8-D70B5BE1994C}" destId="{90BDB68E-DD81-4317-8BA3-75FB807C0CC5}" srcOrd="0" destOrd="0" parTransId="{0C6DA4E3-2CFC-4BC4-A211-614C3D9E1D6D}" sibTransId="{E2531685-18A3-48E9-A265-8C17AD264B64}"/>
    <dgm:cxn modelId="{8D535B7D-DC7A-4610-9F8E-2867796306BC}" srcId="{94CCE28E-0DED-421D-9FB8-D70B5BE1994C}" destId="{DA20450E-2CB1-4DB3-8398-B1E08B153069}" srcOrd="3" destOrd="0" parTransId="{0A240C47-26BE-454F-9587-B35130F51901}" sibTransId="{0A37C613-0CB9-4C6B-8E6B-047B819E6F41}"/>
    <dgm:cxn modelId="{192EE68F-827E-41E8-84D2-224E8515844C}" srcId="{94CCE28E-0DED-421D-9FB8-D70B5BE1994C}" destId="{E04FF557-0107-46C7-A48B-5FE9391BF040}" srcOrd="1" destOrd="0" parTransId="{3B25DC16-1D06-42F0-B6A3-033F709C4153}" sibTransId="{45DBD43E-BC69-4397-B501-70E874EAC35D}"/>
    <dgm:cxn modelId="{BA1055B6-858F-4C79-A04B-DF46BDDFE2FC}" type="presOf" srcId="{733B78B2-4E99-4C70-9514-79470CD200EF}" destId="{F82E097B-1FD9-4152-902F-CB084B24A640}" srcOrd="1" destOrd="0" presId="urn:microsoft.com/office/officeart/2005/8/layout/vList4"/>
    <dgm:cxn modelId="{7787A6BC-0898-4401-9D8F-497EA6FB974F}" type="presOf" srcId="{39909C27-0BF3-46A5-A9A3-83A7D07BC065}" destId="{6BC35677-C58C-404E-8451-72F57EE9412A}" srcOrd="0" destOrd="0" presId="urn:microsoft.com/office/officeart/2005/8/layout/vList4"/>
    <dgm:cxn modelId="{155156BE-854B-49BA-BF8B-63CBCFF71823}" type="presOf" srcId="{DA20450E-2CB1-4DB3-8398-B1E08B153069}" destId="{2DF4F465-089B-426B-B941-0BD3FB5A9D40}" srcOrd="1" destOrd="0" presId="urn:microsoft.com/office/officeart/2005/8/layout/vList4"/>
    <dgm:cxn modelId="{8FE94BC3-924A-4688-92A7-97403867975E}" type="presOf" srcId="{94CCE28E-0DED-421D-9FB8-D70B5BE1994C}" destId="{63FB2AB0-E2AF-4D61-9382-B35E202200BC}" srcOrd="0" destOrd="0" presId="urn:microsoft.com/office/officeart/2005/8/layout/vList4"/>
    <dgm:cxn modelId="{EE2AC1CA-A713-4DA1-9BAE-2B040FA2E341}" type="presOf" srcId="{E04FF557-0107-46C7-A48B-5FE9391BF040}" destId="{7E1DB660-2D90-4E18-9467-5B69C9169488}" srcOrd="0" destOrd="0" presId="urn:microsoft.com/office/officeart/2005/8/layout/vList4"/>
    <dgm:cxn modelId="{131012D5-C528-493A-8A0B-94EEF33B32E9}" type="presOf" srcId="{90BDB68E-DD81-4317-8BA3-75FB807C0CC5}" destId="{166F122C-3FD5-4F49-9EB8-F15912CFF0BF}" srcOrd="1" destOrd="0" presId="urn:microsoft.com/office/officeart/2005/8/layout/vList4"/>
    <dgm:cxn modelId="{DF31C6D5-FD90-46A6-A62E-4852038BBD9B}" type="presOf" srcId="{39909C27-0BF3-46A5-A9A3-83A7D07BC065}" destId="{5AD54431-14BF-4384-8320-99EBFCAD92F7}" srcOrd="1" destOrd="0" presId="urn:microsoft.com/office/officeart/2005/8/layout/vList4"/>
    <dgm:cxn modelId="{839DF1E4-A9A5-4107-A54A-4E2E8A4F5900}" type="presOf" srcId="{733B78B2-4E99-4C70-9514-79470CD200EF}" destId="{957CDF44-1A89-4D6C-906C-4B3ED3A0E852}" srcOrd="0" destOrd="0" presId="urn:microsoft.com/office/officeart/2005/8/layout/vList4"/>
    <dgm:cxn modelId="{FA5E5FF0-2326-4985-93B6-AAA4635B10F7}" type="presOf" srcId="{90BDB68E-DD81-4317-8BA3-75FB807C0CC5}" destId="{A15FE00A-EE8A-4547-961E-76D3D081E592}" srcOrd="0" destOrd="0" presId="urn:microsoft.com/office/officeart/2005/8/layout/vList4"/>
    <dgm:cxn modelId="{832114B3-A47E-4825-8095-82F8E85026CF}" type="presParOf" srcId="{63FB2AB0-E2AF-4D61-9382-B35E202200BC}" destId="{CDF4D091-7C0A-4C60-AE69-38336C4B2A9B}" srcOrd="0" destOrd="0" presId="urn:microsoft.com/office/officeart/2005/8/layout/vList4"/>
    <dgm:cxn modelId="{1588C613-146F-4F0D-86BB-6AF11CF274D6}" type="presParOf" srcId="{CDF4D091-7C0A-4C60-AE69-38336C4B2A9B}" destId="{A15FE00A-EE8A-4547-961E-76D3D081E592}" srcOrd="0" destOrd="0" presId="urn:microsoft.com/office/officeart/2005/8/layout/vList4"/>
    <dgm:cxn modelId="{D012EF64-59A9-45E0-B992-AED360CD8A21}" type="presParOf" srcId="{CDF4D091-7C0A-4C60-AE69-38336C4B2A9B}" destId="{0879B82F-B011-4CC1-82E5-4D1BF73289A8}" srcOrd="1" destOrd="0" presId="urn:microsoft.com/office/officeart/2005/8/layout/vList4"/>
    <dgm:cxn modelId="{C3F3D508-8156-429A-8A79-3054EAD7F20B}" type="presParOf" srcId="{CDF4D091-7C0A-4C60-AE69-38336C4B2A9B}" destId="{166F122C-3FD5-4F49-9EB8-F15912CFF0BF}" srcOrd="2" destOrd="0" presId="urn:microsoft.com/office/officeart/2005/8/layout/vList4"/>
    <dgm:cxn modelId="{D7617E36-3DF1-42F0-8AB2-BE644F6CC201}" type="presParOf" srcId="{63FB2AB0-E2AF-4D61-9382-B35E202200BC}" destId="{92B47F4B-20CF-4607-8E78-BB678F8C4806}" srcOrd="1" destOrd="0" presId="urn:microsoft.com/office/officeart/2005/8/layout/vList4"/>
    <dgm:cxn modelId="{D5303E4D-BA44-493B-A346-5E07536215FF}" type="presParOf" srcId="{63FB2AB0-E2AF-4D61-9382-B35E202200BC}" destId="{F38EF501-5BA3-4DE8-8B5A-A35B441C3BF8}" srcOrd="2" destOrd="0" presId="urn:microsoft.com/office/officeart/2005/8/layout/vList4"/>
    <dgm:cxn modelId="{AACE1E84-66D8-42BA-9BF7-0D071C6EB5BD}" type="presParOf" srcId="{F38EF501-5BA3-4DE8-8B5A-A35B441C3BF8}" destId="{7E1DB660-2D90-4E18-9467-5B69C9169488}" srcOrd="0" destOrd="0" presId="urn:microsoft.com/office/officeart/2005/8/layout/vList4"/>
    <dgm:cxn modelId="{A96A6BB5-2D61-4B77-86C5-656CEBE9EC78}" type="presParOf" srcId="{F38EF501-5BA3-4DE8-8B5A-A35B441C3BF8}" destId="{708FCAD1-43FB-4684-997B-FDCCCDEC7984}" srcOrd="1" destOrd="0" presId="urn:microsoft.com/office/officeart/2005/8/layout/vList4"/>
    <dgm:cxn modelId="{8CE38D86-B989-4888-ACE3-63FA63831F2C}" type="presParOf" srcId="{F38EF501-5BA3-4DE8-8B5A-A35B441C3BF8}" destId="{6BB437BA-13FB-40D6-92BE-5C2485245836}" srcOrd="2" destOrd="0" presId="urn:microsoft.com/office/officeart/2005/8/layout/vList4"/>
    <dgm:cxn modelId="{2F433A8A-3A53-4F38-8117-433884CE3297}" type="presParOf" srcId="{63FB2AB0-E2AF-4D61-9382-B35E202200BC}" destId="{53D409C9-6F14-47ED-80F2-0D4382188D11}" srcOrd="3" destOrd="0" presId="urn:microsoft.com/office/officeart/2005/8/layout/vList4"/>
    <dgm:cxn modelId="{B59F86B5-2B18-41F2-8D51-9AC7FFD28ABB}" type="presParOf" srcId="{63FB2AB0-E2AF-4D61-9382-B35E202200BC}" destId="{31CB376D-4D7D-45E8-A8E8-17783407BFDC}" srcOrd="4" destOrd="0" presId="urn:microsoft.com/office/officeart/2005/8/layout/vList4"/>
    <dgm:cxn modelId="{E5F9D6D3-85CC-4EC6-B8BB-7C7B3500DB14}" type="presParOf" srcId="{31CB376D-4D7D-45E8-A8E8-17783407BFDC}" destId="{957CDF44-1A89-4D6C-906C-4B3ED3A0E852}" srcOrd="0" destOrd="0" presId="urn:microsoft.com/office/officeart/2005/8/layout/vList4"/>
    <dgm:cxn modelId="{4F62E15F-92A6-4B83-93D1-FA8E87498855}" type="presParOf" srcId="{31CB376D-4D7D-45E8-A8E8-17783407BFDC}" destId="{0B163D38-CB89-4F0F-87EF-8CD37BBB01D0}" srcOrd="1" destOrd="0" presId="urn:microsoft.com/office/officeart/2005/8/layout/vList4"/>
    <dgm:cxn modelId="{BCF8DC8F-DCB9-4784-807F-9427E1CF9CE9}" type="presParOf" srcId="{31CB376D-4D7D-45E8-A8E8-17783407BFDC}" destId="{F82E097B-1FD9-4152-902F-CB084B24A640}" srcOrd="2" destOrd="0" presId="urn:microsoft.com/office/officeart/2005/8/layout/vList4"/>
    <dgm:cxn modelId="{F3D606C5-A01E-45A6-A3F4-E668B6976632}" type="presParOf" srcId="{63FB2AB0-E2AF-4D61-9382-B35E202200BC}" destId="{9703BAA9-1885-4477-B143-AEB49224ECEC}" srcOrd="5" destOrd="0" presId="urn:microsoft.com/office/officeart/2005/8/layout/vList4"/>
    <dgm:cxn modelId="{8C164B9F-43F7-469C-B38A-39F4511BDC0A}" type="presParOf" srcId="{63FB2AB0-E2AF-4D61-9382-B35E202200BC}" destId="{8A50C685-154E-4D44-857E-A3D920EFA065}" srcOrd="6" destOrd="0" presId="urn:microsoft.com/office/officeart/2005/8/layout/vList4"/>
    <dgm:cxn modelId="{66EB0F2F-DB81-4CB7-9694-4BC514433A5A}" type="presParOf" srcId="{8A50C685-154E-4D44-857E-A3D920EFA065}" destId="{90E7855A-36D0-483D-A51B-B6DDD6E38510}" srcOrd="0" destOrd="0" presId="urn:microsoft.com/office/officeart/2005/8/layout/vList4"/>
    <dgm:cxn modelId="{37055973-7F05-493D-B823-10382CF51E55}" type="presParOf" srcId="{8A50C685-154E-4D44-857E-A3D920EFA065}" destId="{16E7615B-497C-4751-983D-BEADB2012756}" srcOrd="1" destOrd="0" presId="urn:microsoft.com/office/officeart/2005/8/layout/vList4"/>
    <dgm:cxn modelId="{099D21F2-791D-43E5-8DAB-EAD93CFD5162}" type="presParOf" srcId="{8A50C685-154E-4D44-857E-A3D920EFA065}" destId="{2DF4F465-089B-426B-B941-0BD3FB5A9D40}" srcOrd="2" destOrd="0" presId="urn:microsoft.com/office/officeart/2005/8/layout/vList4"/>
    <dgm:cxn modelId="{634FAD9C-BECF-4333-815C-313EC43BD82F}" type="presParOf" srcId="{63FB2AB0-E2AF-4D61-9382-B35E202200BC}" destId="{3B38DFC7-16BB-47E3-9AC8-FFC6A440DC02}" srcOrd="7" destOrd="0" presId="urn:microsoft.com/office/officeart/2005/8/layout/vList4"/>
    <dgm:cxn modelId="{3C2CFCAA-C43F-4D31-B91A-8FA5492D33FD}" type="presParOf" srcId="{63FB2AB0-E2AF-4D61-9382-B35E202200BC}" destId="{1465D8FA-6A3D-4DE2-9BC5-DD951AE3B668}" srcOrd="8" destOrd="0" presId="urn:microsoft.com/office/officeart/2005/8/layout/vList4"/>
    <dgm:cxn modelId="{48C2EE28-EC4E-4BB0-833E-81FCF7C11684}" type="presParOf" srcId="{1465D8FA-6A3D-4DE2-9BC5-DD951AE3B668}" destId="{6BC35677-C58C-404E-8451-72F57EE9412A}" srcOrd="0" destOrd="0" presId="urn:microsoft.com/office/officeart/2005/8/layout/vList4"/>
    <dgm:cxn modelId="{7869C61F-E269-4095-9234-E182DA319663}" type="presParOf" srcId="{1465D8FA-6A3D-4DE2-9BC5-DD951AE3B668}" destId="{3E0FD833-9FC9-49B9-A873-3200202E47A8}" srcOrd="1" destOrd="0" presId="urn:microsoft.com/office/officeart/2005/8/layout/vList4"/>
    <dgm:cxn modelId="{3AEBDA8C-D6F5-4341-BA9A-4179D85D7745}" type="presParOf" srcId="{1465D8FA-6A3D-4DE2-9BC5-DD951AE3B668}" destId="{5AD54431-14BF-4384-8320-99EBFCAD92F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FE00A-EE8A-4547-961E-76D3D081E592}">
      <dsp:nvSpPr>
        <dsp:cNvPr id="0" name=""/>
        <dsp:cNvSpPr/>
      </dsp:nvSpPr>
      <dsp:spPr>
        <a:xfrm>
          <a:off x="0" y="0"/>
          <a:ext cx="4416358" cy="1011142"/>
        </a:xfrm>
        <a:prstGeom prst="roundRect">
          <a:avLst>
            <a:gd name="adj" fmla="val 10000"/>
          </a:avLst>
        </a:prstGeom>
        <a:gradFill rotWithShape="0">
          <a:gsLst>
            <a:gs pos="0">
              <a:srgbClr val="EAB200"/>
            </a:gs>
            <a:gs pos="51000">
              <a:srgbClr val="A88C00"/>
            </a:gs>
            <a:gs pos="100000">
              <a:srgbClr val="86730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as-IN" sz="2000" b="1" kern="1200" noProof="0" dirty="0">
              <a:effectLst>
                <a:outerShdw blurRad="38100" dist="38100" dir="2700000" algn="tl">
                  <a:srgbClr val="000000">
                    <a:alpha val="43137"/>
                  </a:srgbClr>
                </a:outerShdw>
              </a:effectLst>
            </a:rPr>
            <a:t>আমাদের সকলেরই প্রয়োজন </a:t>
          </a:r>
          <a:endParaRPr lang="en-US" sz="2000" b="1" kern="1200" noProof="0" dirty="0">
            <a:effectLst>
              <a:outerShdw blurRad="38100" dist="38100" dir="2700000" algn="tl">
                <a:srgbClr val="000000">
                  <a:alpha val="43137"/>
                </a:srgbClr>
              </a:outerShdw>
            </a:effectLst>
          </a:endParaRPr>
        </a:p>
        <a:p>
          <a:pPr marL="0" lvl="0" indent="0" algn="l" defTabSz="889000" rtl="0">
            <a:lnSpc>
              <a:spcPct val="90000"/>
            </a:lnSpc>
            <a:spcBef>
              <a:spcPct val="0"/>
            </a:spcBef>
            <a:spcAft>
              <a:spcPct val="35000"/>
            </a:spcAft>
            <a:buNone/>
          </a:pPr>
          <a:r>
            <a:rPr lang="as-IN" sz="2000" b="1" kern="1200" noProof="0" dirty="0">
              <a:effectLst>
                <a:outerShdw blurRad="38100" dist="38100" dir="2700000" algn="tl">
                  <a:srgbClr val="000000">
                    <a:alpha val="43137"/>
                  </a:srgbClr>
                </a:outerShdw>
              </a:effectLst>
            </a:rPr>
            <a:t>(১ করিন্থীয় ১২:১৫)</a:t>
          </a:r>
          <a:endParaRPr lang="en-US" sz="2000" kern="1200" noProof="0" dirty="0">
            <a:effectLst>
              <a:outerShdw blurRad="38100" dist="38100" dir="2700000" algn="tl">
                <a:srgbClr val="000000">
                  <a:alpha val="43137"/>
                </a:srgbClr>
              </a:outerShdw>
            </a:effectLst>
          </a:endParaRPr>
        </a:p>
      </dsp:txBody>
      <dsp:txXfrm>
        <a:off x="984385" y="0"/>
        <a:ext cx="3431972" cy="1011142"/>
      </dsp:txXfrm>
    </dsp:sp>
    <dsp:sp modelId="{0879B82F-B011-4CC1-82E5-4D1BF73289A8}">
      <dsp:nvSpPr>
        <dsp:cNvPr id="0" name=""/>
        <dsp:cNvSpPr/>
      </dsp:nvSpPr>
      <dsp:spPr>
        <a:xfrm>
          <a:off x="101114" y="101114"/>
          <a:ext cx="883271" cy="808913"/>
        </a:xfrm>
        <a:prstGeom prst="roundRect">
          <a:avLst>
            <a:gd name="adj" fmla="val 10000"/>
          </a:avLst>
        </a:prstGeom>
        <a:blipFill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E1DB660-2D90-4E18-9467-5B69C9169488}">
      <dsp:nvSpPr>
        <dsp:cNvPr id="0" name=""/>
        <dsp:cNvSpPr/>
      </dsp:nvSpPr>
      <dsp:spPr>
        <a:xfrm>
          <a:off x="0" y="1112256"/>
          <a:ext cx="4416358" cy="101114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as-IN" sz="2000" b="1" kern="1200" noProof="0" dirty="0">
              <a:effectLst>
                <a:outerShdw blurRad="38100" dist="38100" dir="2700000" algn="tl">
                  <a:srgbClr val="000000">
                    <a:alpha val="43137"/>
                  </a:srgbClr>
                </a:outerShdw>
              </a:effectLst>
            </a:rPr>
            <a:t>প্রত্যেকের নিজস্ব কাজ আছে </a:t>
          </a:r>
          <a:r>
            <a:rPr lang="en-US" sz="2000" b="1" kern="1200" noProof="0" dirty="0">
              <a:effectLst>
                <a:outerShdw blurRad="38100" dist="38100" dir="2700000" algn="tl">
                  <a:srgbClr val="000000">
                    <a:alpha val="43137"/>
                  </a:srgbClr>
                </a:outerShdw>
              </a:effectLst>
            </a:rPr>
            <a:t>   </a:t>
          </a:r>
          <a:r>
            <a:rPr lang="as-IN" sz="2000" b="1" kern="1200" noProof="0" dirty="0">
              <a:effectLst>
                <a:outerShdw blurRad="38100" dist="38100" dir="2700000" algn="tl">
                  <a:srgbClr val="000000">
                    <a:alpha val="43137"/>
                  </a:srgbClr>
                </a:outerShdw>
              </a:effectLst>
            </a:rPr>
            <a:t>(১ করিন্থীয় ১২:১৭)</a:t>
          </a:r>
          <a:endParaRPr lang="en-US" sz="2000" kern="1200" noProof="0" dirty="0">
            <a:effectLst>
              <a:outerShdw blurRad="38100" dist="38100" dir="2700000" algn="tl">
                <a:srgbClr val="000000">
                  <a:alpha val="43137"/>
                </a:srgbClr>
              </a:outerShdw>
            </a:effectLst>
          </a:endParaRPr>
        </a:p>
      </dsp:txBody>
      <dsp:txXfrm>
        <a:off x="984385" y="1112256"/>
        <a:ext cx="3431972" cy="1011142"/>
      </dsp:txXfrm>
    </dsp:sp>
    <dsp:sp modelId="{708FCAD1-43FB-4684-997B-FDCCCDEC7984}">
      <dsp:nvSpPr>
        <dsp:cNvPr id="0" name=""/>
        <dsp:cNvSpPr/>
      </dsp:nvSpPr>
      <dsp:spPr>
        <a:xfrm>
          <a:off x="101114" y="1213370"/>
          <a:ext cx="883271" cy="808913"/>
        </a:xfrm>
        <a:prstGeom prst="roundRect">
          <a:avLst>
            <a:gd name="adj" fmla="val 1000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57CDF44-1A89-4D6C-906C-4B3ED3A0E852}">
      <dsp:nvSpPr>
        <dsp:cNvPr id="0" name=""/>
        <dsp:cNvSpPr/>
      </dsp:nvSpPr>
      <dsp:spPr>
        <a:xfrm>
          <a:off x="0" y="2224513"/>
          <a:ext cx="4416358" cy="1011142"/>
        </a:xfrm>
        <a:prstGeom prst="roundRect">
          <a:avLst>
            <a:gd name="adj" fmla="val 10000"/>
          </a:avLst>
        </a:prstGeom>
        <a:gradFill rotWithShape="0">
          <a:gsLst>
            <a:gs pos="0">
              <a:srgbClr val="21B1C5"/>
            </a:gs>
            <a:gs pos="50000">
              <a:srgbClr val="17ABBF"/>
            </a:gs>
            <a:gs pos="100000">
              <a:srgbClr val="1E8896"/>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as-IN" sz="2000" b="1" kern="1200" noProof="0" dirty="0">
              <a:effectLst>
                <a:outerShdw blurRad="38100" dist="38100" dir="2700000" algn="tl">
                  <a:srgbClr val="000000">
                    <a:alpha val="43137"/>
                  </a:srgbClr>
                </a:outerShdw>
              </a:effectLst>
            </a:rPr>
            <a:t>আমরা কাউকে ঘৃণা করতে পারি না (১ করিন্থীয় ১২:২১)</a:t>
          </a:r>
          <a:endParaRPr lang="en-US" sz="2000" kern="1200" noProof="0" dirty="0">
            <a:effectLst>
              <a:outerShdw blurRad="38100" dist="38100" dir="2700000" algn="tl">
                <a:srgbClr val="000000">
                  <a:alpha val="43137"/>
                </a:srgbClr>
              </a:outerShdw>
            </a:effectLst>
          </a:endParaRPr>
        </a:p>
      </dsp:txBody>
      <dsp:txXfrm>
        <a:off x="984385" y="2224513"/>
        <a:ext cx="3431972" cy="1011142"/>
      </dsp:txXfrm>
    </dsp:sp>
    <dsp:sp modelId="{0B163D38-CB89-4F0F-87EF-8CD37BBB01D0}">
      <dsp:nvSpPr>
        <dsp:cNvPr id="0" name=""/>
        <dsp:cNvSpPr/>
      </dsp:nvSpPr>
      <dsp:spPr>
        <a:xfrm>
          <a:off x="101114" y="2325627"/>
          <a:ext cx="883271" cy="808913"/>
        </a:xfrm>
        <a:prstGeom prst="roundRect">
          <a:avLst>
            <a:gd name="adj" fmla="val 1000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0E7855A-36D0-483D-A51B-B6DDD6E38510}">
      <dsp:nvSpPr>
        <dsp:cNvPr id="0" name=""/>
        <dsp:cNvSpPr/>
      </dsp:nvSpPr>
      <dsp:spPr>
        <a:xfrm>
          <a:off x="0" y="3336769"/>
          <a:ext cx="4416358" cy="101114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as-IN" sz="2000" b="1" kern="1200" noProof="0" dirty="0">
              <a:effectLst>
                <a:outerShdw blurRad="38100" dist="38100" dir="2700000" algn="tl">
                  <a:srgbClr val="000000">
                    <a:alpha val="43137"/>
                  </a:srgbClr>
                </a:outerShdw>
              </a:effectLst>
            </a:rPr>
            <a:t>"নিকৃষ্ট" বিশ্বাসী বলে কিছু নেই (১ করিন্থীয় ১২:২২-২৪)</a:t>
          </a:r>
          <a:endParaRPr lang="en-US" sz="2000" kern="1200" noProof="0" dirty="0">
            <a:effectLst>
              <a:outerShdw blurRad="38100" dist="38100" dir="2700000" algn="tl">
                <a:srgbClr val="000000">
                  <a:alpha val="43137"/>
                </a:srgbClr>
              </a:outerShdw>
            </a:effectLst>
          </a:endParaRPr>
        </a:p>
      </dsp:txBody>
      <dsp:txXfrm>
        <a:off x="984385" y="3336769"/>
        <a:ext cx="3431972" cy="1011142"/>
      </dsp:txXfrm>
    </dsp:sp>
    <dsp:sp modelId="{16E7615B-497C-4751-983D-BEADB2012756}">
      <dsp:nvSpPr>
        <dsp:cNvPr id="0" name=""/>
        <dsp:cNvSpPr/>
      </dsp:nvSpPr>
      <dsp:spPr>
        <a:xfrm>
          <a:off x="101114" y="3437884"/>
          <a:ext cx="883271" cy="808913"/>
        </a:xfrm>
        <a:prstGeom prst="roundRect">
          <a:avLst>
            <a:gd name="adj" fmla="val 1000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BC35677-C58C-404E-8451-72F57EE9412A}">
      <dsp:nvSpPr>
        <dsp:cNvPr id="0" name=""/>
        <dsp:cNvSpPr/>
      </dsp:nvSpPr>
      <dsp:spPr>
        <a:xfrm>
          <a:off x="0" y="4449026"/>
          <a:ext cx="4416358" cy="1011142"/>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as-IN" sz="2000" b="1" kern="1200" noProof="0" dirty="0">
              <a:effectLst>
                <a:outerShdw blurRad="38100" dist="38100" dir="2700000" algn="tl">
                  <a:srgbClr val="000000">
                    <a:alpha val="43137"/>
                  </a:srgbClr>
                </a:outerShdw>
              </a:effectLst>
            </a:rPr>
            <a:t>আমরা একে অপরের যত্ন নিই (১ করিন্থীয় ১২:২৫-২৬)</a:t>
          </a:r>
          <a:endParaRPr lang="en-US" sz="2000" kern="1200" noProof="0" dirty="0">
            <a:effectLst>
              <a:outerShdw blurRad="38100" dist="38100" dir="2700000" algn="tl">
                <a:srgbClr val="000000">
                  <a:alpha val="43137"/>
                </a:srgbClr>
              </a:outerShdw>
            </a:effectLst>
          </a:endParaRPr>
        </a:p>
      </dsp:txBody>
      <dsp:txXfrm>
        <a:off x="984385" y="4449026"/>
        <a:ext cx="3431972" cy="1011142"/>
      </dsp:txXfrm>
    </dsp:sp>
    <dsp:sp modelId="{3E0FD833-9FC9-49B9-A873-3200202E47A8}">
      <dsp:nvSpPr>
        <dsp:cNvPr id="0" name=""/>
        <dsp:cNvSpPr/>
      </dsp:nvSpPr>
      <dsp:spPr>
        <a:xfrm>
          <a:off x="101114" y="4550140"/>
          <a:ext cx="883271" cy="808913"/>
        </a:xfrm>
        <a:prstGeom prst="roundRect">
          <a:avLst>
            <a:gd name="adj" fmla="val 1000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F57F3E-DE69-8DC2-0461-2B82E8B6244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2C5803-39C7-0C4A-408C-E3051AE46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0154101-5A69-0022-C0FE-24D7A6D7FEED}"/>
              </a:ext>
            </a:extLst>
          </p:cNvPr>
          <p:cNvSpPr>
            <a:spLocks noGrp="1"/>
          </p:cNvSpPr>
          <p:nvPr>
            <p:ph type="dt" sz="half" idx="10"/>
          </p:nvPr>
        </p:nvSpPr>
        <p:spPr/>
        <p:txBody>
          <a:bodyPr/>
          <a:lstStyle/>
          <a:p>
            <a:fld id="{48CFBFA7-6D24-4011-BE63-71B300A5B6A2}" type="datetimeFigureOut">
              <a:rPr lang="es-ES" smtClean="0"/>
              <a:t>21/02/2026</a:t>
            </a:fld>
            <a:endParaRPr lang="es-ES"/>
          </a:p>
        </p:txBody>
      </p:sp>
      <p:sp>
        <p:nvSpPr>
          <p:cNvPr id="5" name="Marcador de pie de página 4">
            <a:extLst>
              <a:ext uri="{FF2B5EF4-FFF2-40B4-BE49-F238E27FC236}">
                <a16:creationId xmlns:a16="http://schemas.microsoft.com/office/drawing/2014/main" id="{B940052F-40B9-7C28-97D5-27EC4C6A03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7F5AFE-2883-45EC-9789-457783A1CBAE}"/>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15663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206B2C-1230-93D1-3E63-FA5DE05555A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DAC983D-2AFB-ABCA-FCF1-1B19534B6F3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5D1396D-2E13-5FC4-8FFF-AA1875EF1FD7}"/>
              </a:ext>
            </a:extLst>
          </p:cNvPr>
          <p:cNvSpPr>
            <a:spLocks noGrp="1"/>
          </p:cNvSpPr>
          <p:nvPr>
            <p:ph type="dt" sz="half" idx="10"/>
          </p:nvPr>
        </p:nvSpPr>
        <p:spPr/>
        <p:txBody>
          <a:bodyPr/>
          <a:lstStyle/>
          <a:p>
            <a:fld id="{48CFBFA7-6D24-4011-BE63-71B300A5B6A2}" type="datetimeFigureOut">
              <a:rPr lang="es-ES" smtClean="0"/>
              <a:t>21/02/2026</a:t>
            </a:fld>
            <a:endParaRPr lang="es-ES"/>
          </a:p>
        </p:txBody>
      </p:sp>
      <p:sp>
        <p:nvSpPr>
          <p:cNvPr id="5" name="Marcador de pie de página 4">
            <a:extLst>
              <a:ext uri="{FF2B5EF4-FFF2-40B4-BE49-F238E27FC236}">
                <a16:creationId xmlns:a16="http://schemas.microsoft.com/office/drawing/2014/main" id="{0C47BDAB-49F6-EC9F-8630-1CAE71AB07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198D54-F458-7944-760E-6A6063B129C9}"/>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07735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BD16D04-E9BD-4145-448F-18DC626F87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E8D5972-8B3F-7C7D-B3C1-1A3398FCE25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9C3BCF-BEDA-D233-EF68-60C776BDD2F7}"/>
              </a:ext>
            </a:extLst>
          </p:cNvPr>
          <p:cNvSpPr>
            <a:spLocks noGrp="1"/>
          </p:cNvSpPr>
          <p:nvPr>
            <p:ph type="dt" sz="half" idx="10"/>
          </p:nvPr>
        </p:nvSpPr>
        <p:spPr/>
        <p:txBody>
          <a:bodyPr/>
          <a:lstStyle/>
          <a:p>
            <a:fld id="{48CFBFA7-6D24-4011-BE63-71B300A5B6A2}" type="datetimeFigureOut">
              <a:rPr lang="es-ES" smtClean="0"/>
              <a:t>21/02/2026</a:t>
            </a:fld>
            <a:endParaRPr lang="es-ES"/>
          </a:p>
        </p:txBody>
      </p:sp>
      <p:sp>
        <p:nvSpPr>
          <p:cNvPr id="5" name="Marcador de pie de página 4">
            <a:extLst>
              <a:ext uri="{FF2B5EF4-FFF2-40B4-BE49-F238E27FC236}">
                <a16:creationId xmlns:a16="http://schemas.microsoft.com/office/drawing/2014/main" id="{1204DA5F-4247-73FD-8190-633EB8AA31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8F6481-CB9C-F94B-9288-AB000E896DC9}"/>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09333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21/02/2026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087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21/02/2026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026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21/02/2026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9867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21/02/2026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977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21/02/2026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8071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21/02/2026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786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21/02/2026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2361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21/02/2026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51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93D58-B12C-C498-296D-BC420563CA5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3CAA0CD-AE0A-73A9-2F2E-7BD441E619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D0E594-2293-D0E5-7578-0D1989B4C04B}"/>
              </a:ext>
            </a:extLst>
          </p:cNvPr>
          <p:cNvSpPr>
            <a:spLocks noGrp="1"/>
          </p:cNvSpPr>
          <p:nvPr>
            <p:ph type="dt" sz="half" idx="10"/>
          </p:nvPr>
        </p:nvSpPr>
        <p:spPr/>
        <p:txBody>
          <a:bodyPr/>
          <a:lstStyle/>
          <a:p>
            <a:fld id="{48CFBFA7-6D24-4011-BE63-71B300A5B6A2}" type="datetimeFigureOut">
              <a:rPr lang="es-ES" smtClean="0"/>
              <a:t>21/02/2026</a:t>
            </a:fld>
            <a:endParaRPr lang="es-ES"/>
          </a:p>
        </p:txBody>
      </p:sp>
      <p:sp>
        <p:nvSpPr>
          <p:cNvPr id="5" name="Marcador de pie de página 4">
            <a:extLst>
              <a:ext uri="{FF2B5EF4-FFF2-40B4-BE49-F238E27FC236}">
                <a16:creationId xmlns:a16="http://schemas.microsoft.com/office/drawing/2014/main" id="{157523DC-9404-7062-72BA-9F3B546FAB8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BA0298-444A-2470-8AD9-BEE904DF3A54}"/>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00166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21/02/2026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2431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21/02/2026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2807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21/02/2026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4187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3ADC75-001B-F735-A082-DB82D6237A3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FA0473-C9B2-8053-A806-096DBCC98E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0909211-507C-13ED-04E8-50234C601718}"/>
              </a:ext>
            </a:extLst>
          </p:cNvPr>
          <p:cNvSpPr>
            <a:spLocks noGrp="1"/>
          </p:cNvSpPr>
          <p:nvPr>
            <p:ph type="dt" sz="half" idx="10"/>
          </p:nvPr>
        </p:nvSpPr>
        <p:spPr/>
        <p:txBody>
          <a:bodyPr/>
          <a:lstStyle/>
          <a:p>
            <a:fld id="{48CFBFA7-6D24-4011-BE63-71B300A5B6A2}" type="datetimeFigureOut">
              <a:rPr lang="es-ES" smtClean="0"/>
              <a:t>21/02/2026</a:t>
            </a:fld>
            <a:endParaRPr lang="es-ES"/>
          </a:p>
        </p:txBody>
      </p:sp>
      <p:sp>
        <p:nvSpPr>
          <p:cNvPr id="5" name="Marcador de pie de página 4">
            <a:extLst>
              <a:ext uri="{FF2B5EF4-FFF2-40B4-BE49-F238E27FC236}">
                <a16:creationId xmlns:a16="http://schemas.microsoft.com/office/drawing/2014/main" id="{C097B305-2390-D07E-3D57-F80FCFB35F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F032E8-8197-6E2A-38E5-DFA6C2E162B6}"/>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53250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656529-2796-B1B4-0E7B-252A99E10DD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75752-DF3E-0CB4-68F3-BF146722B01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AC9F8AC-5ADC-9B0B-C25E-E96675B2BEF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5544D0-4E3C-C212-2BDF-B481048FBD6B}"/>
              </a:ext>
            </a:extLst>
          </p:cNvPr>
          <p:cNvSpPr>
            <a:spLocks noGrp="1"/>
          </p:cNvSpPr>
          <p:nvPr>
            <p:ph type="dt" sz="half" idx="10"/>
          </p:nvPr>
        </p:nvSpPr>
        <p:spPr/>
        <p:txBody>
          <a:bodyPr/>
          <a:lstStyle/>
          <a:p>
            <a:fld id="{48CFBFA7-6D24-4011-BE63-71B300A5B6A2}" type="datetimeFigureOut">
              <a:rPr lang="es-ES" smtClean="0"/>
              <a:t>21/02/2026</a:t>
            </a:fld>
            <a:endParaRPr lang="es-ES"/>
          </a:p>
        </p:txBody>
      </p:sp>
      <p:sp>
        <p:nvSpPr>
          <p:cNvPr id="6" name="Marcador de pie de página 5">
            <a:extLst>
              <a:ext uri="{FF2B5EF4-FFF2-40B4-BE49-F238E27FC236}">
                <a16:creationId xmlns:a16="http://schemas.microsoft.com/office/drawing/2014/main" id="{6880FFAA-9122-AFF7-0FC9-227B45B7864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BC4D06-348E-B758-8FBE-E590C9B27B66}"/>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83099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F8A616-EC72-57CD-07C4-18CA27EB1D1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95A5352-27BB-1828-939E-4290D1F544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9456F5-1A42-A31D-3221-E36727BE955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9881722-860B-3F96-15BB-666EACCA9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0C19B55-9361-2496-DDC6-620FF0CF083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DDB8181-D9CF-25A7-F013-3D5405365FD2}"/>
              </a:ext>
            </a:extLst>
          </p:cNvPr>
          <p:cNvSpPr>
            <a:spLocks noGrp="1"/>
          </p:cNvSpPr>
          <p:nvPr>
            <p:ph type="dt" sz="half" idx="10"/>
          </p:nvPr>
        </p:nvSpPr>
        <p:spPr/>
        <p:txBody>
          <a:bodyPr/>
          <a:lstStyle/>
          <a:p>
            <a:fld id="{48CFBFA7-6D24-4011-BE63-71B300A5B6A2}" type="datetimeFigureOut">
              <a:rPr lang="es-ES" smtClean="0"/>
              <a:t>21/02/2026</a:t>
            </a:fld>
            <a:endParaRPr lang="es-ES"/>
          </a:p>
        </p:txBody>
      </p:sp>
      <p:sp>
        <p:nvSpPr>
          <p:cNvPr id="8" name="Marcador de pie de página 7">
            <a:extLst>
              <a:ext uri="{FF2B5EF4-FFF2-40B4-BE49-F238E27FC236}">
                <a16:creationId xmlns:a16="http://schemas.microsoft.com/office/drawing/2014/main" id="{7AAB6063-FEA8-4AF9-C664-CCCDDB91AAD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0C1CC73-D079-7B67-206C-0D15823B3FDA}"/>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14392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7D4F3C-31D1-F878-312E-26B5DD40439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5ED13F1-8BDE-F8F9-4360-C40700C481FF}"/>
              </a:ext>
            </a:extLst>
          </p:cNvPr>
          <p:cNvSpPr>
            <a:spLocks noGrp="1"/>
          </p:cNvSpPr>
          <p:nvPr>
            <p:ph type="dt" sz="half" idx="10"/>
          </p:nvPr>
        </p:nvSpPr>
        <p:spPr/>
        <p:txBody>
          <a:bodyPr/>
          <a:lstStyle/>
          <a:p>
            <a:fld id="{48CFBFA7-6D24-4011-BE63-71B300A5B6A2}" type="datetimeFigureOut">
              <a:rPr lang="es-ES" smtClean="0"/>
              <a:t>21/02/2026</a:t>
            </a:fld>
            <a:endParaRPr lang="es-ES"/>
          </a:p>
        </p:txBody>
      </p:sp>
      <p:sp>
        <p:nvSpPr>
          <p:cNvPr id="4" name="Marcador de pie de página 3">
            <a:extLst>
              <a:ext uri="{FF2B5EF4-FFF2-40B4-BE49-F238E27FC236}">
                <a16:creationId xmlns:a16="http://schemas.microsoft.com/office/drawing/2014/main" id="{BD337CA4-FC6D-4E4F-238A-62633E9327D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A69B9B0-8FB9-C8E4-98F1-DC4462A788B3}"/>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23725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E03BD96-79F4-9CA4-9371-DAD86C588E38}"/>
              </a:ext>
            </a:extLst>
          </p:cNvPr>
          <p:cNvSpPr>
            <a:spLocks noGrp="1"/>
          </p:cNvSpPr>
          <p:nvPr>
            <p:ph type="dt" sz="half" idx="10"/>
          </p:nvPr>
        </p:nvSpPr>
        <p:spPr/>
        <p:txBody>
          <a:bodyPr/>
          <a:lstStyle/>
          <a:p>
            <a:fld id="{48CFBFA7-6D24-4011-BE63-71B300A5B6A2}" type="datetimeFigureOut">
              <a:rPr lang="es-ES" smtClean="0"/>
              <a:t>21/02/2026</a:t>
            </a:fld>
            <a:endParaRPr lang="es-ES"/>
          </a:p>
        </p:txBody>
      </p:sp>
      <p:sp>
        <p:nvSpPr>
          <p:cNvPr id="3" name="Marcador de pie de página 2">
            <a:extLst>
              <a:ext uri="{FF2B5EF4-FFF2-40B4-BE49-F238E27FC236}">
                <a16:creationId xmlns:a16="http://schemas.microsoft.com/office/drawing/2014/main" id="{D0BEF671-B346-A7F7-4AE5-E0351F17C71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AE9A44A-A96C-66AB-7BBE-5D7DB695017A}"/>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7582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482DFD-32DB-0675-3144-34B3BC1B9F6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826587-50BD-0F7A-2714-3C35B326E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72AA47-AF92-2437-7BD5-4A378950A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9CE7FCC-0AB3-2D79-14C3-7005C32E86FB}"/>
              </a:ext>
            </a:extLst>
          </p:cNvPr>
          <p:cNvSpPr>
            <a:spLocks noGrp="1"/>
          </p:cNvSpPr>
          <p:nvPr>
            <p:ph type="dt" sz="half" idx="10"/>
          </p:nvPr>
        </p:nvSpPr>
        <p:spPr/>
        <p:txBody>
          <a:bodyPr/>
          <a:lstStyle/>
          <a:p>
            <a:fld id="{48CFBFA7-6D24-4011-BE63-71B300A5B6A2}" type="datetimeFigureOut">
              <a:rPr lang="es-ES" smtClean="0"/>
              <a:t>21/02/2026</a:t>
            </a:fld>
            <a:endParaRPr lang="es-ES"/>
          </a:p>
        </p:txBody>
      </p:sp>
      <p:sp>
        <p:nvSpPr>
          <p:cNvPr id="6" name="Marcador de pie de página 5">
            <a:extLst>
              <a:ext uri="{FF2B5EF4-FFF2-40B4-BE49-F238E27FC236}">
                <a16:creationId xmlns:a16="http://schemas.microsoft.com/office/drawing/2014/main" id="{704E156D-24E2-9D79-A32D-C69099ACAEB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932BD8A-3BE6-551F-44A6-E815FC0C6B77}"/>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8105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B908DA-F66F-3BC7-F65A-B8C0BE8729D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E1B8451-A899-38AF-EE82-A13CEDACA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916CC32-56A0-2B77-B929-4C89902ADA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B9430C-2AEF-65B6-D887-7349A9DC16A2}"/>
              </a:ext>
            </a:extLst>
          </p:cNvPr>
          <p:cNvSpPr>
            <a:spLocks noGrp="1"/>
          </p:cNvSpPr>
          <p:nvPr>
            <p:ph type="dt" sz="half" idx="10"/>
          </p:nvPr>
        </p:nvSpPr>
        <p:spPr/>
        <p:txBody>
          <a:bodyPr/>
          <a:lstStyle/>
          <a:p>
            <a:fld id="{48CFBFA7-6D24-4011-BE63-71B300A5B6A2}" type="datetimeFigureOut">
              <a:rPr lang="es-ES" smtClean="0"/>
              <a:t>21/02/2026</a:t>
            </a:fld>
            <a:endParaRPr lang="es-ES"/>
          </a:p>
        </p:txBody>
      </p:sp>
      <p:sp>
        <p:nvSpPr>
          <p:cNvPr id="6" name="Marcador de pie de página 5">
            <a:extLst>
              <a:ext uri="{FF2B5EF4-FFF2-40B4-BE49-F238E27FC236}">
                <a16:creationId xmlns:a16="http://schemas.microsoft.com/office/drawing/2014/main" id="{45073617-50E5-F9F7-4208-55907F238C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E62B72-97F7-0602-7D7B-134726B30F13}"/>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5903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B3B08A-386C-B1AC-0660-4BBDEC9822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D54B21-70AE-2CC3-E14A-B60C4D849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6E57C0-142E-47B6-0D1A-997312AE5C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CFBFA7-6D24-4011-BE63-71B300A5B6A2}" type="datetimeFigureOut">
              <a:rPr lang="es-ES" smtClean="0"/>
              <a:t>21/02/2026</a:t>
            </a:fld>
            <a:endParaRPr lang="es-ES"/>
          </a:p>
        </p:txBody>
      </p:sp>
      <p:sp>
        <p:nvSpPr>
          <p:cNvPr id="5" name="Marcador de pie de página 4">
            <a:extLst>
              <a:ext uri="{FF2B5EF4-FFF2-40B4-BE49-F238E27FC236}">
                <a16:creationId xmlns:a16="http://schemas.microsoft.com/office/drawing/2014/main" id="{B340AAD6-5F8B-60A5-AE0D-F8D1B785E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330A580-333A-5A80-9A25-E40471130A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BEA50D-6D1F-4D8F-9240-8BD3D58CF41A}" type="slidenum">
              <a:rPr lang="es-ES" smtClean="0"/>
              <a:t>‹Nº›</a:t>
            </a:fld>
            <a:endParaRPr lang="es-ES"/>
          </a:p>
        </p:txBody>
      </p:sp>
    </p:spTree>
    <p:extLst>
      <p:ext uri="{BB962C8B-B14F-4D97-AF65-F5344CB8AC3E}">
        <p14:creationId xmlns:p14="http://schemas.microsoft.com/office/powerpoint/2010/main" val="3160558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21/02/2026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84001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hdphoto" Target="../media/hdphoto3.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jpg"/><Relationship Id="rId4" Type="http://schemas.openxmlformats.org/officeDocument/2006/relationships/diagramLayout" Target="../diagrams/layout1.xml"/><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9F3D91-3085-9C64-EB25-D3425CDD5D5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2C6887-B090-24CA-21C9-EFFF33DB6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075C9323-FAAE-BB4F-A8D9-49E5A8AD8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blipFill>
            <a:blip r:embed="rId2" cstate="hqprint">
              <a:extLst>
                <a:ext uri="{28A0092B-C50C-407E-A947-70E740481C1C}">
                  <a14:useLocalDpi xmlns:a14="http://schemas.microsoft.com/office/drawing/2010/main"/>
                </a:ext>
              </a:extLst>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Imagen 4" descr="Imagen que contiene agua&#10;&#10;El contenido generado por IA puede ser incorrecto.">
            <a:extLst>
              <a:ext uri="{FF2B5EF4-FFF2-40B4-BE49-F238E27FC236}">
                <a16:creationId xmlns:a16="http://schemas.microsoft.com/office/drawing/2014/main" id="{1B84AD95-9224-9B31-3DA0-2DEE45F2AAD7}"/>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a:effectLst>
            <a:outerShdw blurRad="50800" dist="38100" dir="5400000" algn="t" rotWithShape="0">
              <a:prstClr val="black">
                <a:alpha val="40000"/>
              </a:prstClr>
            </a:outerShdw>
          </a:effectLst>
        </p:spPr>
      </p:pic>
      <p:pic>
        <p:nvPicPr>
          <p:cNvPr id="3" name="Imagen 2" descr="Imagen que contiene luz, grande, tabla, azul&#10;&#10;El contenido generado por IA puede ser incorrecto.">
            <a:extLst>
              <a:ext uri="{FF2B5EF4-FFF2-40B4-BE49-F238E27FC236}">
                <a16:creationId xmlns:a16="http://schemas.microsoft.com/office/drawing/2014/main" id="{68A2EFE7-0569-CAB4-04E8-D9193B82829F}"/>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a:fillRect/>
          </a:stretch>
        </p:blipFill>
        <p:spPr>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8AC3C152-3AD5-E333-E00E-BF70D446F62E}"/>
              </a:ext>
            </a:extLst>
          </p:cNvPr>
          <p:cNvSpPr txBox="1"/>
          <p:nvPr/>
        </p:nvSpPr>
        <p:spPr>
          <a:xfrm>
            <a:off x="293451" y="4961107"/>
            <a:ext cx="11605098" cy="1684912"/>
          </a:xfrm>
          <a:prstGeom prst="rect">
            <a:avLst/>
          </a:prstGeom>
          <a:noFill/>
        </p:spPr>
        <p:txBody>
          <a:bodyPr wrap="square" rtlCol="0">
            <a:prstTxWarp prst="textCurveDown">
              <a:avLst>
                <a:gd name="adj" fmla="val 41359"/>
              </a:avLst>
            </a:prstTxWarp>
            <a:spAutoFit/>
            <a:scene3d>
              <a:camera prst="orthographicFront"/>
              <a:lightRig rig="glow" dir="t"/>
            </a:scene3d>
            <a:sp3d extrusionH="57150" contourW="31750">
              <a:bevelT h="25400" prst="softRound"/>
              <a:contourClr>
                <a:srgbClr val="913823"/>
              </a:contourClr>
            </a:sp3d>
          </a:bodyPr>
          <a:lstStyle/>
          <a:p>
            <a:pPr algn="ctr"/>
            <a:r>
              <a:rPr lang="as-IN" sz="4800" b="1" spc="600" noProof="0">
                <a:ln w="0"/>
                <a:gradFill>
                  <a:gsLst>
                    <a:gs pos="0">
                      <a:srgbClr val="913823"/>
                    </a:gs>
                    <a:gs pos="50000">
                      <a:srgbClr val="E8985E"/>
                    </a:gs>
                    <a:gs pos="100000">
                      <a:srgbClr val="F5D3AF"/>
                    </a:gs>
                  </a:gsLst>
                  <a:lin ang="5400000"/>
                </a:gradFill>
                <a:effectLst>
                  <a:outerShdw blurRad="50800" dist="38100" dir="2700000" algn="tl" rotWithShape="0">
                    <a:prstClr val="black">
                      <a:alpha val="70000"/>
                    </a:prstClr>
                  </a:outerShdw>
                </a:effectLst>
              </a:rPr>
              <a:t>খ্রীষ্টের অধিপতিত্ব</a:t>
            </a:r>
            <a:endParaRPr lang="en-US" sz="4800" b="1" spc="600" noProof="0" dirty="0">
              <a:ln w="0"/>
              <a:gradFill>
                <a:gsLst>
                  <a:gs pos="0">
                    <a:srgbClr val="913823"/>
                  </a:gs>
                  <a:gs pos="50000">
                    <a:srgbClr val="E8985E"/>
                  </a:gs>
                  <a:gs pos="100000">
                    <a:srgbClr val="F5D3AF"/>
                  </a:gs>
                </a:gsLst>
                <a:lin ang="5400000"/>
              </a:gradFill>
              <a:effectLst>
                <a:outerShdw blurRad="50800" dist="38100" dir="2700000" algn="tl" rotWithShape="0">
                  <a:prstClr val="black">
                    <a:alpha val="70000"/>
                  </a:prstClr>
                </a:outerShdw>
              </a:effectLst>
            </a:endParaRPr>
          </a:p>
        </p:txBody>
      </p:sp>
      <p:sp>
        <p:nvSpPr>
          <p:cNvPr id="6" name="CuadroTexto 5">
            <a:extLst>
              <a:ext uri="{FF2B5EF4-FFF2-40B4-BE49-F238E27FC236}">
                <a16:creationId xmlns:a16="http://schemas.microsoft.com/office/drawing/2014/main" id="{0DA4A130-158B-7FA8-9071-455334E919B2}"/>
              </a:ext>
            </a:extLst>
          </p:cNvPr>
          <p:cNvSpPr txBox="1"/>
          <p:nvPr/>
        </p:nvSpPr>
        <p:spPr>
          <a:xfrm>
            <a:off x="8437106" y="85522"/>
            <a:ext cx="3754874" cy="338554"/>
          </a:xfrm>
          <a:prstGeom prst="rect">
            <a:avLst/>
          </a:prstGeom>
          <a:noFill/>
        </p:spPr>
        <p:txBody>
          <a:bodyPr wrap="none" rtlCol="0">
            <a:spAutoFit/>
          </a:bodyPr>
          <a:lstStyle/>
          <a:p>
            <a:pPr algn="r"/>
            <a:r>
              <a:rPr lang="en-US" sz="1600" b="1" noProof="0" dirty="0">
                <a:solidFill>
                  <a:srgbClr val="2E767C"/>
                </a:solidFill>
              </a:rPr>
              <a:t>Lesson 8 for February 21, 2026</a:t>
            </a:r>
          </a:p>
        </p:txBody>
      </p:sp>
    </p:spTree>
    <p:extLst>
      <p:ext uri="{BB962C8B-B14F-4D97-AF65-F5344CB8AC3E}">
        <p14:creationId xmlns:p14="http://schemas.microsoft.com/office/powerpoint/2010/main" val="61621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88227F-2B55-C65C-395A-A82E4046346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Imagen 2" descr="Imagen que contiene objeto, estrella&#10;&#10;El contenido generado por IA puede ser incorrecto.">
            <a:extLst>
              <a:ext uri="{FF2B5EF4-FFF2-40B4-BE49-F238E27FC236}">
                <a16:creationId xmlns:a16="http://schemas.microsoft.com/office/drawing/2014/main" id="{6267B4A5-AF9E-2F77-FC07-7EED8F27D52C}"/>
              </a:ext>
            </a:extLst>
          </p:cNvPr>
          <p:cNvPicPr>
            <a:picLocks noChangeAspect="1"/>
          </p:cNvPicPr>
          <p:nvPr/>
        </p:nvPicPr>
        <p:blipFill rotWithShape="1">
          <a:blip r:embed="rId2">
            <a:extLst>
              <a:ext uri="{28A0092B-C50C-407E-A947-70E740481C1C}">
                <a14:useLocalDpi xmlns:a14="http://schemas.microsoft.com/office/drawing/2010/main" val="0"/>
              </a:ext>
            </a:extLst>
          </a:blip>
          <a:srcRect l="25740" r="25740"/>
          <a:stretch>
            <a:fillRect/>
          </a:stretch>
        </p:blipFill>
        <p:spPr>
          <a:xfrm>
            <a:off x="154950" y="190500"/>
            <a:ext cx="5474323" cy="6448425"/>
          </a:xfrm>
          <a:prstGeom prst="rect">
            <a:avLst/>
          </a:prstGeom>
          <a:ln w="38100" cap="sq">
            <a:solidFill>
              <a:srgbClr val="0F9ED5"/>
            </a:solidFill>
            <a:prstDash val="solid"/>
            <a:miter lim="800000"/>
          </a:ln>
          <a:effectLst>
            <a:outerShdw blurRad="50800" dist="38100" dir="2700000" algn="tl" rotWithShape="0">
              <a:srgbClr val="000000">
                <a:alpha val="43000"/>
              </a:srgbClr>
            </a:outerShdw>
          </a:effectLst>
        </p:spPr>
      </p:pic>
      <p:sp>
        <p:nvSpPr>
          <p:cNvPr id="10" name="Right Triangle 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10277474" y="4996658"/>
            <a:ext cx="1914523" cy="1861342"/>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84222" y="190500"/>
            <a:ext cx="6252827" cy="6448425"/>
          </a:xfrm>
          <a:prstGeom prst="rect">
            <a:avLst/>
          </a:prstGeom>
          <a:no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898CA5DE-FAE4-15A6-5A5C-F5DF052FCB40}"/>
              </a:ext>
            </a:extLst>
          </p:cNvPr>
          <p:cNvSpPr txBox="1"/>
          <p:nvPr/>
        </p:nvSpPr>
        <p:spPr>
          <a:xfrm>
            <a:off x="5919785" y="412046"/>
            <a:ext cx="5981700" cy="5632311"/>
          </a:xfrm>
          <a:prstGeom prst="rect">
            <a:avLst/>
          </a:prstGeom>
          <a:noFill/>
          <a:ln w="28575">
            <a:solidFill>
              <a:schemeClr val="tx2">
                <a:lumMod val="25000"/>
                <a:lumOff val="75000"/>
              </a:schemeClr>
            </a:solidFill>
          </a:ln>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i="0" dirty="0">
                <a:solidFill>
                  <a:srgbClr val="0976A0"/>
                </a:solidFill>
                <a:effectLst/>
                <a:latin typeface="Aptos" panose="020B0004020202020204" pitchFamily="34" charset="0"/>
              </a:rPr>
              <a:t>“</a:t>
            </a:r>
            <a:r>
              <a:rPr lang="as-IN" sz="3200" i="0" dirty="0">
                <a:solidFill>
                  <a:srgbClr val="0976A0"/>
                </a:solidFill>
                <a:effectLst/>
                <a:latin typeface="Aptos" panose="020B0004020202020204" pitchFamily="34" charset="0"/>
              </a:rPr>
              <a:t>ইনিই অদৃশ্য ঈশ্বরের প্রতিমূর্তি, সমুদয় সৃষ্টির প্রথমজাত; কেননা তাঁহাতেই সকলই সৃষ্ট হইয়াছে;স্বর্গে ও পৃথিবীতে, দৃশ্য কি অদৃশ্য যাহা কিছু আছে, সিংহাসন হউক, কি প্রভুত্ব হউক, কি আধিপত্য হউক, কি কর্তৃত্ব হউক, সকলই তাঁহার দ্বারা ও তাঁহার নিমিত্ত সৃষ্ট হইয়াছে;আর তিনিই সকলের অগ্রে আছেন, ও তাঁহাতেই সকলের স্থিতি হইতেছে।</a:t>
            </a:r>
            <a:r>
              <a:rPr lang="en-US" sz="3200" i="0" dirty="0">
                <a:solidFill>
                  <a:srgbClr val="0976A0"/>
                </a:solidFill>
                <a:effectLst/>
                <a:latin typeface="Aptos" panose="020B0004020202020204" pitchFamily="34" charset="0"/>
              </a:rPr>
              <a:t>”</a:t>
            </a:r>
            <a:endParaRPr kumimoji="0" lang="en-US" sz="3200" i="0" u="none" strike="noStrike" kern="1200" cap="none" spc="0" normalizeH="0" baseline="0" noProof="0" dirty="0">
              <a:ln w="12700" cmpd="sng">
                <a:noFill/>
                <a:prstDash val="solid"/>
              </a:ln>
              <a:solidFill>
                <a:srgbClr val="0976A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20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Colossians 1:15–17, </a:t>
            </a:r>
            <a:r>
              <a:rPr kumimoji="0" lang="en-US" sz="16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NKJV</a:t>
            </a:r>
            <a:endParaRPr kumimoji="0" lang="en-US" sz="20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3461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artisticCrisscrossEtching pressure="43"/>
                    </a14:imgEffect>
                  </a14:imgLayer>
                </a14:imgProps>
              </a:ext>
              <a:ext uri="{28A0092B-C50C-407E-A947-70E740481C1C}">
                <a14:useLocalDpi xmlns:a14="http://schemas.microsoft.com/office/drawing/2010/main"/>
              </a:ext>
            </a:extLst>
          </a:blip>
          <a:srcRect/>
          <a:stretch>
            <a:fillRect t="-17000" b="-17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96D96DC-5F7A-8402-1E61-1D90A0E60F64}"/>
              </a:ext>
            </a:extLst>
          </p:cNvPr>
          <p:cNvSpPr txBox="1"/>
          <p:nvPr/>
        </p:nvSpPr>
        <p:spPr>
          <a:xfrm>
            <a:off x="5534025" y="4468037"/>
            <a:ext cx="6572250"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as-IN" sz="2000" b="1" dirty="0">
                <a:solidFill>
                  <a:srgbClr val="D81062"/>
                </a:solidFill>
              </a:rPr>
              <a:t>ঈশ্বরের প্রতিমূর্তি (কলসীয় ১:১৫ক)</a:t>
            </a:r>
            <a:endParaRPr lang="en-US" sz="2000" b="1" noProof="0" dirty="0">
              <a:solidFill>
                <a:srgbClr val="D81062"/>
              </a:solidFill>
            </a:endParaRPr>
          </a:p>
          <a:p>
            <a:pPr>
              <a:spcBef>
                <a:spcPts val="1200"/>
              </a:spcBef>
            </a:pPr>
            <a:r>
              <a:rPr lang="as-IN" sz="2000" b="1" dirty="0">
                <a:solidFill>
                  <a:srgbClr val="9112E3"/>
                </a:solidFill>
              </a:rPr>
              <a:t>প্রথমজাত (কলসীয় ১:১৫খ-১৭)</a:t>
            </a:r>
            <a:endParaRPr lang="en-US" sz="2000" b="1" dirty="0">
              <a:solidFill>
                <a:srgbClr val="9112E3"/>
              </a:solidFill>
            </a:endParaRPr>
          </a:p>
          <a:p>
            <a:pPr>
              <a:spcBef>
                <a:spcPts val="1200"/>
              </a:spcBef>
            </a:pPr>
            <a:r>
              <a:rPr lang="as-IN" sz="2000" b="1" dirty="0">
                <a:solidFill>
                  <a:srgbClr val="173EE5"/>
                </a:solidFill>
              </a:rPr>
              <a:t>মণ্ডলীর প্রধান (কলসীয় ১:১৮ক)</a:t>
            </a:r>
            <a:endParaRPr lang="en-US" sz="2000" b="1" dirty="0">
              <a:solidFill>
                <a:srgbClr val="173EE5"/>
              </a:solidFill>
            </a:endParaRPr>
          </a:p>
          <a:p>
            <a:pPr>
              <a:spcBef>
                <a:spcPts val="1200"/>
              </a:spcBef>
            </a:pPr>
            <a:r>
              <a:rPr lang="as-IN" sz="2000" b="1" dirty="0">
                <a:solidFill>
                  <a:srgbClr val="28BA63"/>
                </a:solidFill>
              </a:rPr>
              <a:t>শুরু (কলসীয় ১:১৮খ)</a:t>
            </a:r>
            <a:endParaRPr lang="es-ES" sz="2000" b="1" dirty="0">
              <a:solidFill>
                <a:srgbClr val="28BA63"/>
              </a:solidFill>
            </a:endParaRPr>
          </a:p>
          <a:p>
            <a:pPr>
              <a:spcBef>
                <a:spcPts val="1200"/>
              </a:spcBef>
            </a:pPr>
            <a:r>
              <a:rPr lang="as-IN" sz="2000" b="1" dirty="0">
                <a:solidFill>
                  <a:srgbClr val="E35316"/>
                </a:solidFill>
              </a:rPr>
              <a:t>মিলনকারী (কলসীয় ১:১৯-২০)</a:t>
            </a:r>
            <a:endParaRPr lang="en-US" sz="2000" b="1" noProof="0" dirty="0">
              <a:solidFill>
                <a:srgbClr val="E35316"/>
              </a:solidFill>
            </a:endParaRPr>
          </a:p>
        </p:txBody>
      </p:sp>
      <p:sp>
        <p:nvSpPr>
          <p:cNvPr id="3" name="CuadroTexto 2">
            <a:extLst>
              <a:ext uri="{FF2B5EF4-FFF2-40B4-BE49-F238E27FC236}">
                <a16:creationId xmlns:a16="http://schemas.microsoft.com/office/drawing/2014/main" id="{925FFB5B-8432-9228-652D-A66F7E1B69B3}"/>
              </a:ext>
            </a:extLst>
          </p:cNvPr>
          <p:cNvSpPr txBox="1"/>
          <p:nvPr/>
        </p:nvSpPr>
        <p:spPr>
          <a:xfrm>
            <a:off x="190500" y="105856"/>
            <a:ext cx="3962400" cy="1631216"/>
          </a:xfrm>
          <a:prstGeom prst="rect">
            <a:avLst/>
          </a:prstGeom>
          <a:noFill/>
        </p:spPr>
        <p:txBody>
          <a:bodyPr wrap="square" rtlCol="0">
            <a:spAutoFit/>
          </a:bodyPr>
          <a:lstStyle/>
          <a:p>
            <a:pPr>
              <a:spcBef>
                <a:spcPts val="600"/>
              </a:spcBef>
            </a:pPr>
            <a:r>
              <a:rPr lang="as-IN" sz="2000" dirty="0"/>
              <a:t>এবং তাঁহার ক্রুশের রক্ত দ্বারা সন্ধি করিয়া, তাঁহার দ্বারা যেন আপনার সহিত কি স্বর্গস্থিত, কি মর্ত্যস্থিত, সকলই সম্মিলিত করেন, তাঁহার দ্বারাই করেন।</a:t>
            </a:r>
            <a:r>
              <a:rPr lang="en-US" sz="2000" dirty="0"/>
              <a:t> </a:t>
            </a:r>
            <a:r>
              <a:rPr lang="en-US" sz="2000" b="1" noProof="0" dirty="0"/>
              <a:t>(Col. 1:20 </a:t>
            </a:r>
            <a:r>
              <a:rPr lang="en-US" sz="1600" b="1" noProof="0" dirty="0"/>
              <a:t>KJ21 </a:t>
            </a:r>
            <a:r>
              <a:rPr lang="en-US" sz="2000" b="1" noProof="0" dirty="0"/>
              <a:t>).</a:t>
            </a:r>
          </a:p>
        </p:txBody>
      </p:sp>
      <p:grpSp>
        <p:nvGrpSpPr>
          <p:cNvPr id="10" name="Grupo 9">
            <a:extLst>
              <a:ext uri="{FF2B5EF4-FFF2-40B4-BE49-F238E27FC236}">
                <a16:creationId xmlns:a16="http://schemas.microsoft.com/office/drawing/2014/main" id="{EE917845-B2C5-1A4B-631F-32E02CB6B8B8}"/>
              </a:ext>
            </a:extLst>
          </p:cNvPr>
          <p:cNvGrpSpPr/>
          <p:nvPr/>
        </p:nvGrpSpPr>
        <p:grpSpPr>
          <a:xfrm>
            <a:off x="4381372" y="164224"/>
            <a:ext cx="7620128" cy="3999216"/>
            <a:chOff x="4124325" y="105856"/>
            <a:chExt cx="7877175" cy="4134120"/>
          </a:xfrm>
        </p:grpSpPr>
        <p:pic>
          <p:nvPicPr>
            <p:cNvPr id="7" name="Imagen 6" descr="Imagen que contiene animal, parado, pájaro, agua&#10;&#10;El contenido generado por IA puede ser incorrecto.">
              <a:extLst>
                <a:ext uri="{FF2B5EF4-FFF2-40B4-BE49-F238E27FC236}">
                  <a16:creationId xmlns:a16="http://schemas.microsoft.com/office/drawing/2014/main" id="{2B392E22-C9F7-B887-2664-7F22D9153E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24325" y="105856"/>
              <a:ext cx="7877175" cy="4134120"/>
            </a:xfrm>
            <a:prstGeom prst="rect">
              <a:avLst/>
            </a:prstGeom>
            <a:solidFill>
              <a:srgbClr val="FFFFFF">
                <a:shade val="85000"/>
              </a:srgbClr>
            </a:solidFill>
            <a:ln w="8890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florero, sostener&#10;&#10;El contenido generado por IA puede ser incorrecto.">
              <a:extLst>
                <a:ext uri="{FF2B5EF4-FFF2-40B4-BE49-F238E27FC236}">
                  <a16:creationId xmlns:a16="http://schemas.microsoft.com/office/drawing/2014/main" id="{06721D8E-2B56-DC56-8DA4-76BE46D6CE1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78102" y="1593959"/>
              <a:ext cx="1742073" cy="2282716"/>
            </a:xfrm>
            <a:prstGeom prst="rect">
              <a:avLst/>
            </a:prstGeom>
            <a:ln>
              <a:noFill/>
            </a:ln>
          </p:spPr>
        </p:pic>
      </p:grpSp>
      <p:pic>
        <p:nvPicPr>
          <p:cNvPr id="12" name="Imagen 11" descr="Una persona parado en un cuerpo de agua junto a una roca&#10;&#10;El contenido generado por IA puede ser incorrecto.">
            <a:extLst>
              <a:ext uri="{FF2B5EF4-FFF2-40B4-BE49-F238E27FC236}">
                <a16:creationId xmlns:a16="http://schemas.microsoft.com/office/drawing/2014/main" id="{FC9F0AF4-7DF6-EAAF-074A-65C5E166044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0500" y="4442021"/>
            <a:ext cx="3880193" cy="2215954"/>
          </a:xfrm>
          <a:prstGeom prst="rect">
            <a:avLst/>
          </a:prstGeom>
          <a:solidFill>
            <a:srgbClr val="FFFFFF">
              <a:shade val="85000"/>
            </a:srgbClr>
          </a:solidFill>
          <a:ln w="88900" cap="sq">
            <a:solidFill>
              <a:srgbClr val="970DD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Patrón de fondo&#10;&#10;El contenido generado por IA puede ser incorrecto.">
            <a:extLst>
              <a:ext uri="{FF2B5EF4-FFF2-40B4-BE49-F238E27FC236}">
                <a16:creationId xmlns:a16="http://schemas.microsoft.com/office/drawing/2014/main" id="{781314F5-98AC-3EBD-1E48-41020CCA7ED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7100000">
            <a:off x="5122203" y="6157234"/>
            <a:ext cx="280851" cy="486685"/>
          </a:xfrm>
          <a:prstGeom prst="rect">
            <a:avLst/>
          </a:prstGeom>
          <a:effectLst>
            <a:outerShdw blurRad="50800" dist="38100" dir="8100000" algn="tr" rotWithShape="0">
              <a:prstClr val="black">
                <a:alpha val="40000"/>
              </a:prstClr>
            </a:outerShdw>
          </a:effectLst>
        </p:spPr>
      </p:pic>
      <p:pic>
        <p:nvPicPr>
          <p:cNvPr id="17" name="Imagen 16" descr="Imagen que contiene Icono&#10;&#10;El contenido generado por IA puede ser incorrecto.">
            <a:extLst>
              <a:ext uri="{FF2B5EF4-FFF2-40B4-BE49-F238E27FC236}">
                <a16:creationId xmlns:a16="http://schemas.microsoft.com/office/drawing/2014/main" id="{64091996-AA63-82E6-936B-779E3761B80B}"/>
              </a:ext>
            </a:extLst>
          </p:cNvPr>
          <p:cNvPicPr>
            <a:picLocks noChangeAspect="1"/>
          </p:cNvPicPr>
          <p:nvPr/>
        </p:nvPicPr>
        <p:blipFill>
          <a:blip r:embed="rId8" cstate="hq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rot="17100000">
            <a:off x="5122203" y="5702977"/>
            <a:ext cx="280851" cy="486685"/>
          </a:xfrm>
          <a:prstGeom prst="rect">
            <a:avLst/>
          </a:prstGeom>
          <a:effectLst>
            <a:outerShdw blurRad="50800" dist="38100" dir="8100000" algn="tr" rotWithShape="0">
              <a:prstClr val="black">
                <a:alpha val="40000"/>
              </a:prstClr>
            </a:outerShdw>
          </a:effectLst>
        </p:spPr>
      </p:pic>
      <p:pic>
        <p:nvPicPr>
          <p:cNvPr id="20" name="Imagen 19" descr="Imagen que contiene luz&#10;&#10;El contenido generado por IA puede ser incorrecto.">
            <a:extLst>
              <a:ext uri="{FF2B5EF4-FFF2-40B4-BE49-F238E27FC236}">
                <a16:creationId xmlns:a16="http://schemas.microsoft.com/office/drawing/2014/main" id="{F1AF8A1F-2E50-FB0B-A6EC-4958FA1912E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7100000">
            <a:off x="5122203" y="5248721"/>
            <a:ext cx="280851" cy="486685"/>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AF6A34F9-621F-DA95-7498-BF5A7D24902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7100000">
            <a:off x="5122203" y="4794465"/>
            <a:ext cx="280851" cy="486685"/>
          </a:xfrm>
          <a:prstGeom prst="rect">
            <a:avLst/>
          </a:prstGeom>
          <a:effectLst>
            <a:outerShdw blurRad="50800" dist="38100" dir="8100000" algn="tr" rotWithShape="0">
              <a:prstClr val="black">
                <a:alpha val="40000"/>
              </a:prstClr>
            </a:outerShdw>
          </a:effectLst>
        </p:spPr>
      </p:pic>
      <p:pic>
        <p:nvPicPr>
          <p:cNvPr id="22" name="Imagen 21" descr="Imagen que contiene Forma&#10;&#10;El contenido generado por IA puede ser incorrecto.">
            <a:extLst>
              <a:ext uri="{FF2B5EF4-FFF2-40B4-BE49-F238E27FC236}">
                <a16:creationId xmlns:a16="http://schemas.microsoft.com/office/drawing/2014/main" id="{A13D1A25-DBF9-2168-03B9-F861ECAAF7C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7100000">
            <a:off x="5122203" y="4340209"/>
            <a:ext cx="280851" cy="486685"/>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498DD95-518C-9E91-F50D-ADDA25E1304C}"/>
              </a:ext>
            </a:extLst>
          </p:cNvPr>
          <p:cNvSpPr txBox="1"/>
          <p:nvPr/>
        </p:nvSpPr>
        <p:spPr>
          <a:xfrm>
            <a:off x="190500" y="3920827"/>
            <a:ext cx="3962400" cy="400110"/>
          </a:xfrm>
          <a:prstGeom prst="rect">
            <a:avLst/>
          </a:prstGeom>
          <a:noFill/>
        </p:spPr>
        <p:txBody>
          <a:bodyPr wrap="square">
            <a:spAutoFit/>
          </a:bodyPr>
          <a:lstStyle/>
          <a:p>
            <a:pPr>
              <a:spcBef>
                <a:spcPts val="600"/>
              </a:spcBef>
            </a:pPr>
            <a:r>
              <a:rPr lang="as-IN" sz="2000" b="1" dirty="0"/>
              <a:t>যীশু খ্রীষ্ট হলেন…</a:t>
            </a:r>
            <a:endParaRPr lang="en-US" sz="2000" b="1" noProof="0" dirty="0"/>
          </a:p>
        </p:txBody>
      </p:sp>
      <p:sp>
        <p:nvSpPr>
          <p:cNvPr id="8" name="CuadroTexto 7">
            <a:extLst>
              <a:ext uri="{FF2B5EF4-FFF2-40B4-BE49-F238E27FC236}">
                <a16:creationId xmlns:a16="http://schemas.microsoft.com/office/drawing/2014/main" id="{D8F13D6A-C494-0E33-267E-54D2FF9D0DC9}"/>
              </a:ext>
            </a:extLst>
          </p:cNvPr>
          <p:cNvSpPr txBox="1"/>
          <p:nvPr/>
        </p:nvSpPr>
        <p:spPr>
          <a:xfrm>
            <a:off x="190500" y="1859454"/>
            <a:ext cx="3962400" cy="1631216"/>
          </a:xfrm>
          <a:prstGeom prst="rect">
            <a:avLst/>
          </a:prstGeom>
          <a:noFill/>
        </p:spPr>
        <p:txBody>
          <a:bodyPr wrap="square">
            <a:spAutoFit/>
          </a:bodyPr>
          <a:lstStyle/>
          <a:p>
            <a:pPr>
              <a:spcBef>
                <a:spcPts val="600"/>
              </a:spcBef>
            </a:pPr>
            <a:r>
              <a:rPr lang="as-IN" sz="2000" b="1" dirty="0"/>
              <a:t>এই বিবৃতিতে পৌঁছানোর আগে, প্রেরিত আমাদের বলেন যে যীশু আসলে কে। তিনি একজন মহান শিক্ষক, দার্শনিক, নবী, প্রচারক, সুসংবাদদাতা নন।</a:t>
            </a:r>
            <a:endParaRPr lang="en-US" sz="2000" b="1" noProof="0" dirty="0"/>
          </a:p>
        </p:txBody>
      </p:sp>
    </p:spTree>
    <p:extLst>
      <p:ext uri="{BB962C8B-B14F-4D97-AF65-F5344CB8AC3E}">
        <p14:creationId xmlns:p14="http://schemas.microsoft.com/office/powerpoint/2010/main" val="219676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2"/>
                                        </p:tgtEl>
                                      </p:cBhvr>
                                    </p:animEffect>
                                  </p:childTnLst>
                                </p:cTn>
                              </p:par>
                              <p:par>
                                <p:cTn id="29" presetID="25"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left)">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left)">
                                      <p:cBhvr>
                                        <p:cTn id="79" dur="500"/>
                                        <p:tgtEl>
                                          <p:spTgt spid="14"/>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DAD3C85-8BFB-329E-EABE-363C4BAB964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100CE65-F164-5671-5AA1-C07747CD25BD}"/>
              </a:ext>
            </a:extLst>
          </p:cNvPr>
          <p:cNvSpPr txBox="1"/>
          <p:nvPr/>
        </p:nvSpPr>
        <p:spPr>
          <a:xfrm>
            <a:off x="2975614" y="0"/>
            <a:ext cx="6240774" cy="738664"/>
          </a:xfrm>
          <a:prstGeom prst="rect">
            <a:avLst/>
          </a:prstGeom>
          <a:noFill/>
        </p:spPr>
        <p:txBody>
          <a:bodyPr wrap="square">
            <a:spAutoFit/>
          </a:bodyPr>
          <a:lstStyle/>
          <a:p>
            <a:pPr algn="ctr"/>
            <a:r>
              <a:rPr lang="as-IN" sz="4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ঈশ্বরের প্রতিচ্ছবি</a:t>
            </a:r>
            <a:endParaRPr lang="en-US" sz="4200" b="1"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8EEAA105-706A-0A0C-7EEC-0B671AB2CA62}"/>
              </a:ext>
            </a:extLst>
          </p:cNvPr>
          <p:cNvSpPr txBox="1"/>
          <p:nvPr/>
        </p:nvSpPr>
        <p:spPr>
          <a:xfrm>
            <a:off x="2975614" y="572682"/>
            <a:ext cx="6240774" cy="677108"/>
          </a:xfrm>
          <a:prstGeom prst="rect">
            <a:avLst/>
          </a:prstGeom>
          <a:noFill/>
        </p:spPr>
        <p:txBody>
          <a:bodyPr wrap="square">
            <a:spAutoFit/>
            <a:scene3d>
              <a:camera prst="orthographicFront"/>
              <a:lightRig rig="threePt" dir="t"/>
            </a:scene3d>
            <a:sp3d extrusionH="57150">
              <a:bevelT w="38100" h="38100"/>
            </a:sp3d>
          </a:bodyPr>
          <a:lstStyle/>
          <a:p>
            <a:pPr algn="ctr"/>
            <a:r>
              <a:rPr lang="en-US" sz="1900" b="1" noProof="0" dirty="0">
                <a:solidFill>
                  <a:schemeClr val="accent1">
                    <a:lumMod val="75000"/>
                  </a:schemeClr>
                </a:solidFill>
                <a:latin typeface="Comic Sans MS" panose="030F0702030302020204" pitchFamily="66" charset="0"/>
              </a:rPr>
              <a:t>“</a:t>
            </a:r>
            <a:r>
              <a:rPr lang="as-IN" sz="1900" dirty="0">
                <a:solidFill>
                  <a:srgbClr val="22953E"/>
                </a:solidFill>
              </a:rPr>
              <a:t>ইনিই অদৃশ্য ঈশ্বরের প্রতিমূর্তি, সমুদয় সৃষ্টির প্রথমজাত; কেননা তাঁহাতেই সকলই সৃষ্ট হইয়াছে;</a:t>
            </a:r>
            <a:r>
              <a:rPr lang="en-US" sz="1900" b="1" noProof="0" dirty="0">
                <a:solidFill>
                  <a:schemeClr val="accent1">
                    <a:lumMod val="75000"/>
                  </a:schemeClr>
                </a:solidFill>
                <a:latin typeface="Comic Sans MS" panose="030F0702030302020204" pitchFamily="66" charset="0"/>
              </a:rPr>
              <a:t>”        (Colossians 1:15a)</a:t>
            </a:r>
          </a:p>
        </p:txBody>
      </p:sp>
      <p:sp>
        <p:nvSpPr>
          <p:cNvPr id="6" name="CuadroTexto 5">
            <a:extLst>
              <a:ext uri="{FF2B5EF4-FFF2-40B4-BE49-F238E27FC236}">
                <a16:creationId xmlns:a16="http://schemas.microsoft.com/office/drawing/2014/main" id="{85A30D9C-3395-0F49-A900-8F5B97A29E35}"/>
              </a:ext>
            </a:extLst>
          </p:cNvPr>
          <p:cNvSpPr txBox="1"/>
          <p:nvPr/>
        </p:nvSpPr>
        <p:spPr>
          <a:xfrm>
            <a:off x="3044757" y="1168357"/>
            <a:ext cx="6089516" cy="1323439"/>
          </a:xfrm>
          <a:prstGeom prst="rect">
            <a:avLst/>
          </a:prstGeom>
          <a:noFill/>
        </p:spPr>
        <p:txBody>
          <a:bodyPr wrap="square" rtlCol="0">
            <a:spAutoFit/>
          </a:bodyPr>
          <a:lstStyle/>
          <a:p>
            <a:pPr>
              <a:spcBef>
                <a:spcPts val="600"/>
              </a:spcBef>
            </a:pPr>
            <a:r>
              <a:rPr lang="as-IN" sz="2000" b="1" dirty="0"/>
              <a:t>একটি ছবি বাস্তবতার একটি অনুলিপি (একটি আলোকচিত্র, একটি হলোগ্রাম, একটি মূর্তি), এমনকি কাল্পনিক কিছু (একটি অঙ্কন) হতে পারে। কিন্তু ছবির বাইবেলের ধারণা এর বাইরেও যায়।</a:t>
            </a:r>
            <a:endParaRPr lang="en-US" sz="2000" b="1" noProof="0" dirty="0"/>
          </a:p>
        </p:txBody>
      </p:sp>
      <p:pic>
        <p:nvPicPr>
          <p:cNvPr id="4" name="Imagen 3" descr="Mujer con la mano en la cara&#10;&#10;El contenido generado por IA puede ser incorrecto.">
            <a:extLst>
              <a:ext uri="{FF2B5EF4-FFF2-40B4-BE49-F238E27FC236}">
                <a16:creationId xmlns:a16="http://schemas.microsoft.com/office/drawing/2014/main" id="{F56F84C2-2131-9B09-87A6-24F00AB35B12}"/>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77401" y="165847"/>
            <a:ext cx="2798212" cy="21006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Imagen que contiene persona, interior, sostener, hombre&#10;&#10;El contenido generado por IA puede ser incorrecto.">
            <a:extLst>
              <a:ext uri="{FF2B5EF4-FFF2-40B4-BE49-F238E27FC236}">
                <a16:creationId xmlns:a16="http://schemas.microsoft.com/office/drawing/2014/main" id="{1EC8B5E2-1D9B-5265-A5C3-0D954FA3C02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216387" y="165847"/>
            <a:ext cx="2794030" cy="2100697"/>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grupo de personas con un perro&#10;&#10;El contenido generado por IA puede ser incorrecto.">
            <a:extLst>
              <a:ext uri="{FF2B5EF4-FFF2-40B4-BE49-F238E27FC236}">
                <a16:creationId xmlns:a16="http://schemas.microsoft.com/office/drawing/2014/main" id="{9DCE5E3B-6BC7-68B2-0126-A37A3353982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77401" y="3423363"/>
            <a:ext cx="3184428" cy="3325940"/>
          </a:xfrm>
          <a:prstGeom prst="rect">
            <a:avLst/>
          </a:prstGeom>
          <a:ln w="38100" cap="sq">
            <a:solidFill>
              <a:srgbClr val="7A5841"/>
            </a:solidFill>
            <a:prstDash val="solid"/>
            <a:miter lim="800000"/>
          </a:ln>
          <a:effectLst>
            <a:outerShdw blurRad="50800" dist="38100" dir="2700000" algn="tl" rotWithShape="0">
              <a:srgbClr val="000000">
                <a:alpha val="43000"/>
              </a:srgbClr>
            </a:outerShdw>
          </a:effectLst>
        </p:spPr>
      </p:pic>
      <p:pic>
        <p:nvPicPr>
          <p:cNvPr id="12" name="Imagen 11" descr="Personas en una estrella en el centro&#10;&#10;El contenido generado por IA puede ser incorrecto.">
            <a:extLst>
              <a:ext uri="{FF2B5EF4-FFF2-40B4-BE49-F238E27FC236}">
                <a16:creationId xmlns:a16="http://schemas.microsoft.com/office/drawing/2014/main" id="{DA1763D2-C58A-6503-B25D-0A15951B76E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67346" y="3349081"/>
            <a:ext cx="3343072" cy="3343072"/>
          </a:xfrm>
          <a:prstGeom prst="roundRect">
            <a:avLst>
              <a:gd name="adj" fmla="val 12593"/>
            </a:avLst>
          </a:prstGeom>
          <a:ln w="57150">
            <a:solidFill>
              <a:schemeClr val="accent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CC476E2-21D8-7D85-2375-5A5276C3BD84}"/>
              </a:ext>
            </a:extLst>
          </p:cNvPr>
          <p:cNvSpPr txBox="1"/>
          <p:nvPr/>
        </p:nvSpPr>
        <p:spPr>
          <a:xfrm>
            <a:off x="173007" y="2393149"/>
            <a:ext cx="11833016" cy="1015663"/>
          </a:xfrm>
          <a:prstGeom prst="rect">
            <a:avLst/>
          </a:prstGeom>
          <a:noFill/>
        </p:spPr>
        <p:txBody>
          <a:bodyPr wrap="square">
            <a:spAutoFit/>
          </a:bodyPr>
          <a:lstStyle/>
          <a:p>
            <a:pPr>
              <a:spcBef>
                <a:spcPts val="600"/>
              </a:spcBef>
            </a:pPr>
            <a:r>
              <a:rPr lang="as-IN" sz="2000" b="1" dirty="0"/>
              <a:t>ঈশ্বর আদম ও হবাকে তাঁর নিজের প্রতিমূর্তিতে সৃষ্টি করেছিলেন (আদিপুস্তক ১:২৭), এবং আদম তাঁর নিজের প্রতিমূর্তিতে একটি পুত্রের জন্ম দিয়েছিলেন (আদিপুস্তক ৫:৩)। এগুলি বাস্তবতার অনুকরণ, অনুকরণ বা তাদের কল্পনার কল্পনা নয়। এগুলি শারীরিক, মানসিক এবং সামাজিক মিল...</a:t>
            </a:r>
            <a:endParaRPr lang="en-US" sz="2000" b="1" noProof="0" dirty="0"/>
          </a:p>
        </p:txBody>
      </p:sp>
      <p:sp>
        <p:nvSpPr>
          <p:cNvPr id="16" name="CuadroTexto 15">
            <a:extLst>
              <a:ext uri="{FF2B5EF4-FFF2-40B4-BE49-F238E27FC236}">
                <a16:creationId xmlns:a16="http://schemas.microsoft.com/office/drawing/2014/main" id="{C428EBB9-0CD8-C3CD-466E-97178ED5D48B}"/>
              </a:ext>
            </a:extLst>
          </p:cNvPr>
          <p:cNvSpPr txBox="1"/>
          <p:nvPr/>
        </p:nvSpPr>
        <p:spPr>
          <a:xfrm>
            <a:off x="3650765" y="3589297"/>
            <a:ext cx="4727644" cy="1015663"/>
          </a:xfrm>
          <a:prstGeom prst="rect">
            <a:avLst/>
          </a:prstGeom>
          <a:noFill/>
        </p:spPr>
        <p:txBody>
          <a:bodyPr wrap="square">
            <a:spAutoFit/>
          </a:bodyPr>
          <a:lstStyle/>
          <a:p>
            <a:pPr>
              <a:spcBef>
                <a:spcPts val="600"/>
              </a:spcBef>
            </a:pPr>
            <a:r>
              <a:rPr lang="as-IN" sz="2000" b="1" dirty="0"/>
              <a:t>পৌল বলেন যে আনুষ্ঠানিক ব্যবস্থা ছিল একটি ছায়া, "বিষয়ের প্রতিচ্ছবি নয়" (ইব্রীয় ১০:১), যা "প্রতিচ্ছবি = বাস্তবতা" বোঝায়।</a:t>
            </a:r>
            <a:endParaRPr lang="en-US" sz="2000" b="1" noProof="0" dirty="0"/>
          </a:p>
        </p:txBody>
      </p:sp>
      <p:sp>
        <p:nvSpPr>
          <p:cNvPr id="7" name="CuadroTexto 6">
            <a:extLst>
              <a:ext uri="{FF2B5EF4-FFF2-40B4-BE49-F238E27FC236}">
                <a16:creationId xmlns:a16="http://schemas.microsoft.com/office/drawing/2014/main" id="{9260ACA3-61AC-FD9B-0174-6E2B372FA6C0}"/>
              </a:ext>
            </a:extLst>
          </p:cNvPr>
          <p:cNvSpPr txBox="1"/>
          <p:nvPr/>
        </p:nvSpPr>
        <p:spPr>
          <a:xfrm>
            <a:off x="3650765" y="4814090"/>
            <a:ext cx="4727644" cy="1938992"/>
          </a:xfrm>
          <a:prstGeom prst="rect">
            <a:avLst/>
          </a:prstGeom>
          <a:noFill/>
        </p:spPr>
        <p:txBody>
          <a:bodyPr wrap="square">
            <a:spAutoFit/>
          </a:bodyPr>
          <a:lstStyle/>
          <a:p>
            <a:pPr>
              <a:spcBef>
                <a:spcPts val="600"/>
              </a:spcBef>
            </a:pPr>
            <a:r>
              <a:rPr lang="as-IN" sz="2000" b="1" dirty="0"/>
              <a:t>প্রশ্ন হল: যীশু কি ঈশ্বরের অনুরূপ ছিলেন, নাকি ঈশ্বরের সমান ছিলেন? বারবার নিজের নাম "আমি" রাখার পাশাপাশি, যীশু স্পষ্টভাবে বলেছিলেন: "আমি এবং পিতা এক" (যোহন ১০:৩০); "যে আমাকে দেখেছে সে পিতাকে দেখেছে" (যোহন ১৪:৯)।</a:t>
            </a:r>
            <a:endParaRPr lang="en-US" sz="2000" b="1" noProof="0" dirty="0"/>
          </a:p>
        </p:txBody>
      </p:sp>
    </p:spTree>
    <p:extLst>
      <p:ext uri="{BB962C8B-B14F-4D97-AF65-F5344CB8AC3E}">
        <p14:creationId xmlns:p14="http://schemas.microsoft.com/office/powerpoint/2010/main" val="203175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 calcmode="lin" valueType="num">
                                      <p:cBhvr>
                                        <p:cTn id="35" dur="500" fill="hold"/>
                                        <p:tgtEl>
                                          <p:spTgt spid="8"/>
                                        </p:tgtEl>
                                        <p:attrNameLst>
                                          <p:attrName>style.rotation</p:attrName>
                                        </p:attrNameLst>
                                      </p:cBhvr>
                                      <p:tavLst>
                                        <p:tav tm="0">
                                          <p:val>
                                            <p:fltVal val="360"/>
                                          </p:val>
                                        </p:tav>
                                        <p:tav tm="100000">
                                          <p:val>
                                            <p:fltVal val="0"/>
                                          </p:val>
                                        </p:tav>
                                      </p:tavLst>
                                    </p:anim>
                                    <p:animEffect transition="in" filter="fade">
                                      <p:cBhvr>
                                        <p:cTn id="36" dur="500"/>
                                        <p:tgtEl>
                                          <p:spTgt spid="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800" decel="100000"/>
                                        <p:tgtEl>
                                          <p:spTgt spid="10"/>
                                        </p:tgtEl>
                                      </p:cBhvr>
                                    </p:animEffect>
                                    <p:anim calcmode="lin" valueType="num">
                                      <p:cBhvr>
                                        <p:cTn id="46" dur="800" decel="100000" fill="hold"/>
                                        <p:tgtEl>
                                          <p:spTgt spid="10"/>
                                        </p:tgtEl>
                                        <p:attrNameLst>
                                          <p:attrName>style.rotation</p:attrName>
                                        </p:attrNameLst>
                                      </p:cBhvr>
                                      <p:tavLst>
                                        <p:tav tm="0">
                                          <p:val>
                                            <p:fltVal val="-90"/>
                                          </p:val>
                                        </p:tav>
                                        <p:tav tm="100000">
                                          <p:val>
                                            <p:fltVal val="0"/>
                                          </p:val>
                                        </p:tav>
                                      </p:tavLst>
                                    </p:anim>
                                    <p:anim calcmode="lin" valueType="num">
                                      <p:cBhvr>
                                        <p:cTn id="47" dur="800" decel="100000" fill="hold"/>
                                        <p:tgtEl>
                                          <p:spTgt spid="10"/>
                                        </p:tgtEl>
                                        <p:attrNameLst>
                                          <p:attrName>ppt_x</p:attrName>
                                        </p:attrNameLst>
                                      </p:cBhvr>
                                      <p:tavLst>
                                        <p:tav tm="0">
                                          <p:val>
                                            <p:strVal val="#ppt_x+0.4"/>
                                          </p:val>
                                        </p:tav>
                                        <p:tav tm="100000">
                                          <p:val>
                                            <p:strVal val="#ppt_x-0.05"/>
                                          </p:val>
                                        </p:tav>
                                      </p:tavLst>
                                    </p:anim>
                                    <p:anim calcmode="lin" valueType="num">
                                      <p:cBhvr>
                                        <p:cTn id="48" dur="800" decel="100000" fill="hold"/>
                                        <p:tgtEl>
                                          <p:spTgt spid="10"/>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randombar(horizontal)">
                                      <p:cBhvr>
                                        <p:cTn id="59" dur="500"/>
                                        <p:tgtEl>
                                          <p:spTgt spid="7"/>
                                        </p:tgtEl>
                                      </p:cBhvr>
                                    </p:animEffect>
                                  </p:childTnLst>
                                </p:cTn>
                              </p:par>
                              <p:par>
                                <p:cTn id="60" presetID="14"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randombar(horizontal)">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DDD4C8-E83D-6097-EE67-5B0B04C6F411}"/>
              </a:ext>
            </a:extLst>
          </p:cNvPr>
          <p:cNvSpPr txBox="1"/>
          <p:nvPr/>
        </p:nvSpPr>
        <p:spPr>
          <a:xfrm>
            <a:off x="2060490" y="0"/>
            <a:ext cx="10120008"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as-IN" sz="4800" b="1" spc="600" dirty="0">
                <a:ln/>
                <a:solidFill>
                  <a:srgbClr val="C87353"/>
                </a:solidFill>
              </a:rPr>
              <a:t>প্রথমজাত</a:t>
            </a:r>
            <a:endParaRPr lang="en-US" sz="4800" b="1" spc="600" noProof="0" dirty="0">
              <a:ln/>
              <a:solidFill>
                <a:srgbClr val="C87353"/>
              </a:solidFill>
            </a:endParaRPr>
          </a:p>
        </p:txBody>
      </p:sp>
      <p:sp>
        <p:nvSpPr>
          <p:cNvPr id="5" name="CuadroTexto 4">
            <a:extLst>
              <a:ext uri="{FF2B5EF4-FFF2-40B4-BE49-F238E27FC236}">
                <a16:creationId xmlns:a16="http://schemas.microsoft.com/office/drawing/2014/main" id="{0DF5EFDC-02F9-C3FC-CC06-E93FD2FA533D}"/>
              </a:ext>
            </a:extLst>
          </p:cNvPr>
          <p:cNvSpPr txBox="1"/>
          <p:nvPr/>
        </p:nvSpPr>
        <p:spPr>
          <a:xfrm>
            <a:off x="2354093" y="697454"/>
            <a:ext cx="9532802" cy="400110"/>
          </a:xfrm>
          <a:prstGeom prst="rect">
            <a:avLst/>
          </a:prstGeom>
          <a:noFill/>
        </p:spPr>
        <p:txBody>
          <a:bodyPr wrap="square">
            <a:spAutoFit/>
          </a:bodyPr>
          <a:lstStyle/>
          <a:p>
            <a:pPr algn="ctr"/>
            <a:r>
              <a:rPr lang="en-US" sz="2000" b="1" noProof="0" dirty="0">
                <a:solidFill>
                  <a:srgbClr val="7F6600"/>
                </a:solidFill>
                <a:latin typeface="Comic Sans MS" panose="030F0702030302020204" pitchFamily="66" charset="0"/>
              </a:rPr>
              <a:t>“</a:t>
            </a:r>
            <a:r>
              <a:rPr lang="as-IN" sz="2000" dirty="0">
                <a:solidFill>
                  <a:srgbClr val="7F6600"/>
                </a:solidFill>
              </a:rPr>
              <a:t>আর তিনিই সকলের অগ্রে আছেন, ও তাঁহাতেই সকলের স্থিতি হইতেছে।</a:t>
            </a:r>
            <a:r>
              <a:rPr lang="en-US" sz="2000" b="1" noProof="0" dirty="0">
                <a:solidFill>
                  <a:srgbClr val="7F6600"/>
                </a:solidFill>
                <a:latin typeface="Comic Sans MS" panose="030F0702030302020204" pitchFamily="66" charset="0"/>
              </a:rPr>
              <a:t>” (Colossians 1:17)</a:t>
            </a:r>
          </a:p>
        </p:txBody>
      </p:sp>
      <p:sp>
        <p:nvSpPr>
          <p:cNvPr id="6" name="CuadroTexto 5">
            <a:extLst>
              <a:ext uri="{FF2B5EF4-FFF2-40B4-BE49-F238E27FC236}">
                <a16:creationId xmlns:a16="http://schemas.microsoft.com/office/drawing/2014/main" id="{75BC6B8E-6A0C-EBC5-29ED-628B17BCB82B}"/>
              </a:ext>
            </a:extLst>
          </p:cNvPr>
          <p:cNvSpPr txBox="1"/>
          <p:nvPr/>
        </p:nvSpPr>
        <p:spPr>
          <a:xfrm>
            <a:off x="109397" y="1432809"/>
            <a:ext cx="6239888" cy="1323439"/>
          </a:xfrm>
          <a:prstGeom prst="rect">
            <a:avLst/>
          </a:prstGeom>
          <a:noFill/>
        </p:spPr>
        <p:txBody>
          <a:bodyPr wrap="square" rtlCol="0">
            <a:spAutoFit/>
          </a:bodyPr>
          <a:lstStyle/>
          <a:p>
            <a:pPr>
              <a:spcBef>
                <a:spcPts val="600"/>
              </a:spcBef>
            </a:pPr>
            <a:r>
              <a:rPr lang="as-IN" sz="2000" b="1" dirty="0"/>
              <a:t>"প্রথমজাত" অর্থ প্রথমজাত। তাই, কেউ কেউ শিক্ষা দেন যে যীশুই ছিলেন ঈশ্বরের দ্বারা সৃষ্ট প্রথম সত্তা (কল. ১:১৫)। কিন্তু, "প্রতিমা" শব্দটির মতো, "প্রথমজাত" শব্দটিরও বৃহত্তর বাইবেলের অর্থ রয়েছে।</a:t>
            </a:r>
            <a:endParaRPr lang="en-US" sz="2000" b="1" noProof="0" dirty="0"/>
          </a:p>
        </p:txBody>
      </p:sp>
      <p:pic>
        <p:nvPicPr>
          <p:cNvPr id="1026" name="Picture 2">
            <a:extLst>
              <a:ext uri="{FF2B5EF4-FFF2-40B4-BE49-F238E27FC236}">
                <a16:creationId xmlns:a16="http://schemas.microsoft.com/office/drawing/2014/main" id="{D5094FAE-67F3-89B5-F69E-D9E7094142AE}"/>
              </a:ext>
            </a:extLst>
          </p:cNvPr>
          <p:cNvPicPr preferRelativeResize="0">
            <a:picLocks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9343693" y="1335527"/>
            <a:ext cx="2700000" cy="1440000"/>
          </a:xfrm>
          <a:prstGeom prst="snip2DiagRect">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4" name="Imagen 3" descr="Un grupo de personas sentadas en una banca junto a un niño&#10;&#10;El contenido generado por IA puede ser incorrecto.">
            <a:extLst>
              <a:ext uri="{FF2B5EF4-FFF2-40B4-BE49-F238E27FC236}">
                <a16:creationId xmlns:a16="http://schemas.microsoft.com/office/drawing/2014/main" id="{0144678F-3E90-EA65-0AAC-C4962C35365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8307" y="125125"/>
            <a:ext cx="1854964" cy="1236747"/>
          </a:xfrm>
          <a:prstGeom prst="rect">
            <a:avLst/>
          </a:prstGeom>
          <a:ln w="38100" cap="sq">
            <a:solidFill>
              <a:srgbClr val="9A4D32"/>
            </a:solidFill>
            <a:prstDash val="solid"/>
            <a:miter lim="800000"/>
          </a:ln>
          <a:effectLst>
            <a:outerShdw blurRad="50800" dist="38100" dir="2700000" algn="tl" rotWithShape="0">
              <a:srgbClr val="000000">
                <a:alpha val="43000"/>
              </a:srgbClr>
            </a:outerShdw>
          </a:effectLst>
        </p:spPr>
      </p:pic>
      <p:pic>
        <p:nvPicPr>
          <p:cNvPr id="8" name="Imagen 7" descr="Un par de personas en una playa&#10;&#10;El contenido generado por IA puede ser incorrecto.">
            <a:extLst>
              <a:ext uri="{FF2B5EF4-FFF2-40B4-BE49-F238E27FC236}">
                <a16:creationId xmlns:a16="http://schemas.microsoft.com/office/drawing/2014/main" id="{363258F1-3D1D-9223-F280-D9B13F4FFB11}"/>
              </a:ext>
            </a:extLst>
          </p:cNvPr>
          <p:cNvPicPr preferRelativeResize="0">
            <a:picLocks/>
          </p:cNvPicPr>
          <p:nvPr/>
        </p:nvPicPr>
        <p:blipFill rotWithShape="1">
          <a:blip r:embed="rId5" cstate="hqprint">
            <a:extLst>
              <a:ext uri="{28A0092B-C50C-407E-A947-70E740481C1C}">
                <a14:useLocalDpi xmlns:a14="http://schemas.microsoft.com/office/drawing/2010/main"/>
              </a:ext>
            </a:extLst>
          </a:blip>
          <a:srcRect r="-612"/>
          <a:stretch>
            <a:fillRect/>
          </a:stretch>
        </p:blipFill>
        <p:spPr>
          <a:xfrm>
            <a:off x="6496489" y="1330384"/>
            <a:ext cx="2700000" cy="1440000"/>
          </a:xfrm>
          <a:prstGeom prst="snip2DiagRect">
            <a:avLst>
              <a:gd name="adj1" fmla="val 16888"/>
              <a:gd name="adj2" fmla="val 0"/>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hombre, gente, grupo, vestido&#10;&#10;El contenido generado por IA puede ser incorrecto.">
            <a:extLst>
              <a:ext uri="{FF2B5EF4-FFF2-40B4-BE49-F238E27FC236}">
                <a16:creationId xmlns:a16="http://schemas.microsoft.com/office/drawing/2014/main" id="{DD985B70-43F5-605F-3D94-611EE546FD76}"/>
              </a:ext>
            </a:extLst>
          </p:cNvPr>
          <p:cNvPicPr preferRelativeResize="0">
            <a:picLocks/>
          </p:cNvPicPr>
          <p:nvPr/>
        </p:nvPicPr>
        <p:blipFill rotWithShape="1">
          <a:blip r:embed="rId6" cstate="hqprint">
            <a:extLst>
              <a:ext uri="{28A0092B-C50C-407E-A947-70E740481C1C}">
                <a14:useLocalDpi xmlns:a14="http://schemas.microsoft.com/office/drawing/2010/main"/>
              </a:ext>
            </a:extLst>
          </a:blip>
          <a:srcRect l="-612"/>
          <a:stretch>
            <a:fillRect/>
          </a:stretch>
        </p:blipFill>
        <p:spPr>
          <a:xfrm>
            <a:off x="6480079" y="2948055"/>
            <a:ext cx="2700000" cy="1440000"/>
          </a:xfrm>
          <a:prstGeom prst="snip2DiagRect">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Un grupo de personas disfrazadas&#10;&#10;El contenido generado por IA puede ser incorrecto.">
            <a:extLst>
              <a:ext uri="{FF2B5EF4-FFF2-40B4-BE49-F238E27FC236}">
                <a16:creationId xmlns:a16="http://schemas.microsoft.com/office/drawing/2014/main" id="{1FE67851-F89B-2DEC-C4A7-EA7BB6F66AE8}"/>
              </a:ext>
            </a:extLst>
          </p:cNvPr>
          <p:cNvPicPr preferRelativeResize="0">
            <a:picLocks/>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343693" y="2940854"/>
            <a:ext cx="2700000" cy="1440000"/>
          </a:xfrm>
          <a:prstGeom prst="snip2DiagRect">
            <a:avLst>
              <a:gd name="adj1" fmla="val 17564"/>
              <a:gd name="adj2" fmla="val 0"/>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4" name="Imagen 13" descr="Una caricatura de una persona&#10;&#10;El contenido generado por IA puede ser incorrecto.">
            <a:extLst>
              <a:ext uri="{FF2B5EF4-FFF2-40B4-BE49-F238E27FC236}">
                <a16:creationId xmlns:a16="http://schemas.microsoft.com/office/drawing/2014/main" id="{F2FD9133-2954-88AE-E7E2-B220ABC86693}"/>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224115" y="4581084"/>
            <a:ext cx="1869298" cy="2129996"/>
          </a:xfrm>
          <a:prstGeom prst="round2DiagRect">
            <a:avLst>
              <a:gd name="adj1" fmla="val 0"/>
              <a:gd name="adj2" fmla="val 15612"/>
            </a:avLst>
          </a:prstGeom>
          <a:ln w="38100" cap="sq">
            <a:solidFill>
              <a:srgbClr val="9A4D32"/>
            </a:solidFill>
            <a:miter lim="800000"/>
          </a:ln>
          <a:effectLst>
            <a:outerShdw blurRad="50800" dist="38100" dir="2700000" algn="tl" rotWithShape="0">
              <a:prstClr val="black">
                <a:alpha val="40000"/>
              </a:prstClr>
            </a:outerShdw>
          </a:effectLst>
        </p:spPr>
      </p:pic>
      <p:pic>
        <p:nvPicPr>
          <p:cNvPr id="16" name="Imagen 15" descr="Imagen que contiene Diagrama&#10;&#10;El contenido generado por IA puede ser incorrecto.">
            <a:extLst>
              <a:ext uri="{FF2B5EF4-FFF2-40B4-BE49-F238E27FC236}">
                <a16:creationId xmlns:a16="http://schemas.microsoft.com/office/drawing/2014/main" id="{797866D5-284A-9A28-1D63-006488FBF98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347784" y="4573883"/>
            <a:ext cx="3549994" cy="2129996"/>
          </a:xfrm>
          <a:prstGeom prst="round2DiagRect">
            <a:avLst>
              <a:gd name="adj1" fmla="val 16667"/>
              <a:gd name="adj2" fmla="val 0"/>
            </a:avLst>
          </a:prstGeom>
          <a:ln w="38100" cap="sq">
            <a:solidFill>
              <a:srgbClr val="9A4D32"/>
            </a:solidFill>
            <a:miter lim="800000"/>
          </a:ln>
          <a:effectLst>
            <a:outerShdw blurRad="50800" dist="38100" dir="2700000" algn="tl" rotWithShape="0">
              <a:prstClr val="black">
                <a:alpha val="40000"/>
              </a:prstClr>
            </a:outerShdw>
          </a:effectLst>
        </p:spPr>
      </p:pic>
      <p:sp>
        <p:nvSpPr>
          <p:cNvPr id="19" name="Rombo 18">
            <a:extLst>
              <a:ext uri="{FF2B5EF4-FFF2-40B4-BE49-F238E27FC236}">
                <a16:creationId xmlns:a16="http://schemas.microsoft.com/office/drawing/2014/main" id="{BA07BFDA-1AAD-70FE-312F-1D45D81102EC}"/>
              </a:ext>
            </a:extLst>
          </p:cNvPr>
          <p:cNvSpPr/>
          <p:nvPr/>
        </p:nvSpPr>
        <p:spPr>
          <a:xfrm>
            <a:off x="9053619" y="2653651"/>
            <a:ext cx="416534" cy="416534"/>
          </a:xfrm>
          <a:prstGeom prst="diamond">
            <a:avLst/>
          </a:prstGeom>
          <a:solidFill>
            <a:srgbClr val="C9E8CD"/>
          </a:soli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CuadroTexto 20">
            <a:extLst>
              <a:ext uri="{FF2B5EF4-FFF2-40B4-BE49-F238E27FC236}">
                <a16:creationId xmlns:a16="http://schemas.microsoft.com/office/drawing/2014/main" id="{9BCF8C40-D7B9-0762-2202-372749ED1867}"/>
              </a:ext>
            </a:extLst>
          </p:cNvPr>
          <p:cNvSpPr txBox="1"/>
          <p:nvPr/>
        </p:nvSpPr>
        <p:spPr>
          <a:xfrm>
            <a:off x="109397" y="5182298"/>
            <a:ext cx="5947693" cy="1554272"/>
          </a:xfrm>
          <a:prstGeom prst="rect">
            <a:avLst/>
          </a:prstGeom>
          <a:noFill/>
        </p:spPr>
        <p:txBody>
          <a:bodyPr wrap="square">
            <a:spAutoFit/>
          </a:bodyPr>
          <a:lstStyle/>
          <a:p>
            <a:pPr>
              <a:spcBef>
                <a:spcPts val="600"/>
              </a:spcBef>
            </a:pPr>
            <a:r>
              <a:rPr lang="as-IN" sz="1900" b="1" dirty="0"/>
              <a:t>কলসীয়দের পুস্তকে পৌল এই শ্রেষ্ঠত্বের কথা উল্লেখ করেছেন। এর প্রকৃতি সম্পর্কে কোনও সন্দেহ এড়াতে, তিনি তাঁর প্রতি দুটি ঐশ্বরিক গুণাবলী আরোপ করেছেন: যা কিছু বিদ্যমান তার সৃষ্টি (কল. ১:১৬; যিশাইয় ৪৫:১৮); এবং এর ভরণপোষণ (কল. ১:১৭; গীতসংহিতা ১১৯:৯১)।</a:t>
            </a:r>
            <a:endParaRPr lang="en-US" sz="1900" b="1" noProof="0" dirty="0"/>
          </a:p>
        </p:txBody>
      </p:sp>
      <p:sp>
        <p:nvSpPr>
          <p:cNvPr id="23" name="CuadroTexto 22">
            <a:extLst>
              <a:ext uri="{FF2B5EF4-FFF2-40B4-BE49-F238E27FC236}">
                <a16:creationId xmlns:a16="http://schemas.microsoft.com/office/drawing/2014/main" id="{DB84DE56-5EE3-4A7B-2CED-72DE46E94A46}"/>
              </a:ext>
            </a:extLst>
          </p:cNvPr>
          <p:cNvSpPr txBox="1"/>
          <p:nvPr/>
        </p:nvSpPr>
        <p:spPr>
          <a:xfrm>
            <a:off x="109397" y="2845888"/>
            <a:ext cx="6008865" cy="2246769"/>
          </a:xfrm>
          <a:prstGeom prst="rect">
            <a:avLst/>
          </a:prstGeom>
          <a:noFill/>
        </p:spPr>
        <p:txBody>
          <a:bodyPr wrap="square">
            <a:spAutoFit/>
          </a:bodyPr>
          <a:lstStyle/>
          <a:p>
            <a:pPr>
              <a:spcBef>
                <a:spcPts val="600"/>
              </a:spcBef>
            </a:pPr>
            <a:r>
              <a:rPr lang="as-IN" sz="2000" b="1" dirty="0"/>
              <a:t>ইসমাইলের পরিবর্তে ইসহাক ছিলেন প্রথমজাত; এষৌর পরিবর্তে যাকোব ছিলেন প্রথমজাত; রূবেণের পরিবর্তে যোষেফ ছিলেন প্রথমজাত; ইলীয়াবের পরিবর্তে দায়ূদ ছিলেন প্রথমজাত (গীতসংহিতা ৮৯:২৭)। তারা সকলেই প্রথমজাত ছিলেন কারণ তারা তাদের ভাইদের চেয়ে শ্রেষ্ঠ স্থান অধিকার করেছিলেন, কারণ তারা প্রথম জন্মগ্রহণ করেছিলেন বলে নয়।</a:t>
            </a:r>
            <a:endParaRPr lang="en-US" sz="2000" b="1" noProof="0" dirty="0"/>
          </a:p>
        </p:txBody>
      </p:sp>
    </p:spTree>
    <p:extLst>
      <p:ext uri="{BB962C8B-B14F-4D97-AF65-F5344CB8AC3E}">
        <p14:creationId xmlns:p14="http://schemas.microsoft.com/office/powerpoint/2010/main" val="180080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250" fill="hold"/>
                                        <p:tgtEl>
                                          <p:spTgt spid="19"/>
                                        </p:tgtEl>
                                        <p:attrNameLst>
                                          <p:attrName>ppt_w</p:attrName>
                                        </p:attrNameLst>
                                      </p:cBhvr>
                                      <p:tavLst>
                                        <p:tav tm="0">
                                          <p:val>
                                            <p:fltVal val="0"/>
                                          </p:val>
                                        </p:tav>
                                        <p:tav tm="100000">
                                          <p:val>
                                            <p:strVal val="#ppt_w"/>
                                          </p:val>
                                        </p:tav>
                                      </p:tavLst>
                                    </p:anim>
                                    <p:anim calcmode="lin" valueType="num">
                                      <p:cBhvr>
                                        <p:cTn id="37" dur="250" fill="hold"/>
                                        <p:tgtEl>
                                          <p:spTgt spid="19"/>
                                        </p:tgtEl>
                                        <p:attrNameLst>
                                          <p:attrName>ppt_h</p:attrName>
                                        </p:attrNameLst>
                                      </p:cBhvr>
                                      <p:tavLst>
                                        <p:tav tm="0">
                                          <p:val>
                                            <p:fltVal val="0"/>
                                          </p:val>
                                        </p:tav>
                                        <p:tav tm="100000">
                                          <p:val>
                                            <p:strVal val="#ppt_h"/>
                                          </p:val>
                                        </p:tav>
                                      </p:tavLst>
                                    </p:anim>
                                    <p:animEffect transition="in" filter="fade">
                                      <p:cBhvr>
                                        <p:cTn id="38" dur="250"/>
                                        <p:tgtEl>
                                          <p:spTgt spid="19"/>
                                        </p:tgtEl>
                                      </p:cBhvr>
                                    </p:animEffect>
                                  </p:childTnLst>
                                </p:cTn>
                              </p:par>
                            </p:childTnLst>
                          </p:cTn>
                        </p:par>
                        <p:par>
                          <p:cTn id="39" fill="hold">
                            <p:stCondLst>
                              <p:cond delay="250"/>
                            </p:stCondLst>
                            <p:childTnLst>
                              <p:par>
                                <p:cTn id="40" presetID="18" presetClass="entr" presetSubtype="9"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strips(upLeft)">
                                      <p:cBhvr>
                                        <p:cTn id="42" dur="250"/>
                                        <p:tgtEl>
                                          <p:spTgt spid="8"/>
                                        </p:tgtEl>
                                      </p:cBhvr>
                                    </p:animEffect>
                                  </p:childTnLst>
                                </p:cTn>
                              </p:par>
                            </p:childTnLst>
                          </p:cTn>
                        </p:par>
                        <p:par>
                          <p:cTn id="43" fill="hold">
                            <p:stCondLst>
                              <p:cond delay="500"/>
                            </p:stCondLst>
                            <p:childTnLst>
                              <p:par>
                                <p:cTn id="44" presetID="18" presetClass="entr" presetSubtype="3" fill="hold" nodeType="after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strips(upRight)">
                                      <p:cBhvr>
                                        <p:cTn id="46" dur="250"/>
                                        <p:tgtEl>
                                          <p:spTgt spid="1026"/>
                                        </p:tgtEl>
                                      </p:cBhvr>
                                    </p:animEffect>
                                  </p:childTnLst>
                                </p:cTn>
                              </p:par>
                            </p:childTnLst>
                          </p:cTn>
                        </p:par>
                        <p:par>
                          <p:cTn id="47" fill="hold">
                            <p:stCondLst>
                              <p:cond delay="750"/>
                            </p:stCondLst>
                            <p:childTnLst>
                              <p:par>
                                <p:cTn id="48" presetID="18" presetClass="entr" presetSubtype="12"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strips(downLeft)">
                                      <p:cBhvr>
                                        <p:cTn id="50" dur="250"/>
                                        <p:tgtEl>
                                          <p:spTgt spid="10"/>
                                        </p:tgtEl>
                                      </p:cBhvr>
                                    </p:animEffect>
                                  </p:childTnLst>
                                </p:cTn>
                              </p:par>
                            </p:childTnLst>
                          </p:cTn>
                        </p:par>
                        <p:par>
                          <p:cTn id="51" fill="hold">
                            <p:stCondLst>
                              <p:cond delay="1000"/>
                            </p:stCondLst>
                            <p:childTnLst>
                              <p:par>
                                <p:cTn id="52" presetID="18" presetClass="entr" presetSubtype="6"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strips(downRight)">
                                      <p:cBhvr>
                                        <p:cTn id="54" dur="250"/>
                                        <p:tgtEl>
                                          <p:spTgt spid="12"/>
                                        </p:tgtEl>
                                      </p:cBhvr>
                                    </p:animEffect>
                                  </p:childTnLst>
                                </p:cTn>
                              </p:par>
                            </p:childTnLst>
                          </p:cTn>
                        </p:par>
                        <p:par>
                          <p:cTn id="55" fill="hold">
                            <p:stCondLst>
                              <p:cond delay="1250"/>
                            </p:stCondLst>
                            <p:childTnLst>
                              <p:par>
                                <p:cTn id="56" presetID="22" presetClass="entr" presetSubtype="8"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9"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strips(upLeft)">
                                      <p:cBhvr>
                                        <p:cTn id="63" dur="500"/>
                                        <p:tgtEl>
                                          <p:spTgt spid="14"/>
                                        </p:tgtEl>
                                      </p:cBhvr>
                                    </p:animEffect>
                                  </p:childTnLst>
                                </p:cTn>
                              </p:par>
                              <p:par>
                                <p:cTn id="64" presetID="18" presetClass="entr" presetSubtype="3"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strips(upRight)">
                                      <p:cBhvr>
                                        <p:cTn id="66" dur="500"/>
                                        <p:tgtEl>
                                          <p:spTgt spid="16"/>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animBg="1"/>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DE5FF97-9944-808C-121A-77271E5CF90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614502A-4B9F-83A1-DFD3-AA0D52EF425B}"/>
              </a:ext>
            </a:extLst>
          </p:cNvPr>
          <p:cNvSpPr txBox="1"/>
          <p:nvPr/>
        </p:nvSpPr>
        <p:spPr>
          <a:xfrm>
            <a:off x="2937750" y="0"/>
            <a:ext cx="9244869" cy="707886"/>
          </a:xfrm>
          <a:prstGeom prst="rect">
            <a:avLst/>
          </a:prstGeom>
          <a:noFill/>
        </p:spPr>
        <p:txBody>
          <a:bodyPr wrap="square">
            <a:spAutoFit/>
          </a:bodyPr>
          <a:lstStyle/>
          <a:p>
            <a:pPr algn="ctr"/>
            <a:r>
              <a:rPr lang="as-IN" sz="4000" dirty="0">
                <a:solidFill>
                  <a:srgbClr val="FFFF67"/>
                </a:solidFill>
              </a:rPr>
              <a:t>মণ্ডলীর মস্তক</a:t>
            </a:r>
            <a:r>
              <a:rPr lang="en-US" sz="4000" dirty="0">
                <a:solidFill>
                  <a:srgbClr val="FFFF67"/>
                </a:solidFill>
              </a:rPr>
              <a:t> </a:t>
            </a:r>
            <a:endParaRPr lang="en-US" sz="4400" b="1" spc="300" noProof="0" dirty="0">
              <a:ln w="0"/>
              <a:solidFill>
                <a:schemeClr val="bg2"/>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2970A0B1-7301-300A-E8B6-D0512F1FA741}"/>
              </a:ext>
            </a:extLst>
          </p:cNvPr>
          <p:cNvSpPr txBox="1"/>
          <p:nvPr/>
        </p:nvSpPr>
        <p:spPr>
          <a:xfrm>
            <a:off x="3564447" y="666235"/>
            <a:ext cx="7991475" cy="369332"/>
          </a:xfrm>
          <a:prstGeom prst="rect">
            <a:avLst/>
          </a:prstGeom>
          <a:noFill/>
        </p:spPr>
        <p:txBody>
          <a:bodyPr wrap="square">
            <a:spAutoFit/>
          </a:bodyPr>
          <a:lstStyle/>
          <a:p>
            <a:pPr algn="ctr"/>
            <a:r>
              <a:rPr lang="en-US"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as-IN" b="1" dirty="0">
                <a:solidFill>
                  <a:srgbClr val="FFCCFF"/>
                </a:solidFill>
              </a:rPr>
              <a:t>আর তিনিই দেহের অর্থাৎ মণ্ডলীর মস্তক; </a:t>
            </a:r>
            <a:r>
              <a:rPr lang="en-US"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sz="1400"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(Colossians 1:18a)</a:t>
            </a:r>
          </a:p>
        </p:txBody>
      </p:sp>
      <p:sp>
        <p:nvSpPr>
          <p:cNvPr id="2" name="CuadroTexto 1">
            <a:extLst>
              <a:ext uri="{FF2B5EF4-FFF2-40B4-BE49-F238E27FC236}">
                <a16:creationId xmlns:a16="http://schemas.microsoft.com/office/drawing/2014/main" id="{C2B0693E-4923-D889-EB5F-617D7D5D3579}"/>
              </a:ext>
            </a:extLst>
          </p:cNvPr>
          <p:cNvSpPr txBox="1"/>
          <p:nvPr/>
        </p:nvSpPr>
        <p:spPr>
          <a:xfrm>
            <a:off x="3095449" y="1305726"/>
            <a:ext cx="4416358" cy="2862322"/>
          </a:xfrm>
          <a:prstGeom prst="rect">
            <a:avLst/>
          </a:prstGeom>
          <a:noFill/>
        </p:spPr>
        <p:txBody>
          <a:bodyPr wrap="square" rtlCol="0">
            <a:spAutoFit/>
          </a:bodyPr>
          <a:lstStyle/>
          <a:p>
            <a:pPr>
              <a:spcBef>
                <a:spcPts val="600"/>
              </a:spcBef>
            </a:pPr>
            <a:r>
              <a:rPr lang="as-IN" sz="2000" b="1" dirty="0"/>
              <a:t>কিছু ভাষায় (যেমন কাতালান বা ইংরেজি) "প্রধান" শব্দটি "প্রধান" বা "প্রধান" হিসাবেও অনুবাদ করা হয়, কারণ এটি "প্রধান" এর রূপক অর্থ। হিব্রুতেও এটি প্রযোজ্য। উদাহরণস্বরূপ, "নিজেদের জন্য একজন প্রধান নিযুক্ত করুন" (হোশেয় ১:১১ </a:t>
            </a:r>
            <a:r>
              <a:rPr lang="en-US" sz="2000" b="1" dirty="0"/>
              <a:t>NKJV) </a:t>
            </a:r>
            <a:r>
              <a:rPr lang="as-IN" sz="2000" b="1" dirty="0"/>
              <a:t>অনুবাদ করা উচিত "তারা একজন নেতা নিযুক্ত করবে" (</a:t>
            </a:r>
            <a:r>
              <a:rPr lang="en-US" sz="2000" b="1" dirty="0"/>
              <a:t>NIV)।</a:t>
            </a:r>
            <a:endParaRPr lang="en-US" sz="2000" b="1" noProof="0" dirty="0"/>
          </a:p>
        </p:txBody>
      </p:sp>
      <p:graphicFrame>
        <p:nvGraphicFramePr>
          <p:cNvPr id="6" name="Diagrama 5">
            <a:extLst>
              <a:ext uri="{FF2B5EF4-FFF2-40B4-BE49-F238E27FC236}">
                <a16:creationId xmlns:a16="http://schemas.microsoft.com/office/drawing/2014/main" id="{99EF8830-7081-2C87-ACC2-5E5F0FACC48C}"/>
              </a:ext>
            </a:extLst>
          </p:cNvPr>
          <p:cNvGraphicFramePr/>
          <p:nvPr>
            <p:extLst>
              <p:ext uri="{D42A27DB-BD31-4B8C-83A1-F6EECF244321}">
                <p14:modId xmlns:p14="http://schemas.microsoft.com/office/powerpoint/2010/main" val="961123441"/>
              </p:ext>
            </p:extLst>
          </p:nvPr>
        </p:nvGraphicFramePr>
        <p:xfrm>
          <a:off x="7587575" y="1228725"/>
          <a:ext cx="4416358" cy="5463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Un grupo de personas disfrazadas posando&#10;&#10;El contenido generado por IA puede ser incorrecto.">
            <a:extLst>
              <a:ext uri="{FF2B5EF4-FFF2-40B4-BE49-F238E27FC236}">
                <a16:creationId xmlns:a16="http://schemas.microsoft.com/office/drawing/2014/main" id="{CFABB664-F21C-63EF-0524-6BC5C50CC9A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194226" y="276975"/>
            <a:ext cx="2743524" cy="1647690"/>
          </a:xfrm>
          <a:prstGeom prst="rect">
            <a:avLst/>
          </a:prstGeom>
          <a:solidFill>
            <a:srgbClr val="FFFFFF">
              <a:shade val="85000"/>
            </a:srgbClr>
          </a:solidFill>
          <a:ln w="38100" cap="sq">
            <a:solidFill>
              <a:schemeClr val="accent4">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descr="Personas sentadas en una mesa&#10;&#10;El contenido generado por IA puede ser incorrecto.">
            <a:extLst>
              <a:ext uri="{FF2B5EF4-FFF2-40B4-BE49-F238E27FC236}">
                <a16:creationId xmlns:a16="http://schemas.microsoft.com/office/drawing/2014/main" id="{0B3B3738-5399-15E2-1D28-8BCC02C93F2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94227" y="2095802"/>
            <a:ext cx="2743524" cy="1647690"/>
          </a:xfrm>
          <a:prstGeom prst="rect">
            <a:avLst/>
          </a:prstGeom>
          <a:solidFill>
            <a:srgbClr val="FFFFFF">
              <a:shade val="85000"/>
            </a:srgbClr>
          </a:solidFill>
          <a:ln w="38100" cap="sq">
            <a:solidFill>
              <a:schemeClr val="accent4">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a:extLst>
              <a:ext uri="{FF2B5EF4-FFF2-40B4-BE49-F238E27FC236}">
                <a16:creationId xmlns:a16="http://schemas.microsoft.com/office/drawing/2014/main" id="{99310033-8684-4A21-FFA0-8C455D62E88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4227" y="3943813"/>
            <a:ext cx="2743525" cy="2743525"/>
          </a:xfrm>
          <a:prstGeom prst="snip2DiagRect">
            <a:avLst>
              <a:gd name="adj1" fmla="val 21274"/>
              <a:gd name="adj2" fmla="val 16667"/>
            </a:avLst>
          </a:prstGeom>
          <a:solidFill>
            <a:srgbClr val="FFFFFF">
              <a:shade val="85000"/>
            </a:srgbClr>
          </a:solidFill>
          <a:ln w="28575" cap="sq">
            <a:solidFill>
              <a:schemeClr val="bg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FC22C22B-674F-C8B9-2A94-19A202FD6095}"/>
              </a:ext>
            </a:extLst>
          </p:cNvPr>
          <p:cNvSpPr txBox="1"/>
          <p:nvPr/>
        </p:nvSpPr>
        <p:spPr>
          <a:xfrm>
            <a:off x="3095449" y="5347573"/>
            <a:ext cx="4416358" cy="1323439"/>
          </a:xfrm>
          <a:prstGeom prst="rect">
            <a:avLst/>
          </a:prstGeom>
          <a:noFill/>
        </p:spPr>
        <p:txBody>
          <a:bodyPr wrap="square">
            <a:spAutoFit/>
          </a:bodyPr>
          <a:lstStyle/>
          <a:p>
            <a:pPr>
              <a:spcBef>
                <a:spcPts val="600"/>
              </a:spcBef>
            </a:pPr>
            <a:r>
              <a:rPr lang="as-IN" sz="2000" b="1" dirty="0"/>
              <a:t>কিন্তু পৌল দেহের সাথে একটি রূপক অর্থও যোগ করেছেন। যদি খ্রীষ্ট মস্তক হন, তাহলে আমরা—মণ্ডলী—হব দেহ। এই ধারণা থেকে এটি বোঝা যায় যে:</a:t>
            </a:r>
            <a:endParaRPr lang="en-US" sz="2000" b="1" noProof="0" dirty="0"/>
          </a:p>
        </p:txBody>
      </p:sp>
      <p:sp>
        <p:nvSpPr>
          <p:cNvPr id="12" name="CuadroTexto 11">
            <a:extLst>
              <a:ext uri="{FF2B5EF4-FFF2-40B4-BE49-F238E27FC236}">
                <a16:creationId xmlns:a16="http://schemas.microsoft.com/office/drawing/2014/main" id="{8A772818-26F8-DC19-1E71-95EB24B1EB72}"/>
              </a:ext>
            </a:extLst>
          </p:cNvPr>
          <p:cNvSpPr txBox="1"/>
          <p:nvPr/>
        </p:nvSpPr>
        <p:spPr>
          <a:xfrm>
            <a:off x="3095449" y="4365367"/>
            <a:ext cx="4416358" cy="1015663"/>
          </a:xfrm>
          <a:prstGeom prst="rect">
            <a:avLst/>
          </a:prstGeom>
          <a:noFill/>
        </p:spPr>
        <p:txBody>
          <a:bodyPr wrap="square">
            <a:spAutoFit/>
          </a:bodyPr>
          <a:lstStyle/>
          <a:p>
            <a:pPr>
              <a:spcBef>
                <a:spcPts val="600"/>
              </a:spcBef>
            </a:pPr>
            <a:r>
              <a:rPr lang="as-IN" sz="2000" b="1" dirty="0"/>
              <a:t>পৌল যখন খ্রীষ্টের প্রতি এই শব্দটি ব্যবহার করেন, তখন তিনি এই অর্থেই এটি ব্যবহার করেন (কল. ১:১৮ক)।</a:t>
            </a:r>
            <a:endParaRPr lang="en-US" sz="2000" b="1" noProof="0" dirty="0"/>
          </a:p>
        </p:txBody>
      </p:sp>
    </p:spTree>
    <p:extLst>
      <p:ext uri="{BB962C8B-B14F-4D97-AF65-F5344CB8AC3E}">
        <p14:creationId xmlns:p14="http://schemas.microsoft.com/office/powerpoint/2010/main" val="179665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par>
                                <p:cTn id="38" presetID="3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style.rotation</p:attrName>
                                        </p:attrNameLst>
                                      </p:cBhvr>
                                      <p:tavLst>
                                        <p:tav tm="0">
                                          <p:val>
                                            <p:fltVal val="90"/>
                                          </p:val>
                                        </p:tav>
                                        <p:tav tm="100000">
                                          <p:val>
                                            <p:fltVal val="0"/>
                                          </p:val>
                                        </p:tav>
                                      </p:tavLst>
                                    </p:anim>
                                    <p:animEffect transition="in" filter="fade">
                                      <p:cBhvr>
                                        <p:cTn id="43" dur="1000"/>
                                        <p:tgtEl>
                                          <p:spTgt spid="9"/>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 calcmode="lin" valueType="num">
                                      <p:cBhvr>
                                        <p:cTn id="59" dur="500" fill="hold"/>
                                        <p:tgtEl>
                                          <p:spTgt spid="11"/>
                                        </p:tgtEl>
                                        <p:attrNameLst>
                                          <p:attrName>style.rotation</p:attrName>
                                        </p:attrNameLst>
                                      </p:cBhvr>
                                      <p:tavLst>
                                        <p:tav tm="0">
                                          <p:val>
                                            <p:fltVal val="360"/>
                                          </p:val>
                                        </p:tav>
                                        <p:tav tm="100000">
                                          <p:val>
                                            <p:fltVal val="0"/>
                                          </p:val>
                                        </p:tav>
                                      </p:tavLst>
                                    </p:anim>
                                    <p:animEffect transition="in" filter="fade">
                                      <p:cBhvr>
                                        <p:cTn id="60" dur="500"/>
                                        <p:tgtEl>
                                          <p:spTgt spid="11"/>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left)">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6">
                                            <p:graphicEl>
                                              <a:dgm id="{0879B82F-B011-4CC1-82E5-4D1BF73289A8}"/>
                                            </p:graphicEl>
                                          </p:spTgt>
                                        </p:tgtEl>
                                        <p:attrNameLst>
                                          <p:attrName>style.visibility</p:attrName>
                                        </p:attrNameLst>
                                      </p:cBhvr>
                                      <p:to>
                                        <p:strVal val="visible"/>
                                      </p:to>
                                    </p:set>
                                    <p:anim calcmode="lin" valueType="num">
                                      <p:cBhvr>
                                        <p:cTn id="69" dur="500" fill="hold"/>
                                        <p:tgtEl>
                                          <p:spTgt spid="6">
                                            <p:graphicEl>
                                              <a:dgm id="{0879B82F-B011-4CC1-82E5-4D1BF73289A8}"/>
                                            </p:graphicEl>
                                          </p:spTgt>
                                        </p:tgtEl>
                                        <p:attrNameLst>
                                          <p:attrName>ppt_w</p:attrName>
                                        </p:attrNameLst>
                                      </p:cBhvr>
                                      <p:tavLst>
                                        <p:tav tm="0">
                                          <p:val>
                                            <p:fltVal val="0"/>
                                          </p:val>
                                        </p:tav>
                                        <p:tav tm="100000">
                                          <p:val>
                                            <p:strVal val="#ppt_w"/>
                                          </p:val>
                                        </p:tav>
                                      </p:tavLst>
                                    </p:anim>
                                    <p:anim calcmode="lin" valueType="num">
                                      <p:cBhvr>
                                        <p:cTn id="70" dur="500" fill="hold"/>
                                        <p:tgtEl>
                                          <p:spTgt spid="6">
                                            <p:graphicEl>
                                              <a:dgm id="{0879B82F-B011-4CC1-82E5-4D1BF73289A8}"/>
                                            </p:graphicEl>
                                          </p:spTgt>
                                        </p:tgtEl>
                                        <p:attrNameLst>
                                          <p:attrName>ppt_h</p:attrName>
                                        </p:attrNameLst>
                                      </p:cBhvr>
                                      <p:tavLst>
                                        <p:tav tm="0">
                                          <p:val>
                                            <p:fltVal val="0"/>
                                          </p:val>
                                        </p:tav>
                                        <p:tav tm="100000">
                                          <p:val>
                                            <p:strVal val="#ppt_h"/>
                                          </p:val>
                                        </p:tav>
                                      </p:tavLst>
                                    </p:anim>
                                    <p:animEffect transition="in" filter="fade">
                                      <p:cBhvr>
                                        <p:cTn id="71" dur="500"/>
                                        <p:tgtEl>
                                          <p:spTgt spid="6">
                                            <p:graphicEl>
                                              <a:dgm id="{0879B82F-B011-4CC1-82E5-4D1BF73289A8}"/>
                                            </p:graphicEl>
                                          </p:spTgt>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6">
                                            <p:graphicEl>
                                              <a:dgm id="{A15FE00A-EE8A-4547-961E-76D3D081E592}"/>
                                            </p:graphicEl>
                                          </p:spTgt>
                                        </p:tgtEl>
                                        <p:attrNameLst>
                                          <p:attrName>style.visibility</p:attrName>
                                        </p:attrNameLst>
                                      </p:cBhvr>
                                      <p:to>
                                        <p:strVal val="visible"/>
                                      </p:to>
                                    </p:set>
                                    <p:animEffect transition="in" filter="wipe(left)">
                                      <p:cBhvr>
                                        <p:cTn id="75" dur="500"/>
                                        <p:tgtEl>
                                          <p:spTgt spid="6">
                                            <p:graphicEl>
                                              <a:dgm id="{A15FE00A-EE8A-4547-961E-76D3D081E592}"/>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6">
                                            <p:graphicEl>
                                              <a:dgm id="{708FCAD1-43FB-4684-997B-FDCCCDEC7984}"/>
                                            </p:graphicEl>
                                          </p:spTgt>
                                        </p:tgtEl>
                                        <p:attrNameLst>
                                          <p:attrName>style.visibility</p:attrName>
                                        </p:attrNameLst>
                                      </p:cBhvr>
                                      <p:to>
                                        <p:strVal val="visible"/>
                                      </p:to>
                                    </p:set>
                                    <p:anim calcmode="lin" valueType="num">
                                      <p:cBhvr>
                                        <p:cTn id="80" dur="500" fill="hold"/>
                                        <p:tgtEl>
                                          <p:spTgt spid="6">
                                            <p:graphicEl>
                                              <a:dgm id="{708FCAD1-43FB-4684-997B-FDCCCDEC7984}"/>
                                            </p:graphicEl>
                                          </p:spTgt>
                                        </p:tgtEl>
                                        <p:attrNameLst>
                                          <p:attrName>ppt_w</p:attrName>
                                        </p:attrNameLst>
                                      </p:cBhvr>
                                      <p:tavLst>
                                        <p:tav tm="0">
                                          <p:val>
                                            <p:fltVal val="0"/>
                                          </p:val>
                                        </p:tav>
                                        <p:tav tm="100000">
                                          <p:val>
                                            <p:strVal val="#ppt_w"/>
                                          </p:val>
                                        </p:tav>
                                      </p:tavLst>
                                    </p:anim>
                                    <p:anim calcmode="lin" valueType="num">
                                      <p:cBhvr>
                                        <p:cTn id="81" dur="500" fill="hold"/>
                                        <p:tgtEl>
                                          <p:spTgt spid="6">
                                            <p:graphicEl>
                                              <a:dgm id="{708FCAD1-43FB-4684-997B-FDCCCDEC7984}"/>
                                            </p:graphicEl>
                                          </p:spTgt>
                                        </p:tgtEl>
                                        <p:attrNameLst>
                                          <p:attrName>ppt_h</p:attrName>
                                        </p:attrNameLst>
                                      </p:cBhvr>
                                      <p:tavLst>
                                        <p:tav tm="0">
                                          <p:val>
                                            <p:fltVal val="0"/>
                                          </p:val>
                                        </p:tav>
                                        <p:tav tm="100000">
                                          <p:val>
                                            <p:strVal val="#ppt_h"/>
                                          </p:val>
                                        </p:tav>
                                      </p:tavLst>
                                    </p:anim>
                                    <p:animEffect transition="in" filter="fade">
                                      <p:cBhvr>
                                        <p:cTn id="82" dur="500"/>
                                        <p:tgtEl>
                                          <p:spTgt spid="6">
                                            <p:graphicEl>
                                              <a:dgm id="{708FCAD1-43FB-4684-997B-FDCCCDEC7984}"/>
                                            </p:graphicEl>
                                          </p:spTgt>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6">
                                            <p:graphicEl>
                                              <a:dgm id="{7E1DB660-2D90-4E18-9467-5B69C9169488}"/>
                                            </p:graphicEl>
                                          </p:spTgt>
                                        </p:tgtEl>
                                        <p:attrNameLst>
                                          <p:attrName>style.visibility</p:attrName>
                                        </p:attrNameLst>
                                      </p:cBhvr>
                                      <p:to>
                                        <p:strVal val="visible"/>
                                      </p:to>
                                    </p:set>
                                    <p:animEffect transition="in" filter="wipe(left)">
                                      <p:cBhvr>
                                        <p:cTn id="86" dur="500"/>
                                        <p:tgtEl>
                                          <p:spTgt spid="6">
                                            <p:graphicEl>
                                              <a:dgm id="{7E1DB660-2D90-4E18-9467-5B69C9169488}"/>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6">
                                            <p:graphicEl>
                                              <a:dgm id="{0B163D38-CB89-4F0F-87EF-8CD37BBB01D0}"/>
                                            </p:graphicEl>
                                          </p:spTgt>
                                        </p:tgtEl>
                                        <p:attrNameLst>
                                          <p:attrName>style.visibility</p:attrName>
                                        </p:attrNameLst>
                                      </p:cBhvr>
                                      <p:to>
                                        <p:strVal val="visible"/>
                                      </p:to>
                                    </p:set>
                                    <p:anim calcmode="lin" valueType="num">
                                      <p:cBhvr>
                                        <p:cTn id="91" dur="500" fill="hold"/>
                                        <p:tgtEl>
                                          <p:spTgt spid="6">
                                            <p:graphicEl>
                                              <a:dgm id="{0B163D38-CB89-4F0F-87EF-8CD37BBB01D0}"/>
                                            </p:graphicEl>
                                          </p:spTgt>
                                        </p:tgtEl>
                                        <p:attrNameLst>
                                          <p:attrName>ppt_w</p:attrName>
                                        </p:attrNameLst>
                                      </p:cBhvr>
                                      <p:tavLst>
                                        <p:tav tm="0">
                                          <p:val>
                                            <p:fltVal val="0"/>
                                          </p:val>
                                        </p:tav>
                                        <p:tav tm="100000">
                                          <p:val>
                                            <p:strVal val="#ppt_w"/>
                                          </p:val>
                                        </p:tav>
                                      </p:tavLst>
                                    </p:anim>
                                    <p:anim calcmode="lin" valueType="num">
                                      <p:cBhvr>
                                        <p:cTn id="92" dur="500" fill="hold"/>
                                        <p:tgtEl>
                                          <p:spTgt spid="6">
                                            <p:graphicEl>
                                              <a:dgm id="{0B163D38-CB89-4F0F-87EF-8CD37BBB01D0}"/>
                                            </p:graphicEl>
                                          </p:spTgt>
                                        </p:tgtEl>
                                        <p:attrNameLst>
                                          <p:attrName>ppt_h</p:attrName>
                                        </p:attrNameLst>
                                      </p:cBhvr>
                                      <p:tavLst>
                                        <p:tav tm="0">
                                          <p:val>
                                            <p:fltVal val="0"/>
                                          </p:val>
                                        </p:tav>
                                        <p:tav tm="100000">
                                          <p:val>
                                            <p:strVal val="#ppt_h"/>
                                          </p:val>
                                        </p:tav>
                                      </p:tavLst>
                                    </p:anim>
                                    <p:animEffect transition="in" filter="fade">
                                      <p:cBhvr>
                                        <p:cTn id="93" dur="500"/>
                                        <p:tgtEl>
                                          <p:spTgt spid="6">
                                            <p:graphicEl>
                                              <a:dgm id="{0B163D38-CB89-4F0F-87EF-8CD37BBB01D0}"/>
                                            </p:graphicEl>
                                          </p:spTgt>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6">
                                            <p:graphicEl>
                                              <a:dgm id="{957CDF44-1A89-4D6C-906C-4B3ED3A0E852}"/>
                                            </p:graphicEl>
                                          </p:spTgt>
                                        </p:tgtEl>
                                        <p:attrNameLst>
                                          <p:attrName>style.visibility</p:attrName>
                                        </p:attrNameLst>
                                      </p:cBhvr>
                                      <p:to>
                                        <p:strVal val="visible"/>
                                      </p:to>
                                    </p:set>
                                    <p:animEffect transition="in" filter="wipe(left)">
                                      <p:cBhvr>
                                        <p:cTn id="97" dur="500"/>
                                        <p:tgtEl>
                                          <p:spTgt spid="6">
                                            <p:graphicEl>
                                              <a:dgm id="{957CDF44-1A89-4D6C-906C-4B3ED3A0E852}"/>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6">
                                            <p:graphicEl>
                                              <a:dgm id="{16E7615B-497C-4751-983D-BEADB2012756}"/>
                                            </p:graphicEl>
                                          </p:spTgt>
                                        </p:tgtEl>
                                        <p:attrNameLst>
                                          <p:attrName>style.visibility</p:attrName>
                                        </p:attrNameLst>
                                      </p:cBhvr>
                                      <p:to>
                                        <p:strVal val="visible"/>
                                      </p:to>
                                    </p:set>
                                    <p:anim calcmode="lin" valueType="num">
                                      <p:cBhvr>
                                        <p:cTn id="102" dur="500" fill="hold"/>
                                        <p:tgtEl>
                                          <p:spTgt spid="6">
                                            <p:graphicEl>
                                              <a:dgm id="{16E7615B-497C-4751-983D-BEADB2012756}"/>
                                            </p:graphicEl>
                                          </p:spTgt>
                                        </p:tgtEl>
                                        <p:attrNameLst>
                                          <p:attrName>ppt_w</p:attrName>
                                        </p:attrNameLst>
                                      </p:cBhvr>
                                      <p:tavLst>
                                        <p:tav tm="0">
                                          <p:val>
                                            <p:fltVal val="0"/>
                                          </p:val>
                                        </p:tav>
                                        <p:tav tm="100000">
                                          <p:val>
                                            <p:strVal val="#ppt_w"/>
                                          </p:val>
                                        </p:tav>
                                      </p:tavLst>
                                    </p:anim>
                                    <p:anim calcmode="lin" valueType="num">
                                      <p:cBhvr>
                                        <p:cTn id="103" dur="500" fill="hold"/>
                                        <p:tgtEl>
                                          <p:spTgt spid="6">
                                            <p:graphicEl>
                                              <a:dgm id="{16E7615B-497C-4751-983D-BEADB2012756}"/>
                                            </p:graphicEl>
                                          </p:spTgt>
                                        </p:tgtEl>
                                        <p:attrNameLst>
                                          <p:attrName>ppt_h</p:attrName>
                                        </p:attrNameLst>
                                      </p:cBhvr>
                                      <p:tavLst>
                                        <p:tav tm="0">
                                          <p:val>
                                            <p:fltVal val="0"/>
                                          </p:val>
                                        </p:tav>
                                        <p:tav tm="100000">
                                          <p:val>
                                            <p:strVal val="#ppt_h"/>
                                          </p:val>
                                        </p:tav>
                                      </p:tavLst>
                                    </p:anim>
                                    <p:animEffect transition="in" filter="fade">
                                      <p:cBhvr>
                                        <p:cTn id="104" dur="500"/>
                                        <p:tgtEl>
                                          <p:spTgt spid="6">
                                            <p:graphicEl>
                                              <a:dgm id="{16E7615B-497C-4751-983D-BEADB2012756}"/>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6">
                                            <p:graphicEl>
                                              <a:dgm id="{90E7855A-36D0-483D-A51B-B6DDD6E38510}"/>
                                            </p:graphicEl>
                                          </p:spTgt>
                                        </p:tgtEl>
                                        <p:attrNameLst>
                                          <p:attrName>style.visibility</p:attrName>
                                        </p:attrNameLst>
                                      </p:cBhvr>
                                      <p:to>
                                        <p:strVal val="visible"/>
                                      </p:to>
                                    </p:set>
                                    <p:animEffect transition="in" filter="wipe(left)">
                                      <p:cBhvr>
                                        <p:cTn id="108" dur="500"/>
                                        <p:tgtEl>
                                          <p:spTgt spid="6">
                                            <p:graphicEl>
                                              <a:dgm id="{90E7855A-36D0-483D-A51B-B6DDD6E38510}"/>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6">
                                            <p:graphicEl>
                                              <a:dgm id="{3E0FD833-9FC9-49B9-A873-3200202E47A8}"/>
                                            </p:graphicEl>
                                          </p:spTgt>
                                        </p:tgtEl>
                                        <p:attrNameLst>
                                          <p:attrName>style.visibility</p:attrName>
                                        </p:attrNameLst>
                                      </p:cBhvr>
                                      <p:to>
                                        <p:strVal val="visible"/>
                                      </p:to>
                                    </p:set>
                                    <p:anim calcmode="lin" valueType="num">
                                      <p:cBhvr>
                                        <p:cTn id="113" dur="500" fill="hold"/>
                                        <p:tgtEl>
                                          <p:spTgt spid="6">
                                            <p:graphicEl>
                                              <a:dgm id="{3E0FD833-9FC9-49B9-A873-3200202E47A8}"/>
                                            </p:graphicEl>
                                          </p:spTgt>
                                        </p:tgtEl>
                                        <p:attrNameLst>
                                          <p:attrName>ppt_w</p:attrName>
                                        </p:attrNameLst>
                                      </p:cBhvr>
                                      <p:tavLst>
                                        <p:tav tm="0">
                                          <p:val>
                                            <p:fltVal val="0"/>
                                          </p:val>
                                        </p:tav>
                                        <p:tav tm="100000">
                                          <p:val>
                                            <p:strVal val="#ppt_w"/>
                                          </p:val>
                                        </p:tav>
                                      </p:tavLst>
                                    </p:anim>
                                    <p:anim calcmode="lin" valueType="num">
                                      <p:cBhvr>
                                        <p:cTn id="114" dur="500" fill="hold"/>
                                        <p:tgtEl>
                                          <p:spTgt spid="6">
                                            <p:graphicEl>
                                              <a:dgm id="{3E0FD833-9FC9-49B9-A873-3200202E47A8}"/>
                                            </p:graphicEl>
                                          </p:spTgt>
                                        </p:tgtEl>
                                        <p:attrNameLst>
                                          <p:attrName>ppt_h</p:attrName>
                                        </p:attrNameLst>
                                      </p:cBhvr>
                                      <p:tavLst>
                                        <p:tav tm="0">
                                          <p:val>
                                            <p:fltVal val="0"/>
                                          </p:val>
                                        </p:tav>
                                        <p:tav tm="100000">
                                          <p:val>
                                            <p:strVal val="#ppt_h"/>
                                          </p:val>
                                        </p:tav>
                                      </p:tavLst>
                                    </p:anim>
                                    <p:animEffect transition="in" filter="fade">
                                      <p:cBhvr>
                                        <p:cTn id="115" dur="500"/>
                                        <p:tgtEl>
                                          <p:spTgt spid="6">
                                            <p:graphicEl>
                                              <a:dgm id="{3E0FD833-9FC9-49B9-A873-3200202E47A8}"/>
                                            </p:graphicEl>
                                          </p:spTgt>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6">
                                            <p:graphicEl>
                                              <a:dgm id="{6BC35677-C58C-404E-8451-72F57EE9412A}"/>
                                            </p:graphicEl>
                                          </p:spTgt>
                                        </p:tgtEl>
                                        <p:attrNameLst>
                                          <p:attrName>style.visibility</p:attrName>
                                        </p:attrNameLst>
                                      </p:cBhvr>
                                      <p:to>
                                        <p:strVal val="visible"/>
                                      </p:to>
                                    </p:set>
                                    <p:animEffect transition="in" filter="wipe(left)">
                                      <p:cBhvr>
                                        <p:cTn id="119" dur="500"/>
                                        <p:tgtEl>
                                          <p:spTgt spid="6">
                                            <p:graphicEl>
                                              <a:dgm id="{6BC35677-C58C-404E-8451-72F57EE9412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Graphic spid="6" grpId="0" uiExpand="1">
        <p:bldSub>
          <a:bldDgm bld="one"/>
        </p:bldSub>
      </p:bldGraphic>
      <p:bldP spid="8"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436C59-36E2-AB0F-F18E-8464357E454E}"/>
              </a:ext>
            </a:extLst>
          </p:cNvPr>
          <p:cNvSpPr txBox="1"/>
          <p:nvPr/>
        </p:nvSpPr>
        <p:spPr>
          <a:xfrm>
            <a:off x="0" y="-29184"/>
            <a:ext cx="12192000" cy="830997"/>
          </a:xfrm>
          <a:prstGeom prst="rect">
            <a:avLst/>
          </a:prstGeom>
          <a:noFill/>
        </p:spPr>
        <p:txBody>
          <a:bodyPr wrap="square">
            <a:spAutoFit/>
            <a:scene3d>
              <a:camera prst="orthographicFront"/>
              <a:lightRig rig="flood" dir="t">
                <a:rot lat="0" lon="0" rev="4200000"/>
              </a:lightRig>
            </a:scene3d>
            <a:sp3d extrusionH="57150" contourW="25400">
              <a:bevelT w="38100" h="38100"/>
              <a:contourClr>
                <a:srgbClr val="FFC000"/>
              </a:contourClr>
            </a:sp3d>
          </a:bodyPr>
          <a:lstStyle/>
          <a:p>
            <a:pPr algn="ctr"/>
            <a:r>
              <a:rPr lang="en-US" sz="4800" b="1" kern="2000" spc="700" noProof="0" dirty="0">
                <a:ln w="13462">
                  <a:noFill/>
                  <a:prstDash val="solid"/>
                </a:ln>
                <a:solidFill>
                  <a:schemeClr val="accent4">
                    <a:lumMod val="75000"/>
                  </a:schemeClr>
                </a:solidFill>
                <a:effectLst>
                  <a:outerShdw dist="38100" dir="2700000" algn="bl" rotWithShape="0">
                    <a:srgbClr val="663300"/>
                  </a:outerShdw>
                </a:effectLst>
              </a:rPr>
              <a:t>THE BEGINNING</a:t>
            </a:r>
          </a:p>
        </p:txBody>
      </p:sp>
      <p:sp>
        <p:nvSpPr>
          <p:cNvPr id="5" name="CuadroTexto 4">
            <a:extLst>
              <a:ext uri="{FF2B5EF4-FFF2-40B4-BE49-F238E27FC236}">
                <a16:creationId xmlns:a16="http://schemas.microsoft.com/office/drawing/2014/main" id="{968D8453-5711-CEB2-03E9-DAC52C1F5DB4}"/>
              </a:ext>
            </a:extLst>
          </p:cNvPr>
          <p:cNvSpPr txBox="1"/>
          <p:nvPr/>
        </p:nvSpPr>
        <p:spPr>
          <a:xfrm>
            <a:off x="0" y="694053"/>
            <a:ext cx="12191999" cy="400110"/>
          </a:xfrm>
          <a:prstGeom prst="rect">
            <a:avLst/>
          </a:prstGeom>
          <a:noFill/>
        </p:spPr>
        <p:txBody>
          <a:bodyPr wrap="square">
            <a:spAutoFit/>
            <a:scene3d>
              <a:camera prst="orthographicFront"/>
              <a:lightRig rig="threePt" dir="t"/>
            </a:scene3d>
            <a:sp3d extrusionH="57150">
              <a:bevelT w="38100" h="38100"/>
            </a:sp3d>
          </a:bodyPr>
          <a:lstStyle/>
          <a:p>
            <a:pPr algn="ctr"/>
            <a:r>
              <a:rPr lang="en-US" b="1" noProof="0" dirty="0">
                <a:solidFill>
                  <a:srgbClr val="8A4500"/>
                </a:solidFill>
                <a:latin typeface="Comic Sans MS" panose="030F0702030302020204" pitchFamily="66" charset="0"/>
              </a:rPr>
              <a:t>“</a:t>
            </a:r>
            <a:r>
              <a:rPr lang="as-IN" sz="2000" b="1" dirty="0">
                <a:solidFill>
                  <a:srgbClr val="8A4500"/>
                </a:solidFill>
              </a:rPr>
              <a:t>তিনি আদি, মৃতগণের মধ্য হইতে প্রথমজাত, যেন সর্ববিষয়ে তিনি অগ্রগণ্য হন।</a:t>
            </a:r>
            <a:r>
              <a:rPr lang="en-US" b="1" noProof="0" dirty="0">
                <a:solidFill>
                  <a:srgbClr val="8A4500"/>
                </a:solidFill>
                <a:latin typeface="Comic Sans MS" panose="030F0702030302020204" pitchFamily="66" charset="0"/>
              </a:rPr>
              <a:t>” </a:t>
            </a:r>
            <a:r>
              <a:rPr lang="en-US" sz="1400" b="1" noProof="0" dirty="0">
                <a:solidFill>
                  <a:srgbClr val="8A4500"/>
                </a:solidFill>
                <a:latin typeface="Comic Sans MS" panose="030F0702030302020204" pitchFamily="66" charset="0"/>
              </a:rPr>
              <a:t>(Colossians 1:18b)</a:t>
            </a:r>
          </a:p>
        </p:txBody>
      </p:sp>
      <p:sp>
        <p:nvSpPr>
          <p:cNvPr id="2" name="CuadroTexto 1">
            <a:extLst>
              <a:ext uri="{FF2B5EF4-FFF2-40B4-BE49-F238E27FC236}">
                <a16:creationId xmlns:a16="http://schemas.microsoft.com/office/drawing/2014/main" id="{B46E2747-859C-1879-F211-EAE3D8FD7763}"/>
              </a:ext>
            </a:extLst>
          </p:cNvPr>
          <p:cNvSpPr txBox="1"/>
          <p:nvPr/>
        </p:nvSpPr>
        <p:spPr>
          <a:xfrm>
            <a:off x="228397" y="1453764"/>
            <a:ext cx="6315278" cy="1323439"/>
          </a:xfrm>
          <a:prstGeom prst="rect">
            <a:avLst/>
          </a:prstGeom>
          <a:noFill/>
        </p:spPr>
        <p:txBody>
          <a:bodyPr wrap="square" rtlCol="0">
            <a:spAutoFit/>
          </a:bodyPr>
          <a:lstStyle/>
          <a:p>
            <a:pPr>
              <a:spcBef>
                <a:spcPts val="600"/>
              </a:spcBef>
            </a:pPr>
            <a:r>
              <a:rPr lang="as-IN" sz="2000" b="1" dirty="0"/>
              <a:t>"শুরু" হিসেবে অনুবাদিত শব্দটি হল </a:t>
            </a:r>
            <a:r>
              <a:rPr lang="en-US" sz="2000" b="1" dirty="0" err="1"/>
              <a:t>archē</a:t>
            </a:r>
            <a:r>
              <a:rPr lang="en-US" sz="2000" b="1" dirty="0"/>
              <a:t> (</a:t>
            </a:r>
            <a:r>
              <a:rPr lang="el-GR" sz="2000" b="1" dirty="0" err="1"/>
              <a:t>ἀρχή</a:t>
            </a:r>
            <a:r>
              <a:rPr lang="el-GR" sz="2000" b="1" dirty="0"/>
              <a:t>), </a:t>
            </a:r>
            <a:r>
              <a:rPr lang="as-IN" sz="2000" b="1" dirty="0"/>
              <a:t>একটি গ্রীক শব্দ যার অর্থ শুরু, উৎপত্তি, প্রথম কারণ বা নীতি, তবে এর অর্থ শাসক, ক্ষমতা, কর্তৃত্ব বা রাজত্বও, যা মূলত প্রেক্ষাপটের উপর নির্ভর করে।</a:t>
            </a:r>
            <a:endParaRPr lang="en-US" sz="2000" b="1" noProof="0" dirty="0"/>
          </a:p>
        </p:txBody>
      </p:sp>
      <p:pic>
        <p:nvPicPr>
          <p:cNvPr id="6" name="Imagen 5" descr="Una persona con un vestido largo&#10;&#10;El contenido generado por IA puede ser incorrecto.">
            <a:extLst>
              <a:ext uri="{FF2B5EF4-FFF2-40B4-BE49-F238E27FC236}">
                <a16:creationId xmlns:a16="http://schemas.microsoft.com/office/drawing/2014/main" id="{BDBD6B60-7183-3F19-1FFF-8FEE8672C4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68163" y="1466684"/>
            <a:ext cx="5285712" cy="5148188"/>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B7BEC6AE-DB8F-1826-D1AB-5BA1763FF6B4}"/>
              </a:ext>
            </a:extLst>
          </p:cNvPr>
          <p:cNvSpPr txBox="1"/>
          <p:nvPr/>
        </p:nvSpPr>
        <p:spPr>
          <a:xfrm>
            <a:off x="228396" y="4812589"/>
            <a:ext cx="6315277" cy="1631216"/>
          </a:xfrm>
          <a:prstGeom prst="rect">
            <a:avLst/>
          </a:prstGeom>
          <a:noFill/>
        </p:spPr>
        <p:txBody>
          <a:bodyPr wrap="square">
            <a:spAutoFit/>
          </a:bodyPr>
          <a:lstStyle/>
          <a:p>
            <a:pPr>
              <a:spcBef>
                <a:spcPts val="600"/>
              </a:spcBef>
            </a:pPr>
            <a:r>
              <a:rPr lang="as-IN" sz="2000" b="1" dirty="0"/>
              <a:t>পৌল এখানে "মৃতদের মধ্য থেকে প্রথমজাত" উপাধিটি সন্নিবেশিত করেছেন (যদিও যীশুই প্রথম পুনরুত্থিত হননি, বরং মোশি)। মৃত্যুর উপর তাঁর বিজয় পাপের উপর তাঁর বিজয় এবং তাঁর প্রতিমূর্তিতে আমাদের পুনর্জন্ম করার ক্ষমতাকেও বোঝায়।</a:t>
            </a:r>
            <a:endParaRPr lang="en-US" sz="2000" b="1" noProof="0" dirty="0"/>
          </a:p>
        </p:txBody>
      </p:sp>
      <p:sp>
        <p:nvSpPr>
          <p:cNvPr id="9" name="CuadroTexto 8">
            <a:extLst>
              <a:ext uri="{FF2B5EF4-FFF2-40B4-BE49-F238E27FC236}">
                <a16:creationId xmlns:a16="http://schemas.microsoft.com/office/drawing/2014/main" id="{2AEC5161-E4D0-6121-3C73-F98AE3C9D296}"/>
              </a:ext>
            </a:extLst>
          </p:cNvPr>
          <p:cNvSpPr txBox="1"/>
          <p:nvPr/>
        </p:nvSpPr>
        <p:spPr>
          <a:xfrm>
            <a:off x="228397" y="2912212"/>
            <a:ext cx="6315278" cy="1631216"/>
          </a:xfrm>
          <a:prstGeom prst="rect">
            <a:avLst/>
          </a:prstGeom>
          <a:noFill/>
        </p:spPr>
        <p:txBody>
          <a:bodyPr wrap="square">
            <a:spAutoFit/>
          </a:bodyPr>
          <a:lstStyle/>
          <a:p>
            <a:pPr>
              <a:spcBef>
                <a:spcPts val="600"/>
              </a:spcBef>
            </a:pPr>
            <a:r>
              <a:rPr lang="as-IN" sz="2000" b="1" dirty="0"/>
              <a:t>আমরা বলতে পারি যে, খ্রীষ্টের ক্ষেত্রে প্রয়োগ করা এই শব্দটির এই সকল অর্থ হতে পারে (কল. ১:১৮)। যীশু হলেন সবকিছুর উৎস [ঈশ্বরের প্রতিমূর্তি], সবকিছু সৃষ্টির কারণ [সৃষ্টির প্রথমজাত], সর্বোচ্চ শাসক [মস্তক]। এই সবকিছুই তাঁকে শ্রেষ্ঠত্ব দান করে।</a:t>
            </a:r>
            <a:endParaRPr lang="en-US" sz="2000" b="1" noProof="0" dirty="0"/>
          </a:p>
        </p:txBody>
      </p:sp>
    </p:spTree>
    <p:extLst>
      <p:ext uri="{BB962C8B-B14F-4D97-AF65-F5344CB8AC3E}">
        <p14:creationId xmlns:p14="http://schemas.microsoft.com/office/powerpoint/2010/main" val="169270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FE7A0F-4A20-49A8-112A-46A1FDD500B8}"/>
              </a:ext>
            </a:extLst>
          </p:cNvPr>
          <p:cNvSpPr txBox="1"/>
          <p:nvPr/>
        </p:nvSpPr>
        <p:spPr>
          <a:xfrm>
            <a:off x="0" y="3694"/>
            <a:ext cx="12191999" cy="769441"/>
          </a:xfrm>
          <a:prstGeom prst="rect">
            <a:avLst/>
          </a:prstGeom>
          <a:noFill/>
        </p:spPr>
        <p:txBody>
          <a:bodyPr wrap="square">
            <a:spAutoFit/>
          </a:bodyPr>
          <a:lstStyle/>
          <a:p>
            <a:pPr algn="ctr"/>
            <a:r>
              <a:rPr lang="as-IN"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পুনর্মিলনকারী</a:t>
            </a:r>
            <a:endParaRPr lang="en-US" sz="4400" b="1" spc="6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C777412-10DB-7EF6-A08C-9E1429526A06}"/>
              </a:ext>
            </a:extLst>
          </p:cNvPr>
          <p:cNvSpPr txBox="1"/>
          <p:nvPr/>
        </p:nvSpPr>
        <p:spPr>
          <a:xfrm>
            <a:off x="133349" y="683716"/>
            <a:ext cx="11925299" cy="769441"/>
          </a:xfrm>
          <a:prstGeom prst="rect">
            <a:avLst/>
          </a:prstGeom>
          <a:noFill/>
        </p:spPr>
        <p:txBody>
          <a:bodyPr wrap="square">
            <a:spAutoFit/>
          </a:bodyPr>
          <a:lstStyle/>
          <a:p>
            <a:pPr algn="ctr"/>
            <a:r>
              <a:rPr lang="en-US"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as-IN" sz="2200" dirty="0">
                <a:solidFill>
                  <a:srgbClr val="FFFFA3"/>
                </a:solidFill>
              </a:rPr>
              <a:t>এবং তাঁহার ক্রুশের রক্ত দ্বারা সন্ধি করিয়া, তাঁহার দ্বারা যেন আপনার সহিত কি স্বর্গস্থিত, কি মর্ত্যস্থিত, সকলই সম্মিলিত করেন, তাঁহার দ্বারাই করেন।</a:t>
            </a:r>
            <a:r>
              <a:rPr lang="en-US"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sz="1400"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(Colossians 1:20)</a:t>
            </a:r>
          </a:p>
        </p:txBody>
      </p:sp>
      <p:sp>
        <p:nvSpPr>
          <p:cNvPr id="4" name="CuadroTexto 3">
            <a:extLst>
              <a:ext uri="{FF2B5EF4-FFF2-40B4-BE49-F238E27FC236}">
                <a16:creationId xmlns:a16="http://schemas.microsoft.com/office/drawing/2014/main" id="{81DC4A0E-FCB0-226E-F83A-AC088BFC4071}"/>
              </a:ext>
            </a:extLst>
          </p:cNvPr>
          <p:cNvSpPr txBox="1"/>
          <p:nvPr/>
        </p:nvSpPr>
        <p:spPr>
          <a:xfrm>
            <a:off x="3606994" y="1411522"/>
            <a:ext cx="8477997" cy="1631216"/>
          </a:xfrm>
          <a:prstGeom prst="rect">
            <a:avLst/>
          </a:prstGeom>
          <a:noFill/>
        </p:spPr>
        <p:txBody>
          <a:bodyPr wrap="square">
            <a:spAutoFit/>
          </a:bodyPr>
          <a:lstStyle/>
          <a:p>
            <a:pPr>
              <a:spcBef>
                <a:spcPts val="600"/>
              </a:spcBef>
            </a:pPr>
            <a:r>
              <a:rPr lang="as-IN" sz="2000" b="1" dirty="0"/>
              <a:t>যীশু যা করেছিলেন তার ফলে তিনি সবকিছুতেই প্রথম স্থান অধিকার করেছিলেন। পৌলের মতে, খ্রীষ্ট এই সমস্ত উপাধি পাওয়ার যোগ্য "কারণ ঈশ্বর তাঁর সমস্ত পূর্ণতা তাঁর মধ্যে বাস করতে পেরেছিলেন" (কলসীয় ১:১৯)। অন্য কথায়, যীশু ছিলেন সম্পূর্ণ ঈশ্বর এবং সম্পূর্ণ মানব। "আমরা তাঁর মহিমা দেখেছি, [...] অনুগ্রহ ও সত্যে পূর্ণ" (যোহন ১:১৪)।</a:t>
            </a:r>
            <a:endParaRPr lang="en-US" sz="2000" b="1" noProof="0" dirty="0"/>
          </a:p>
        </p:txBody>
      </p:sp>
      <p:pic>
        <p:nvPicPr>
          <p:cNvPr id="6" name="Imagen 5" descr="Un dibujo de una persona&#10;&#10;El contenido generado por IA puede ser incorrecto.">
            <a:extLst>
              <a:ext uri="{FF2B5EF4-FFF2-40B4-BE49-F238E27FC236}">
                <a16:creationId xmlns:a16="http://schemas.microsoft.com/office/drawing/2014/main" id="{8DF6781F-A8B7-458B-F1F3-08C72C9476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828" y="1498566"/>
            <a:ext cx="3341857" cy="5121620"/>
          </a:xfrm>
          <a:prstGeom prst="roundRect">
            <a:avLst>
              <a:gd name="adj" fmla="val 10493"/>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Imagen que contiene exterior, vaca, parado, pasto&#10;&#10;El contenido generado por IA puede ser incorrecto.">
            <a:extLst>
              <a:ext uri="{FF2B5EF4-FFF2-40B4-BE49-F238E27FC236}">
                <a16:creationId xmlns:a16="http://schemas.microsoft.com/office/drawing/2014/main" id="{FFD37885-F419-3CF9-964A-C6DD5B0B61E6}"/>
              </a:ext>
            </a:extLst>
          </p:cNvPr>
          <p:cNvPicPr>
            <a:picLocks noChangeAspect="1"/>
          </p:cNvPicPr>
          <p:nvPr/>
        </p:nvPicPr>
        <p:blipFill>
          <a:blip r:embed="rId4" cstate="hqprint">
            <a:alphaModFix amt="77000"/>
            <a:extLst>
              <a:ext uri="{28A0092B-C50C-407E-A947-70E740481C1C}">
                <a14:useLocalDpi xmlns:a14="http://schemas.microsoft.com/office/drawing/2010/main"/>
              </a:ext>
            </a:extLst>
          </a:blip>
          <a:stretch>
            <a:fillRect/>
          </a:stretch>
        </p:blipFill>
        <p:spPr>
          <a:xfrm>
            <a:off x="2531096" y="1453157"/>
            <a:ext cx="929985" cy="1873703"/>
          </a:xfrm>
          <a:prstGeom prst="rect">
            <a:avLst/>
          </a:prstGeom>
          <a:ln>
            <a:noFill/>
          </a:ln>
          <a:effectLst>
            <a:softEdge rad="112500"/>
          </a:effectLst>
        </p:spPr>
      </p:pic>
      <p:pic>
        <p:nvPicPr>
          <p:cNvPr id="10" name="Imagen 9" descr="Imagen que contiene persona, sostener, jugador, raqueta&#10;&#10;El contenido generado por IA puede ser incorrecto.">
            <a:extLst>
              <a:ext uri="{FF2B5EF4-FFF2-40B4-BE49-F238E27FC236}">
                <a16:creationId xmlns:a16="http://schemas.microsoft.com/office/drawing/2014/main" id="{A9D6E75B-AA49-06F1-EF1C-9A025AC85880}"/>
              </a:ext>
            </a:extLst>
          </p:cNvPr>
          <p:cNvPicPr>
            <a:picLocks noChangeAspect="1"/>
          </p:cNvPicPr>
          <p:nvPr/>
        </p:nvPicPr>
        <p:blipFill>
          <a:blip r:embed="rId5" cstate="hqprint">
            <a:alphaModFix amt="57000"/>
            <a:extLst>
              <a:ext uri="{28A0092B-C50C-407E-A947-70E740481C1C}">
                <a14:useLocalDpi xmlns:a14="http://schemas.microsoft.com/office/drawing/2010/main"/>
              </a:ext>
            </a:extLst>
          </a:blip>
          <a:stretch>
            <a:fillRect/>
          </a:stretch>
        </p:blipFill>
        <p:spPr>
          <a:xfrm>
            <a:off x="2463898" y="3300906"/>
            <a:ext cx="977727" cy="1556425"/>
          </a:xfrm>
          <a:prstGeom prst="rect">
            <a:avLst/>
          </a:prstGeom>
        </p:spPr>
      </p:pic>
      <p:pic>
        <p:nvPicPr>
          <p:cNvPr id="12" name="Imagen 11" descr="Dibujo de una persona&#10;&#10;El contenido generado por IA puede ser incorrecto.">
            <a:extLst>
              <a:ext uri="{FF2B5EF4-FFF2-40B4-BE49-F238E27FC236}">
                <a16:creationId xmlns:a16="http://schemas.microsoft.com/office/drawing/2014/main" id="{321FEC9B-7763-5D86-4AB3-93A4B0FD701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42051" y="3851439"/>
            <a:ext cx="3802299" cy="2851724"/>
          </a:xfrm>
          <a:prstGeom prst="ellipse">
            <a:avLst/>
          </a:prstGeom>
          <a:ln w="63500" cap="rnd">
            <a:solidFill>
              <a:srgbClr val="006C93"/>
            </a:solidFill>
          </a:ln>
          <a:effectLst/>
          <a:scene3d>
            <a:camera prst="orthographicFront"/>
            <a:lightRig rig="contrasting" dir="t">
              <a:rot lat="0" lon="0" rev="3000000"/>
            </a:lightRig>
          </a:scene3d>
          <a:sp3d contourW="7620">
            <a:bevelT w="95250" h="31750"/>
            <a:contourClr>
              <a:srgbClr val="333333"/>
            </a:contourClr>
          </a:sp3d>
        </p:spPr>
      </p:pic>
      <p:sp>
        <p:nvSpPr>
          <p:cNvPr id="14" name="CuadroTexto 13">
            <a:extLst>
              <a:ext uri="{FF2B5EF4-FFF2-40B4-BE49-F238E27FC236}">
                <a16:creationId xmlns:a16="http://schemas.microsoft.com/office/drawing/2014/main" id="{AD1E8756-343C-7349-7C3D-0AEF099D723D}"/>
              </a:ext>
            </a:extLst>
          </p:cNvPr>
          <p:cNvSpPr txBox="1"/>
          <p:nvPr/>
        </p:nvSpPr>
        <p:spPr>
          <a:xfrm>
            <a:off x="3606994" y="3899080"/>
            <a:ext cx="4535057" cy="1323439"/>
          </a:xfrm>
          <a:prstGeom prst="rect">
            <a:avLst/>
          </a:prstGeom>
          <a:noFill/>
        </p:spPr>
        <p:txBody>
          <a:bodyPr wrap="square">
            <a:spAutoFit/>
          </a:bodyPr>
          <a:lstStyle/>
          <a:p>
            <a:pPr>
              <a:spcBef>
                <a:spcPts val="600"/>
              </a:spcBef>
            </a:pPr>
            <a:r>
              <a:rPr lang="as-IN" sz="2000" b="1" dirty="0"/>
              <a:t>আমরা বুঝতে পারি যে তিনি "পৃথিবীর" ঈশ্বরের সাথে মিলিত হয়েছেন। কিন্তু কীভাবে তিনি স্বর্গের জিনিসগুলিকে নিজের সাথে মিলিত করেছেন?</a:t>
            </a:r>
            <a:endParaRPr lang="en-US" sz="2000" b="1" noProof="0" dirty="0"/>
          </a:p>
        </p:txBody>
      </p:sp>
      <p:sp>
        <p:nvSpPr>
          <p:cNvPr id="7" name="CuadroTexto 6">
            <a:extLst>
              <a:ext uri="{FF2B5EF4-FFF2-40B4-BE49-F238E27FC236}">
                <a16:creationId xmlns:a16="http://schemas.microsoft.com/office/drawing/2014/main" id="{22F465A6-B2FA-86F1-B86A-F49C388FBFB3}"/>
              </a:ext>
            </a:extLst>
          </p:cNvPr>
          <p:cNvSpPr txBox="1"/>
          <p:nvPr/>
        </p:nvSpPr>
        <p:spPr>
          <a:xfrm>
            <a:off x="3606994" y="3116966"/>
            <a:ext cx="8451654" cy="707886"/>
          </a:xfrm>
          <a:prstGeom prst="rect">
            <a:avLst/>
          </a:prstGeom>
          <a:noFill/>
        </p:spPr>
        <p:txBody>
          <a:bodyPr wrap="square">
            <a:spAutoFit/>
          </a:bodyPr>
          <a:lstStyle/>
          <a:p>
            <a:pPr>
              <a:spcBef>
                <a:spcPts val="600"/>
              </a:spcBef>
            </a:pPr>
            <a:r>
              <a:rPr lang="as-IN" sz="2000" b="1" dirty="0"/>
              <a:t>ক্রুশে মৃত্যুবরণ করে এবং পুনরুত্থিত হয়ে, যীশু ঈশ্বরের সাথে মানবতার পুনর্মিলনের জন্য প্রয়োজনীয় প্রয়োজনীয়তা পূরণ করেছিলেন (কল. ১:২০)।</a:t>
            </a:r>
            <a:endParaRPr lang="en-US" sz="2000" b="1" noProof="0" dirty="0"/>
          </a:p>
        </p:txBody>
      </p:sp>
      <p:sp>
        <p:nvSpPr>
          <p:cNvPr id="11" name="CuadroTexto 10">
            <a:extLst>
              <a:ext uri="{FF2B5EF4-FFF2-40B4-BE49-F238E27FC236}">
                <a16:creationId xmlns:a16="http://schemas.microsoft.com/office/drawing/2014/main" id="{BFEFD2C2-F458-B3A8-BE1C-7D44A08BF9A7}"/>
              </a:ext>
            </a:extLst>
          </p:cNvPr>
          <p:cNvSpPr txBox="1"/>
          <p:nvPr/>
        </p:nvSpPr>
        <p:spPr>
          <a:xfrm>
            <a:off x="3606994" y="5296747"/>
            <a:ext cx="4428049" cy="1323439"/>
          </a:xfrm>
          <a:prstGeom prst="rect">
            <a:avLst/>
          </a:prstGeom>
          <a:noFill/>
        </p:spPr>
        <p:txBody>
          <a:bodyPr wrap="square">
            <a:spAutoFit/>
          </a:bodyPr>
          <a:lstStyle/>
          <a:p>
            <a:pPr>
              <a:spcBef>
                <a:spcPts val="600"/>
              </a:spcBef>
            </a:pPr>
            <a:r>
              <a:rPr lang="as-IN" sz="2000" b="1" dirty="0"/>
              <a:t>সমগ্র মহাবিশ্ব মন্দের প্রকৃতি স্পষ্টভাবে দেখতে সক্ষম হয়েছে। এইভাবে, স্বর্গ এবং পৃথিবীতে উভয় স্থানেই ঈশ্বরের চরিত্রের সত্যতা প্রমাণিত হয়েছে।</a:t>
            </a:r>
            <a:endParaRPr lang="en-US" sz="2000" b="1" noProof="0" dirty="0"/>
          </a:p>
        </p:txBody>
      </p:sp>
    </p:spTree>
    <p:extLst>
      <p:ext uri="{BB962C8B-B14F-4D97-AF65-F5344CB8AC3E}">
        <p14:creationId xmlns:p14="http://schemas.microsoft.com/office/powerpoint/2010/main" val="58544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1"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7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strVal val="4*#ppt_w"/>
                                          </p:val>
                                        </p:tav>
                                        <p:tav tm="100000">
                                          <p:val>
                                            <p:strVal val="#ppt_w"/>
                                          </p:val>
                                        </p:tav>
                                      </p:tavLst>
                                    </p:anim>
                                    <p:anim calcmode="lin" valueType="num">
                                      <p:cBhvr>
                                        <p:cTn id="32" dur="500" fill="hold"/>
                                        <p:tgtEl>
                                          <p:spTgt spid="10"/>
                                        </p:tgtEl>
                                        <p:attrNameLst>
                                          <p:attrName>ppt_h</p:attrName>
                                        </p:attrNameLst>
                                      </p:cBhvr>
                                      <p:tavLst>
                                        <p:tav tm="0">
                                          <p:val>
                                            <p:strVal val="4*#ppt_h"/>
                                          </p:val>
                                        </p:tav>
                                        <p:tav tm="100000">
                                          <p:val>
                                            <p:strVal val="#ppt_h"/>
                                          </p:val>
                                        </p:tav>
                                      </p:tavLst>
                                    </p:anim>
                                  </p:childTnLst>
                                </p:cTn>
                              </p:par>
                            </p:childTnLst>
                          </p:cTn>
                        </p:par>
                        <p:par>
                          <p:cTn id="33" fill="hold">
                            <p:stCondLst>
                              <p:cond delay="500"/>
                            </p:stCondLst>
                            <p:childTnLst>
                              <p:par>
                                <p:cTn id="34" presetID="23" presetClass="entr" presetSubtype="32"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strVal val="4*#ppt_w"/>
                                          </p:val>
                                        </p:tav>
                                        <p:tav tm="100000">
                                          <p:val>
                                            <p:strVal val="#ppt_w"/>
                                          </p:val>
                                        </p:tav>
                                      </p:tavLst>
                                    </p:anim>
                                    <p:anim calcmode="lin" valueType="num">
                                      <p:cBhvr>
                                        <p:cTn id="37" dur="500" fill="hold"/>
                                        <p:tgtEl>
                                          <p:spTgt spid="8"/>
                                        </p:tgtEl>
                                        <p:attrNameLst>
                                          <p:attrName>ppt_h</p:attrName>
                                        </p:attrNameLst>
                                      </p:cBhvr>
                                      <p:tavLst>
                                        <p:tav tm="0">
                                          <p:val>
                                            <p:strVal val="4*#ppt_h"/>
                                          </p:val>
                                        </p:tav>
                                        <p:tav tm="100000">
                                          <p:val>
                                            <p:strVal val="#ppt_h"/>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750"/>
                                        <p:tgtEl>
                                          <p:spTgt spid="12"/>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4"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D096D8-3CFB-35AC-8FB5-2CA29CFCD100}"/>
              </a:ext>
            </a:extLst>
          </p:cNvPr>
          <p:cNvSpPr txBox="1"/>
          <p:nvPr/>
        </p:nvSpPr>
        <p:spPr>
          <a:xfrm>
            <a:off x="711132" y="1258026"/>
            <a:ext cx="10650774" cy="3693319"/>
          </a:xfrm>
          <a:prstGeom prst="rect">
            <a:avLst/>
          </a:prstGeom>
          <a:noFill/>
        </p:spPr>
        <p:txBody>
          <a:bodyPr wrap="square">
            <a:spAutoFit/>
          </a:bodyPr>
          <a:lstStyle/>
          <a:p>
            <a:pPr algn="just">
              <a:spcBef>
                <a:spcPts val="600"/>
              </a:spcBef>
            </a:pPr>
            <a:r>
              <a:rPr lang="as-IN" sz="2600" b="1" dirty="0">
                <a:solidFill>
                  <a:srgbClr val="321547"/>
                </a:solidFill>
                <a:latin typeface="Constantia" panose="02030602050306030303" pitchFamily="18" charset="0"/>
              </a:rPr>
              <a:t>“যীশু ছিলেন স্বর্গের মহিমা, ফেরেশতাদের প্রিয় সেনাপতি, যিনি তাঁর সন্তুষ্টি অর্জন করতে আনন্দিত। তিনি ঈশ্বরের সাথে এক ছিলেন, “পিতার কোলে” (যোহন ১:১৮), তবুও তিনি মনে করতেন যে মানুষ যখন পাপ ও দুঃখে হারিয়ে যাচ্ছিল তখন ঈশ্বরের সমান হওয়া কাম্য নয়। তিনি তাঁর সিংহাসন থেকে নেমে এসেছিলেন, তাঁর মুকুট এবং রাজদণ্ড ত্যাগ করেছিলেন এবং তাঁর দেবত্বকে মানবতার সাথে পরিধান করেছিলেন। তিনি ক্রুশের মৃত্যু পর্যন্ত নিজেকে নত করেছিলেন, যাতে মানুষ তাঁর সিংহাসনে তাঁর সাথে একটি আসনে উন্নীত হতে পারে। [...] প্রেমে তিনি পিতাকে প্রকাশ করতে আসেন, মানুষকে ঈশ্বরের সাথে পুনর্মিলন করতে আসেন।”</a:t>
            </a:r>
            <a:endParaRPr lang="en-US" sz="2600" b="1" noProof="0" dirty="0">
              <a:solidFill>
                <a:srgbClr val="321547"/>
              </a:solidFill>
              <a:latin typeface="Constantia" panose="02030602050306030303" pitchFamily="18" charset="0"/>
            </a:endParaRPr>
          </a:p>
        </p:txBody>
      </p:sp>
      <p:sp>
        <p:nvSpPr>
          <p:cNvPr id="4" name="CuadroTexto 3">
            <a:extLst>
              <a:ext uri="{FF2B5EF4-FFF2-40B4-BE49-F238E27FC236}">
                <a16:creationId xmlns:a16="http://schemas.microsoft.com/office/drawing/2014/main" id="{64ACAFA4-8FEE-F29D-4C7B-AFA0BAE023B8}"/>
              </a:ext>
            </a:extLst>
          </p:cNvPr>
          <p:cNvSpPr txBox="1"/>
          <p:nvPr/>
        </p:nvSpPr>
        <p:spPr>
          <a:xfrm>
            <a:off x="7465179" y="5138839"/>
            <a:ext cx="4063421" cy="338554"/>
          </a:xfrm>
          <a:prstGeom prst="rect">
            <a:avLst/>
          </a:prstGeom>
          <a:noFill/>
        </p:spPr>
        <p:txBody>
          <a:bodyPr wrap="none" rtlCol="0">
            <a:spAutoFit/>
          </a:bodyPr>
          <a:lstStyle/>
          <a:p>
            <a:pPr algn="r"/>
            <a:r>
              <a:rPr lang="en-US" sz="1600" b="1" noProof="0" dirty="0" err="1">
                <a:solidFill>
                  <a:srgbClr val="321547"/>
                </a:solidFill>
              </a:rPr>
              <a:t>EGW</a:t>
            </a:r>
            <a:r>
              <a:rPr lang="en-US" sz="1600" b="1" noProof="0" dirty="0">
                <a:solidFill>
                  <a:srgbClr val="321547"/>
                </a:solidFill>
              </a:rPr>
              <a:t> (Selected Messages, Volume 1, p. 321)</a:t>
            </a:r>
          </a:p>
        </p:txBody>
      </p:sp>
    </p:spTree>
    <p:extLst>
      <p:ext uri="{BB962C8B-B14F-4D97-AF65-F5344CB8AC3E}">
        <p14:creationId xmlns:p14="http://schemas.microsoft.com/office/powerpoint/2010/main" val="144674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1628</TotalTime>
  <Words>1119</Words>
  <Application>Microsoft Office PowerPoint</Application>
  <PresentationFormat>Panorámica</PresentationFormat>
  <Paragraphs>47</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 Display</vt:lpstr>
      <vt:lpstr>Aptos</vt:lpstr>
      <vt:lpstr>Comic Sans MS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78</cp:revision>
  <dcterms:created xsi:type="dcterms:W3CDTF">2026-01-17T09:06:28Z</dcterms:created>
  <dcterms:modified xsi:type="dcterms:W3CDTF">2026-02-21T05:37:56Z</dcterms:modified>
</cp:coreProperties>
</file>