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90" r:id="rId3"/>
    <p:sldId id="299" r:id="rId4"/>
    <p:sldId id="291" r:id="rId5"/>
    <p:sldId id="292" r:id="rId6"/>
    <p:sldId id="295" r:id="rId7"/>
    <p:sldId id="297" r:id="rId8"/>
    <p:sldId id="294" r:id="rId9"/>
    <p:sldId id="262" r:id="rId10"/>
    <p:sldId id="293" r:id="rId11"/>
    <p:sldId id="298" r:id="rId12"/>
    <p:sldId id="286" r:id="rId13"/>
    <p:sldId id="288"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A374"/>
    <a:srgbClr val="96B0C7"/>
    <a:srgbClr val="D1D8D9"/>
    <a:srgbClr val="576668"/>
    <a:srgbClr val="7E5253"/>
    <a:srgbClr val="F3E6DE"/>
    <a:srgbClr val="3E7527"/>
    <a:srgbClr val="41446D"/>
    <a:srgbClr val="D8FFE4"/>
    <a:srgbClr val="C67F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2454" autoAdjust="0"/>
  </p:normalViewPr>
  <p:slideViewPr>
    <p:cSldViewPr snapToGrid="0">
      <p:cViewPr varScale="1">
        <p:scale>
          <a:sx n="99" d="100"/>
          <a:sy n="99" d="100"/>
        </p:scale>
        <p:origin x="94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1.wdp"/><Relationship Id="rId2" Type="http://schemas.openxmlformats.org/officeDocument/2006/relationships/image" Target="../media/image6.pn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diagrams/_rels/data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svg"/><Relationship Id="rId1" Type="http://schemas.openxmlformats.org/officeDocument/2006/relationships/image" Target="../media/image21.jpeg"/><Relationship Id="rId4" Type="http://schemas.openxmlformats.org/officeDocument/2006/relationships/image" Target="../media/image24.svg"/></Relationships>
</file>

<file path=ppt/diagrams/_rels/data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svg"/><Relationship Id="rId1" Type="http://schemas.openxmlformats.org/officeDocument/2006/relationships/image" Target="../media/image25.svg"/><Relationship Id="rId6" Type="http://schemas.openxmlformats.org/officeDocument/2006/relationships/image" Target="../media/image30.svg"/><Relationship Id="rId5" Type="http://schemas.openxmlformats.org/officeDocument/2006/relationships/image" Target="../media/image29.svg"/><Relationship Id="rId4" Type="http://schemas.openxmlformats.org/officeDocument/2006/relationships/image" Target="../media/image28.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1.wdp"/><Relationship Id="rId2" Type="http://schemas.openxmlformats.org/officeDocument/2006/relationships/image" Target="../media/image8.jpeg"/><Relationship Id="rId1" Type="http://schemas.openxmlformats.org/officeDocument/2006/relationships/image" Target="../media/image5.png"/><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9.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svg"/><Relationship Id="rId1" Type="http://schemas.openxmlformats.org/officeDocument/2006/relationships/image" Target="../media/image21.jpeg"/><Relationship Id="rId4" Type="http://schemas.openxmlformats.org/officeDocument/2006/relationships/image" Target="../media/image24.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svg"/><Relationship Id="rId1" Type="http://schemas.openxmlformats.org/officeDocument/2006/relationships/image" Target="../media/image25.svg"/><Relationship Id="rId6" Type="http://schemas.openxmlformats.org/officeDocument/2006/relationships/image" Target="../media/image30.svg"/><Relationship Id="rId5" Type="http://schemas.openxmlformats.org/officeDocument/2006/relationships/image" Target="../media/image29.svg"/><Relationship Id="rId4" Type="http://schemas.openxmlformats.org/officeDocument/2006/relationships/image" Target="../media/image28.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C0D347-2ADF-48F4-86D0-A59B151E3D82}" type="doc">
      <dgm:prSet loTypeId="urn:microsoft.com/office/officeart/2005/8/layout/bList2" loCatId="picture" qsTypeId="urn:microsoft.com/office/officeart/2005/8/quickstyle/3d1" qsCatId="3D" csTypeId="urn:microsoft.com/office/officeart/2005/8/colors/colorful5" csCatId="colorful" phldr="1"/>
      <dgm:spPr/>
      <dgm:t>
        <a:bodyPr/>
        <a:lstStyle/>
        <a:p>
          <a:endParaRPr lang="es-ES"/>
        </a:p>
      </dgm:t>
    </dgm:pt>
    <dgm:pt modelId="{2B16C065-3617-4857-B8FB-406D7464A662}">
      <dgm:prSet custT="1"/>
      <dgm:spPr>
        <a:solidFill>
          <a:schemeClr val="accent5">
            <a:lumMod val="75000"/>
          </a:schemeClr>
        </a:solidFill>
      </dgm:spPr>
      <dgm:t>
        <a:bodyPr/>
        <a:lstStyle/>
        <a:p>
          <a:pPr algn="ctr"/>
          <a:r>
            <a:rPr lang="as-IN" sz="2400" b="1" dirty="0">
              <a:effectLst>
                <a:outerShdw blurRad="38100" dist="38100" dir="2700000" algn="tl">
                  <a:srgbClr val="000000"/>
                </a:outerShdw>
              </a:effectLst>
            </a:rPr>
            <a:t>পাপ</a:t>
          </a:r>
          <a:endParaRPr lang="es-ES" sz="2400" dirty="0">
            <a:effectLst>
              <a:outerShdw blurRad="38100" dist="38100" dir="2700000" algn="tl">
                <a:srgbClr val="000000"/>
              </a:outerShdw>
            </a:effectLst>
          </a:endParaRPr>
        </a:p>
      </dgm:t>
    </dgm:pt>
    <dgm:pt modelId="{EEB4DEB8-1981-49EB-B531-B21FDC4DC458}" type="parTrans" cxnId="{88B755FC-0636-4ECB-A5DF-520D98AD1263}">
      <dgm:prSet/>
      <dgm:spPr/>
      <dgm:t>
        <a:bodyPr/>
        <a:lstStyle/>
        <a:p>
          <a:endParaRPr lang="es-ES" sz="2000"/>
        </a:p>
      </dgm:t>
    </dgm:pt>
    <dgm:pt modelId="{4E00E76D-EE03-4E23-8ED9-C3B9F96EB7C5}" type="sibTrans" cxnId="{88B755FC-0636-4ECB-A5DF-520D98AD1263}">
      <dgm:prSet custT="1"/>
      <dgm:spPr/>
      <dgm:t>
        <a:bodyPr/>
        <a:lstStyle/>
        <a:p>
          <a:endParaRPr lang="es-ES" sz="2000"/>
        </a:p>
      </dgm:t>
    </dgm:pt>
    <dgm:pt modelId="{03E2D6EB-23AF-4BE9-91CA-53E7BEE8899D}">
      <dgm:prSet custT="1"/>
      <dgm:spPr>
        <a:solidFill>
          <a:schemeClr val="accent5">
            <a:lumMod val="20000"/>
            <a:lumOff val="80000"/>
            <a:alpha val="90000"/>
          </a:schemeClr>
        </a:solidFill>
        <a:ln w="25400">
          <a:solidFill>
            <a:schemeClr val="accent5">
              <a:lumMod val="75000"/>
            </a:schemeClr>
          </a:solidFill>
        </a:ln>
        <a:scene3d>
          <a:camera prst="orthographicFront"/>
          <a:lightRig rig="flat" dir="t"/>
        </a:scene3d>
        <a:sp3d z="-190500" extrusionH="12700" prstMaterial="plastic">
          <a:bevelT w="139700"/>
        </a:sp3d>
      </dgm:spPr>
      <dgm:t>
        <a:bodyPr/>
        <a:lstStyle/>
        <a:p>
          <a:pPr marL="355600" indent="-355600" rtl="0">
            <a:buFontTx/>
            <a:buBlip>
              <a:blip xmlns:r="http://schemas.openxmlformats.org/officeDocument/2006/relationships" r:embed="rId1"/>
            </a:buBlip>
          </a:pPr>
          <a:r>
            <a:rPr lang="as-IN" sz="2400" b="1" dirty="0">
              <a:solidFill>
                <a:schemeClr val="accent5">
                  <a:lumMod val="50000"/>
                </a:schemeClr>
              </a:solidFill>
            </a:rPr>
            <a:t>প্রলোভন পরিহার করুন
পাপ এড়ানোর উপায়</a:t>
          </a:r>
          <a:endParaRPr lang="es-ES" sz="2400" dirty="0">
            <a:solidFill>
              <a:schemeClr val="accent5">
                <a:lumMod val="50000"/>
              </a:schemeClr>
            </a:solidFill>
          </a:endParaRPr>
        </a:p>
      </dgm:t>
    </dgm:pt>
    <dgm:pt modelId="{4105DC58-DE10-4355-9ABE-AD131502AB6B}" type="parTrans" cxnId="{65EF09D0-F40F-463F-9D6F-28876739EA50}">
      <dgm:prSet/>
      <dgm:spPr/>
      <dgm:t>
        <a:bodyPr/>
        <a:lstStyle/>
        <a:p>
          <a:endParaRPr lang="es-ES" sz="2000"/>
        </a:p>
      </dgm:t>
    </dgm:pt>
    <dgm:pt modelId="{2FD93B8D-9AB5-443E-B4A9-B19F62EFDDE1}" type="sibTrans" cxnId="{65EF09D0-F40F-463F-9D6F-28876739EA50}">
      <dgm:prSet/>
      <dgm:spPr/>
      <dgm:t>
        <a:bodyPr/>
        <a:lstStyle/>
        <a:p>
          <a:endParaRPr lang="es-ES" sz="2000"/>
        </a:p>
      </dgm:t>
    </dgm:pt>
    <dgm:pt modelId="{CB847E78-E7B4-4C72-946C-7B4663638012}">
      <dgm:prSet custT="1"/>
      <dgm:spPr>
        <a:solidFill>
          <a:schemeClr val="tx2">
            <a:lumMod val="50000"/>
          </a:schemeClr>
        </a:solidFill>
        <a:ln>
          <a:solidFill>
            <a:schemeClr val="accent5">
              <a:hueOff val="0"/>
              <a:satOff val="0"/>
              <a:lumOff val="0"/>
            </a:schemeClr>
          </a:solidFill>
        </a:ln>
      </dgm:spPr>
      <dgm:t>
        <a:bodyPr/>
        <a:lstStyle/>
        <a:p>
          <a:pPr algn="ctr"/>
          <a:r>
            <a:rPr lang="as-IN" sz="2000" b="1" dirty="0">
              <a:effectLst>
                <a:outerShdw blurRad="38100" dist="38100" dir="2700000" algn="tl">
                  <a:srgbClr val="000000"/>
                </a:outerShdw>
              </a:effectLst>
            </a:rPr>
            <a:t>আজ্ঞা এবং পাপ</a:t>
          </a:r>
          <a:endParaRPr lang="es-ES" sz="2000" dirty="0">
            <a:effectLst>
              <a:outerShdw blurRad="38100" dist="38100" dir="2700000" algn="tl">
                <a:srgbClr val="000000"/>
              </a:outerShdw>
            </a:effectLst>
          </a:endParaRPr>
        </a:p>
      </dgm:t>
    </dgm:pt>
    <dgm:pt modelId="{4F968CB2-2221-46FE-8F61-D1469684AD12}" type="parTrans" cxnId="{30701EA0-3F50-4CDA-8ED5-D70428767ADE}">
      <dgm:prSet/>
      <dgm:spPr/>
      <dgm:t>
        <a:bodyPr/>
        <a:lstStyle/>
        <a:p>
          <a:endParaRPr lang="es-ES" sz="2000"/>
        </a:p>
      </dgm:t>
    </dgm:pt>
    <dgm:pt modelId="{22B973CC-D311-414F-B437-8FF3B64080A1}" type="sibTrans" cxnId="{30701EA0-3F50-4CDA-8ED5-D70428767ADE}">
      <dgm:prSet custT="1"/>
      <dgm:spPr/>
      <dgm:t>
        <a:bodyPr/>
        <a:lstStyle/>
        <a:p>
          <a:endParaRPr lang="es-ES" sz="2000"/>
        </a:p>
      </dgm:t>
    </dgm:pt>
    <dgm:pt modelId="{EACBFA24-5F28-4D0D-9FF7-2FC7E96A6FC9}">
      <dgm:prSet custT="1"/>
      <dgm:spPr>
        <a:solidFill>
          <a:schemeClr val="accent3">
            <a:lumMod val="20000"/>
            <a:lumOff val="80000"/>
            <a:alpha val="90000"/>
          </a:schemeClr>
        </a:solidFill>
        <a:ln w="25400">
          <a:solidFill>
            <a:schemeClr val="accent3">
              <a:lumMod val="75000"/>
            </a:schemeClr>
          </a:solidFill>
        </a:ln>
        <a:scene3d>
          <a:camera prst="orthographicFront"/>
          <a:lightRig rig="flat" dir="t"/>
        </a:scene3d>
        <a:sp3d z="-190500" extrusionH="12700" prstMaterial="plastic">
          <a:bevelT w="139700"/>
        </a:sp3d>
      </dgm:spPr>
      <dgm:t>
        <a:bodyPr/>
        <a:lstStyle/>
        <a:p>
          <a:pPr marL="355600" indent="-355600" rtl="0">
            <a:buSzPct val="140000"/>
            <a:buFontTx/>
            <a:buBlip>
              <a:blip xmlns:r="http://schemas.openxmlformats.org/officeDocument/2006/relationships" r:embed="rId2"/>
            </a:buBlip>
          </a:pPr>
          <a:r>
            <a:rPr lang="as-IN" sz="2400" b="1" dirty="0">
              <a:solidFill>
                <a:schemeClr val="accent3">
                  <a:lumMod val="50000"/>
                </a:schemeClr>
              </a:solidFill>
            </a:rPr>
            <a:t>আইন এবং পাপ</a:t>
          </a:r>
          <a:endParaRPr lang="es-ES" sz="2400" dirty="0">
            <a:solidFill>
              <a:schemeClr val="accent3">
                <a:lumMod val="50000"/>
              </a:schemeClr>
            </a:solidFill>
          </a:endParaRPr>
        </a:p>
      </dgm:t>
    </dgm:pt>
    <dgm:pt modelId="{FA1D00DE-8451-4609-9534-0FF998FBFAD7}" type="parTrans" cxnId="{DF613583-462D-4942-BAAF-FF8675D1FF15}">
      <dgm:prSet/>
      <dgm:spPr/>
      <dgm:t>
        <a:bodyPr/>
        <a:lstStyle/>
        <a:p>
          <a:endParaRPr lang="es-ES" sz="2000"/>
        </a:p>
      </dgm:t>
    </dgm:pt>
    <dgm:pt modelId="{E6E0A355-D688-4A50-8A64-89EED151095F}" type="sibTrans" cxnId="{DF613583-462D-4942-BAAF-FF8675D1FF15}">
      <dgm:prSet/>
      <dgm:spPr/>
      <dgm:t>
        <a:bodyPr/>
        <a:lstStyle/>
        <a:p>
          <a:endParaRPr lang="es-ES" sz="2000"/>
        </a:p>
      </dgm:t>
    </dgm:pt>
    <dgm:pt modelId="{2993ADCF-14BA-46B2-8AC6-8D5EEAE3834D}">
      <dgm:prSet custT="1"/>
      <dgm:spPr>
        <a:solidFill>
          <a:schemeClr val="accent6">
            <a:lumMod val="75000"/>
          </a:schemeClr>
        </a:solidFill>
      </dgm:spPr>
      <dgm:t>
        <a:bodyPr/>
        <a:lstStyle/>
        <a:p>
          <a:pPr algn="ctr"/>
          <a:r>
            <a:rPr lang="as-IN" sz="2400" b="1" dirty="0">
              <a:effectLst>
                <a:outerShdw blurRad="38100" dist="38100" dir="2700000" algn="tl">
                  <a:srgbClr val="000000"/>
                </a:outerShdw>
              </a:effectLst>
            </a:rPr>
            <a:t>সুসমাচার</a:t>
          </a:r>
          <a:endParaRPr lang="es-ES" sz="2400" dirty="0">
            <a:effectLst>
              <a:outerShdw blurRad="38100" dist="38100" dir="2700000" algn="tl">
                <a:srgbClr val="000000"/>
              </a:outerShdw>
            </a:effectLst>
          </a:endParaRPr>
        </a:p>
      </dgm:t>
    </dgm:pt>
    <dgm:pt modelId="{7D55C386-9B0A-47C2-A7D5-84BACEBE3310}" type="parTrans" cxnId="{C3202C65-0A88-4E90-BEFC-C3FFFF71206C}">
      <dgm:prSet/>
      <dgm:spPr/>
      <dgm:t>
        <a:bodyPr/>
        <a:lstStyle/>
        <a:p>
          <a:endParaRPr lang="es-ES" sz="2000"/>
        </a:p>
      </dgm:t>
    </dgm:pt>
    <dgm:pt modelId="{C510662D-BA70-4B58-9132-D2FAD51DB896}" type="sibTrans" cxnId="{C3202C65-0A88-4E90-BEFC-C3FFFF71206C}">
      <dgm:prSet/>
      <dgm:spPr/>
      <dgm:t>
        <a:bodyPr/>
        <a:lstStyle/>
        <a:p>
          <a:endParaRPr lang="es-ES" sz="2000"/>
        </a:p>
      </dgm:t>
    </dgm:pt>
    <dgm:pt modelId="{7E8613D1-3FF3-429A-A684-A4DDA2E5A53C}">
      <dgm:prSet custT="1"/>
      <dgm:spPr>
        <a:solidFill>
          <a:schemeClr val="accent6">
            <a:lumMod val="20000"/>
            <a:lumOff val="80000"/>
            <a:alpha val="90000"/>
          </a:schemeClr>
        </a:solidFill>
        <a:ln w="25400">
          <a:solidFill>
            <a:schemeClr val="accent6">
              <a:lumMod val="75000"/>
            </a:schemeClr>
          </a:solidFill>
        </a:ln>
        <a:scene3d>
          <a:camera prst="orthographicFront"/>
          <a:lightRig rig="flat" dir="t"/>
        </a:scene3d>
        <a:sp3d z="-190500" extrusionH="12700" prstMaterial="plastic">
          <a:bevelT w="139700"/>
        </a:sp3d>
      </dgm:spPr>
      <dgm:t>
        <a:bodyPr/>
        <a:lstStyle/>
        <a:p>
          <a:pPr marL="269875" indent="-269875" rtl="0">
            <a:buSzPct val="120000"/>
            <a:buFontTx/>
            <a:buBlip>
              <a:blip xmlns:r="http://schemas.openxmlformats.org/officeDocument/2006/relationships" r:embed="rId3"/>
            </a:buBlip>
          </a:pPr>
          <a:r>
            <a:rPr lang="as-IN" sz="2400" b="1" dirty="0">
              <a:solidFill>
                <a:schemeClr val="accent6">
                  <a:lumMod val="50000"/>
                </a:schemeClr>
              </a:solidFill>
            </a:rPr>
            <a:t>সুসমাচার এবং আইন</a:t>
          </a:r>
          <a:endParaRPr lang="es-ES" sz="2400" dirty="0">
            <a:solidFill>
              <a:schemeClr val="accent6">
                <a:lumMod val="50000"/>
              </a:schemeClr>
            </a:solidFill>
          </a:endParaRPr>
        </a:p>
      </dgm:t>
    </dgm:pt>
    <dgm:pt modelId="{7B184EBE-8204-4CAD-8827-73E1F35A1ECE}" type="parTrans" cxnId="{854114C0-C25D-4062-B4AE-B85FF6F73888}">
      <dgm:prSet/>
      <dgm:spPr/>
      <dgm:t>
        <a:bodyPr/>
        <a:lstStyle/>
        <a:p>
          <a:endParaRPr lang="es-ES" sz="2000"/>
        </a:p>
      </dgm:t>
    </dgm:pt>
    <dgm:pt modelId="{7D70D7BA-CE87-4C9B-AD46-0E3DBC7B1067}" type="sibTrans" cxnId="{854114C0-C25D-4062-B4AE-B85FF6F73888}">
      <dgm:prSet/>
      <dgm:spPr/>
      <dgm:t>
        <a:bodyPr/>
        <a:lstStyle/>
        <a:p>
          <a:endParaRPr lang="es-ES" sz="2000"/>
        </a:p>
      </dgm:t>
    </dgm:pt>
    <dgm:pt modelId="{4B56002C-64EA-4024-80F8-436863AE2F53}">
      <dgm:prSet custT="1"/>
      <dgm:spPr>
        <a:solidFill>
          <a:schemeClr val="accent6">
            <a:lumMod val="20000"/>
            <a:lumOff val="80000"/>
            <a:alpha val="90000"/>
          </a:schemeClr>
        </a:solidFill>
        <a:ln w="25400">
          <a:solidFill>
            <a:schemeClr val="accent6">
              <a:lumMod val="75000"/>
            </a:schemeClr>
          </a:solidFill>
        </a:ln>
        <a:scene3d>
          <a:camera prst="orthographicFront"/>
          <a:lightRig rig="flat" dir="t"/>
        </a:scene3d>
        <a:sp3d z="-190500" extrusionH="12700" prstMaterial="plastic">
          <a:bevelT w="139700"/>
        </a:sp3d>
      </dgm:spPr>
      <dgm:t>
        <a:bodyPr/>
        <a:lstStyle/>
        <a:p>
          <a:pPr marL="269875" indent="-269875" rtl="0">
            <a:buSzPct val="120000"/>
            <a:buFontTx/>
            <a:buBlip>
              <a:blip xmlns:r="http://schemas.openxmlformats.org/officeDocument/2006/relationships" r:embed="rId3"/>
            </a:buBlip>
          </a:pPr>
          <a:r>
            <a:rPr lang="as-IN" sz="2400" b="1" dirty="0">
              <a:solidFill>
                <a:schemeClr val="accent6">
                  <a:lumMod val="50000"/>
                </a:schemeClr>
              </a:solidFill>
            </a:rPr>
            <a:t>পাথরের উপর নির্মিত</a:t>
          </a:r>
          <a:endParaRPr lang="es-ES" sz="2400" dirty="0">
            <a:solidFill>
              <a:schemeClr val="accent6">
                <a:lumMod val="50000"/>
              </a:schemeClr>
            </a:solidFill>
          </a:endParaRPr>
        </a:p>
      </dgm:t>
    </dgm:pt>
    <dgm:pt modelId="{F5FC52E4-2827-47DE-95F1-7ED2C42CD9FD}" type="sibTrans" cxnId="{59B1C286-B434-4A1D-B62A-0D85AC8A9850}">
      <dgm:prSet/>
      <dgm:spPr/>
      <dgm:t>
        <a:bodyPr/>
        <a:lstStyle/>
        <a:p>
          <a:endParaRPr lang="es-ES" sz="2000"/>
        </a:p>
      </dgm:t>
    </dgm:pt>
    <dgm:pt modelId="{C4427067-2768-4A61-8C2A-3B4271D61757}" type="parTrans" cxnId="{59B1C286-B434-4A1D-B62A-0D85AC8A9850}">
      <dgm:prSet/>
      <dgm:spPr/>
      <dgm:t>
        <a:bodyPr/>
        <a:lstStyle/>
        <a:p>
          <a:endParaRPr lang="es-ES" sz="2000"/>
        </a:p>
      </dgm:t>
    </dgm:pt>
    <dgm:pt modelId="{C9C3339A-ACA7-4CE8-950B-885ECD570D11}" type="pres">
      <dgm:prSet presAssocID="{C3C0D347-2ADF-48F4-86D0-A59B151E3D82}" presName="diagram" presStyleCnt="0">
        <dgm:presLayoutVars>
          <dgm:dir/>
          <dgm:animLvl val="lvl"/>
          <dgm:resizeHandles val="exact"/>
        </dgm:presLayoutVars>
      </dgm:prSet>
      <dgm:spPr/>
    </dgm:pt>
    <dgm:pt modelId="{A0BB0C4B-3D82-4F1B-AD10-98CFA17195C6}" type="pres">
      <dgm:prSet presAssocID="{2B16C065-3617-4857-B8FB-406D7464A662}" presName="compNode" presStyleCnt="0"/>
      <dgm:spPr/>
    </dgm:pt>
    <dgm:pt modelId="{ADB5C8FA-4108-43E4-80C1-E4BB2C2435ED}" type="pres">
      <dgm:prSet presAssocID="{2B16C065-3617-4857-B8FB-406D7464A662}" presName="childRect" presStyleLbl="bgAcc1" presStyleIdx="0" presStyleCnt="3">
        <dgm:presLayoutVars>
          <dgm:bulletEnabled val="1"/>
        </dgm:presLayoutVars>
      </dgm:prSet>
      <dgm:spPr/>
    </dgm:pt>
    <dgm:pt modelId="{8F010A2E-10CE-48B3-91A1-BE2E1AEB8623}" type="pres">
      <dgm:prSet presAssocID="{2B16C065-3617-4857-B8FB-406D7464A662}" presName="parentText" presStyleLbl="node1" presStyleIdx="0" presStyleCnt="0">
        <dgm:presLayoutVars>
          <dgm:chMax val="0"/>
          <dgm:bulletEnabled val="1"/>
        </dgm:presLayoutVars>
      </dgm:prSet>
      <dgm:spPr/>
    </dgm:pt>
    <dgm:pt modelId="{764D55A5-FCD3-4914-85B6-6B501B964A83}" type="pres">
      <dgm:prSet presAssocID="{2B16C065-3617-4857-B8FB-406D7464A662}" presName="parentRect" presStyleLbl="alignNode1" presStyleIdx="0" presStyleCnt="3"/>
      <dgm:spPr/>
    </dgm:pt>
    <dgm:pt modelId="{8F28401E-E283-4120-B2F0-7BC6372CE328}" type="pres">
      <dgm:prSet presAssocID="{2B16C065-3617-4857-B8FB-406D7464A662}" presName="adorn" presStyleLbl="fgAccFollowNode1" presStyleIdx="0" presStyleCnt="3"/>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3BD2C78A-7FEB-45B5-B7C1-C655474481B5}" type="pres">
      <dgm:prSet presAssocID="{4E00E76D-EE03-4E23-8ED9-C3B9F96EB7C5}" presName="sibTrans" presStyleLbl="sibTrans2D1" presStyleIdx="0" presStyleCnt="0"/>
      <dgm:spPr/>
    </dgm:pt>
    <dgm:pt modelId="{522BD750-C51B-42A0-8A0A-6E641922D0CB}" type="pres">
      <dgm:prSet presAssocID="{CB847E78-E7B4-4C72-946C-7B4663638012}" presName="compNode" presStyleCnt="0"/>
      <dgm:spPr/>
    </dgm:pt>
    <dgm:pt modelId="{4A54D78A-3D96-497B-932C-5FB5FF2435E0}" type="pres">
      <dgm:prSet presAssocID="{CB847E78-E7B4-4C72-946C-7B4663638012}" presName="childRect" presStyleLbl="bgAcc1" presStyleIdx="1" presStyleCnt="3">
        <dgm:presLayoutVars>
          <dgm:bulletEnabled val="1"/>
        </dgm:presLayoutVars>
      </dgm:prSet>
      <dgm:spPr/>
    </dgm:pt>
    <dgm:pt modelId="{700B586C-8202-43D4-B2D8-C42EB9102510}" type="pres">
      <dgm:prSet presAssocID="{CB847E78-E7B4-4C72-946C-7B4663638012}" presName="parentText" presStyleLbl="node1" presStyleIdx="0" presStyleCnt="0">
        <dgm:presLayoutVars>
          <dgm:chMax val="0"/>
          <dgm:bulletEnabled val="1"/>
        </dgm:presLayoutVars>
      </dgm:prSet>
      <dgm:spPr/>
    </dgm:pt>
    <dgm:pt modelId="{7B7B2313-826C-48DF-9700-CE3C0E35CEB8}" type="pres">
      <dgm:prSet presAssocID="{CB847E78-E7B4-4C72-946C-7B4663638012}" presName="parentRect" presStyleLbl="alignNode1" presStyleIdx="1" presStyleCnt="3"/>
      <dgm:spPr/>
    </dgm:pt>
    <dgm:pt modelId="{31A34F0A-E5D1-44E5-B86A-1D0601EC44D8}" type="pres">
      <dgm:prSet presAssocID="{CB847E78-E7B4-4C72-946C-7B4663638012}" presName="adorn" presStyleLbl="fgAccFollowNode1" presStyleIdx="1" presStyleCnt="3"/>
      <dgm:spPr>
        <a:blipFill dpi="0"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 modelId="{986A2C6E-F71F-40A5-9B03-3A2641F0A2A7}" type="pres">
      <dgm:prSet presAssocID="{22B973CC-D311-414F-B437-8FF3B64080A1}" presName="sibTrans" presStyleLbl="sibTrans2D1" presStyleIdx="0" presStyleCnt="0"/>
      <dgm:spPr/>
    </dgm:pt>
    <dgm:pt modelId="{7A326C78-B207-4ADC-82D6-ED3CCDDEDFB3}" type="pres">
      <dgm:prSet presAssocID="{2993ADCF-14BA-46B2-8AC6-8D5EEAE3834D}" presName="compNode" presStyleCnt="0"/>
      <dgm:spPr/>
    </dgm:pt>
    <dgm:pt modelId="{E9D18C7D-159A-4084-B59F-6DC46BEC485F}" type="pres">
      <dgm:prSet presAssocID="{2993ADCF-14BA-46B2-8AC6-8D5EEAE3834D}" presName="childRect" presStyleLbl="bgAcc1" presStyleIdx="2" presStyleCnt="3">
        <dgm:presLayoutVars>
          <dgm:bulletEnabled val="1"/>
        </dgm:presLayoutVars>
      </dgm:prSet>
      <dgm:spPr/>
    </dgm:pt>
    <dgm:pt modelId="{8A986546-82C2-4FD6-8559-3B1268ACEB67}" type="pres">
      <dgm:prSet presAssocID="{2993ADCF-14BA-46B2-8AC6-8D5EEAE3834D}" presName="parentText" presStyleLbl="node1" presStyleIdx="0" presStyleCnt="0">
        <dgm:presLayoutVars>
          <dgm:chMax val="0"/>
          <dgm:bulletEnabled val="1"/>
        </dgm:presLayoutVars>
      </dgm:prSet>
      <dgm:spPr/>
    </dgm:pt>
    <dgm:pt modelId="{4A9A4F1A-D5FF-458A-B9CB-A55D90981938}" type="pres">
      <dgm:prSet presAssocID="{2993ADCF-14BA-46B2-8AC6-8D5EEAE3834D}" presName="parentRect" presStyleLbl="alignNode1" presStyleIdx="2" presStyleCnt="3"/>
      <dgm:spPr/>
    </dgm:pt>
    <dgm:pt modelId="{73B51779-CE85-45C5-99FB-6D2C9624B6DE}" type="pres">
      <dgm:prSet presAssocID="{2993ADCF-14BA-46B2-8AC6-8D5EEAE3834D}" presName="adorn" presStyleLbl="fgAccFollowNode1" presStyleIdx="2" presStyleCnt="3"/>
      <dgm:spPr>
        <a:blipFill rotWithShape="1">
          <a:blip xmlns:r="http://schemas.openxmlformats.org/officeDocument/2006/relationships"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a:blipFill>
      </dgm:spPr>
    </dgm:pt>
  </dgm:ptLst>
  <dgm:cxnLst>
    <dgm:cxn modelId="{75F4AB0F-AA80-491A-B6D9-B393AE193585}" type="presOf" srcId="{4E00E76D-EE03-4E23-8ED9-C3B9F96EB7C5}" destId="{3BD2C78A-7FEB-45B5-B7C1-C655474481B5}" srcOrd="0" destOrd="0" presId="urn:microsoft.com/office/officeart/2005/8/layout/bList2"/>
    <dgm:cxn modelId="{10BC1423-8C77-46D0-A154-7FB6AFB67F03}" type="presOf" srcId="{4B56002C-64EA-4024-80F8-436863AE2F53}" destId="{E9D18C7D-159A-4084-B59F-6DC46BEC485F}" srcOrd="0" destOrd="1" presId="urn:microsoft.com/office/officeart/2005/8/layout/bList2"/>
    <dgm:cxn modelId="{851DA927-577B-450B-ACD5-C37C53AC754E}" type="presOf" srcId="{7E8613D1-3FF3-429A-A684-A4DDA2E5A53C}" destId="{E9D18C7D-159A-4084-B59F-6DC46BEC485F}" srcOrd="0" destOrd="0" presId="urn:microsoft.com/office/officeart/2005/8/layout/bList2"/>
    <dgm:cxn modelId="{AD182E2D-F10B-4536-9A70-F0402A16FD5F}" type="presOf" srcId="{22B973CC-D311-414F-B437-8FF3B64080A1}" destId="{986A2C6E-F71F-40A5-9B03-3A2641F0A2A7}" srcOrd="0" destOrd="0" presId="urn:microsoft.com/office/officeart/2005/8/layout/bList2"/>
    <dgm:cxn modelId="{C3202C65-0A88-4E90-BEFC-C3FFFF71206C}" srcId="{C3C0D347-2ADF-48F4-86D0-A59B151E3D82}" destId="{2993ADCF-14BA-46B2-8AC6-8D5EEAE3834D}" srcOrd="2" destOrd="0" parTransId="{7D55C386-9B0A-47C2-A7D5-84BACEBE3310}" sibTransId="{C510662D-BA70-4B58-9132-D2FAD51DB896}"/>
    <dgm:cxn modelId="{3C906448-C923-4BA0-82AC-868A59BA8FC3}" type="presOf" srcId="{C3C0D347-2ADF-48F4-86D0-A59B151E3D82}" destId="{C9C3339A-ACA7-4CE8-950B-885ECD570D11}" srcOrd="0" destOrd="0" presId="urn:microsoft.com/office/officeart/2005/8/layout/bList2"/>
    <dgm:cxn modelId="{1BD56E6E-9D3A-4F91-9F45-EAA6596F51B5}" type="presOf" srcId="{03E2D6EB-23AF-4BE9-91CA-53E7BEE8899D}" destId="{ADB5C8FA-4108-43E4-80C1-E4BB2C2435ED}" srcOrd="0" destOrd="0" presId="urn:microsoft.com/office/officeart/2005/8/layout/bList2"/>
    <dgm:cxn modelId="{58243670-FCC9-4086-BD36-E7514C1E84C7}" type="presOf" srcId="{2B16C065-3617-4857-B8FB-406D7464A662}" destId="{8F010A2E-10CE-48B3-91A1-BE2E1AEB8623}" srcOrd="0" destOrd="0" presId="urn:microsoft.com/office/officeart/2005/8/layout/bList2"/>
    <dgm:cxn modelId="{73ECA478-3C62-4950-99FB-565392F48BD7}" type="presOf" srcId="{2993ADCF-14BA-46B2-8AC6-8D5EEAE3834D}" destId="{8A986546-82C2-4FD6-8559-3B1268ACEB67}" srcOrd="0" destOrd="0" presId="urn:microsoft.com/office/officeart/2005/8/layout/bList2"/>
    <dgm:cxn modelId="{08B88979-AC5D-4D91-9B23-6B79DFA43F0C}" type="presOf" srcId="{CB847E78-E7B4-4C72-946C-7B4663638012}" destId="{7B7B2313-826C-48DF-9700-CE3C0E35CEB8}" srcOrd="1" destOrd="0" presId="urn:microsoft.com/office/officeart/2005/8/layout/bList2"/>
    <dgm:cxn modelId="{DF613583-462D-4942-BAAF-FF8675D1FF15}" srcId="{CB847E78-E7B4-4C72-946C-7B4663638012}" destId="{EACBFA24-5F28-4D0D-9FF7-2FC7E96A6FC9}" srcOrd="0" destOrd="0" parTransId="{FA1D00DE-8451-4609-9534-0FF998FBFAD7}" sibTransId="{E6E0A355-D688-4A50-8A64-89EED151095F}"/>
    <dgm:cxn modelId="{59B1C286-B434-4A1D-B62A-0D85AC8A9850}" srcId="{2993ADCF-14BA-46B2-8AC6-8D5EEAE3834D}" destId="{4B56002C-64EA-4024-80F8-436863AE2F53}" srcOrd="1" destOrd="0" parTransId="{C4427067-2768-4A61-8C2A-3B4271D61757}" sibTransId="{F5FC52E4-2827-47DE-95F1-7ED2C42CD9FD}"/>
    <dgm:cxn modelId="{43EA4991-8B7E-4A55-B099-D97E4F11BC44}" type="presOf" srcId="{CB847E78-E7B4-4C72-946C-7B4663638012}" destId="{700B586C-8202-43D4-B2D8-C42EB9102510}" srcOrd="0" destOrd="0" presId="urn:microsoft.com/office/officeart/2005/8/layout/bList2"/>
    <dgm:cxn modelId="{30701EA0-3F50-4CDA-8ED5-D70428767ADE}" srcId="{C3C0D347-2ADF-48F4-86D0-A59B151E3D82}" destId="{CB847E78-E7B4-4C72-946C-7B4663638012}" srcOrd="1" destOrd="0" parTransId="{4F968CB2-2221-46FE-8F61-D1469684AD12}" sibTransId="{22B973CC-D311-414F-B437-8FF3B64080A1}"/>
    <dgm:cxn modelId="{0DB73BA6-0866-48B3-94E6-A9DA6D845ACF}" type="presOf" srcId="{2993ADCF-14BA-46B2-8AC6-8D5EEAE3834D}" destId="{4A9A4F1A-D5FF-458A-B9CB-A55D90981938}" srcOrd="1" destOrd="0" presId="urn:microsoft.com/office/officeart/2005/8/layout/bList2"/>
    <dgm:cxn modelId="{854114C0-C25D-4062-B4AE-B85FF6F73888}" srcId="{2993ADCF-14BA-46B2-8AC6-8D5EEAE3834D}" destId="{7E8613D1-3FF3-429A-A684-A4DDA2E5A53C}" srcOrd="0" destOrd="0" parTransId="{7B184EBE-8204-4CAD-8827-73E1F35A1ECE}" sibTransId="{7D70D7BA-CE87-4C9B-AD46-0E3DBC7B1067}"/>
    <dgm:cxn modelId="{7A37A5C4-B0D6-4717-8969-F0A410C4EAFA}" type="presOf" srcId="{2B16C065-3617-4857-B8FB-406D7464A662}" destId="{764D55A5-FCD3-4914-85B6-6B501B964A83}" srcOrd="1" destOrd="0" presId="urn:microsoft.com/office/officeart/2005/8/layout/bList2"/>
    <dgm:cxn modelId="{3ECCB7C6-1159-4915-B684-9A04D2DC6F7D}" type="presOf" srcId="{EACBFA24-5F28-4D0D-9FF7-2FC7E96A6FC9}" destId="{4A54D78A-3D96-497B-932C-5FB5FF2435E0}" srcOrd="0" destOrd="0" presId="urn:microsoft.com/office/officeart/2005/8/layout/bList2"/>
    <dgm:cxn modelId="{65EF09D0-F40F-463F-9D6F-28876739EA50}" srcId="{2B16C065-3617-4857-B8FB-406D7464A662}" destId="{03E2D6EB-23AF-4BE9-91CA-53E7BEE8899D}" srcOrd="0" destOrd="0" parTransId="{4105DC58-DE10-4355-9ABE-AD131502AB6B}" sibTransId="{2FD93B8D-9AB5-443E-B4A9-B19F62EFDDE1}"/>
    <dgm:cxn modelId="{88B755FC-0636-4ECB-A5DF-520D98AD1263}" srcId="{C3C0D347-2ADF-48F4-86D0-A59B151E3D82}" destId="{2B16C065-3617-4857-B8FB-406D7464A662}" srcOrd="0" destOrd="0" parTransId="{EEB4DEB8-1981-49EB-B531-B21FDC4DC458}" sibTransId="{4E00E76D-EE03-4E23-8ED9-C3B9F96EB7C5}"/>
    <dgm:cxn modelId="{645E2263-81B4-422B-AE71-2A6A1C2E37D8}" type="presParOf" srcId="{C9C3339A-ACA7-4CE8-950B-885ECD570D11}" destId="{A0BB0C4B-3D82-4F1B-AD10-98CFA17195C6}" srcOrd="0" destOrd="0" presId="urn:microsoft.com/office/officeart/2005/8/layout/bList2"/>
    <dgm:cxn modelId="{63FC06B0-29B0-4F5C-A810-3F9C747F1D26}" type="presParOf" srcId="{A0BB0C4B-3D82-4F1B-AD10-98CFA17195C6}" destId="{ADB5C8FA-4108-43E4-80C1-E4BB2C2435ED}" srcOrd="0" destOrd="0" presId="urn:microsoft.com/office/officeart/2005/8/layout/bList2"/>
    <dgm:cxn modelId="{156CC868-54B4-4A61-ADEB-261318003FFD}" type="presParOf" srcId="{A0BB0C4B-3D82-4F1B-AD10-98CFA17195C6}" destId="{8F010A2E-10CE-48B3-91A1-BE2E1AEB8623}" srcOrd="1" destOrd="0" presId="urn:microsoft.com/office/officeart/2005/8/layout/bList2"/>
    <dgm:cxn modelId="{067C9862-BACC-45B9-8ED3-F8C16E6A3739}" type="presParOf" srcId="{A0BB0C4B-3D82-4F1B-AD10-98CFA17195C6}" destId="{764D55A5-FCD3-4914-85B6-6B501B964A83}" srcOrd="2" destOrd="0" presId="urn:microsoft.com/office/officeart/2005/8/layout/bList2"/>
    <dgm:cxn modelId="{B9F2AE44-87AB-48DB-925D-F21270B84795}" type="presParOf" srcId="{A0BB0C4B-3D82-4F1B-AD10-98CFA17195C6}" destId="{8F28401E-E283-4120-B2F0-7BC6372CE328}" srcOrd="3" destOrd="0" presId="urn:microsoft.com/office/officeart/2005/8/layout/bList2"/>
    <dgm:cxn modelId="{112D0153-8AEC-4110-803E-EE1CD7AEC242}" type="presParOf" srcId="{C9C3339A-ACA7-4CE8-950B-885ECD570D11}" destId="{3BD2C78A-7FEB-45B5-B7C1-C655474481B5}" srcOrd="1" destOrd="0" presId="urn:microsoft.com/office/officeart/2005/8/layout/bList2"/>
    <dgm:cxn modelId="{8263912B-D292-4C37-8B53-38BB026EFCE4}" type="presParOf" srcId="{C9C3339A-ACA7-4CE8-950B-885ECD570D11}" destId="{522BD750-C51B-42A0-8A0A-6E641922D0CB}" srcOrd="2" destOrd="0" presId="urn:microsoft.com/office/officeart/2005/8/layout/bList2"/>
    <dgm:cxn modelId="{4DDDAB59-D01B-4B24-BE32-7AC327109B41}" type="presParOf" srcId="{522BD750-C51B-42A0-8A0A-6E641922D0CB}" destId="{4A54D78A-3D96-497B-932C-5FB5FF2435E0}" srcOrd="0" destOrd="0" presId="urn:microsoft.com/office/officeart/2005/8/layout/bList2"/>
    <dgm:cxn modelId="{2F320E37-51EE-4F6C-B7B7-7E1FBE8A95ED}" type="presParOf" srcId="{522BD750-C51B-42A0-8A0A-6E641922D0CB}" destId="{700B586C-8202-43D4-B2D8-C42EB9102510}" srcOrd="1" destOrd="0" presId="urn:microsoft.com/office/officeart/2005/8/layout/bList2"/>
    <dgm:cxn modelId="{AD6D1374-BB43-4D16-93D5-CF08FA8FB167}" type="presParOf" srcId="{522BD750-C51B-42A0-8A0A-6E641922D0CB}" destId="{7B7B2313-826C-48DF-9700-CE3C0E35CEB8}" srcOrd="2" destOrd="0" presId="urn:microsoft.com/office/officeart/2005/8/layout/bList2"/>
    <dgm:cxn modelId="{58295B37-14BD-4D34-A076-5A4948488587}" type="presParOf" srcId="{522BD750-C51B-42A0-8A0A-6E641922D0CB}" destId="{31A34F0A-E5D1-44E5-B86A-1D0601EC44D8}" srcOrd="3" destOrd="0" presId="urn:microsoft.com/office/officeart/2005/8/layout/bList2"/>
    <dgm:cxn modelId="{5AEA2F27-15C2-4692-84E9-834DD7C820AC}" type="presParOf" srcId="{C9C3339A-ACA7-4CE8-950B-885ECD570D11}" destId="{986A2C6E-F71F-40A5-9B03-3A2641F0A2A7}" srcOrd="3" destOrd="0" presId="urn:microsoft.com/office/officeart/2005/8/layout/bList2"/>
    <dgm:cxn modelId="{96B45CB5-FCD0-418D-85D7-21FBF4B0F61B}" type="presParOf" srcId="{C9C3339A-ACA7-4CE8-950B-885ECD570D11}" destId="{7A326C78-B207-4ADC-82D6-ED3CCDDEDFB3}" srcOrd="4" destOrd="0" presId="urn:microsoft.com/office/officeart/2005/8/layout/bList2"/>
    <dgm:cxn modelId="{81EBB28E-23A1-4670-974C-8073C9213487}" type="presParOf" srcId="{7A326C78-B207-4ADC-82D6-ED3CCDDEDFB3}" destId="{E9D18C7D-159A-4084-B59F-6DC46BEC485F}" srcOrd="0" destOrd="0" presId="urn:microsoft.com/office/officeart/2005/8/layout/bList2"/>
    <dgm:cxn modelId="{A5CC7510-1ABE-47AF-9E77-434852BFC185}" type="presParOf" srcId="{7A326C78-B207-4ADC-82D6-ED3CCDDEDFB3}" destId="{8A986546-82C2-4FD6-8559-3B1268ACEB67}" srcOrd="1" destOrd="0" presId="urn:microsoft.com/office/officeart/2005/8/layout/bList2"/>
    <dgm:cxn modelId="{C45EDC4A-90BF-45C0-97AA-36922125C1C8}" type="presParOf" srcId="{7A326C78-B207-4ADC-82D6-ED3CCDDEDFB3}" destId="{4A9A4F1A-D5FF-458A-B9CB-A55D90981938}" srcOrd="2" destOrd="0" presId="urn:microsoft.com/office/officeart/2005/8/layout/bList2"/>
    <dgm:cxn modelId="{84B11777-9877-4AFE-93C2-A8C34D206E90}" type="presParOf" srcId="{7A326C78-B207-4ADC-82D6-ED3CCDDEDFB3}" destId="{73B51779-CE85-45C5-99FB-6D2C9624B6DE}"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1674AA-9402-48AE-9589-BBE35ECC8144}" type="doc">
      <dgm:prSet loTypeId="urn:microsoft.com/office/officeart/2008/layout/AccentedPicture" loCatId="picture" qsTypeId="urn:microsoft.com/office/officeart/2005/8/quickstyle/simple5" qsCatId="simple" csTypeId="urn:microsoft.com/office/officeart/2005/8/colors/accent0_2" csCatId="mainScheme" phldr="1"/>
      <dgm:spPr/>
      <dgm:t>
        <a:bodyPr/>
        <a:lstStyle/>
        <a:p>
          <a:endParaRPr lang="es-ES"/>
        </a:p>
      </dgm:t>
    </dgm:pt>
    <dgm:pt modelId="{B502C1E5-0C74-4C12-828B-82A1871A27DC}">
      <dgm:prSet/>
      <dgm:spPr/>
      <dgm:t>
        <a:bodyPr/>
        <a:lstStyle/>
        <a:p>
          <a:endParaRPr lang="es-ES" dirty="0"/>
        </a:p>
      </dgm:t>
    </dgm:pt>
    <dgm:pt modelId="{D0CCA5B1-6BC1-4857-91E2-9171CDBA7215}" type="parTrans" cxnId="{19F32117-E036-4207-ACD2-7E417E67995A}">
      <dgm:prSet/>
      <dgm:spPr/>
      <dgm:t>
        <a:bodyPr/>
        <a:lstStyle/>
        <a:p>
          <a:endParaRPr lang="es-ES"/>
        </a:p>
      </dgm:t>
    </dgm:pt>
    <dgm:pt modelId="{72A67D2F-3412-4934-AB16-8DDB456215FA}" type="sibTrans" cxnId="{19F32117-E036-4207-ACD2-7E417E67995A}">
      <dgm:prSet/>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r="157"/>
          </a:stretch>
        </a:blipFill>
      </dgm:spPr>
      <dgm:t>
        <a:bodyPr/>
        <a:lstStyle/>
        <a:p>
          <a:endParaRPr lang="es-ES"/>
        </a:p>
      </dgm:t>
    </dgm:pt>
    <dgm:pt modelId="{881DFFCF-3EA4-48A3-BE30-F013A047D481}">
      <dgm:prSet custT="1"/>
      <dgm:spPr/>
      <dgm:t>
        <a:bodyPr/>
        <a:lstStyle/>
        <a:p>
          <a:pPr algn="just"/>
          <a:r>
            <a:rPr lang="as-IN" sz="1800" b="1" dirty="0"/>
            <a:t>এমন জায়গায় যাওয়া পরিহার করুন যেখানে পাপ করার সম্ভাবনা থাকে (মার্ক ৯:৪৫; ইয়োব ২৩:১১)। উদাহরণস্বরূপ, নাইটক্লাবে যাওয়া।</a:t>
          </a:r>
          <a:endParaRPr lang="es-ES" sz="1800" dirty="0"/>
        </a:p>
      </dgm:t>
    </dgm:pt>
    <dgm:pt modelId="{971F02C4-E8F7-4634-A112-9198351D5B39}" type="parTrans" cxnId="{9EF477A3-B909-4EAC-9D34-CD1E68B85A41}">
      <dgm:prSet/>
      <dgm:spPr/>
      <dgm:t>
        <a:bodyPr/>
        <a:lstStyle/>
        <a:p>
          <a:endParaRPr lang="es-ES"/>
        </a:p>
      </dgm:t>
    </dgm:pt>
    <dgm:pt modelId="{C893A2E2-CE28-4B6A-B716-DFAF7505E38C}" type="sibTrans" cxnId="{9EF477A3-B909-4EAC-9D34-CD1E68B85A41}">
      <dgm:prSet/>
      <dgm:spPr/>
      <dgm:t>
        <a:bodyPr/>
        <a:lstStyle/>
        <a:p>
          <a:endParaRPr lang="es-ES"/>
        </a:p>
      </dgm:t>
    </dgm:pt>
    <dgm:pt modelId="{531A7720-FF19-46D8-9897-A3A01C9114BA}">
      <dgm:prSet custT="1"/>
      <dgm:spPr/>
      <dgm:t>
        <a:bodyPr/>
        <a:lstStyle/>
        <a:p>
          <a:pPr algn="just"/>
          <a:r>
            <a:rPr lang="as-IN" sz="1800" b="1" dirty="0"/>
            <a:t>এমন জিনিস দেখা থেকে বিরত থাকুন যা আপনাকে পাপের দিকে চালিত করতে পারে (মার্ক ৯:৪৭; ইয়োব ৩১:১)। উদাহরণস্বরূপ, অশ্লীল দৃশ্যযুক্ত চলচ্চিত্র দেখা।</a:t>
          </a:r>
          <a:endParaRPr lang="es-ES" sz="1800" dirty="0"/>
        </a:p>
      </dgm:t>
    </dgm:pt>
    <dgm:pt modelId="{95FA6E60-22B3-4FF1-9058-5C8BF8D93A5A}" type="parTrans" cxnId="{6DA4A692-8DB1-47EA-A1E2-1AFFE0E14C5B}">
      <dgm:prSet/>
      <dgm:spPr/>
      <dgm:t>
        <a:bodyPr/>
        <a:lstStyle/>
        <a:p>
          <a:endParaRPr lang="es-ES"/>
        </a:p>
      </dgm:t>
    </dgm:pt>
    <dgm:pt modelId="{03BA7BCE-D8CC-4C0D-8D12-D90C2B26329D}" type="sibTrans" cxnId="{6DA4A692-8DB1-47EA-A1E2-1AFFE0E14C5B}">
      <dgm:prSet/>
      <dgm:spPr/>
      <dgm:t>
        <a:bodyPr/>
        <a:lstStyle/>
        <a:p>
          <a:endParaRPr lang="es-ES"/>
        </a:p>
      </dgm:t>
    </dgm:pt>
    <dgm:pt modelId="{4A8EA160-BDF8-49C7-A0DE-0657AD3FC2C8}">
      <dgm:prSet custT="1"/>
      <dgm:spPr/>
      <dgm:t>
        <a:bodyPr/>
        <a:lstStyle/>
        <a:p>
          <a:pPr algn="just"/>
          <a:r>
            <a:rPr lang="as-IN" sz="1660" b="1" dirty="0"/>
            <a:t>পাপের দিকে নিয়ে যেতে পারে এমন কাজ করা থেকে বিরত থাকুন।</a:t>
          </a:r>
          <a:r>
            <a:rPr lang="as-IN" sz="1800" b="1" dirty="0"/>
            <a:t>
(মার্ক ৯:৪৩; ইয়োব ২৩:১২)। উদাহরণস্বরূপ, মদ কেনা।</a:t>
          </a:r>
          <a:endParaRPr lang="es-ES" sz="1800" dirty="0"/>
        </a:p>
      </dgm:t>
    </dgm:pt>
    <dgm:pt modelId="{DD0F1DE4-C4B1-412E-942E-1A1ED12C8937}" type="parTrans" cxnId="{35B36EA7-02DB-465D-9650-94E48CF2DF59}">
      <dgm:prSet/>
      <dgm:spPr/>
      <dgm:t>
        <a:bodyPr/>
        <a:lstStyle/>
        <a:p>
          <a:endParaRPr lang="es-ES"/>
        </a:p>
      </dgm:t>
    </dgm:pt>
    <dgm:pt modelId="{F49D8233-FC12-4078-A10F-A05FF2C4A826}" type="sibTrans" cxnId="{35B36EA7-02DB-465D-9650-94E48CF2DF59}">
      <dgm:prSet/>
      <dgm:spPr/>
      <dgm:t>
        <a:bodyPr/>
        <a:lstStyle/>
        <a:p>
          <a:endParaRPr lang="es-ES"/>
        </a:p>
      </dgm:t>
    </dgm:pt>
    <dgm:pt modelId="{C449AA02-DE7C-4A27-A792-322BB2044BBF}" type="pres">
      <dgm:prSet presAssocID="{8D1674AA-9402-48AE-9589-BBE35ECC8144}" presName="Name0" presStyleCnt="0">
        <dgm:presLayoutVars>
          <dgm:dir/>
        </dgm:presLayoutVars>
      </dgm:prSet>
      <dgm:spPr/>
    </dgm:pt>
    <dgm:pt modelId="{8C1DD53A-A127-477E-9A45-E319CBC4047D}" type="pres">
      <dgm:prSet presAssocID="{72A67D2F-3412-4934-AB16-8DDB456215FA}" presName="picture_1" presStyleLbl="bgImgPlace1" presStyleIdx="0" presStyleCnt="1" custScaleX="126346" custScaleY="109723" custLinFactNeighborX="-12213"/>
      <dgm:spPr/>
    </dgm:pt>
    <dgm:pt modelId="{D3D69C2C-86A7-48FC-9554-D425821280E4}" type="pres">
      <dgm:prSet presAssocID="{B502C1E5-0C74-4C12-828B-82A1871A27DC}" presName="text_1" presStyleLbl="node1" presStyleIdx="0" presStyleCnt="0">
        <dgm:presLayoutVars>
          <dgm:bulletEnabled val="1"/>
        </dgm:presLayoutVars>
      </dgm:prSet>
      <dgm:spPr/>
    </dgm:pt>
    <dgm:pt modelId="{F41AA789-D42D-4AB5-A6E0-357725B41F6B}" type="pres">
      <dgm:prSet presAssocID="{8D1674AA-9402-48AE-9589-BBE35ECC8144}" presName="linV" presStyleCnt="0"/>
      <dgm:spPr/>
    </dgm:pt>
    <dgm:pt modelId="{6111900F-48B1-47B3-A7A6-DB18604829F1}" type="pres">
      <dgm:prSet presAssocID="{4A8EA160-BDF8-49C7-A0DE-0657AD3FC2C8}" presName="pair" presStyleCnt="0"/>
      <dgm:spPr/>
    </dgm:pt>
    <dgm:pt modelId="{28A4D21D-4023-42A0-9CC2-839D1E83D141}" type="pres">
      <dgm:prSet presAssocID="{4A8EA160-BDF8-49C7-A0DE-0657AD3FC2C8}" presName="spaceH" presStyleLbl="node1" presStyleIdx="0" presStyleCnt="0"/>
      <dgm:spPr/>
    </dgm:pt>
    <dgm:pt modelId="{A3E26721-2A91-4149-9137-02C2D254B38D}" type="pres">
      <dgm:prSet presAssocID="{4A8EA160-BDF8-49C7-A0DE-0657AD3FC2C8}" presName="desPictures" presStyleLbl="alignImgPlace1" presStyleIdx="0" presStyleCnt="3" custLinFactNeighborX="3273" custLinFactNeighborY="8023"/>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ano levantada con relleno sólido"/>
        </a:ext>
      </dgm:extLst>
    </dgm:pt>
    <dgm:pt modelId="{29AD8F41-AF0C-4264-903E-452D266F2F0B}" type="pres">
      <dgm:prSet presAssocID="{4A8EA160-BDF8-49C7-A0DE-0657AD3FC2C8}" presName="desTextWrapper" presStyleCnt="0"/>
      <dgm:spPr/>
    </dgm:pt>
    <dgm:pt modelId="{749D9661-6A2C-438B-8F08-BF324734D887}" type="pres">
      <dgm:prSet presAssocID="{4A8EA160-BDF8-49C7-A0DE-0657AD3FC2C8}" presName="desText" presStyleLbl="revTx" presStyleIdx="0" presStyleCnt="3" custScaleX="89350" custLinFactNeighborX="387" custLinFactNeighborY="8023">
        <dgm:presLayoutVars>
          <dgm:bulletEnabled val="1"/>
        </dgm:presLayoutVars>
      </dgm:prSet>
      <dgm:spPr/>
    </dgm:pt>
    <dgm:pt modelId="{0FED0F23-3013-4E20-8177-CA2FEBA0CA83}" type="pres">
      <dgm:prSet presAssocID="{F49D8233-FC12-4078-A10F-A05FF2C4A826}" presName="spaceV" presStyleCnt="0"/>
      <dgm:spPr/>
    </dgm:pt>
    <dgm:pt modelId="{A625241E-BEA1-4156-B74B-923385CAEC80}" type="pres">
      <dgm:prSet presAssocID="{881DFFCF-3EA4-48A3-BE30-F013A047D481}" presName="pair" presStyleCnt="0"/>
      <dgm:spPr/>
    </dgm:pt>
    <dgm:pt modelId="{06E9EE3D-830C-4ACD-B395-B0FBC27F8526}" type="pres">
      <dgm:prSet presAssocID="{881DFFCF-3EA4-48A3-BE30-F013A047D481}" presName="spaceH" presStyleLbl="node1" presStyleIdx="0" presStyleCnt="0"/>
      <dgm:spPr/>
    </dgm:pt>
    <dgm:pt modelId="{B2A20C54-1088-424E-804D-69E4B512CA18}" type="pres">
      <dgm:prSet presAssocID="{881DFFCF-3EA4-48A3-BE30-F013A047D481}" presName="desPictures" presStyleLbl="alignImgPlace1" presStyleIdx="1" presStyleCnt="3" custLinFactNeighborY="24661"/>
      <dgm:spPr>
        <a:blipFill>
          <a:blip xmlns:r="http://schemas.openxmlformats.org/officeDocument/2006/relationships">
            <a:extLs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Huellas de zapatos con relleno sólido"/>
        </a:ext>
      </dgm:extLst>
    </dgm:pt>
    <dgm:pt modelId="{1C391FB2-7307-4AF5-8A6E-0A9C861ED2BC}" type="pres">
      <dgm:prSet presAssocID="{881DFFCF-3EA4-48A3-BE30-F013A047D481}" presName="desTextWrapper" presStyleCnt="0"/>
      <dgm:spPr/>
    </dgm:pt>
    <dgm:pt modelId="{CE8E2EDC-E163-4F49-BE30-A723E616D2F0}" type="pres">
      <dgm:prSet presAssocID="{881DFFCF-3EA4-48A3-BE30-F013A047D481}" presName="desText" presStyleLbl="revTx" presStyleIdx="1" presStyleCnt="3" custScaleX="89350" custLinFactNeighborY="24661">
        <dgm:presLayoutVars>
          <dgm:bulletEnabled val="1"/>
        </dgm:presLayoutVars>
      </dgm:prSet>
      <dgm:spPr/>
    </dgm:pt>
    <dgm:pt modelId="{E3DC4952-2FA2-49F7-9BE3-1946E43476C6}" type="pres">
      <dgm:prSet presAssocID="{C893A2E2-CE28-4B6A-B716-DFAF7505E38C}" presName="spaceV" presStyleCnt="0"/>
      <dgm:spPr/>
    </dgm:pt>
    <dgm:pt modelId="{35FB54E8-7E22-48D9-B272-01904CEFA0FD}" type="pres">
      <dgm:prSet presAssocID="{531A7720-FF19-46D8-9897-A3A01C9114BA}" presName="pair" presStyleCnt="0"/>
      <dgm:spPr/>
    </dgm:pt>
    <dgm:pt modelId="{458BFBFD-3BEA-4340-8908-FCD6E11BFAFF}" type="pres">
      <dgm:prSet presAssocID="{531A7720-FF19-46D8-9897-A3A01C9114BA}" presName="spaceH" presStyleLbl="node1" presStyleIdx="0" presStyleCnt="0"/>
      <dgm:spPr/>
    </dgm:pt>
    <dgm:pt modelId="{AA7CAD85-152C-4DA1-BE5F-17040AE02EF1}" type="pres">
      <dgm:prSet presAssocID="{531A7720-FF19-46D8-9897-A3A01C9114BA}" presName="desPictures" presStyleLbl="alignImgPlace1" presStyleIdx="2" presStyleCnt="3" custLinFactNeighborY="47784"/>
      <dgm:spPr>
        <a:blipFill>
          <a:blip xmlns:r="http://schemas.openxmlformats.org/officeDocument/2006/relationships">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Ojo con relleno sólido"/>
        </a:ext>
      </dgm:extLst>
    </dgm:pt>
    <dgm:pt modelId="{8C6C6C99-8EE7-4DE8-89E0-F3717071EADD}" type="pres">
      <dgm:prSet presAssocID="{531A7720-FF19-46D8-9897-A3A01C9114BA}" presName="desTextWrapper" presStyleCnt="0"/>
      <dgm:spPr/>
    </dgm:pt>
    <dgm:pt modelId="{48B6A596-E4D3-4D96-9C3C-1B80AAE93ACB}" type="pres">
      <dgm:prSet presAssocID="{531A7720-FF19-46D8-9897-A3A01C9114BA}" presName="desText" presStyleLbl="revTx" presStyleIdx="2" presStyleCnt="3" custScaleX="89350" custLinFactNeighborY="47784">
        <dgm:presLayoutVars>
          <dgm:bulletEnabled val="1"/>
        </dgm:presLayoutVars>
      </dgm:prSet>
      <dgm:spPr/>
    </dgm:pt>
    <dgm:pt modelId="{53180EDD-D8EF-4FDA-AB98-7FAB3716B293}" type="pres">
      <dgm:prSet presAssocID="{8D1674AA-9402-48AE-9589-BBE35ECC8144}" presName="maxNode" presStyleCnt="0"/>
      <dgm:spPr/>
    </dgm:pt>
    <dgm:pt modelId="{8F4D0847-575B-4F33-AB54-9DBF24DBE2F1}" type="pres">
      <dgm:prSet presAssocID="{8D1674AA-9402-48AE-9589-BBE35ECC8144}" presName="Name33" presStyleCnt="0"/>
      <dgm:spPr/>
    </dgm:pt>
  </dgm:ptLst>
  <dgm:cxnLst>
    <dgm:cxn modelId="{6D976404-CD86-4CA6-BBC8-7FCDE8DBB08F}" type="presOf" srcId="{881DFFCF-3EA4-48A3-BE30-F013A047D481}" destId="{CE8E2EDC-E163-4F49-BE30-A723E616D2F0}" srcOrd="0" destOrd="0" presId="urn:microsoft.com/office/officeart/2008/layout/AccentedPicture"/>
    <dgm:cxn modelId="{D136D80E-DA85-482E-BFF8-3F88B797622F}" type="presOf" srcId="{72A67D2F-3412-4934-AB16-8DDB456215FA}" destId="{8C1DD53A-A127-477E-9A45-E319CBC4047D}" srcOrd="0" destOrd="0" presId="urn:microsoft.com/office/officeart/2008/layout/AccentedPicture"/>
    <dgm:cxn modelId="{19F32117-E036-4207-ACD2-7E417E67995A}" srcId="{8D1674AA-9402-48AE-9589-BBE35ECC8144}" destId="{B502C1E5-0C74-4C12-828B-82A1871A27DC}" srcOrd="0" destOrd="0" parTransId="{D0CCA5B1-6BC1-4857-91E2-9171CDBA7215}" sibTransId="{72A67D2F-3412-4934-AB16-8DDB456215FA}"/>
    <dgm:cxn modelId="{4241152A-C4DA-47C2-B7B7-725333A47E3C}" type="presOf" srcId="{B502C1E5-0C74-4C12-828B-82A1871A27DC}" destId="{D3D69C2C-86A7-48FC-9554-D425821280E4}" srcOrd="0" destOrd="0" presId="urn:microsoft.com/office/officeart/2008/layout/AccentedPicture"/>
    <dgm:cxn modelId="{8F59022C-9162-425F-8592-A29A9C7D4FDD}" type="presOf" srcId="{8D1674AA-9402-48AE-9589-BBE35ECC8144}" destId="{C449AA02-DE7C-4A27-A792-322BB2044BBF}" srcOrd="0" destOrd="0" presId="urn:microsoft.com/office/officeart/2008/layout/AccentedPicture"/>
    <dgm:cxn modelId="{5C883569-EBFC-487C-9571-830A8B1CAB17}" type="presOf" srcId="{4A8EA160-BDF8-49C7-A0DE-0657AD3FC2C8}" destId="{749D9661-6A2C-438B-8F08-BF324734D887}" srcOrd="0" destOrd="0" presId="urn:microsoft.com/office/officeart/2008/layout/AccentedPicture"/>
    <dgm:cxn modelId="{5221A675-3949-4F9B-8811-90B22B56845C}" type="presOf" srcId="{531A7720-FF19-46D8-9897-A3A01C9114BA}" destId="{48B6A596-E4D3-4D96-9C3C-1B80AAE93ACB}" srcOrd="0" destOrd="0" presId="urn:microsoft.com/office/officeart/2008/layout/AccentedPicture"/>
    <dgm:cxn modelId="{6DA4A692-8DB1-47EA-A1E2-1AFFE0E14C5B}" srcId="{8D1674AA-9402-48AE-9589-BBE35ECC8144}" destId="{531A7720-FF19-46D8-9897-A3A01C9114BA}" srcOrd="3" destOrd="0" parTransId="{95FA6E60-22B3-4FF1-9058-5C8BF8D93A5A}" sibTransId="{03BA7BCE-D8CC-4C0D-8D12-D90C2B26329D}"/>
    <dgm:cxn modelId="{9EF477A3-B909-4EAC-9D34-CD1E68B85A41}" srcId="{8D1674AA-9402-48AE-9589-BBE35ECC8144}" destId="{881DFFCF-3EA4-48A3-BE30-F013A047D481}" srcOrd="2" destOrd="0" parTransId="{971F02C4-E8F7-4634-A112-9198351D5B39}" sibTransId="{C893A2E2-CE28-4B6A-B716-DFAF7505E38C}"/>
    <dgm:cxn modelId="{35B36EA7-02DB-465D-9650-94E48CF2DF59}" srcId="{8D1674AA-9402-48AE-9589-BBE35ECC8144}" destId="{4A8EA160-BDF8-49C7-A0DE-0657AD3FC2C8}" srcOrd="1" destOrd="0" parTransId="{DD0F1DE4-C4B1-412E-942E-1A1ED12C8937}" sibTransId="{F49D8233-FC12-4078-A10F-A05FF2C4A826}"/>
    <dgm:cxn modelId="{DBD1F679-0BBE-4BC1-BDD2-6A88F85A40DC}" type="presParOf" srcId="{C449AA02-DE7C-4A27-A792-322BB2044BBF}" destId="{8C1DD53A-A127-477E-9A45-E319CBC4047D}" srcOrd="0" destOrd="0" presId="urn:microsoft.com/office/officeart/2008/layout/AccentedPicture"/>
    <dgm:cxn modelId="{E5109E86-0233-40B7-A807-5A65584BFC5B}" type="presParOf" srcId="{C449AA02-DE7C-4A27-A792-322BB2044BBF}" destId="{D3D69C2C-86A7-48FC-9554-D425821280E4}" srcOrd="1" destOrd="0" presId="urn:microsoft.com/office/officeart/2008/layout/AccentedPicture"/>
    <dgm:cxn modelId="{F2AE130D-0232-49A3-A0D2-AF1FB8D00A60}" type="presParOf" srcId="{C449AA02-DE7C-4A27-A792-322BB2044BBF}" destId="{F41AA789-D42D-4AB5-A6E0-357725B41F6B}" srcOrd="2" destOrd="0" presId="urn:microsoft.com/office/officeart/2008/layout/AccentedPicture"/>
    <dgm:cxn modelId="{35FA525A-8825-4731-9735-C1E67387F942}" type="presParOf" srcId="{F41AA789-D42D-4AB5-A6E0-357725B41F6B}" destId="{6111900F-48B1-47B3-A7A6-DB18604829F1}" srcOrd="0" destOrd="0" presId="urn:microsoft.com/office/officeart/2008/layout/AccentedPicture"/>
    <dgm:cxn modelId="{53E08FAF-CAEB-45E7-B328-CAC94FF6951E}" type="presParOf" srcId="{6111900F-48B1-47B3-A7A6-DB18604829F1}" destId="{28A4D21D-4023-42A0-9CC2-839D1E83D141}" srcOrd="0" destOrd="0" presId="urn:microsoft.com/office/officeart/2008/layout/AccentedPicture"/>
    <dgm:cxn modelId="{4508CDE7-1865-4A12-A860-E7E263C6A6E7}" type="presParOf" srcId="{6111900F-48B1-47B3-A7A6-DB18604829F1}" destId="{A3E26721-2A91-4149-9137-02C2D254B38D}" srcOrd="1" destOrd="0" presId="urn:microsoft.com/office/officeart/2008/layout/AccentedPicture"/>
    <dgm:cxn modelId="{CA89C181-1C45-46FF-BBDC-1BFB96CD7E61}" type="presParOf" srcId="{6111900F-48B1-47B3-A7A6-DB18604829F1}" destId="{29AD8F41-AF0C-4264-903E-452D266F2F0B}" srcOrd="2" destOrd="0" presId="urn:microsoft.com/office/officeart/2008/layout/AccentedPicture"/>
    <dgm:cxn modelId="{AFB73468-8C14-43CE-884C-F7AE70E6E6EB}" type="presParOf" srcId="{29AD8F41-AF0C-4264-903E-452D266F2F0B}" destId="{749D9661-6A2C-438B-8F08-BF324734D887}" srcOrd="0" destOrd="0" presId="urn:microsoft.com/office/officeart/2008/layout/AccentedPicture"/>
    <dgm:cxn modelId="{56B4FFB1-3735-4A0F-BC26-F8DF29E433D4}" type="presParOf" srcId="{F41AA789-D42D-4AB5-A6E0-357725B41F6B}" destId="{0FED0F23-3013-4E20-8177-CA2FEBA0CA83}" srcOrd="1" destOrd="0" presId="urn:microsoft.com/office/officeart/2008/layout/AccentedPicture"/>
    <dgm:cxn modelId="{9CFBAEC7-3F98-49F1-BA19-FF1E01F28872}" type="presParOf" srcId="{F41AA789-D42D-4AB5-A6E0-357725B41F6B}" destId="{A625241E-BEA1-4156-B74B-923385CAEC80}" srcOrd="2" destOrd="0" presId="urn:microsoft.com/office/officeart/2008/layout/AccentedPicture"/>
    <dgm:cxn modelId="{5B62CB21-ADE9-4500-B95C-62824B2D8508}" type="presParOf" srcId="{A625241E-BEA1-4156-B74B-923385CAEC80}" destId="{06E9EE3D-830C-4ACD-B395-B0FBC27F8526}" srcOrd="0" destOrd="0" presId="urn:microsoft.com/office/officeart/2008/layout/AccentedPicture"/>
    <dgm:cxn modelId="{53AFCAAF-B2B6-4E4B-9EE8-DE42BA508654}" type="presParOf" srcId="{A625241E-BEA1-4156-B74B-923385CAEC80}" destId="{B2A20C54-1088-424E-804D-69E4B512CA18}" srcOrd="1" destOrd="0" presId="urn:microsoft.com/office/officeart/2008/layout/AccentedPicture"/>
    <dgm:cxn modelId="{F397EC1F-FE1B-4937-9FD7-121769303F08}" type="presParOf" srcId="{A625241E-BEA1-4156-B74B-923385CAEC80}" destId="{1C391FB2-7307-4AF5-8A6E-0A9C861ED2BC}" srcOrd="2" destOrd="0" presId="urn:microsoft.com/office/officeart/2008/layout/AccentedPicture"/>
    <dgm:cxn modelId="{5884C15E-4F72-46B1-A350-03D66077825A}" type="presParOf" srcId="{1C391FB2-7307-4AF5-8A6E-0A9C861ED2BC}" destId="{CE8E2EDC-E163-4F49-BE30-A723E616D2F0}" srcOrd="0" destOrd="0" presId="urn:microsoft.com/office/officeart/2008/layout/AccentedPicture"/>
    <dgm:cxn modelId="{35A88C7B-F014-4FCB-9008-E8584641FF85}" type="presParOf" srcId="{F41AA789-D42D-4AB5-A6E0-357725B41F6B}" destId="{E3DC4952-2FA2-49F7-9BE3-1946E43476C6}" srcOrd="3" destOrd="0" presId="urn:microsoft.com/office/officeart/2008/layout/AccentedPicture"/>
    <dgm:cxn modelId="{BC342CB3-5836-47E9-8572-4FA3156BFF8D}" type="presParOf" srcId="{F41AA789-D42D-4AB5-A6E0-357725B41F6B}" destId="{35FB54E8-7E22-48D9-B272-01904CEFA0FD}" srcOrd="4" destOrd="0" presId="urn:microsoft.com/office/officeart/2008/layout/AccentedPicture"/>
    <dgm:cxn modelId="{B6CD2B18-37F9-48D0-A57E-15DC2990D73B}" type="presParOf" srcId="{35FB54E8-7E22-48D9-B272-01904CEFA0FD}" destId="{458BFBFD-3BEA-4340-8908-FCD6E11BFAFF}" srcOrd="0" destOrd="0" presId="urn:microsoft.com/office/officeart/2008/layout/AccentedPicture"/>
    <dgm:cxn modelId="{8945C2DA-CF9F-427B-B4BE-8F56A9C8EFE8}" type="presParOf" srcId="{35FB54E8-7E22-48D9-B272-01904CEFA0FD}" destId="{AA7CAD85-152C-4DA1-BE5F-17040AE02EF1}" srcOrd="1" destOrd="0" presId="urn:microsoft.com/office/officeart/2008/layout/AccentedPicture"/>
    <dgm:cxn modelId="{EF706DE7-93E8-4EA7-A049-60BFBF942C6B}" type="presParOf" srcId="{35FB54E8-7E22-48D9-B272-01904CEFA0FD}" destId="{8C6C6C99-8EE7-4DE8-89E0-F3717071EADD}" srcOrd="2" destOrd="0" presId="urn:microsoft.com/office/officeart/2008/layout/AccentedPicture"/>
    <dgm:cxn modelId="{A897C418-3398-485E-99AB-8F6581D75F84}" type="presParOf" srcId="{8C6C6C99-8EE7-4DE8-89E0-F3717071EADD}" destId="{48B6A596-E4D3-4D96-9C3C-1B80AAE93ACB}" srcOrd="0" destOrd="0" presId="urn:microsoft.com/office/officeart/2008/layout/AccentedPicture"/>
    <dgm:cxn modelId="{A12AE13D-582E-4389-A3DE-F721D61429E4}" type="presParOf" srcId="{C449AA02-DE7C-4A27-A792-322BB2044BBF}" destId="{53180EDD-D8EF-4FDA-AB98-7FAB3716B293}" srcOrd="3" destOrd="0" presId="urn:microsoft.com/office/officeart/2008/layout/AccentedPicture"/>
    <dgm:cxn modelId="{9970DC49-09F5-4B0B-99A7-B3D1BB4E481E}" type="presParOf" srcId="{53180EDD-D8EF-4FDA-AB98-7FAB3716B293}" destId="{8F4D0847-575B-4F33-AB54-9DBF24DBE2F1}" srcOrd="0" destOrd="0" presId="urn:microsoft.com/office/officeart/2008/layout/AccentedPi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2D6D66-B850-47E2-B7EA-4CBFB1550486}" type="doc">
      <dgm:prSet loTypeId="urn:microsoft.com/office/officeart/2005/8/layout/vList3" loCatId="list" qsTypeId="urn:microsoft.com/office/officeart/2005/8/quickstyle/simple3" qsCatId="simple" csTypeId="urn:microsoft.com/office/officeart/2005/8/colors/colorful1" csCatId="colorful" phldr="1"/>
      <dgm:spPr/>
      <dgm:t>
        <a:bodyPr/>
        <a:lstStyle/>
        <a:p>
          <a:endParaRPr lang="es-ES"/>
        </a:p>
      </dgm:t>
    </dgm:pt>
    <dgm:pt modelId="{624684B0-8211-4EF5-B8A2-6B7C000C164D}">
      <dgm:prSet custT="1"/>
      <dgm:spPr>
        <a:solidFill>
          <a:schemeClr val="accent3">
            <a:lumMod val="40000"/>
            <a:lumOff val="60000"/>
          </a:schemeClr>
        </a:solidFill>
      </dgm:spPr>
      <dgm:t>
        <a:bodyPr anchor="t"/>
        <a:lstStyle/>
        <a:p>
          <a:r>
            <a:rPr lang="as-IN" sz="1700" b="1" dirty="0"/>
            <a:t>নিজেকে স্বাবলম্বী মনে করো না (১ করিন্থীয় ১০:১২)।</a:t>
          </a:r>
          <a:endParaRPr lang="es-ES" sz="1700" dirty="0"/>
        </a:p>
      </dgm:t>
    </dgm:pt>
    <dgm:pt modelId="{F4A64A9D-B9EC-412A-A84B-6833F0EB1381}" type="parTrans" cxnId="{E52207DD-BA6C-4469-AD8F-79B34FA087E7}">
      <dgm:prSet/>
      <dgm:spPr/>
      <dgm:t>
        <a:bodyPr/>
        <a:lstStyle/>
        <a:p>
          <a:endParaRPr lang="es-ES" sz="2000"/>
        </a:p>
      </dgm:t>
    </dgm:pt>
    <dgm:pt modelId="{45C36825-9CB4-4912-A22D-4852481B5D11}" type="sibTrans" cxnId="{E52207DD-BA6C-4469-AD8F-79B34FA087E7}">
      <dgm:prSet/>
      <dgm:spPr/>
      <dgm:t>
        <a:bodyPr/>
        <a:lstStyle/>
        <a:p>
          <a:endParaRPr lang="es-ES" sz="2000"/>
        </a:p>
      </dgm:t>
    </dgm:pt>
    <dgm:pt modelId="{BA6A28FF-DC7E-4964-B2B9-A2D8112C9C80}">
      <dgm:prSet custT="1"/>
      <dgm:spPr>
        <a:solidFill>
          <a:schemeClr val="accent1">
            <a:lumMod val="60000"/>
            <a:lumOff val="40000"/>
          </a:schemeClr>
        </a:solidFill>
      </dgm:spPr>
      <dgm:t>
        <a:bodyPr anchor="ctr"/>
        <a:lstStyle/>
        <a:p>
          <a:r>
            <a:rPr lang="as-IN" sz="2000" b="1" dirty="0"/>
            <a:t>সবাইকে নিজের গুণের কথা বলা বন্ধ করুন, যীশুর মতো নম্র হোন (মথি ৬:২)।</a:t>
          </a:r>
          <a:endParaRPr lang="es-ES" sz="2000" dirty="0"/>
        </a:p>
      </dgm:t>
    </dgm:pt>
    <dgm:pt modelId="{58F6B824-EDC7-4E48-A748-D2E01A2CF2A9}" type="parTrans" cxnId="{6199E992-61E6-4C8E-BDB1-7138C698D6EC}">
      <dgm:prSet/>
      <dgm:spPr/>
      <dgm:t>
        <a:bodyPr/>
        <a:lstStyle/>
        <a:p>
          <a:endParaRPr lang="es-ES" sz="2000"/>
        </a:p>
      </dgm:t>
    </dgm:pt>
    <dgm:pt modelId="{084828A7-4D2F-4AEB-9C7B-19B38DBCB8A8}" type="sibTrans" cxnId="{6199E992-61E6-4C8E-BDB1-7138C698D6EC}">
      <dgm:prSet/>
      <dgm:spPr/>
      <dgm:t>
        <a:bodyPr/>
        <a:lstStyle/>
        <a:p>
          <a:endParaRPr lang="es-ES" sz="2000"/>
        </a:p>
      </dgm:t>
    </dgm:pt>
    <dgm:pt modelId="{1D38D7AB-35A3-4551-92F2-5879D30183E2}">
      <dgm:prSet custT="1"/>
      <dgm:spPr/>
      <dgm:t>
        <a:bodyPr/>
        <a:lstStyle/>
        <a:p>
          <a:r>
            <a:rPr lang="as-IN" sz="2000" b="1" dirty="0"/>
            <a:t>তোমার হৃদয় থেকে কামনাবাসনা দূর করার জন্য যা যা করা প্রয়োজন, তা-ই করো (মথি ৫:২৮-২৯)।</a:t>
          </a:r>
          <a:endParaRPr lang="es-ES" sz="2000" dirty="0"/>
        </a:p>
      </dgm:t>
    </dgm:pt>
    <dgm:pt modelId="{7309ADB6-D97B-41C4-AD46-A83007ABA36A}" type="parTrans" cxnId="{EDFF206A-0947-40D4-93F6-04577C9ABE59}">
      <dgm:prSet/>
      <dgm:spPr/>
      <dgm:t>
        <a:bodyPr/>
        <a:lstStyle/>
        <a:p>
          <a:endParaRPr lang="es-ES" sz="2000"/>
        </a:p>
      </dgm:t>
    </dgm:pt>
    <dgm:pt modelId="{1488F7C4-28C2-46D6-93CF-841C8BC8F88E}" type="sibTrans" cxnId="{EDFF206A-0947-40D4-93F6-04577C9ABE59}">
      <dgm:prSet/>
      <dgm:spPr/>
      <dgm:t>
        <a:bodyPr/>
        <a:lstStyle/>
        <a:p>
          <a:endParaRPr lang="es-ES" sz="2000"/>
        </a:p>
      </dgm:t>
    </dgm:pt>
    <dgm:pt modelId="{6F487468-4F2E-4888-8FE8-F0C6D9FF8C0D}">
      <dgm:prSet custT="1"/>
      <dgm:spPr/>
      <dgm:t>
        <a:bodyPr/>
        <a:lstStyle/>
        <a:p>
          <a:r>
            <a:rPr lang="as-IN" sz="2000" b="1" dirty="0"/>
            <a:t>অন্যদের সমালোচনা ও বিচার করা বন্ধ করুন (১ করিন্থীয় ৪:৫)</a:t>
          </a:r>
          <a:endParaRPr lang="es-ES" sz="2000" dirty="0"/>
        </a:p>
      </dgm:t>
    </dgm:pt>
    <dgm:pt modelId="{BC3B90D9-793C-44E1-AE02-DACBAEEBDF4E}" type="parTrans" cxnId="{4556428A-F6F8-4A4A-A343-67688F973C48}">
      <dgm:prSet/>
      <dgm:spPr/>
      <dgm:t>
        <a:bodyPr/>
        <a:lstStyle/>
        <a:p>
          <a:endParaRPr lang="es-ES" sz="2000"/>
        </a:p>
      </dgm:t>
    </dgm:pt>
    <dgm:pt modelId="{519B945B-FE0B-46B3-BC99-C48F1A3CE485}" type="sibTrans" cxnId="{4556428A-F6F8-4A4A-A343-67688F973C48}">
      <dgm:prSet/>
      <dgm:spPr/>
      <dgm:t>
        <a:bodyPr/>
        <a:lstStyle/>
        <a:p>
          <a:endParaRPr lang="es-ES" sz="2000"/>
        </a:p>
      </dgm:t>
    </dgm:pt>
    <dgm:pt modelId="{6153C5EA-95B9-4F10-BBEF-5052CCEB0196}">
      <dgm:prSet custT="1"/>
      <dgm:spPr/>
      <dgm:t>
        <a:bodyPr/>
        <a:lstStyle/>
        <a:p>
          <a:r>
            <a:rPr lang="as-IN" sz="2000" b="1" dirty="0"/>
            <a:t>তোমাদের শত্রুদের ঘৃণা করো না, বরং তাদের জন্য প্রার্থনা করো (মথি ৫:৪৪)</a:t>
          </a:r>
          <a:endParaRPr lang="es-ES" sz="2000" dirty="0"/>
        </a:p>
      </dgm:t>
    </dgm:pt>
    <dgm:pt modelId="{D980A680-9748-430D-8637-28E7FFE94E59}" type="parTrans" cxnId="{44B2EA85-515E-44BF-A988-667D8EEB8746}">
      <dgm:prSet/>
      <dgm:spPr/>
      <dgm:t>
        <a:bodyPr/>
        <a:lstStyle/>
        <a:p>
          <a:endParaRPr lang="es-ES" sz="2000"/>
        </a:p>
      </dgm:t>
    </dgm:pt>
    <dgm:pt modelId="{4CAAA404-A1C2-4F2C-851A-43409101014B}" type="sibTrans" cxnId="{44B2EA85-515E-44BF-A988-667D8EEB8746}">
      <dgm:prSet/>
      <dgm:spPr/>
      <dgm:t>
        <a:bodyPr/>
        <a:lstStyle/>
        <a:p>
          <a:endParaRPr lang="es-ES" sz="2000"/>
        </a:p>
      </dgm:t>
    </dgm:pt>
    <dgm:pt modelId="{9077B3CB-908E-46B6-83B7-94F2F5EDC423}">
      <dgm:prSet custT="1"/>
      <dgm:spPr/>
      <dgm:t>
        <a:bodyPr/>
        <a:lstStyle/>
        <a:p>
          <a:r>
            <a:rPr lang="as-IN" sz="2000" b="1" dirty="0"/>
            <a:t>তোমার চারপাশের লোকদের উপর রাগ করা বন্ধ করো (মথি ৫:২২)</a:t>
          </a:r>
          <a:endParaRPr lang="es-ES" sz="2000" dirty="0"/>
        </a:p>
      </dgm:t>
    </dgm:pt>
    <dgm:pt modelId="{5797365E-58E6-43E5-8BAC-82CB36A6C236}" type="parTrans" cxnId="{E00C1790-F7EC-4A4B-A839-07DEEA29A740}">
      <dgm:prSet/>
      <dgm:spPr/>
      <dgm:t>
        <a:bodyPr/>
        <a:lstStyle/>
        <a:p>
          <a:endParaRPr lang="es-ES" sz="2000"/>
        </a:p>
      </dgm:t>
    </dgm:pt>
    <dgm:pt modelId="{F33C1D21-50AF-4E23-8920-3A2EC893C556}" type="sibTrans" cxnId="{E00C1790-F7EC-4A4B-A839-07DEEA29A740}">
      <dgm:prSet/>
      <dgm:spPr/>
      <dgm:t>
        <a:bodyPr/>
        <a:lstStyle/>
        <a:p>
          <a:endParaRPr lang="es-ES" sz="2000"/>
        </a:p>
      </dgm:t>
    </dgm:pt>
    <dgm:pt modelId="{52E75C8C-4C48-4EA3-B0BD-25D9B294E67E}" type="pres">
      <dgm:prSet presAssocID="{242D6D66-B850-47E2-B7EA-4CBFB1550486}" presName="linearFlow" presStyleCnt="0">
        <dgm:presLayoutVars>
          <dgm:dir/>
          <dgm:resizeHandles val="exact"/>
        </dgm:presLayoutVars>
      </dgm:prSet>
      <dgm:spPr/>
    </dgm:pt>
    <dgm:pt modelId="{6BCF42C8-B362-4BB2-8015-31E31BC14F13}" type="pres">
      <dgm:prSet presAssocID="{624684B0-8211-4EF5-B8A2-6B7C000C164D}" presName="composite" presStyleCnt="0"/>
      <dgm:spPr/>
    </dgm:pt>
    <dgm:pt modelId="{3213DDB5-0679-482B-9AA0-FF14C80DC8DF}" type="pres">
      <dgm:prSet presAssocID="{624684B0-8211-4EF5-B8A2-6B7C000C164D}" presName="imgShp" presStyleLbl="fgImgPlace1" presStyleIdx="0"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1"/>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1 con relleno sólido"/>
        </a:ext>
      </dgm:extLst>
    </dgm:pt>
    <dgm:pt modelId="{76CA4A7B-4AEB-429E-BD41-2F61923E41E5}" type="pres">
      <dgm:prSet presAssocID="{624684B0-8211-4EF5-B8A2-6B7C000C164D}" presName="txShp" presStyleLbl="node1" presStyleIdx="0" presStyleCnt="6" custScaleX="148467" custLinFactNeighborX="2027">
        <dgm:presLayoutVars>
          <dgm:bulletEnabled val="1"/>
        </dgm:presLayoutVars>
      </dgm:prSet>
      <dgm:spPr/>
    </dgm:pt>
    <dgm:pt modelId="{A8339DA2-9C7B-4DEA-86A3-57FE5097804A}" type="pres">
      <dgm:prSet presAssocID="{45C36825-9CB4-4912-A22D-4852481B5D11}" presName="spacing" presStyleCnt="0"/>
      <dgm:spPr/>
    </dgm:pt>
    <dgm:pt modelId="{7B793F60-DD1D-4DB5-847C-9490F209B0D8}" type="pres">
      <dgm:prSet presAssocID="{BA6A28FF-DC7E-4964-B2B9-A2D8112C9C80}" presName="composite" presStyleCnt="0"/>
      <dgm:spPr/>
    </dgm:pt>
    <dgm:pt modelId="{1314028B-8612-47D6-9989-7E3B3DFE2F55}" type="pres">
      <dgm:prSet presAssocID="{BA6A28FF-DC7E-4964-B2B9-A2D8112C9C80}" presName="imgShp" presStyleLbl="fgImgPlace1" presStyleIdx="1"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2"/>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con relleno sólido"/>
        </a:ext>
      </dgm:extLst>
    </dgm:pt>
    <dgm:pt modelId="{75D8DBC1-39FB-457C-ADC6-A615CC9084DF}" type="pres">
      <dgm:prSet presAssocID="{BA6A28FF-DC7E-4964-B2B9-A2D8112C9C80}" presName="txShp" presStyleLbl="node1" presStyleIdx="1" presStyleCnt="6" custScaleX="148467" custLinFactNeighborX="2027">
        <dgm:presLayoutVars>
          <dgm:bulletEnabled val="1"/>
        </dgm:presLayoutVars>
      </dgm:prSet>
      <dgm:spPr/>
    </dgm:pt>
    <dgm:pt modelId="{0980180D-3BF8-40A6-9566-AD1CAEBFD8C8}" type="pres">
      <dgm:prSet presAssocID="{084828A7-4D2F-4AEB-9C7B-19B38DBCB8A8}" presName="spacing" presStyleCnt="0"/>
      <dgm:spPr/>
    </dgm:pt>
    <dgm:pt modelId="{D275F49E-16B5-4E06-BE0B-D53E492F138E}" type="pres">
      <dgm:prSet presAssocID="{1D38D7AB-35A3-4551-92F2-5879D30183E2}" presName="composite" presStyleCnt="0"/>
      <dgm:spPr/>
    </dgm:pt>
    <dgm:pt modelId="{AED96934-9202-408D-8EC9-40816174A2E8}" type="pres">
      <dgm:prSet presAssocID="{1D38D7AB-35A3-4551-92F2-5879D30183E2}" presName="imgShp" presStyleLbl="fgImgPlace1" presStyleIdx="2"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3"/>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3 con relleno sólido"/>
        </a:ext>
      </dgm:extLst>
    </dgm:pt>
    <dgm:pt modelId="{BEE5A8A7-7CCF-4D76-85CD-29A0A8304F35}" type="pres">
      <dgm:prSet presAssocID="{1D38D7AB-35A3-4551-92F2-5879D30183E2}" presName="txShp" presStyleLbl="node1" presStyleIdx="2" presStyleCnt="6" custScaleX="148467" custLinFactNeighborX="2027">
        <dgm:presLayoutVars>
          <dgm:bulletEnabled val="1"/>
        </dgm:presLayoutVars>
      </dgm:prSet>
      <dgm:spPr/>
    </dgm:pt>
    <dgm:pt modelId="{445DDC51-EF21-4721-9918-6814552AFB9E}" type="pres">
      <dgm:prSet presAssocID="{1488F7C4-28C2-46D6-93CF-841C8BC8F88E}" presName="spacing" presStyleCnt="0"/>
      <dgm:spPr/>
    </dgm:pt>
    <dgm:pt modelId="{7A50D840-03FA-4F76-A5E4-7182E78557E4}" type="pres">
      <dgm:prSet presAssocID="{6F487468-4F2E-4888-8FE8-F0C6D9FF8C0D}" presName="composite" presStyleCnt="0"/>
      <dgm:spPr/>
    </dgm:pt>
    <dgm:pt modelId="{C222E026-6500-452F-8E5D-A5D788E6E348}" type="pres">
      <dgm:prSet presAssocID="{6F487468-4F2E-4888-8FE8-F0C6D9FF8C0D}" presName="imgShp" presStyleLbl="fgImgPlace1" presStyleIdx="3"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4"/>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4 con relleno sólido"/>
        </a:ext>
      </dgm:extLst>
    </dgm:pt>
    <dgm:pt modelId="{86D73333-0021-4A47-BBCD-14F06CC74DEF}" type="pres">
      <dgm:prSet presAssocID="{6F487468-4F2E-4888-8FE8-F0C6D9FF8C0D}" presName="txShp" presStyleLbl="node1" presStyleIdx="3" presStyleCnt="6" custScaleX="148467" custLinFactNeighborX="2027">
        <dgm:presLayoutVars>
          <dgm:bulletEnabled val="1"/>
        </dgm:presLayoutVars>
      </dgm:prSet>
      <dgm:spPr/>
    </dgm:pt>
    <dgm:pt modelId="{3D4655B6-569F-4BBF-8054-81ABEAE61018}" type="pres">
      <dgm:prSet presAssocID="{519B945B-FE0B-46B3-BC99-C48F1A3CE485}" presName="spacing" presStyleCnt="0"/>
      <dgm:spPr/>
    </dgm:pt>
    <dgm:pt modelId="{A9F0D2D7-DEF8-4411-A222-812C99915323}" type="pres">
      <dgm:prSet presAssocID="{6153C5EA-95B9-4F10-BBEF-5052CCEB0196}" presName="composite" presStyleCnt="0"/>
      <dgm:spPr/>
    </dgm:pt>
    <dgm:pt modelId="{8A62EF47-03FE-4E05-A828-F18B93F5A850}" type="pres">
      <dgm:prSet presAssocID="{6153C5EA-95B9-4F10-BBEF-5052CCEB0196}" presName="imgShp" presStyleLbl="fgImgPlace1" presStyleIdx="4"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5"/>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5 con relleno sólido"/>
        </a:ext>
      </dgm:extLst>
    </dgm:pt>
    <dgm:pt modelId="{0882FDCA-3463-4421-87DA-9EA70D50E3EE}" type="pres">
      <dgm:prSet presAssocID="{6153C5EA-95B9-4F10-BBEF-5052CCEB0196}" presName="txShp" presStyleLbl="node1" presStyleIdx="4" presStyleCnt="6" custScaleX="148467" custLinFactNeighborX="2027">
        <dgm:presLayoutVars>
          <dgm:bulletEnabled val="1"/>
        </dgm:presLayoutVars>
      </dgm:prSet>
      <dgm:spPr/>
    </dgm:pt>
    <dgm:pt modelId="{D1F20E69-4503-4240-8E78-E2D6B05F6A99}" type="pres">
      <dgm:prSet presAssocID="{4CAAA404-A1C2-4F2C-851A-43409101014B}" presName="spacing" presStyleCnt="0"/>
      <dgm:spPr/>
    </dgm:pt>
    <dgm:pt modelId="{A16C5819-95FA-4BBF-953C-6244283A98D5}" type="pres">
      <dgm:prSet presAssocID="{9077B3CB-908E-46B6-83B7-94F2F5EDC423}" presName="composite" presStyleCnt="0"/>
      <dgm:spPr/>
    </dgm:pt>
    <dgm:pt modelId="{68D44722-E960-4DDF-8D4D-F1B33AB18C36}" type="pres">
      <dgm:prSet presAssocID="{9077B3CB-908E-46B6-83B7-94F2F5EDC423}" presName="imgShp" presStyleLbl="fgImgPlace1" presStyleIdx="5" presStyleCnt="6" custLinFactX="-367974" custLinFactNeighborX="-400000"/>
      <dgm:spPr>
        <a:blipFill dpi="0" rotWithShape="1">
          <a:blip xmlns:r="http://schemas.openxmlformats.org/officeDocument/2006/relationships">
            <a:extLst>
              <a:ext uri="{96DAC541-7B7A-43D3-8B79-37D633B846F1}">
                <asvg:svgBlip xmlns:asvg="http://schemas.microsoft.com/office/drawing/2016/SVG/main" r:embed="rId6"/>
              </a:ext>
            </a:extLst>
          </a:blip>
          <a:srcRect/>
          <a:stretch>
            <a:fillRect l="-10676" t="-10676" r="-10676" b="-10676"/>
          </a:stretch>
        </a:blipFill>
        <a:effectLst>
          <a:outerShdw blurRad="50800" dist="38100" dir="2700000" algn="tl" rotWithShape="0">
            <a:prstClr val="black">
              <a:alpha val="40000"/>
            </a:prstClr>
          </a:outerShdw>
        </a:effectLst>
      </dgm:spPr>
      <dgm:extLst>
        <a:ext uri="{E40237B7-FDA0-4F09-8148-C483321AD2D9}">
          <dgm14:cNvPr xmlns:dgm14="http://schemas.microsoft.com/office/drawing/2010/diagram" id="0" name="" descr="Insignia 6 con relleno sólido"/>
        </a:ext>
      </dgm:extLst>
    </dgm:pt>
    <dgm:pt modelId="{4DB1018A-F275-4BF1-A222-24E468F2FF8D}" type="pres">
      <dgm:prSet presAssocID="{9077B3CB-908E-46B6-83B7-94F2F5EDC423}" presName="txShp" presStyleLbl="node1" presStyleIdx="5" presStyleCnt="6" custScaleX="148467" custLinFactNeighborX="2027">
        <dgm:presLayoutVars>
          <dgm:bulletEnabled val="1"/>
        </dgm:presLayoutVars>
      </dgm:prSet>
      <dgm:spPr/>
    </dgm:pt>
  </dgm:ptLst>
  <dgm:cxnLst>
    <dgm:cxn modelId="{3EB64A19-8179-42E3-B028-F12699BB28A9}" type="presOf" srcId="{624684B0-8211-4EF5-B8A2-6B7C000C164D}" destId="{76CA4A7B-4AEB-429E-BD41-2F61923E41E5}" srcOrd="0" destOrd="0" presId="urn:microsoft.com/office/officeart/2005/8/layout/vList3"/>
    <dgm:cxn modelId="{E7722740-4D3D-46DD-83C1-D7BC7FA0D0A3}" type="presOf" srcId="{242D6D66-B850-47E2-B7EA-4CBFB1550486}" destId="{52E75C8C-4C48-4EA3-B0BD-25D9B294E67E}" srcOrd="0" destOrd="0" presId="urn:microsoft.com/office/officeart/2005/8/layout/vList3"/>
    <dgm:cxn modelId="{EDFF206A-0947-40D4-93F6-04577C9ABE59}" srcId="{242D6D66-B850-47E2-B7EA-4CBFB1550486}" destId="{1D38D7AB-35A3-4551-92F2-5879D30183E2}" srcOrd="2" destOrd="0" parTransId="{7309ADB6-D97B-41C4-AD46-A83007ABA36A}" sibTransId="{1488F7C4-28C2-46D6-93CF-841C8BC8F88E}"/>
    <dgm:cxn modelId="{FC28E879-3330-4455-976C-46005D748F58}" type="presOf" srcId="{9077B3CB-908E-46B6-83B7-94F2F5EDC423}" destId="{4DB1018A-F275-4BF1-A222-24E468F2FF8D}" srcOrd="0" destOrd="0" presId="urn:microsoft.com/office/officeart/2005/8/layout/vList3"/>
    <dgm:cxn modelId="{44B2EA85-515E-44BF-A988-667D8EEB8746}" srcId="{242D6D66-B850-47E2-B7EA-4CBFB1550486}" destId="{6153C5EA-95B9-4F10-BBEF-5052CCEB0196}" srcOrd="4" destOrd="0" parTransId="{D980A680-9748-430D-8637-28E7FFE94E59}" sibTransId="{4CAAA404-A1C2-4F2C-851A-43409101014B}"/>
    <dgm:cxn modelId="{4556428A-F6F8-4A4A-A343-67688F973C48}" srcId="{242D6D66-B850-47E2-B7EA-4CBFB1550486}" destId="{6F487468-4F2E-4888-8FE8-F0C6D9FF8C0D}" srcOrd="3" destOrd="0" parTransId="{BC3B90D9-793C-44E1-AE02-DACBAEEBDF4E}" sibTransId="{519B945B-FE0B-46B3-BC99-C48F1A3CE485}"/>
    <dgm:cxn modelId="{E00C1790-F7EC-4A4B-A839-07DEEA29A740}" srcId="{242D6D66-B850-47E2-B7EA-4CBFB1550486}" destId="{9077B3CB-908E-46B6-83B7-94F2F5EDC423}" srcOrd="5" destOrd="0" parTransId="{5797365E-58E6-43E5-8BAC-82CB36A6C236}" sibTransId="{F33C1D21-50AF-4E23-8920-3A2EC893C556}"/>
    <dgm:cxn modelId="{6199E992-61E6-4C8E-BDB1-7138C698D6EC}" srcId="{242D6D66-B850-47E2-B7EA-4CBFB1550486}" destId="{BA6A28FF-DC7E-4964-B2B9-A2D8112C9C80}" srcOrd="1" destOrd="0" parTransId="{58F6B824-EDC7-4E48-A748-D2E01A2CF2A9}" sibTransId="{084828A7-4D2F-4AEB-9C7B-19B38DBCB8A8}"/>
    <dgm:cxn modelId="{E7973CCF-5AA1-45C8-AAD9-D158C13F1D52}" type="presOf" srcId="{BA6A28FF-DC7E-4964-B2B9-A2D8112C9C80}" destId="{75D8DBC1-39FB-457C-ADC6-A615CC9084DF}" srcOrd="0" destOrd="0" presId="urn:microsoft.com/office/officeart/2005/8/layout/vList3"/>
    <dgm:cxn modelId="{B1EEBEDC-0843-42F2-8543-EA7C828B9B3C}" type="presOf" srcId="{1D38D7AB-35A3-4551-92F2-5879D30183E2}" destId="{BEE5A8A7-7CCF-4D76-85CD-29A0A8304F35}" srcOrd="0" destOrd="0" presId="urn:microsoft.com/office/officeart/2005/8/layout/vList3"/>
    <dgm:cxn modelId="{E52207DD-BA6C-4469-AD8F-79B34FA087E7}" srcId="{242D6D66-B850-47E2-B7EA-4CBFB1550486}" destId="{624684B0-8211-4EF5-B8A2-6B7C000C164D}" srcOrd="0" destOrd="0" parTransId="{F4A64A9D-B9EC-412A-A84B-6833F0EB1381}" sibTransId="{45C36825-9CB4-4912-A22D-4852481B5D11}"/>
    <dgm:cxn modelId="{66ACFBEB-4833-4AE0-9E3E-97C6189C68A4}" type="presOf" srcId="{6153C5EA-95B9-4F10-BBEF-5052CCEB0196}" destId="{0882FDCA-3463-4421-87DA-9EA70D50E3EE}" srcOrd="0" destOrd="0" presId="urn:microsoft.com/office/officeart/2005/8/layout/vList3"/>
    <dgm:cxn modelId="{C12A10F6-B27B-4014-A469-41FE6E3C9525}" type="presOf" srcId="{6F487468-4F2E-4888-8FE8-F0C6D9FF8C0D}" destId="{86D73333-0021-4A47-BBCD-14F06CC74DEF}" srcOrd="0" destOrd="0" presId="urn:microsoft.com/office/officeart/2005/8/layout/vList3"/>
    <dgm:cxn modelId="{7B477BF8-846A-4ECD-B9C3-AE03369DA613}" type="presParOf" srcId="{52E75C8C-4C48-4EA3-B0BD-25D9B294E67E}" destId="{6BCF42C8-B362-4BB2-8015-31E31BC14F13}" srcOrd="0" destOrd="0" presId="urn:microsoft.com/office/officeart/2005/8/layout/vList3"/>
    <dgm:cxn modelId="{65922BF9-C034-4DB3-85DA-402C50AF188E}" type="presParOf" srcId="{6BCF42C8-B362-4BB2-8015-31E31BC14F13}" destId="{3213DDB5-0679-482B-9AA0-FF14C80DC8DF}" srcOrd="0" destOrd="0" presId="urn:microsoft.com/office/officeart/2005/8/layout/vList3"/>
    <dgm:cxn modelId="{8D8B97F1-9C6D-4026-B09B-D0355B7C2517}" type="presParOf" srcId="{6BCF42C8-B362-4BB2-8015-31E31BC14F13}" destId="{76CA4A7B-4AEB-429E-BD41-2F61923E41E5}" srcOrd="1" destOrd="0" presId="urn:microsoft.com/office/officeart/2005/8/layout/vList3"/>
    <dgm:cxn modelId="{050CCB05-5F71-48D5-974A-B861081A91CC}" type="presParOf" srcId="{52E75C8C-4C48-4EA3-B0BD-25D9B294E67E}" destId="{A8339DA2-9C7B-4DEA-86A3-57FE5097804A}" srcOrd="1" destOrd="0" presId="urn:microsoft.com/office/officeart/2005/8/layout/vList3"/>
    <dgm:cxn modelId="{942754CE-9D20-4999-A6D2-3EC1CF856F1D}" type="presParOf" srcId="{52E75C8C-4C48-4EA3-B0BD-25D9B294E67E}" destId="{7B793F60-DD1D-4DB5-847C-9490F209B0D8}" srcOrd="2" destOrd="0" presId="urn:microsoft.com/office/officeart/2005/8/layout/vList3"/>
    <dgm:cxn modelId="{45F250EA-B287-46DC-ADE6-00F9BFA00EAE}" type="presParOf" srcId="{7B793F60-DD1D-4DB5-847C-9490F209B0D8}" destId="{1314028B-8612-47D6-9989-7E3B3DFE2F55}" srcOrd="0" destOrd="0" presId="urn:microsoft.com/office/officeart/2005/8/layout/vList3"/>
    <dgm:cxn modelId="{D638BB5E-8FBA-4483-84D5-135C27C6BFDD}" type="presParOf" srcId="{7B793F60-DD1D-4DB5-847C-9490F209B0D8}" destId="{75D8DBC1-39FB-457C-ADC6-A615CC9084DF}" srcOrd="1" destOrd="0" presId="urn:microsoft.com/office/officeart/2005/8/layout/vList3"/>
    <dgm:cxn modelId="{B9727278-C082-45AA-9097-C5F1F11A66D4}" type="presParOf" srcId="{52E75C8C-4C48-4EA3-B0BD-25D9B294E67E}" destId="{0980180D-3BF8-40A6-9566-AD1CAEBFD8C8}" srcOrd="3" destOrd="0" presId="urn:microsoft.com/office/officeart/2005/8/layout/vList3"/>
    <dgm:cxn modelId="{8B30D3F5-5D8E-489F-920A-305E6A8719E8}" type="presParOf" srcId="{52E75C8C-4C48-4EA3-B0BD-25D9B294E67E}" destId="{D275F49E-16B5-4E06-BE0B-D53E492F138E}" srcOrd="4" destOrd="0" presId="urn:microsoft.com/office/officeart/2005/8/layout/vList3"/>
    <dgm:cxn modelId="{9C224611-0D60-48A9-80B1-E5E7E311314C}" type="presParOf" srcId="{D275F49E-16B5-4E06-BE0B-D53E492F138E}" destId="{AED96934-9202-408D-8EC9-40816174A2E8}" srcOrd="0" destOrd="0" presId="urn:microsoft.com/office/officeart/2005/8/layout/vList3"/>
    <dgm:cxn modelId="{4A2BA988-0CEA-4448-B51B-54E0D799F394}" type="presParOf" srcId="{D275F49E-16B5-4E06-BE0B-D53E492F138E}" destId="{BEE5A8A7-7CCF-4D76-85CD-29A0A8304F35}" srcOrd="1" destOrd="0" presId="urn:microsoft.com/office/officeart/2005/8/layout/vList3"/>
    <dgm:cxn modelId="{DC488AA1-F861-49C1-914A-CB82ADDA39AE}" type="presParOf" srcId="{52E75C8C-4C48-4EA3-B0BD-25D9B294E67E}" destId="{445DDC51-EF21-4721-9918-6814552AFB9E}" srcOrd="5" destOrd="0" presId="urn:microsoft.com/office/officeart/2005/8/layout/vList3"/>
    <dgm:cxn modelId="{09660EF5-4FE7-4DDA-9CF1-079B5FD414FC}" type="presParOf" srcId="{52E75C8C-4C48-4EA3-B0BD-25D9B294E67E}" destId="{7A50D840-03FA-4F76-A5E4-7182E78557E4}" srcOrd="6" destOrd="0" presId="urn:microsoft.com/office/officeart/2005/8/layout/vList3"/>
    <dgm:cxn modelId="{6B466C96-EA07-42B6-A524-52F7F755B535}" type="presParOf" srcId="{7A50D840-03FA-4F76-A5E4-7182E78557E4}" destId="{C222E026-6500-452F-8E5D-A5D788E6E348}" srcOrd="0" destOrd="0" presId="urn:microsoft.com/office/officeart/2005/8/layout/vList3"/>
    <dgm:cxn modelId="{9878E4A7-D028-4E60-B668-D1227B6552DA}" type="presParOf" srcId="{7A50D840-03FA-4F76-A5E4-7182E78557E4}" destId="{86D73333-0021-4A47-BBCD-14F06CC74DEF}" srcOrd="1" destOrd="0" presId="urn:microsoft.com/office/officeart/2005/8/layout/vList3"/>
    <dgm:cxn modelId="{B81805D4-0AD2-4874-A78E-563E7075066C}" type="presParOf" srcId="{52E75C8C-4C48-4EA3-B0BD-25D9B294E67E}" destId="{3D4655B6-569F-4BBF-8054-81ABEAE61018}" srcOrd="7" destOrd="0" presId="urn:microsoft.com/office/officeart/2005/8/layout/vList3"/>
    <dgm:cxn modelId="{6E267183-31DF-48C4-9B55-4AF3F2DF4E8A}" type="presParOf" srcId="{52E75C8C-4C48-4EA3-B0BD-25D9B294E67E}" destId="{A9F0D2D7-DEF8-4411-A222-812C99915323}" srcOrd="8" destOrd="0" presId="urn:microsoft.com/office/officeart/2005/8/layout/vList3"/>
    <dgm:cxn modelId="{DD813465-DF6F-45AD-921F-6FC369952C9D}" type="presParOf" srcId="{A9F0D2D7-DEF8-4411-A222-812C99915323}" destId="{8A62EF47-03FE-4E05-A828-F18B93F5A850}" srcOrd="0" destOrd="0" presId="urn:microsoft.com/office/officeart/2005/8/layout/vList3"/>
    <dgm:cxn modelId="{FD8BB755-70E5-4EEB-B442-C45B75C864BF}" type="presParOf" srcId="{A9F0D2D7-DEF8-4411-A222-812C99915323}" destId="{0882FDCA-3463-4421-87DA-9EA70D50E3EE}" srcOrd="1" destOrd="0" presId="urn:microsoft.com/office/officeart/2005/8/layout/vList3"/>
    <dgm:cxn modelId="{02C25805-35BB-4492-9A9A-53A4B3A7C9CF}" type="presParOf" srcId="{52E75C8C-4C48-4EA3-B0BD-25D9B294E67E}" destId="{D1F20E69-4503-4240-8E78-E2D6B05F6A99}" srcOrd="9" destOrd="0" presId="urn:microsoft.com/office/officeart/2005/8/layout/vList3"/>
    <dgm:cxn modelId="{85C6073D-B795-494D-81E5-B410ACC3E58B}" type="presParOf" srcId="{52E75C8C-4C48-4EA3-B0BD-25D9B294E67E}" destId="{A16C5819-95FA-4BBF-953C-6244283A98D5}" srcOrd="10" destOrd="0" presId="urn:microsoft.com/office/officeart/2005/8/layout/vList3"/>
    <dgm:cxn modelId="{C4C2628D-1187-471A-85CD-6E6386FF6244}" type="presParOf" srcId="{A16C5819-95FA-4BBF-953C-6244283A98D5}" destId="{68D44722-E960-4DDF-8D4D-F1B33AB18C36}" srcOrd="0" destOrd="0" presId="urn:microsoft.com/office/officeart/2005/8/layout/vList3"/>
    <dgm:cxn modelId="{83EF9A9B-B925-4E29-A164-77FFD6176083}" type="presParOf" srcId="{A16C5819-95FA-4BBF-953C-6244283A98D5}" destId="{4DB1018A-F275-4BF1-A222-24E468F2FF8D}" srcOrd="1" destOrd="0" presId="urn:microsoft.com/office/officeart/2005/8/layout/vLis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05BC29-6230-4024-82BB-9D1BE7CF60F8}" type="doc">
      <dgm:prSet loTypeId="urn:microsoft.com/office/officeart/2005/8/layout/process5" loCatId="process" qsTypeId="urn:microsoft.com/office/officeart/2005/8/quickstyle/3d1" qsCatId="3D" csTypeId="urn:microsoft.com/office/officeart/2005/8/colors/colorful2" csCatId="colorful" phldr="1"/>
      <dgm:spPr/>
      <dgm:t>
        <a:bodyPr/>
        <a:lstStyle/>
        <a:p>
          <a:endParaRPr lang="es-ES"/>
        </a:p>
      </dgm:t>
    </dgm:pt>
    <dgm:pt modelId="{F3A4F61F-B965-4FB6-8DE0-2519F0E3BA85}">
      <dgm:prSet custT="1"/>
      <dgm:spPr>
        <a:effectLst>
          <a:outerShdw blurRad="50800" dist="38100" dir="2700000" algn="tl" rotWithShape="0">
            <a:prstClr val="black">
              <a:alpha val="40000"/>
            </a:prstClr>
          </a:outerShdw>
        </a:effectLst>
      </dgm:spPr>
      <dgm:t>
        <a:bodyPr/>
        <a:lstStyle/>
        <a:p>
          <a:r>
            <a:rPr lang="as-IN" sz="2000" b="1" dirty="0">
              <a:solidFill>
                <a:schemeClr val="tx1"/>
              </a:solidFill>
            </a:rPr>
            <a:t>ব্যবস্থা পাপের সংজ্ঞা নির্ধারণ করে।</a:t>
          </a:r>
          <a:endParaRPr lang="es-ES" sz="2000" dirty="0">
            <a:solidFill>
              <a:schemeClr val="tx1"/>
            </a:solidFill>
          </a:endParaRPr>
        </a:p>
      </dgm:t>
    </dgm:pt>
    <dgm:pt modelId="{1A61DAB2-B36C-4873-A979-8701D6B870E9}" type="parTrans" cxnId="{9DD4AC7F-16EE-4B21-9CD8-7D4718E44685}">
      <dgm:prSet/>
      <dgm:spPr/>
      <dgm:t>
        <a:bodyPr/>
        <a:lstStyle/>
        <a:p>
          <a:endParaRPr lang="es-ES" sz="2000"/>
        </a:p>
      </dgm:t>
    </dgm:pt>
    <dgm:pt modelId="{32B14B23-2B6F-4107-80E9-5F9B21A6A865}" type="sibTrans" cxnId="{9DD4AC7F-16EE-4B21-9CD8-7D4718E44685}">
      <dgm:prSet custT="1"/>
      <dgm:spPr>
        <a:effectLst>
          <a:outerShdw blurRad="50800" dist="38100" dir="2700000" algn="tl" rotWithShape="0">
            <a:prstClr val="black">
              <a:alpha val="40000"/>
            </a:prstClr>
          </a:outerShdw>
        </a:effectLst>
      </dgm:spPr>
      <dgm:t>
        <a:bodyPr/>
        <a:lstStyle/>
        <a:p>
          <a:endParaRPr lang="es-ES" sz="2000"/>
        </a:p>
      </dgm:t>
    </dgm:pt>
    <dgm:pt modelId="{352D32F5-4E7E-4925-AEAE-D4FF0F22E803}">
      <dgm:prSet custT="1"/>
      <dgm:spPr>
        <a:effectLst>
          <a:outerShdw blurRad="50800" dist="38100" dir="2700000" algn="tl" rotWithShape="0">
            <a:prstClr val="black">
              <a:alpha val="40000"/>
            </a:prstClr>
          </a:outerShdw>
        </a:effectLst>
      </dgm:spPr>
      <dgm:t>
        <a:bodyPr/>
        <a:lstStyle/>
        <a:p>
          <a:r>
            <a:rPr lang="as-IN" sz="2000" b="1" dirty="0">
              <a:solidFill>
                <a:schemeClr val="tx1"/>
              </a:solidFill>
            </a:rPr>
            <a:t>যখন আমরা পাপ করি, তখন আমরা অনন্ত মৃত্যুর জন্য দণ্ডিত হই।</a:t>
          </a:r>
          <a:endParaRPr lang="es-ES" sz="2000" dirty="0">
            <a:solidFill>
              <a:schemeClr val="tx1"/>
            </a:solidFill>
          </a:endParaRPr>
        </a:p>
      </dgm:t>
    </dgm:pt>
    <dgm:pt modelId="{249FEEB9-8C54-47C3-BB00-5F8C9FE67945}" type="parTrans" cxnId="{1697C5E1-BEF9-4527-8EDE-915FE5CFDD0D}">
      <dgm:prSet/>
      <dgm:spPr/>
      <dgm:t>
        <a:bodyPr/>
        <a:lstStyle/>
        <a:p>
          <a:endParaRPr lang="es-ES" sz="2000"/>
        </a:p>
      </dgm:t>
    </dgm:pt>
    <dgm:pt modelId="{F27532FA-5BC6-47E7-8A69-518ACC4FDEC2}" type="sibTrans" cxnId="{1697C5E1-BEF9-4527-8EDE-915FE5CFDD0D}">
      <dgm:prSet custT="1"/>
      <dgm:spPr>
        <a:effectLst>
          <a:outerShdw blurRad="50800" dist="38100" dir="2700000" algn="tl" rotWithShape="0">
            <a:prstClr val="black">
              <a:alpha val="40000"/>
            </a:prstClr>
          </a:outerShdw>
        </a:effectLst>
      </dgm:spPr>
      <dgm:t>
        <a:bodyPr/>
        <a:lstStyle/>
        <a:p>
          <a:endParaRPr lang="es-ES" sz="2000"/>
        </a:p>
      </dgm:t>
    </dgm:pt>
    <dgm:pt modelId="{FCAA6A03-8335-4EE3-89B5-7430CADCA249}">
      <dgm:prSet custT="1"/>
      <dgm:spPr>
        <a:effectLst>
          <a:outerShdw blurRad="50800" dist="38100" dir="2700000" algn="tl" rotWithShape="0">
            <a:prstClr val="black">
              <a:alpha val="40000"/>
            </a:prstClr>
          </a:outerShdw>
        </a:effectLst>
      </dgm:spPr>
      <dgm:t>
        <a:bodyPr/>
        <a:lstStyle/>
        <a:p>
          <a:r>
            <a:rPr lang="as-IN" sz="2000" b="1" dirty="0">
              <a:solidFill>
                <a:schemeClr val="tx1"/>
              </a:solidFill>
            </a:rPr>
            <a:t>ব্যবস্থা পাপ ক্ষমা করতে অক্ষম।</a:t>
          </a:r>
          <a:endParaRPr lang="es-ES" sz="2000" dirty="0">
            <a:solidFill>
              <a:schemeClr val="tx1"/>
            </a:solidFill>
          </a:endParaRPr>
        </a:p>
      </dgm:t>
    </dgm:pt>
    <dgm:pt modelId="{64F90AB7-0C79-40F6-8338-D836EFA42224}" type="parTrans" cxnId="{248A3D18-14AA-4921-A5C4-23F1BAB5D59D}">
      <dgm:prSet/>
      <dgm:spPr/>
      <dgm:t>
        <a:bodyPr/>
        <a:lstStyle/>
        <a:p>
          <a:endParaRPr lang="es-ES" sz="2000"/>
        </a:p>
      </dgm:t>
    </dgm:pt>
    <dgm:pt modelId="{4F142231-B977-46B7-BD79-7FF3BED0E191}" type="sibTrans" cxnId="{248A3D18-14AA-4921-A5C4-23F1BAB5D59D}">
      <dgm:prSet custT="1"/>
      <dgm:spPr>
        <a:effectLst>
          <a:outerShdw blurRad="50800" dist="38100" dir="2700000" algn="tl" rotWithShape="0">
            <a:prstClr val="black">
              <a:alpha val="40000"/>
            </a:prstClr>
          </a:outerShdw>
        </a:effectLst>
      </dgm:spPr>
      <dgm:t>
        <a:bodyPr/>
        <a:lstStyle/>
        <a:p>
          <a:endParaRPr lang="es-ES" sz="2000"/>
        </a:p>
      </dgm:t>
    </dgm:pt>
    <dgm:pt modelId="{23BA439E-5288-4E64-BAD5-1951EFEF9F9C}">
      <dgm:prSet custT="1"/>
      <dgm:spPr>
        <a:effectLst>
          <a:outerShdw blurRad="50800" dist="38100" dir="2700000" algn="tl" rotWithShape="0">
            <a:prstClr val="black">
              <a:alpha val="40000"/>
            </a:prstClr>
          </a:outerShdw>
        </a:effectLst>
      </dgm:spPr>
      <dgm:t>
        <a:bodyPr/>
        <a:lstStyle/>
        <a:p>
          <a:r>
            <a:rPr lang="as-IN" sz="1800" b="1" dirty="0">
              <a:effectLst>
                <a:outerShdw blurRad="38100" dist="38100" dir="2700000" algn="tl">
                  <a:srgbClr val="000000"/>
                </a:outerShdw>
              </a:effectLst>
            </a:rPr>
            <a:t>আমাদের পাপের মূল্য পরিশোধ করার জন্য যীশু অনন্তকালীন মৃত্যু যন্ত্রণা ভোগ করেছিলেন।</a:t>
          </a:r>
          <a:endParaRPr lang="es-ES" sz="1800" dirty="0">
            <a:effectLst>
              <a:outerShdw blurRad="38100" dist="38100" dir="2700000" algn="tl">
                <a:srgbClr val="000000"/>
              </a:outerShdw>
            </a:effectLst>
          </a:endParaRPr>
        </a:p>
      </dgm:t>
    </dgm:pt>
    <dgm:pt modelId="{AE05B087-2155-4348-BEEC-66D095C4707D}" type="parTrans" cxnId="{5ACAA7D1-9BF9-4A63-BF66-C0E01FD5F9C6}">
      <dgm:prSet/>
      <dgm:spPr/>
      <dgm:t>
        <a:bodyPr/>
        <a:lstStyle/>
        <a:p>
          <a:endParaRPr lang="es-ES" sz="2000"/>
        </a:p>
      </dgm:t>
    </dgm:pt>
    <dgm:pt modelId="{9D77D94B-AED2-4B9F-B33E-A5FC7A763551}" type="sibTrans" cxnId="{5ACAA7D1-9BF9-4A63-BF66-C0E01FD5F9C6}">
      <dgm:prSet custT="1"/>
      <dgm:spPr>
        <a:effectLst>
          <a:outerShdw blurRad="50800" dist="38100" dir="2700000" algn="tl" rotWithShape="0">
            <a:prstClr val="black">
              <a:alpha val="40000"/>
            </a:prstClr>
          </a:outerShdw>
        </a:effectLst>
      </dgm:spPr>
      <dgm:t>
        <a:bodyPr/>
        <a:lstStyle/>
        <a:p>
          <a:endParaRPr lang="es-ES" sz="2000"/>
        </a:p>
      </dgm:t>
    </dgm:pt>
    <dgm:pt modelId="{F4BC2122-C8BB-4361-8E6B-89B0B595E450}">
      <dgm:prSet custT="1"/>
      <dgm:spPr>
        <a:effectLst>
          <a:outerShdw blurRad="50800" dist="38100" dir="2700000" algn="tl" rotWithShape="0">
            <a:prstClr val="black">
              <a:alpha val="40000"/>
            </a:prstClr>
          </a:outerShdw>
        </a:effectLst>
      </dgm:spPr>
      <dgm:t>
        <a:bodyPr/>
        <a:lstStyle/>
        <a:p>
          <a:r>
            <a:rPr lang="as-IN" sz="2000" b="1" dirty="0">
              <a:effectLst>
                <a:outerShdw blurRad="38100" dist="38100" dir="2700000" algn="tl">
                  <a:srgbClr val="000000"/>
                </a:outerShdw>
              </a:effectLst>
            </a:rPr>
            <a:t>যখন আমরা যীশুর বলিদান গ্রহণ করি, তখন আমাদের পাপ ক্ষমা করা হয়।</a:t>
          </a:r>
          <a:endParaRPr lang="es-ES" sz="2000" dirty="0">
            <a:effectLst>
              <a:outerShdw blurRad="38100" dist="38100" dir="2700000" algn="tl">
                <a:srgbClr val="000000"/>
              </a:outerShdw>
            </a:effectLst>
          </a:endParaRPr>
        </a:p>
      </dgm:t>
    </dgm:pt>
    <dgm:pt modelId="{C7621CEC-89EF-417E-B2C8-F58EC5F5E988}" type="parTrans" cxnId="{C7BE3FCE-2571-4EA1-A5EC-EB03D518A0BE}">
      <dgm:prSet/>
      <dgm:spPr/>
      <dgm:t>
        <a:bodyPr/>
        <a:lstStyle/>
        <a:p>
          <a:endParaRPr lang="es-ES" sz="2000"/>
        </a:p>
      </dgm:t>
    </dgm:pt>
    <dgm:pt modelId="{9187F56C-E9EB-4A97-9BD3-AC42FC8FEC41}" type="sibTrans" cxnId="{C7BE3FCE-2571-4EA1-A5EC-EB03D518A0BE}">
      <dgm:prSet custT="1"/>
      <dgm:spPr>
        <a:effectLst>
          <a:outerShdw blurRad="50800" dist="38100" dir="2700000" algn="tl" rotWithShape="0">
            <a:prstClr val="black">
              <a:alpha val="40000"/>
            </a:prstClr>
          </a:outerShdw>
        </a:effectLst>
      </dgm:spPr>
      <dgm:t>
        <a:bodyPr/>
        <a:lstStyle/>
        <a:p>
          <a:endParaRPr lang="es-ES" sz="2000"/>
        </a:p>
      </dgm:t>
    </dgm:pt>
    <dgm:pt modelId="{30BDA8BA-1B02-4A8A-A9A0-BE65FE71576A}">
      <dgm:prSet custT="1"/>
      <dgm:spPr>
        <a:effectLst>
          <a:outerShdw blurRad="50800" dist="38100" dir="2700000" algn="tl" rotWithShape="0">
            <a:prstClr val="black">
              <a:alpha val="40000"/>
            </a:prstClr>
          </a:outerShdw>
        </a:effectLst>
      </dgm:spPr>
      <dgm:t>
        <a:bodyPr anchor="ctr"/>
        <a:lstStyle/>
        <a:p>
          <a:r>
            <a:rPr lang="as-IN" sz="1700" b="1" dirty="0">
              <a:effectLst>
                <a:outerShdw blurRad="38100" dist="38100" dir="2700000" algn="tl">
                  <a:srgbClr val="000000"/>
                </a:outerShdw>
              </a:effectLst>
            </a:rPr>
            <a:t>একবার ক্ষমা লাভ করলে, আমরা যেন পুনরায় পাপ না করি, সেইজন্য ব্যবস্থা পালন করি।</a:t>
          </a:r>
          <a:r>
            <a:rPr lang="en-US" sz="1700" b="1" dirty="0">
              <a:effectLst>
                <a:outerShdw blurRad="38100" dist="38100" dir="2700000" algn="tl">
                  <a:srgbClr val="000000"/>
                </a:outerShdw>
              </a:effectLst>
            </a:rPr>
            <a:t> </a:t>
          </a:r>
        </a:p>
        <a:p>
          <a:r>
            <a:rPr lang="as-IN" sz="1400" b="1" dirty="0">
              <a:effectLst>
                <a:outerShdw blurRad="38100" dist="38100" dir="2700000" algn="tl">
                  <a:srgbClr val="000000"/>
                </a:outerShdw>
              </a:effectLst>
            </a:rPr>
            <a:t>(১ যোহন ২:১)</a:t>
          </a:r>
          <a:endParaRPr lang="es-ES" sz="1400" dirty="0">
            <a:effectLst>
              <a:outerShdw blurRad="38100" dist="38100" dir="2700000" algn="tl">
                <a:srgbClr val="000000"/>
              </a:outerShdw>
            </a:effectLst>
          </a:endParaRPr>
        </a:p>
      </dgm:t>
    </dgm:pt>
    <dgm:pt modelId="{79BBF182-9FFA-4E8E-A40D-C413902E87AD}" type="parTrans" cxnId="{72B16264-CE05-4CED-9C32-AF784B9849C9}">
      <dgm:prSet/>
      <dgm:spPr/>
      <dgm:t>
        <a:bodyPr/>
        <a:lstStyle/>
        <a:p>
          <a:endParaRPr lang="es-ES" sz="2000"/>
        </a:p>
      </dgm:t>
    </dgm:pt>
    <dgm:pt modelId="{0A05C47B-27D3-4655-BCC1-A82319958ACF}" type="sibTrans" cxnId="{72B16264-CE05-4CED-9C32-AF784B9849C9}">
      <dgm:prSet/>
      <dgm:spPr/>
      <dgm:t>
        <a:bodyPr/>
        <a:lstStyle/>
        <a:p>
          <a:endParaRPr lang="es-ES" sz="2000"/>
        </a:p>
      </dgm:t>
    </dgm:pt>
    <dgm:pt modelId="{549C1A2A-937D-44C5-8EEE-D3DAC88187FA}" type="pres">
      <dgm:prSet presAssocID="{0A05BC29-6230-4024-82BB-9D1BE7CF60F8}" presName="diagram" presStyleCnt="0">
        <dgm:presLayoutVars>
          <dgm:dir/>
          <dgm:resizeHandles val="exact"/>
        </dgm:presLayoutVars>
      </dgm:prSet>
      <dgm:spPr/>
    </dgm:pt>
    <dgm:pt modelId="{BDAAEDE4-F9C4-4649-AA92-F2CEF3DEEBDB}" type="pres">
      <dgm:prSet presAssocID="{F3A4F61F-B965-4FB6-8DE0-2519F0E3BA85}" presName="node" presStyleLbl="node1" presStyleIdx="0" presStyleCnt="6" custScaleX="400792" custScaleY="801584">
        <dgm:presLayoutVars>
          <dgm:bulletEnabled val="1"/>
        </dgm:presLayoutVars>
      </dgm:prSet>
      <dgm:spPr/>
    </dgm:pt>
    <dgm:pt modelId="{6042BEE3-8710-4EF4-8DA5-2BDCBC2563FC}" type="pres">
      <dgm:prSet presAssocID="{32B14B23-2B6F-4107-80E9-5F9B21A6A865}" presName="sibTrans" presStyleLbl="sibTrans2D1" presStyleIdx="0" presStyleCnt="5" custScaleX="189053" custScaleY="355541"/>
      <dgm:spPr/>
    </dgm:pt>
    <dgm:pt modelId="{E9B9B39F-316D-4F2B-B75C-0D6A8297C045}" type="pres">
      <dgm:prSet presAssocID="{32B14B23-2B6F-4107-80E9-5F9B21A6A865}" presName="connectorText" presStyleLbl="sibTrans2D1" presStyleIdx="0" presStyleCnt="5"/>
      <dgm:spPr/>
    </dgm:pt>
    <dgm:pt modelId="{DD765128-7F2D-47FD-95C6-9D4F2518840B}" type="pres">
      <dgm:prSet presAssocID="{352D32F5-4E7E-4925-AEAE-D4FF0F22E803}" presName="node" presStyleLbl="node1" presStyleIdx="1" presStyleCnt="6" custScaleX="400792" custScaleY="801584">
        <dgm:presLayoutVars>
          <dgm:bulletEnabled val="1"/>
        </dgm:presLayoutVars>
      </dgm:prSet>
      <dgm:spPr/>
    </dgm:pt>
    <dgm:pt modelId="{D1A3D52D-1F04-41E2-93DA-85A42046853D}" type="pres">
      <dgm:prSet presAssocID="{F27532FA-5BC6-47E7-8A69-518ACC4FDEC2}" presName="sibTrans" presStyleLbl="sibTrans2D1" presStyleIdx="1" presStyleCnt="5" custScaleX="189053" custScaleY="355541"/>
      <dgm:spPr/>
    </dgm:pt>
    <dgm:pt modelId="{B1E6892F-E399-4644-B686-54012E00594C}" type="pres">
      <dgm:prSet presAssocID="{F27532FA-5BC6-47E7-8A69-518ACC4FDEC2}" presName="connectorText" presStyleLbl="sibTrans2D1" presStyleIdx="1" presStyleCnt="5"/>
      <dgm:spPr/>
    </dgm:pt>
    <dgm:pt modelId="{CBE2E9D2-F168-4531-916D-355D57FEDC55}" type="pres">
      <dgm:prSet presAssocID="{FCAA6A03-8335-4EE3-89B5-7430CADCA249}" presName="node" presStyleLbl="node1" presStyleIdx="2" presStyleCnt="6" custScaleX="400792" custScaleY="801584">
        <dgm:presLayoutVars>
          <dgm:bulletEnabled val="1"/>
        </dgm:presLayoutVars>
      </dgm:prSet>
      <dgm:spPr/>
    </dgm:pt>
    <dgm:pt modelId="{9C0AB689-E8DA-423F-A1AA-8E2242A70E8F}" type="pres">
      <dgm:prSet presAssocID="{4F142231-B977-46B7-BD79-7FF3BED0E191}" presName="sibTrans" presStyleLbl="sibTrans2D1" presStyleIdx="2" presStyleCnt="5" custScaleX="189053" custScaleY="355541"/>
      <dgm:spPr/>
    </dgm:pt>
    <dgm:pt modelId="{7C1FA19B-96F9-4E78-8CE5-4A2E3C53A215}" type="pres">
      <dgm:prSet presAssocID="{4F142231-B977-46B7-BD79-7FF3BED0E191}" presName="connectorText" presStyleLbl="sibTrans2D1" presStyleIdx="2" presStyleCnt="5"/>
      <dgm:spPr/>
    </dgm:pt>
    <dgm:pt modelId="{EA165F97-5C25-40AB-BA1C-6DBB9D711B46}" type="pres">
      <dgm:prSet presAssocID="{23BA439E-5288-4E64-BAD5-1951EFEF9F9C}" presName="node" presStyleLbl="node1" presStyleIdx="3" presStyleCnt="6" custScaleX="400792" custScaleY="801584">
        <dgm:presLayoutVars>
          <dgm:bulletEnabled val="1"/>
        </dgm:presLayoutVars>
      </dgm:prSet>
      <dgm:spPr/>
    </dgm:pt>
    <dgm:pt modelId="{0CF967C4-0A25-473C-BF4D-4CE31FCFC3A3}" type="pres">
      <dgm:prSet presAssocID="{9D77D94B-AED2-4B9F-B33E-A5FC7A763551}" presName="sibTrans" presStyleLbl="sibTrans2D1" presStyleIdx="3" presStyleCnt="5" custScaleX="189053" custScaleY="355541"/>
      <dgm:spPr/>
    </dgm:pt>
    <dgm:pt modelId="{E9CF44C6-BB7C-4228-BAEB-B96E1EC5CF0E}" type="pres">
      <dgm:prSet presAssocID="{9D77D94B-AED2-4B9F-B33E-A5FC7A763551}" presName="connectorText" presStyleLbl="sibTrans2D1" presStyleIdx="3" presStyleCnt="5"/>
      <dgm:spPr/>
    </dgm:pt>
    <dgm:pt modelId="{B12C1251-5E47-4E83-B169-768BE2FB360B}" type="pres">
      <dgm:prSet presAssocID="{F4BC2122-C8BB-4361-8E6B-89B0B595E450}" presName="node" presStyleLbl="node1" presStyleIdx="4" presStyleCnt="6" custScaleX="400792" custScaleY="801584">
        <dgm:presLayoutVars>
          <dgm:bulletEnabled val="1"/>
        </dgm:presLayoutVars>
      </dgm:prSet>
      <dgm:spPr/>
    </dgm:pt>
    <dgm:pt modelId="{8E86A4C8-AC3C-4AE9-A9B1-E6B0AED7F0E9}" type="pres">
      <dgm:prSet presAssocID="{9187F56C-E9EB-4A97-9BD3-AC42FC8FEC41}" presName="sibTrans" presStyleLbl="sibTrans2D1" presStyleIdx="4" presStyleCnt="5" custScaleX="189053" custScaleY="355541"/>
      <dgm:spPr/>
    </dgm:pt>
    <dgm:pt modelId="{E2603B58-C928-4A13-94F1-67959C1BF410}" type="pres">
      <dgm:prSet presAssocID="{9187F56C-E9EB-4A97-9BD3-AC42FC8FEC41}" presName="connectorText" presStyleLbl="sibTrans2D1" presStyleIdx="4" presStyleCnt="5"/>
      <dgm:spPr/>
    </dgm:pt>
    <dgm:pt modelId="{14B464B8-0C1B-40DB-8016-55908F46518B}" type="pres">
      <dgm:prSet presAssocID="{30BDA8BA-1B02-4A8A-A9A0-BE65FE71576A}" presName="node" presStyleLbl="node1" presStyleIdx="5" presStyleCnt="6" custScaleX="400792" custScaleY="801584">
        <dgm:presLayoutVars>
          <dgm:bulletEnabled val="1"/>
        </dgm:presLayoutVars>
      </dgm:prSet>
      <dgm:spPr/>
    </dgm:pt>
  </dgm:ptLst>
  <dgm:cxnLst>
    <dgm:cxn modelId="{73C9DA0B-DB93-4CAF-9A1A-5C6B8C9D426E}" type="presOf" srcId="{9D77D94B-AED2-4B9F-B33E-A5FC7A763551}" destId="{0CF967C4-0A25-473C-BF4D-4CE31FCFC3A3}" srcOrd="0" destOrd="0" presId="urn:microsoft.com/office/officeart/2005/8/layout/process5"/>
    <dgm:cxn modelId="{248A3D18-14AA-4921-A5C4-23F1BAB5D59D}" srcId="{0A05BC29-6230-4024-82BB-9D1BE7CF60F8}" destId="{FCAA6A03-8335-4EE3-89B5-7430CADCA249}" srcOrd="2" destOrd="0" parTransId="{64F90AB7-0C79-40F6-8338-D836EFA42224}" sibTransId="{4F142231-B977-46B7-BD79-7FF3BED0E191}"/>
    <dgm:cxn modelId="{8BC4EF21-70F8-4377-B796-E26864DDC752}" type="presOf" srcId="{9187F56C-E9EB-4A97-9BD3-AC42FC8FEC41}" destId="{8E86A4C8-AC3C-4AE9-A9B1-E6B0AED7F0E9}" srcOrd="0" destOrd="0" presId="urn:microsoft.com/office/officeart/2005/8/layout/process5"/>
    <dgm:cxn modelId="{95457624-24A3-4063-8386-7F01CDB0D9CE}" type="presOf" srcId="{0A05BC29-6230-4024-82BB-9D1BE7CF60F8}" destId="{549C1A2A-937D-44C5-8EEE-D3DAC88187FA}" srcOrd="0" destOrd="0" presId="urn:microsoft.com/office/officeart/2005/8/layout/process5"/>
    <dgm:cxn modelId="{8F4BAA35-D556-418F-B61E-038217199054}" type="presOf" srcId="{FCAA6A03-8335-4EE3-89B5-7430CADCA249}" destId="{CBE2E9D2-F168-4531-916D-355D57FEDC55}" srcOrd="0" destOrd="0" presId="urn:microsoft.com/office/officeart/2005/8/layout/process5"/>
    <dgm:cxn modelId="{72B16264-CE05-4CED-9C32-AF784B9849C9}" srcId="{0A05BC29-6230-4024-82BB-9D1BE7CF60F8}" destId="{30BDA8BA-1B02-4A8A-A9A0-BE65FE71576A}" srcOrd="5" destOrd="0" parTransId="{79BBF182-9FFA-4E8E-A40D-C413902E87AD}" sibTransId="{0A05C47B-27D3-4655-BCC1-A82319958ACF}"/>
    <dgm:cxn modelId="{38222374-75F5-47B0-A273-6E0129527BFD}" type="presOf" srcId="{9187F56C-E9EB-4A97-9BD3-AC42FC8FEC41}" destId="{E2603B58-C928-4A13-94F1-67959C1BF410}" srcOrd="1" destOrd="0" presId="urn:microsoft.com/office/officeart/2005/8/layout/process5"/>
    <dgm:cxn modelId="{BA4BFB78-E952-4F75-93EE-533BBDC98202}" type="presOf" srcId="{4F142231-B977-46B7-BD79-7FF3BED0E191}" destId="{7C1FA19B-96F9-4E78-8CE5-4A2E3C53A215}" srcOrd="1" destOrd="0" presId="urn:microsoft.com/office/officeart/2005/8/layout/process5"/>
    <dgm:cxn modelId="{9B63B75A-31B5-4A60-9129-4EA7CC9F8A7B}" type="presOf" srcId="{9D77D94B-AED2-4B9F-B33E-A5FC7A763551}" destId="{E9CF44C6-BB7C-4228-BAEB-B96E1EC5CF0E}" srcOrd="1" destOrd="0" presId="urn:microsoft.com/office/officeart/2005/8/layout/process5"/>
    <dgm:cxn modelId="{9DD4AC7F-16EE-4B21-9CD8-7D4718E44685}" srcId="{0A05BC29-6230-4024-82BB-9D1BE7CF60F8}" destId="{F3A4F61F-B965-4FB6-8DE0-2519F0E3BA85}" srcOrd="0" destOrd="0" parTransId="{1A61DAB2-B36C-4873-A979-8701D6B870E9}" sibTransId="{32B14B23-2B6F-4107-80E9-5F9B21A6A865}"/>
    <dgm:cxn modelId="{B58C5A93-CD68-4AD4-9DB5-B458CF77A704}" type="presOf" srcId="{F4BC2122-C8BB-4361-8E6B-89B0B595E450}" destId="{B12C1251-5E47-4E83-B169-768BE2FB360B}" srcOrd="0" destOrd="0" presId="urn:microsoft.com/office/officeart/2005/8/layout/process5"/>
    <dgm:cxn modelId="{133F62A5-F966-4768-B834-9C69193237D4}" type="presOf" srcId="{32B14B23-2B6F-4107-80E9-5F9B21A6A865}" destId="{6042BEE3-8710-4EF4-8DA5-2BDCBC2563FC}" srcOrd="0" destOrd="0" presId="urn:microsoft.com/office/officeart/2005/8/layout/process5"/>
    <dgm:cxn modelId="{7F7508AE-02B0-4B6A-BE29-840EC3E19431}" type="presOf" srcId="{352D32F5-4E7E-4925-AEAE-D4FF0F22E803}" destId="{DD765128-7F2D-47FD-95C6-9D4F2518840B}" srcOrd="0" destOrd="0" presId="urn:microsoft.com/office/officeart/2005/8/layout/process5"/>
    <dgm:cxn modelId="{70557FB9-33C8-4D0C-BB1D-BEA7FEBF8756}" type="presOf" srcId="{23BA439E-5288-4E64-BAD5-1951EFEF9F9C}" destId="{EA165F97-5C25-40AB-BA1C-6DBB9D711B46}" srcOrd="0" destOrd="0" presId="urn:microsoft.com/office/officeart/2005/8/layout/process5"/>
    <dgm:cxn modelId="{A39B64BB-4942-4099-9E22-8030AEFFCAF2}" type="presOf" srcId="{32B14B23-2B6F-4107-80E9-5F9B21A6A865}" destId="{E9B9B39F-316D-4F2B-B75C-0D6A8297C045}" srcOrd="1" destOrd="0" presId="urn:microsoft.com/office/officeart/2005/8/layout/process5"/>
    <dgm:cxn modelId="{09352DC0-17E3-4D4B-A333-BEFC6ECABE76}" type="presOf" srcId="{4F142231-B977-46B7-BD79-7FF3BED0E191}" destId="{9C0AB689-E8DA-423F-A1AA-8E2242A70E8F}" srcOrd="0" destOrd="0" presId="urn:microsoft.com/office/officeart/2005/8/layout/process5"/>
    <dgm:cxn modelId="{791FFDC7-4E4C-486B-8020-4042F1CD2D9B}" type="presOf" srcId="{F27532FA-5BC6-47E7-8A69-518ACC4FDEC2}" destId="{D1A3D52D-1F04-41E2-93DA-85A42046853D}" srcOrd="0" destOrd="0" presId="urn:microsoft.com/office/officeart/2005/8/layout/process5"/>
    <dgm:cxn modelId="{C7BE3FCE-2571-4EA1-A5EC-EB03D518A0BE}" srcId="{0A05BC29-6230-4024-82BB-9D1BE7CF60F8}" destId="{F4BC2122-C8BB-4361-8E6B-89B0B595E450}" srcOrd="4" destOrd="0" parTransId="{C7621CEC-89EF-417E-B2C8-F58EC5F5E988}" sibTransId="{9187F56C-E9EB-4A97-9BD3-AC42FC8FEC41}"/>
    <dgm:cxn modelId="{019255CE-A127-4952-9033-FAEC42D660CA}" type="presOf" srcId="{30BDA8BA-1B02-4A8A-A9A0-BE65FE71576A}" destId="{14B464B8-0C1B-40DB-8016-55908F46518B}" srcOrd="0" destOrd="0" presId="urn:microsoft.com/office/officeart/2005/8/layout/process5"/>
    <dgm:cxn modelId="{5ACAA7D1-9BF9-4A63-BF66-C0E01FD5F9C6}" srcId="{0A05BC29-6230-4024-82BB-9D1BE7CF60F8}" destId="{23BA439E-5288-4E64-BAD5-1951EFEF9F9C}" srcOrd="3" destOrd="0" parTransId="{AE05B087-2155-4348-BEEC-66D095C4707D}" sibTransId="{9D77D94B-AED2-4B9F-B33E-A5FC7A763551}"/>
    <dgm:cxn modelId="{1697C5E1-BEF9-4527-8EDE-915FE5CFDD0D}" srcId="{0A05BC29-6230-4024-82BB-9D1BE7CF60F8}" destId="{352D32F5-4E7E-4925-AEAE-D4FF0F22E803}" srcOrd="1" destOrd="0" parTransId="{249FEEB9-8C54-47C3-BB00-5F8C9FE67945}" sibTransId="{F27532FA-5BC6-47E7-8A69-518ACC4FDEC2}"/>
    <dgm:cxn modelId="{C411AFE4-4A51-4105-908C-ABA05304DACE}" type="presOf" srcId="{F27532FA-5BC6-47E7-8A69-518ACC4FDEC2}" destId="{B1E6892F-E399-4644-B686-54012E00594C}" srcOrd="1" destOrd="0" presId="urn:microsoft.com/office/officeart/2005/8/layout/process5"/>
    <dgm:cxn modelId="{CBA73AF8-CC72-4309-A8B6-CFE4617B1A65}" type="presOf" srcId="{F3A4F61F-B965-4FB6-8DE0-2519F0E3BA85}" destId="{BDAAEDE4-F9C4-4649-AA92-F2CEF3DEEBDB}" srcOrd="0" destOrd="0" presId="urn:microsoft.com/office/officeart/2005/8/layout/process5"/>
    <dgm:cxn modelId="{3F062D29-CE5A-4A25-B295-2D0D74C8D8A6}" type="presParOf" srcId="{549C1A2A-937D-44C5-8EEE-D3DAC88187FA}" destId="{BDAAEDE4-F9C4-4649-AA92-F2CEF3DEEBDB}" srcOrd="0" destOrd="0" presId="urn:microsoft.com/office/officeart/2005/8/layout/process5"/>
    <dgm:cxn modelId="{B9EA77DA-F0A8-48AA-BED4-49EB61A78BE6}" type="presParOf" srcId="{549C1A2A-937D-44C5-8EEE-D3DAC88187FA}" destId="{6042BEE3-8710-4EF4-8DA5-2BDCBC2563FC}" srcOrd="1" destOrd="0" presId="urn:microsoft.com/office/officeart/2005/8/layout/process5"/>
    <dgm:cxn modelId="{4F14FA9A-EADA-435D-B612-3FD069982B0B}" type="presParOf" srcId="{6042BEE3-8710-4EF4-8DA5-2BDCBC2563FC}" destId="{E9B9B39F-316D-4F2B-B75C-0D6A8297C045}" srcOrd="0" destOrd="0" presId="urn:microsoft.com/office/officeart/2005/8/layout/process5"/>
    <dgm:cxn modelId="{2D472F83-8E1B-4F85-B3DC-9D2FF70FE672}" type="presParOf" srcId="{549C1A2A-937D-44C5-8EEE-D3DAC88187FA}" destId="{DD765128-7F2D-47FD-95C6-9D4F2518840B}" srcOrd="2" destOrd="0" presId="urn:microsoft.com/office/officeart/2005/8/layout/process5"/>
    <dgm:cxn modelId="{2BF135F9-873E-4F1C-8388-0112C64C669A}" type="presParOf" srcId="{549C1A2A-937D-44C5-8EEE-D3DAC88187FA}" destId="{D1A3D52D-1F04-41E2-93DA-85A42046853D}" srcOrd="3" destOrd="0" presId="urn:microsoft.com/office/officeart/2005/8/layout/process5"/>
    <dgm:cxn modelId="{DD0D3513-C901-4150-8516-084591483433}" type="presParOf" srcId="{D1A3D52D-1F04-41E2-93DA-85A42046853D}" destId="{B1E6892F-E399-4644-B686-54012E00594C}" srcOrd="0" destOrd="0" presId="urn:microsoft.com/office/officeart/2005/8/layout/process5"/>
    <dgm:cxn modelId="{DC88621D-FF7B-4606-8EC4-034E990A2BC1}" type="presParOf" srcId="{549C1A2A-937D-44C5-8EEE-D3DAC88187FA}" destId="{CBE2E9D2-F168-4531-916D-355D57FEDC55}" srcOrd="4" destOrd="0" presId="urn:microsoft.com/office/officeart/2005/8/layout/process5"/>
    <dgm:cxn modelId="{2DFFFA46-7B66-4467-B172-DB8CAEE81BBE}" type="presParOf" srcId="{549C1A2A-937D-44C5-8EEE-D3DAC88187FA}" destId="{9C0AB689-E8DA-423F-A1AA-8E2242A70E8F}" srcOrd="5" destOrd="0" presId="urn:microsoft.com/office/officeart/2005/8/layout/process5"/>
    <dgm:cxn modelId="{0F038C62-9DA2-47EB-9F7B-414F2662E0E8}" type="presParOf" srcId="{9C0AB689-E8DA-423F-A1AA-8E2242A70E8F}" destId="{7C1FA19B-96F9-4E78-8CE5-4A2E3C53A215}" srcOrd="0" destOrd="0" presId="urn:microsoft.com/office/officeart/2005/8/layout/process5"/>
    <dgm:cxn modelId="{BC3420C6-3FD4-4913-A506-1F5049AF1014}" type="presParOf" srcId="{549C1A2A-937D-44C5-8EEE-D3DAC88187FA}" destId="{EA165F97-5C25-40AB-BA1C-6DBB9D711B46}" srcOrd="6" destOrd="0" presId="urn:microsoft.com/office/officeart/2005/8/layout/process5"/>
    <dgm:cxn modelId="{A34F79AB-A43D-4AFF-A85C-A5A4E3DFC792}" type="presParOf" srcId="{549C1A2A-937D-44C5-8EEE-D3DAC88187FA}" destId="{0CF967C4-0A25-473C-BF4D-4CE31FCFC3A3}" srcOrd="7" destOrd="0" presId="urn:microsoft.com/office/officeart/2005/8/layout/process5"/>
    <dgm:cxn modelId="{3BE88390-FA61-4C6E-8FCD-2AA2CB10DE71}" type="presParOf" srcId="{0CF967C4-0A25-473C-BF4D-4CE31FCFC3A3}" destId="{E9CF44C6-BB7C-4228-BAEB-B96E1EC5CF0E}" srcOrd="0" destOrd="0" presId="urn:microsoft.com/office/officeart/2005/8/layout/process5"/>
    <dgm:cxn modelId="{28612311-D4C8-4F71-A21B-02C3278BC981}" type="presParOf" srcId="{549C1A2A-937D-44C5-8EEE-D3DAC88187FA}" destId="{B12C1251-5E47-4E83-B169-768BE2FB360B}" srcOrd="8" destOrd="0" presId="urn:microsoft.com/office/officeart/2005/8/layout/process5"/>
    <dgm:cxn modelId="{0955D246-51F0-43A5-82D8-D9F9C97868C0}" type="presParOf" srcId="{549C1A2A-937D-44C5-8EEE-D3DAC88187FA}" destId="{8E86A4C8-AC3C-4AE9-A9B1-E6B0AED7F0E9}" srcOrd="9" destOrd="0" presId="urn:microsoft.com/office/officeart/2005/8/layout/process5"/>
    <dgm:cxn modelId="{95168F64-B8F6-477F-A14D-844C2CA73367}" type="presParOf" srcId="{8E86A4C8-AC3C-4AE9-A9B1-E6B0AED7F0E9}" destId="{E2603B58-C928-4A13-94F1-67959C1BF410}" srcOrd="0" destOrd="0" presId="urn:microsoft.com/office/officeart/2005/8/layout/process5"/>
    <dgm:cxn modelId="{538C10D1-60B4-4340-9EA1-40DD530FDDE8}" type="presParOf" srcId="{549C1A2A-937D-44C5-8EEE-D3DAC88187FA}" destId="{14B464B8-0C1B-40DB-8016-55908F46518B}" srcOrd="10"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B5C8FA-4108-43E4-80C1-E4BB2C2435ED}">
      <dsp:nvSpPr>
        <dsp:cNvPr id="0" name=""/>
        <dsp:cNvSpPr/>
      </dsp:nvSpPr>
      <dsp:spPr>
        <a:xfrm>
          <a:off x="5841" y="9880"/>
          <a:ext cx="2523209" cy="1883522"/>
        </a:xfrm>
        <a:prstGeom prst="round2SameRect">
          <a:avLst>
            <a:gd name="adj1" fmla="val 8000"/>
            <a:gd name="adj2" fmla="val 0"/>
          </a:avLst>
        </a:prstGeom>
        <a:solidFill>
          <a:schemeClr val="accent5">
            <a:lumMod val="20000"/>
            <a:lumOff val="80000"/>
            <a:alpha val="90000"/>
          </a:schemeClr>
        </a:solidFill>
        <a:ln w="25400" cap="flat" cmpd="sng" algn="ctr">
          <a:solidFill>
            <a:schemeClr val="accent5">
              <a:lumMod val="75000"/>
            </a:schemeClr>
          </a:solidFill>
          <a:prstDash val="solid"/>
          <a:miter lim="800000"/>
        </a:ln>
        <a:effectLst/>
        <a:scene3d>
          <a:camera prst="orthographicFront"/>
          <a:lightRig rig="flat" dir="t"/>
        </a:scene3d>
        <a:sp3d z="-190500" extrusionH="12700" prstMaterial="plastic">
          <a:bevelT w="139700"/>
        </a:sp3d>
      </dsp:spPr>
      <dsp:style>
        <a:lnRef idx="1">
          <a:scrgbClr r="0" g="0" b="0"/>
        </a:lnRef>
        <a:fillRef idx="1">
          <a:scrgbClr r="0" g="0" b="0"/>
        </a:fillRef>
        <a:effectRef idx="2">
          <a:scrgbClr r="0" g="0" b="0"/>
        </a:effectRef>
        <a:fontRef idx="minor"/>
      </dsp:style>
      <dsp:txBody>
        <a:bodyPr spcFirstLastPara="0" vert="horz" wrap="square" lIns="30480" tIns="91440" rIns="30480" bIns="30480" numCol="1" spcCol="1270" anchor="t" anchorCtr="0">
          <a:noAutofit/>
        </a:bodyPr>
        <a:lstStyle/>
        <a:p>
          <a:pPr marL="355600" lvl="1" indent="-355600" algn="l" defTabSz="1066800" rtl="0">
            <a:lnSpc>
              <a:spcPct val="90000"/>
            </a:lnSpc>
            <a:spcBef>
              <a:spcPct val="0"/>
            </a:spcBef>
            <a:spcAft>
              <a:spcPct val="15000"/>
            </a:spcAft>
            <a:buFontTx/>
            <a:buBlip>
              <a:blip xmlns:r="http://schemas.openxmlformats.org/officeDocument/2006/relationships" r:embed="rId1"/>
            </a:buBlip>
          </a:pPr>
          <a:r>
            <a:rPr lang="as-IN" sz="2400" b="1" kern="1200" dirty="0">
              <a:solidFill>
                <a:schemeClr val="accent5">
                  <a:lumMod val="50000"/>
                </a:schemeClr>
              </a:solidFill>
            </a:rPr>
            <a:t>প্রলোভন পরিহার করুন
পাপ এড়ানোর উপায়</a:t>
          </a:r>
          <a:endParaRPr lang="es-ES" sz="2400" kern="1200" dirty="0">
            <a:solidFill>
              <a:schemeClr val="accent5">
                <a:lumMod val="50000"/>
              </a:schemeClr>
            </a:solidFill>
          </a:endParaRPr>
        </a:p>
      </dsp:txBody>
      <dsp:txXfrm>
        <a:off x="49974" y="54013"/>
        <a:ext cx="2434943" cy="1839389"/>
      </dsp:txXfrm>
    </dsp:sp>
    <dsp:sp modelId="{764D55A5-FCD3-4914-85B6-6B501B964A83}">
      <dsp:nvSpPr>
        <dsp:cNvPr id="0" name=""/>
        <dsp:cNvSpPr/>
      </dsp:nvSpPr>
      <dsp:spPr>
        <a:xfrm>
          <a:off x="5841" y="1893403"/>
          <a:ext cx="2523209" cy="809914"/>
        </a:xfrm>
        <a:prstGeom prst="rect">
          <a:avLst/>
        </a:prstGeom>
        <a:solidFill>
          <a:schemeClr val="accent5">
            <a:lumMod val="75000"/>
          </a:schemeClr>
        </a:solidFill>
        <a:ln w="12700" cap="flat" cmpd="sng" algn="ctr">
          <a:solidFill>
            <a:schemeClr val="accent5">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marL="0" lvl="0" indent="0" algn="ctr" defTabSz="1066800">
            <a:lnSpc>
              <a:spcPct val="90000"/>
            </a:lnSpc>
            <a:spcBef>
              <a:spcPct val="0"/>
            </a:spcBef>
            <a:spcAft>
              <a:spcPct val="35000"/>
            </a:spcAft>
            <a:buNone/>
          </a:pPr>
          <a:r>
            <a:rPr lang="as-IN" sz="2400" b="1" kern="1200" dirty="0">
              <a:effectLst>
                <a:outerShdw blurRad="38100" dist="38100" dir="2700000" algn="tl">
                  <a:srgbClr val="000000"/>
                </a:outerShdw>
              </a:effectLst>
            </a:rPr>
            <a:t>পাপ</a:t>
          </a:r>
          <a:endParaRPr lang="es-ES" sz="2400" kern="1200" dirty="0">
            <a:effectLst>
              <a:outerShdw blurRad="38100" dist="38100" dir="2700000" algn="tl">
                <a:srgbClr val="000000"/>
              </a:outerShdw>
            </a:effectLst>
          </a:endParaRPr>
        </a:p>
      </dsp:txBody>
      <dsp:txXfrm>
        <a:off x="5841" y="1893403"/>
        <a:ext cx="1776907" cy="809914"/>
      </dsp:txXfrm>
    </dsp:sp>
    <dsp:sp modelId="{8F28401E-E283-4120-B2F0-7BC6372CE328}">
      <dsp:nvSpPr>
        <dsp:cNvPr id="0" name=""/>
        <dsp:cNvSpPr/>
      </dsp:nvSpPr>
      <dsp:spPr>
        <a:xfrm>
          <a:off x="1854127" y="2022050"/>
          <a:ext cx="883123" cy="883123"/>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A54D78A-3D96-497B-932C-5FB5FF2435E0}">
      <dsp:nvSpPr>
        <dsp:cNvPr id="0" name=""/>
        <dsp:cNvSpPr/>
      </dsp:nvSpPr>
      <dsp:spPr>
        <a:xfrm>
          <a:off x="2956038" y="9880"/>
          <a:ext cx="2523209" cy="1883522"/>
        </a:xfrm>
        <a:prstGeom prst="round2SameRect">
          <a:avLst>
            <a:gd name="adj1" fmla="val 8000"/>
            <a:gd name="adj2" fmla="val 0"/>
          </a:avLst>
        </a:prstGeom>
        <a:solidFill>
          <a:schemeClr val="accent3">
            <a:lumMod val="20000"/>
            <a:lumOff val="80000"/>
            <a:alpha val="90000"/>
          </a:schemeClr>
        </a:solidFill>
        <a:ln w="25400" cap="flat" cmpd="sng" algn="ctr">
          <a:solidFill>
            <a:schemeClr val="accent3">
              <a:lumMod val="75000"/>
            </a:schemeClr>
          </a:solidFill>
          <a:prstDash val="solid"/>
          <a:miter lim="800000"/>
        </a:ln>
        <a:effectLst/>
        <a:scene3d>
          <a:camera prst="orthographicFront"/>
          <a:lightRig rig="flat" dir="t"/>
        </a:scene3d>
        <a:sp3d z="-190500" extrusionH="12700" prstMaterial="plastic">
          <a:bevelT w="139700"/>
        </a:sp3d>
      </dsp:spPr>
      <dsp:style>
        <a:lnRef idx="1">
          <a:scrgbClr r="0" g="0" b="0"/>
        </a:lnRef>
        <a:fillRef idx="1">
          <a:scrgbClr r="0" g="0" b="0"/>
        </a:fillRef>
        <a:effectRef idx="2">
          <a:scrgbClr r="0" g="0" b="0"/>
        </a:effectRef>
        <a:fontRef idx="minor"/>
      </dsp:style>
      <dsp:txBody>
        <a:bodyPr spcFirstLastPara="0" vert="horz" wrap="square" lIns="30480" tIns="91440" rIns="30480" bIns="30480" numCol="1" spcCol="1270" anchor="t" anchorCtr="0">
          <a:noAutofit/>
        </a:bodyPr>
        <a:lstStyle/>
        <a:p>
          <a:pPr marL="355600" lvl="1" indent="-355600" algn="l" defTabSz="1066800" rtl="0">
            <a:lnSpc>
              <a:spcPct val="90000"/>
            </a:lnSpc>
            <a:spcBef>
              <a:spcPct val="0"/>
            </a:spcBef>
            <a:spcAft>
              <a:spcPct val="15000"/>
            </a:spcAft>
            <a:buSzPct val="140000"/>
            <a:buFontTx/>
            <a:buBlip>
              <a:blip xmlns:r="http://schemas.openxmlformats.org/officeDocument/2006/relationships" r:embed="rId3"/>
            </a:buBlip>
          </a:pPr>
          <a:r>
            <a:rPr lang="as-IN" sz="2400" b="1" kern="1200" dirty="0">
              <a:solidFill>
                <a:schemeClr val="accent3">
                  <a:lumMod val="50000"/>
                </a:schemeClr>
              </a:solidFill>
            </a:rPr>
            <a:t>আইন এবং পাপ</a:t>
          </a:r>
          <a:endParaRPr lang="es-ES" sz="2400" kern="1200" dirty="0">
            <a:solidFill>
              <a:schemeClr val="accent3">
                <a:lumMod val="50000"/>
              </a:schemeClr>
            </a:solidFill>
          </a:endParaRPr>
        </a:p>
      </dsp:txBody>
      <dsp:txXfrm>
        <a:off x="3000171" y="54013"/>
        <a:ext cx="2434943" cy="1839389"/>
      </dsp:txXfrm>
    </dsp:sp>
    <dsp:sp modelId="{7B7B2313-826C-48DF-9700-CE3C0E35CEB8}">
      <dsp:nvSpPr>
        <dsp:cNvPr id="0" name=""/>
        <dsp:cNvSpPr/>
      </dsp:nvSpPr>
      <dsp:spPr>
        <a:xfrm>
          <a:off x="2956038" y="1893403"/>
          <a:ext cx="2523209" cy="809914"/>
        </a:xfrm>
        <a:prstGeom prst="rect">
          <a:avLst/>
        </a:prstGeom>
        <a:solidFill>
          <a:schemeClr val="tx2">
            <a:lumMod val="50000"/>
          </a:schemeClr>
        </a:solidFill>
        <a:ln w="12700" cap="flat" cmpd="sng" algn="ctr">
          <a:solidFill>
            <a:schemeClr val="accent5">
              <a:hueOff val="0"/>
              <a:satOff val="0"/>
              <a:lum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76200" tIns="0" rIns="25400" bIns="0" numCol="1" spcCol="1270" anchor="ctr" anchorCtr="0">
          <a:noAutofit/>
        </a:bodyPr>
        <a:lstStyle/>
        <a:p>
          <a:pPr marL="0" lvl="0" indent="0" algn="ctr" defTabSz="889000">
            <a:lnSpc>
              <a:spcPct val="90000"/>
            </a:lnSpc>
            <a:spcBef>
              <a:spcPct val="0"/>
            </a:spcBef>
            <a:spcAft>
              <a:spcPct val="35000"/>
            </a:spcAft>
            <a:buNone/>
          </a:pPr>
          <a:r>
            <a:rPr lang="as-IN" sz="2000" b="1" kern="1200" dirty="0">
              <a:effectLst>
                <a:outerShdw blurRad="38100" dist="38100" dir="2700000" algn="tl">
                  <a:srgbClr val="000000"/>
                </a:outerShdw>
              </a:effectLst>
            </a:rPr>
            <a:t>আজ্ঞা এবং পাপ</a:t>
          </a:r>
          <a:endParaRPr lang="es-ES" sz="2000" kern="1200" dirty="0">
            <a:effectLst>
              <a:outerShdw blurRad="38100" dist="38100" dir="2700000" algn="tl">
                <a:srgbClr val="000000"/>
              </a:outerShdw>
            </a:effectLst>
          </a:endParaRPr>
        </a:p>
      </dsp:txBody>
      <dsp:txXfrm>
        <a:off x="2956038" y="1893403"/>
        <a:ext cx="1776907" cy="809914"/>
      </dsp:txXfrm>
    </dsp:sp>
    <dsp:sp modelId="{31A34F0A-E5D1-44E5-B86A-1D0601EC44D8}">
      <dsp:nvSpPr>
        <dsp:cNvPr id="0" name=""/>
        <dsp:cNvSpPr/>
      </dsp:nvSpPr>
      <dsp:spPr>
        <a:xfrm>
          <a:off x="4804324" y="2022050"/>
          <a:ext cx="883123" cy="883123"/>
        </a:xfrm>
        <a:prstGeom prst="ellipse">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9D18C7D-159A-4084-B59F-6DC46BEC485F}">
      <dsp:nvSpPr>
        <dsp:cNvPr id="0" name=""/>
        <dsp:cNvSpPr/>
      </dsp:nvSpPr>
      <dsp:spPr>
        <a:xfrm>
          <a:off x="5906235" y="9880"/>
          <a:ext cx="2523209" cy="1883522"/>
        </a:xfrm>
        <a:prstGeom prst="round2SameRect">
          <a:avLst>
            <a:gd name="adj1" fmla="val 8000"/>
            <a:gd name="adj2" fmla="val 0"/>
          </a:avLst>
        </a:prstGeom>
        <a:solidFill>
          <a:schemeClr val="accent6">
            <a:lumMod val="20000"/>
            <a:lumOff val="80000"/>
            <a:alpha val="90000"/>
          </a:schemeClr>
        </a:solidFill>
        <a:ln w="25400" cap="flat" cmpd="sng" algn="ctr">
          <a:solidFill>
            <a:schemeClr val="accent6">
              <a:lumMod val="75000"/>
            </a:schemeClr>
          </a:solidFill>
          <a:prstDash val="solid"/>
          <a:miter lim="800000"/>
        </a:ln>
        <a:effectLst/>
        <a:scene3d>
          <a:camera prst="orthographicFront"/>
          <a:lightRig rig="flat" dir="t"/>
        </a:scene3d>
        <a:sp3d z="-190500" extrusionH="12700" prstMaterial="plastic">
          <a:bevelT w="139700"/>
        </a:sp3d>
      </dsp:spPr>
      <dsp:style>
        <a:lnRef idx="1">
          <a:scrgbClr r="0" g="0" b="0"/>
        </a:lnRef>
        <a:fillRef idx="1">
          <a:scrgbClr r="0" g="0" b="0"/>
        </a:fillRef>
        <a:effectRef idx="2">
          <a:scrgbClr r="0" g="0" b="0"/>
        </a:effectRef>
        <a:fontRef idx="minor"/>
      </dsp:style>
      <dsp:txBody>
        <a:bodyPr spcFirstLastPara="0" vert="horz" wrap="square" lIns="30480" tIns="91440" rIns="30480" bIns="30480" numCol="1" spcCol="1270" anchor="t" anchorCtr="0">
          <a:noAutofit/>
        </a:bodyPr>
        <a:lstStyle/>
        <a:p>
          <a:pPr marL="269875" lvl="1" indent="-269875" algn="l" defTabSz="1066800" rtl="0">
            <a:lnSpc>
              <a:spcPct val="90000"/>
            </a:lnSpc>
            <a:spcBef>
              <a:spcPct val="0"/>
            </a:spcBef>
            <a:spcAft>
              <a:spcPct val="15000"/>
            </a:spcAft>
            <a:buSzPct val="120000"/>
            <a:buFontTx/>
            <a:buBlip>
              <a:blip xmlns:r="http://schemas.openxmlformats.org/officeDocument/2006/relationships" r:embed="rId5"/>
            </a:buBlip>
          </a:pPr>
          <a:r>
            <a:rPr lang="as-IN" sz="2400" b="1" kern="1200" dirty="0">
              <a:solidFill>
                <a:schemeClr val="accent6">
                  <a:lumMod val="50000"/>
                </a:schemeClr>
              </a:solidFill>
            </a:rPr>
            <a:t>সুসমাচার এবং আইন</a:t>
          </a:r>
          <a:endParaRPr lang="es-ES" sz="2400" kern="1200" dirty="0">
            <a:solidFill>
              <a:schemeClr val="accent6">
                <a:lumMod val="50000"/>
              </a:schemeClr>
            </a:solidFill>
          </a:endParaRPr>
        </a:p>
        <a:p>
          <a:pPr marL="269875" lvl="1" indent="-269875" algn="l" defTabSz="1066800" rtl="0">
            <a:lnSpc>
              <a:spcPct val="90000"/>
            </a:lnSpc>
            <a:spcBef>
              <a:spcPct val="0"/>
            </a:spcBef>
            <a:spcAft>
              <a:spcPct val="15000"/>
            </a:spcAft>
            <a:buSzPct val="120000"/>
            <a:buFontTx/>
            <a:buBlip>
              <a:blip xmlns:r="http://schemas.openxmlformats.org/officeDocument/2006/relationships" r:embed="rId5"/>
            </a:buBlip>
          </a:pPr>
          <a:r>
            <a:rPr lang="as-IN" sz="2400" b="1" kern="1200" dirty="0">
              <a:solidFill>
                <a:schemeClr val="accent6">
                  <a:lumMod val="50000"/>
                </a:schemeClr>
              </a:solidFill>
            </a:rPr>
            <a:t>পাথরের উপর নির্মিত</a:t>
          </a:r>
          <a:endParaRPr lang="es-ES" sz="2400" kern="1200" dirty="0">
            <a:solidFill>
              <a:schemeClr val="accent6">
                <a:lumMod val="50000"/>
              </a:schemeClr>
            </a:solidFill>
          </a:endParaRPr>
        </a:p>
      </dsp:txBody>
      <dsp:txXfrm>
        <a:off x="5950368" y="54013"/>
        <a:ext cx="2434943" cy="1839389"/>
      </dsp:txXfrm>
    </dsp:sp>
    <dsp:sp modelId="{4A9A4F1A-D5FF-458A-B9CB-A55D90981938}">
      <dsp:nvSpPr>
        <dsp:cNvPr id="0" name=""/>
        <dsp:cNvSpPr/>
      </dsp:nvSpPr>
      <dsp:spPr>
        <a:xfrm>
          <a:off x="5906235" y="1893403"/>
          <a:ext cx="2523209" cy="809914"/>
        </a:xfrm>
        <a:prstGeom prst="rect">
          <a:avLst/>
        </a:prstGeom>
        <a:solidFill>
          <a:schemeClr val="accent6">
            <a:lumMod val="75000"/>
          </a:schemeClr>
        </a:solidFill>
        <a:ln w="12700" cap="flat" cmpd="sng" algn="ctr">
          <a:solidFill>
            <a:schemeClr val="accent5">
              <a:hueOff val="-6510662"/>
              <a:satOff val="-22058"/>
              <a:lumOff val="12157"/>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91440" tIns="0" rIns="30480" bIns="0" numCol="1" spcCol="1270" anchor="ctr" anchorCtr="0">
          <a:noAutofit/>
        </a:bodyPr>
        <a:lstStyle/>
        <a:p>
          <a:pPr marL="0" lvl="0" indent="0" algn="ctr" defTabSz="1066800">
            <a:lnSpc>
              <a:spcPct val="90000"/>
            </a:lnSpc>
            <a:spcBef>
              <a:spcPct val="0"/>
            </a:spcBef>
            <a:spcAft>
              <a:spcPct val="35000"/>
            </a:spcAft>
            <a:buNone/>
          </a:pPr>
          <a:r>
            <a:rPr lang="as-IN" sz="2400" b="1" kern="1200" dirty="0">
              <a:effectLst>
                <a:outerShdw blurRad="38100" dist="38100" dir="2700000" algn="tl">
                  <a:srgbClr val="000000"/>
                </a:outerShdw>
              </a:effectLst>
            </a:rPr>
            <a:t>সুসমাচার</a:t>
          </a:r>
          <a:endParaRPr lang="es-ES" sz="2400" kern="1200" dirty="0">
            <a:effectLst>
              <a:outerShdw blurRad="38100" dist="38100" dir="2700000" algn="tl">
                <a:srgbClr val="000000"/>
              </a:outerShdw>
            </a:effectLst>
          </a:endParaRPr>
        </a:p>
      </dsp:txBody>
      <dsp:txXfrm>
        <a:off x="5906235" y="1893403"/>
        <a:ext cx="1776907" cy="809914"/>
      </dsp:txXfrm>
    </dsp:sp>
    <dsp:sp modelId="{73B51779-CE85-45C5-99FB-6D2C9624B6DE}">
      <dsp:nvSpPr>
        <dsp:cNvPr id="0" name=""/>
        <dsp:cNvSpPr/>
      </dsp:nvSpPr>
      <dsp:spPr>
        <a:xfrm>
          <a:off x="7754520" y="2022050"/>
          <a:ext cx="883123" cy="883123"/>
        </a:xfrm>
        <a:prstGeom prst="ellipse">
          <a:avLst/>
        </a:prstGeom>
        <a:blipFill rotWithShape="1">
          <a:blip xmlns:r="http://schemas.openxmlformats.org/officeDocument/2006/relationships" r:embed="rId6" cstate="print">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a:fillRect/>
          </a:stretch>
        </a:blip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DD53A-A127-477E-9A45-E319CBC4047D}">
      <dsp:nvSpPr>
        <dsp:cNvPr id="0" name=""/>
        <dsp:cNvSpPr/>
      </dsp:nvSpPr>
      <dsp:spPr>
        <a:xfrm>
          <a:off x="3681" y="5037"/>
          <a:ext cx="2340005" cy="2592011"/>
        </a:xfrm>
        <a:prstGeom prst="round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r="157"/>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3D69C2C-86A7-48FC-9554-D425821280E4}">
      <dsp:nvSpPr>
        <dsp:cNvPr id="0" name=""/>
        <dsp:cNvSpPr/>
      </dsp:nvSpPr>
      <dsp:spPr>
        <a:xfrm>
          <a:off x="547928" y="970318"/>
          <a:ext cx="1426087" cy="1417393"/>
        </a:xfrm>
        <a:prstGeom prst="rect">
          <a:avLst/>
        </a:prstGeom>
        <a:noFill/>
        <a:ln>
          <a:noFill/>
        </a:ln>
        <a:effectLst>
          <a:outerShdw blurRad="57150" dist="19050" dir="5400000" algn="ctr" rotWithShape="0">
            <a:srgbClr val="000000">
              <a:alpha val="63000"/>
            </a:srgbClr>
          </a:outerShdw>
        </a:effectLst>
        <a:sp3d/>
      </dsp:spPr>
      <dsp:style>
        <a:lnRef idx="0">
          <a:scrgbClr r="0" g="0" b="0"/>
        </a:lnRef>
        <a:fillRef idx="3">
          <a:scrgbClr r="0" g="0" b="0"/>
        </a:fillRef>
        <a:effectRef idx="3">
          <a:scrgbClr r="0" g="0" b="0"/>
        </a:effectRef>
        <a:fontRef idx="minor">
          <a:schemeClr val="lt1"/>
        </a:fontRef>
      </dsp:style>
      <dsp:txBody>
        <a:bodyPr spcFirstLastPara="0" vert="horz" wrap="square" lIns="165100" tIns="165100" rIns="165100" bIns="165100" numCol="1" spcCol="1270" anchor="b" anchorCtr="0">
          <a:noAutofit/>
        </a:bodyPr>
        <a:lstStyle/>
        <a:p>
          <a:pPr marL="0" lvl="0" indent="0" algn="l" defTabSz="2889250">
            <a:lnSpc>
              <a:spcPct val="90000"/>
            </a:lnSpc>
            <a:spcBef>
              <a:spcPct val="0"/>
            </a:spcBef>
            <a:spcAft>
              <a:spcPct val="35000"/>
            </a:spcAft>
            <a:buNone/>
          </a:pPr>
          <a:endParaRPr lang="es-ES" sz="6500" kern="1200" dirty="0"/>
        </a:p>
      </dsp:txBody>
      <dsp:txXfrm>
        <a:off x="547928" y="970318"/>
        <a:ext cx="1426087" cy="1417393"/>
      </dsp:txXfrm>
    </dsp:sp>
    <dsp:sp modelId="{A3E26721-2A91-4149-9137-02C2D254B38D}">
      <dsp:nvSpPr>
        <dsp:cNvPr id="0" name=""/>
        <dsp:cNvSpPr/>
      </dsp:nvSpPr>
      <dsp:spPr>
        <a:xfrm>
          <a:off x="2027869" y="52938"/>
          <a:ext cx="637827" cy="637827"/>
        </a:xfrm>
        <a:prstGeom prst="ellipse">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749D9661-6A2C-438B-8F08-BF324734D887}">
      <dsp:nvSpPr>
        <dsp:cNvPr id="0" name=""/>
        <dsp:cNvSpPr/>
      </dsp:nvSpPr>
      <dsp:spPr>
        <a:xfrm>
          <a:off x="2670392" y="52938"/>
          <a:ext cx="5903976" cy="63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3180" tIns="21590" rIns="43180" bIns="21590" numCol="1" spcCol="1270" anchor="ctr" anchorCtr="0">
          <a:noAutofit/>
        </a:bodyPr>
        <a:lstStyle/>
        <a:p>
          <a:pPr marL="0" lvl="0" indent="0" algn="just" defTabSz="737870">
            <a:lnSpc>
              <a:spcPct val="90000"/>
            </a:lnSpc>
            <a:spcBef>
              <a:spcPct val="0"/>
            </a:spcBef>
            <a:spcAft>
              <a:spcPct val="35000"/>
            </a:spcAft>
            <a:buNone/>
          </a:pPr>
          <a:r>
            <a:rPr lang="as-IN" sz="1660" b="1" kern="1200" dirty="0"/>
            <a:t>পাপের দিকে নিয়ে যেতে পারে এমন কাজ করা থেকে বিরত থাকুন।</a:t>
          </a:r>
          <a:r>
            <a:rPr lang="as-IN" sz="1800" b="1" kern="1200" dirty="0"/>
            <a:t>
(মার্ক ৯:৪৩; ইয়োব ২৩:১২)। উদাহরণস্বরূপ, মদ কেনা।</a:t>
          </a:r>
          <a:endParaRPr lang="es-ES" sz="1800" kern="1200" dirty="0"/>
        </a:p>
      </dsp:txBody>
      <dsp:txXfrm>
        <a:off x="2670392" y="52938"/>
        <a:ext cx="5903976" cy="637827"/>
      </dsp:txXfrm>
    </dsp:sp>
    <dsp:sp modelId="{B2A20C54-1088-424E-804D-69E4B512CA18}">
      <dsp:nvSpPr>
        <dsp:cNvPr id="0" name=""/>
        <dsp:cNvSpPr/>
      </dsp:nvSpPr>
      <dsp:spPr>
        <a:xfrm>
          <a:off x="2006993" y="911696"/>
          <a:ext cx="637827" cy="637827"/>
        </a:xfrm>
        <a:prstGeom prst="ellipse">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E8E2EDC-E163-4F49-BE30-A723E616D2F0}">
      <dsp:nvSpPr>
        <dsp:cNvPr id="0" name=""/>
        <dsp:cNvSpPr/>
      </dsp:nvSpPr>
      <dsp:spPr>
        <a:xfrm>
          <a:off x="2644820" y="911696"/>
          <a:ext cx="5903976" cy="63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just" defTabSz="800100">
            <a:lnSpc>
              <a:spcPct val="90000"/>
            </a:lnSpc>
            <a:spcBef>
              <a:spcPct val="0"/>
            </a:spcBef>
            <a:spcAft>
              <a:spcPct val="35000"/>
            </a:spcAft>
            <a:buNone/>
          </a:pPr>
          <a:r>
            <a:rPr lang="as-IN" sz="1800" b="1" kern="1200" dirty="0"/>
            <a:t>এমন জায়গায় যাওয়া পরিহার করুন যেখানে পাপ করার সম্ভাবনা থাকে (মার্ক ৯:৪৫; ইয়োব ২৩:১১)। উদাহরণস্বরূপ, নাইটক্লাবে যাওয়া।</a:t>
          </a:r>
          <a:endParaRPr lang="es-ES" sz="1800" kern="1200" dirty="0"/>
        </a:p>
      </dsp:txBody>
      <dsp:txXfrm>
        <a:off x="2644820" y="911696"/>
        <a:ext cx="5903976" cy="637827"/>
      </dsp:txXfrm>
    </dsp:sp>
    <dsp:sp modelId="{AA7CAD85-152C-4DA1-BE5F-17040AE02EF1}">
      <dsp:nvSpPr>
        <dsp:cNvPr id="0" name=""/>
        <dsp:cNvSpPr/>
      </dsp:nvSpPr>
      <dsp:spPr>
        <a:xfrm>
          <a:off x="2006993" y="1811817"/>
          <a:ext cx="637827" cy="637827"/>
        </a:xfrm>
        <a:prstGeom prst="ellipse">
          <a:avLst/>
        </a:prstGeom>
        <a:blipFill>
          <a:blip xmlns:r="http://schemas.openxmlformats.org/officeDocument/2006/relationships">
            <a:extLst>
              <a:ext uri="{96DAC541-7B7A-43D3-8B79-37D633B846F1}">
                <asvg:svgBlip xmlns:asvg="http://schemas.microsoft.com/office/drawing/2016/SVG/main" r:embed="rId4"/>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8B6A596-E4D3-4D96-9C3C-1B80AAE93ACB}">
      <dsp:nvSpPr>
        <dsp:cNvPr id="0" name=""/>
        <dsp:cNvSpPr/>
      </dsp:nvSpPr>
      <dsp:spPr>
        <a:xfrm>
          <a:off x="2644820" y="1811817"/>
          <a:ext cx="5903976" cy="637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22860" rIns="45720" bIns="22860" numCol="1" spcCol="1270" anchor="ctr" anchorCtr="0">
          <a:noAutofit/>
        </a:bodyPr>
        <a:lstStyle/>
        <a:p>
          <a:pPr marL="0" lvl="0" indent="0" algn="just" defTabSz="800100">
            <a:lnSpc>
              <a:spcPct val="90000"/>
            </a:lnSpc>
            <a:spcBef>
              <a:spcPct val="0"/>
            </a:spcBef>
            <a:spcAft>
              <a:spcPct val="35000"/>
            </a:spcAft>
            <a:buNone/>
          </a:pPr>
          <a:r>
            <a:rPr lang="as-IN" sz="1800" b="1" kern="1200" dirty="0"/>
            <a:t>এমন জিনিস দেখা থেকে বিরত থাকুন যা আপনাকে পাপের দিকে চালিত করতে পারে (মার্ক ৯:৪৭; ইয়োব ৩১:১)। উদাহরণস্বরূপ, অশ্লীল দৃশ্যযুক্ত চলচ্চিত্র দেখা।</a:t>
          </a:r>
          <a:endParaRPr lang="es-ES" sz="1800" kern="1200" dirty="0"/>
        </a:p>
      </dsp:txBody>
      <dsp:txXfrm>
        <a:off x="2644820" y="1811817"/>
        <a:ext cx="5903976" cy="6378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A4A7B-4AEB-429E-BD41-2F61923E41E5}">
      <dsp:nvSpPr>
        <dsp:cNvPr id="0" name=""/>
        <dsp:cNvSpPr/>
      </dsp:nvSpPr>
      <dsp:spPr>
        <a:xfrm rot="10800000">
          <a:off x="148120" y="1656"/>
          <a:ext cx="11520005" cy="266990"/>
        </a:xfrm>
        <a:prstGeom prst="homePlate">
          <a:avLst/>
        </a:prstGeom>
        <a:solidFill>
          <a:schemeClr val="accent3">
            <a:lumMod val="40000"/>
            <a:lumOff val="6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64770" rIns="120904" bIns="64770" numCol="1" spcCol="1270" anchor="t" anchorCtr="0">
          <a:noAutofit/>
        </a:bodyPr>
        <a:lstStyle/>
        <a:p>
          <a:pPr marL="0" lvl="0" indent="0" algn="ctr" defTabSz="755650">
            <a:lnSpc>
              <a:spcPct val="90000"/>
            </a:lnSpc>
            <a:spcBef>
              <a:spcPct val="0"/>
            </a:spcBef>
            <a:spcAft>
              <a:spcPct val="35000"/>
            </a:spcAft>
            <a:buNone/>
          </a:pPr>
          <a:r>
            <a:rPr lang="as-IN" sz="1700" b="1" kern="1200" dirty="0"/>
            <a:t>নিজেকে স্বাবলম্বী মনে করো না (১ করিন্থীয় ১০:১২)।</a:t>
          </a:r>
          <a:endParaRPr lang="es-ES" sz="1700" kern="1200" dirty="0"/>
        </a:p>
      </dsp:txBody>
      <dsp:txXfrm rot="10800000">
        <a:off x="214867" y="1656"/>
        <a:ext cx="11453258" cy="266990"/>
      </dsp:txXfrm>
    </dsp:sp>
    <dsp:sp modelId="{3213DDB5-0679-482B-9AA0-FF14C80DC8DF}">
      <dsp:nvSpPr>
        <dsp:cNvPr id="0" name=""/>
        <dsp:cNvSpPr/>
      </dsp:nvSpPr>
      <dsp:spPr>
        <a:xfrm>
          <a:off x="0" y="1656"/>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1"/>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75D8DBC1-39FB-457C-ADC6-A615CC9084DF}">
      <dsp:nvSpPr>
        <dsp:cNvPr id="0" name=""/>
        <dsp:cNvSpPr/>
      </dsp:nvSpPr>
      <dsp:spPr>
        <a:xfrm rot="10800000">
          <a:off x="148120" y="335394"/>
          <a:ext cx="11520005" cy="266990"/>
        </a:xfrm>
        <a:prstGeom prst="homePlate">
          <a:avLst/>
        </a:prstGeom>
        <a:solidFill>
          <a:schemeClr val="accent1">
            <a:lumMod val="60000"/>
            <a:lumOff val="40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as-IN" sz="2000" b="1" kern="1200" dirty="0"/>
            <a:t>সবাইকে নিজের গুণের কথা বলা বন্ধ করুন, যীশুর মতো নম্র হোন (মথি ৬:২)।</a:t>
          </a:r>
          <a:endParaRPr lang="es-ES" sz="2000" kern="1200" dirty="0"/>
        </a:p>
      </dsp:txBody>
      <dsp:txXfrm rot="10800000">
        <a:off x="214867" y="335394"/>
        <a:ext cx="11453258" cy="266990"/>
      </dsp:txXfrm>
    </dsp:sp>
    <dsp:sp modelId="{1314028B-8612-47D6-9989-7E3B3DFE2F55}">
      <dsp:nvSpPr>
        <dsp:cNvPr id="0" name=""/>
        <dsp:cNvSpPr/>
      </dsp:nvSpPr>
      <dsp:spPr>
        <a:xfrm>
          <a:off x="0" y="335394"/>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2"/>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BEE5A8A7-7CCF-4D76-85CD-29A0A8304F35}">
      <dsp:nvSpPr>
        <dsp:cNvPr id="0" name=""/>
        <dsp:cNvSpPr/>
      </dsp:nvSpPr>
      <dsp:spPr>
        <a:xfrm rot="10800000">
          <a:off x="148120" y="669132"/>
          <a:ext cx="11520005" cy="266990"/>
        </a:xfrm>
        <a:prstGeom prst="homePlat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as-IN" sz="2000" b="1" kern="1200" dirty="0"/>
            <a:t>তোমার হৃদয় থেকে কামনাবাসনা দূর করার জন্য যা যা করা প্রয়োজন, তা-ই করো (মথি ৫:২৮-২৯)।</a:t>
          </a:r>
          <a:endParaRPr lang="es-ES" sz="2000" kern="1200" dirty="0"/>
        </a:p>
      </dsp:txBody>
      <dsp:txXfrm rot="10800000">
        <a:off x="214867" y="669132"/>
        <a:ext cx="11453258" cy="266990"/>
      </dsp:txXfrm>
    </dsp:sp>
    <dsp:sp modelId="{AED96934-9202-408D-8EC9-40816174A2E8}">
      <dsp:nvSpPr>
        <dsp:cNvPr id="0" name=""/>
        <dsp:cNvSpPr/>
      </dsp:nvSpPr>
      <dsp:spPr>
        <a:xfrm>
          <a:off x="0" y="669132"/>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3"/>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86D73333-0021-4A47-BBCD-14F06CC74DEF}">
      <dsp:nvSpPr>
        <dsp:cNvPr id="0" name=""/>
        <dsp:cNvSpPr/>
      </dsp:nvSpPr>
      <dsp:spPr>
        <a:xfrm rot="10800000">
          <a:off x="148120" y="1002869"/>
          <a:ext cx="11520005" cy="266990"/>
        </a:xfrm>
        <a:prstGeom prst="homePlate">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as-IN" sz="2000" b="1" kern="1200" dirty="0"/>
            <a:t>অন্যদের সমালোচনা ও বিচার করা বন্ধ করুন (১ করিন্থীয় ৪:৫)</a:t>
          </a:r>
          <a:endParaRPr lang="es-ES" sz="2000" kern="1200" dirty="0"/>
        </a:p>
      </dsp:txBody>
      <dsp:txXfrm rot="10800000">
        <a:off x="214867" y="1002869"/>
        <a:ext cx="11453258" cy="266990"/>
      </dsp:txXfrm>
    </dsp:sp>
    <dsp:sp modelId="{C222E026-6500-452F-8E5D-A5D788E6E348}">
      <dsp:nvSpPr>
        <dsp:cNvPr id="0" name=""/>
        <dsp:cNvSpPr/>
      </dsp:nvSpPr>
      <dsp:spPr>
        <a:xfrm>
          <a:off x="0" y="1002869"/>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4"/>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0882FDCA-3463-4421-87DA-9EA70D50E3EE}">
      <dsp:nvSpPr>
        <dsp:cNvPr id="0" name=""/>
        <dsp:cNvSpPr/>
      </dsp:nvSpPr>
      <dsp:spPr>
        <a:xfrm rot="10800000">
          <a:off x="148120" y="1336607"/>
          <a:ext cx="11520005" cy="266990"/>
        </a:xfrm>
        <a:prstGeom prst="homePlate">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as-IN" sz="2000" b="1" kern="1200" dirty="0"/>
            <a:t>তোমাদের শত্রুদের ঘৃণা করো না, বরং তাদের জন্য প্রার্থনা করো (মথি ৫:৪৪)</a:t>
          </a:r>
          <a:endParaRPr lang="es-ES" sz="2000" kern="1200" dirty="0"/>
        </a:p>
      </dsp:txBody>
      <dsp:txXfrm rot="10800000">
        <a:off x="214867" y="1336607"/>
        <a:ext cx="11453258" cy="266990"/>
      </dsp:txXfrm>
    </dsp:sp>
    <dsp:sp modelId="{8A62EF47-03FE-4E05-A828-F18B93F5A850}">
      <dsp:nvSpPr>
        <dsp:cNvPr id="0" name=""/>
        <dsp:cNvSpPr/>
      </dsp:nvSpPr>
      <dsp:spPr>
        <a:xfrm>
          <a:off x="0" y="1336607"/>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5"/>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 modelId="{4DB1018A-F275-4BF1-A222-24E468F2FF8D}">
      <dsp:nvSpPr>
        <dsp:cNvPr id="0" name=""/>
        <dsp:cNvSpPr/>
      </dsp:nvSpPr>
      <dsp:spPr>
        <a:xfrm rot="10800000">
          <a:off x="148120" y="1670345"/>
          <a:ext cx="11520005" cy="266990"/>
        </a:xfrm>
        <a:prstGeom prst="homePlate">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7735" tIns="76200" rIns="142240" bIns="76200" numCol="1" spcCol="1270" anchor="ctr" anchorCtr="0">
          <a:noAutofit/>
        </a:bodyPr>
        <a:lstStyle/>
        <a:p>
          <a:pPr marL="0" lvl="0" indent="0" algn="ctr" defTabSz="889000">
            <a:lnSpc>
              <a:spcPct val="90000"/>
            </a:lnSpc>
            <a:spcBef>
              <a:spcPct val="0"/>
            </a:spcBef>
            <a:spcAft>
              <a:spcPct val="35000"/>
            </a:spcAft>
            <a:buNone/>
          </a:pPr>
          <a:r>
            <a:rPr lang="as-IN" sz="2000" b="1" kern="1200" dirty="0"/>
            <a:t>তোমার চারপাশের লোকদের উপর রাগ করা বন্ধ করো (মথি ৫:২২)</a:t>
          </a:r>
          <a:endParaRPr lang="es-ES" sz="2000" kern="1200" dirty="0"/>
        </a:p>
      </dsp:txBody>
      <dsp:txXfrm rot="10800000">
        <a:off x="214867" y="1670345"/>
        <a:ext cx="11453258" cy="266990"/>
      </dsp:txXfrm>
    </dsp:sp>
    <dsp:sp modelId="{68D44722-E960-4DDF-8D4D-F1B33AB18C36}">
      <dsp:nvSpPr>
        <dsp:cNvPr id="0" name=""/>
        <dsp:cNvSpPr/>
      </dsp:nvSpPr>
      <dsp:spPr>
        <a:xfrm>
          <a:off x="0" y="1670345"/>
          <a:ext cx="266990" cy="266990"/>
        </a:xfrm>
        <a:prstGeom prst="ellipse">
          <a:avLst/>
        </a:prstGeom>
        <a:blipFill dpi="0" rotWithShape="1">
          <a:blip xmlns:r="http://schemas.openxmlformats.org/officeDocument/2006/relationships">
            <a:extLst>
              <a:ext uri="{96DAC541-7B7A-43D3-8B79-37D633B846F1}">
                <asvg:svgBlip xmlns:asvg="http://schemas.microsoft.com/office/drawing/2016/SVG/main" r:embed="rId6"/>
              </a:ext>
            </a:extLst>
          </a:blip>
          <a:srcRect/>
          <a:stretch>
            <a:fillRect l="-10676" t="-10676" r="-10676" b="-10676"/>
          </a:stretch>
        </a:blipFill>
        <a:ln w="12700" cap="flat" cmpd="sng" algn="ctr">
          <a:solidFill>
            <a:schemeClr val="lt1">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AEDE4-F9C4-4649-AA92-F2CEF3DEEBDB}">
      <dsp:nvSpPr>
        <dsp:cNvPr id="0" name=""/>
        <dsp:cNvSpPr/>
      </dsp:nvSpPr>
      <dsp:spPr>
        <a:xfrm>
          <a:off x="39" y="29714"/>
          <a:ext cx="1800000" cy="2160000"/>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s-IN" sz="2000" b="1" kern="1200" dirty="0">
              <a:solidFill>
                <a:schemeClr val="tx1"/>
              </a:solidFill>
            </a:rPr>
            <a:t>ব্যবস্থা পাপের সংজ্ঞা নির্ধারণ করে।</a:t>
          </a:r>
          <a:endParaRPr lang="es-ES" sz="2000" kern="1200" dirty="0">
            <a:solidFill>
              <a:schemeClr val="tx1"/>
            </a:solidFill>
          </a:endParaRPr>
        </a:p>
      </dsp:txBody>
      <dsp:txXfrm>
        <a:off x="52759" y="82434"/>
        <a:ext cx="1694560" cy="2054560"/>
      </dsp:txXfrm>
    </dsp:sp>
    <dsp:sp modelId="{6042BEE3-8710-4EF4-8DA5-2BDCBC2563FC}">
      <dsp:nvSpPr>
        <dsp:cNvPr id="0" name=""/>
        <dsp:cNvSpPr/>
      </dsp:nvSpPr>
      <dsp:spPr>
        <a:xfrm>
          <a:off x="1797167" y="911714"/>
          <a:ext cx="180000" cy="395999"/>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1797167" y="990914"/>
        <a:ext cx="126000" cy="237599"/>
      </dsp:txXfrm>
    </dsp:sp>
    <dsp:sp modelId="{DD765128-7F2D-47FD-95C6-9D4F2518840B}">
      <dsp:nvSpPr>
        <dsp:cNvPr id="0" name=""/>
        <dsp:cNvSpPr/>
      </dsp:nvSpPr>
      <dsp:spPr>
        <a:xfrm>
          <a:off x="1979684" y="29714"/>
          <a:ext cx="1800000" cy="2160000"/>
        </a:xfrm>
        <a:prstGeom prst="roundRect">
          <a:avLst>
            <a:gd name="adj" fmla="val 10000"/>
          </a:avLst>
        </a:prstGeom>
        <a:gradFill rotWithShape="0">
          <a:gsLst>
            <a:gs pos="0">
              <a:schemeClr val="accent2">
                <a:hueOff val="3125254"/>
                <a:satOff val="-8672"/>
                <a:lumOff val="-1137"/>
                <a:alphaOff val="0"/>
                <a:satMod val="103000"/>
                <a:lumMod val="102000"/>
                <a:tint val="94000"/>
              </a:schemeClr>
            </a:gs>
            <a:gs pos="50000">
              <a:schemeClr val="accent2">
                <a:hueOff val="3125254"/>
                <a:satOff val="-8672"/>
                <a:lumOff val="-1137"/>
                <a:alphaOff val="0"/>
                <a:satMod val="110000"/>
                <a:lumMod val="100000"/>
                <a:shade val="100000"/>
              </a:schemeClr>
            </a:gs>
            <a:gs pos="100000">
              <a:schemeClr val="accent2">
                <a:hueOff val="3125254"/>
                <a:satOff val="-8672"/>
                <a:lumOff val="-113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s-IN" sz="2000" b="1" kern="1200" dirty="0">
              <a:solidFill>
                <a:schemeClr val="tx1"/>
              </a:solidFill>
            </a:rPr>
            <a:t>যখন আমরা পাপ করি, তখন আমরা অনন্ত মৃত্যুর জন্য দণ্ডিত হই।</a:t>
          </a:r>
          <a:endParaRPr lang="es-ES" sz="2000" kern="1200" dirty="0">
            <a:solidFill>
              <a:schemeClr val="tx1"/>
            </a:solidFill>
          </a:endParaRPr>
        </a:p>
      </dsp:txBody>
      <dsp:txXfrm>
        <a:off x="2032404" y="82434"/>
        <a:ext cx="1694560" cy="2054560"/>
      </dsp:txXfrm>
    </dsp:sp>
    <dsp:sp modelId="{D1A3D52D-1F04-41E2-93DA-85A42046853D}">
      <dsp:nvSpPr>
        <dsp:cNvPr id="0" name=""/>
        <dsp:cNvSpPr/>
      </dsp:nvSpPr>
      <dsp:spPr>
        <a:xfrm>
          <a:off x="3776812" y="911714"/>
          <a:ext cx="180000" cy="395999"/>
        </a:xfrm>
        <a:prstGeom prst="rightArrow">
          <a:avLst>
            <a:gd name="adj1" fmla="val 60000"/>
            <a:gd name="adj2" fmla="val 50000"/>
          </a:avLst>
        </a:prstGeom>
        <a:gradFill rotWithShape="0">
          <a:gsLst>
            <a:gs pos="0">
              <a:schemeClr val="accent2">
                <a:hueOff val="3906567"/>
                <a:satOff val="-10840"/>
                <a:lumOff val="-1422"/>
                <a:alphaOff val="0"/>
                <a:satMod val="103000"/>
                <a:lumMod val="102000"/>
                <a:tint val="94000"/>
              </a:schemeClr>
            </a:gs>
            <a:gs pos="50000">
              <a:schemeClr val="accent2">
                <a:hueOff val="3906567"/>
                <a:satOff val="-10840"/>
                <a:lumOff val="-1422"/>
                <a:alphaOff val="0"/>
                <a:satMod val="110000"/>
                <a:lumMod val="100000"/>
                <a:shade val="100000"/>
              </a:schemeClr>
            </a:gs>
            <a:gs pos="100000">
              <a:schemeClr val="accent2">
                <a:hueOff val="3906567"/>
                <a:satOff val="-10840"/>
                <a:lumOff val="-1422"/>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3776812" y="990914"/>
        <a:ext cx="126000" cy="237599"/>
      </dsp:txXfrm>
    </dsp:sp>
    <dsp:sp modelId="{CBE2E9D2-F168-4531-916D-355D57FEDC55}">
      <dsp:nvSpPr>
        <dsp:cNvPr id="0" name=""/>
        <dsp:cNvSpPr/>
      </dsp:nvSpPr>
      <dsp:spPr>
        <a:xfrm>
          <a:off x="3959329" y="29714"/>
          <a:ext cx="1800000" cy="2160000"/>
        </a:xfrm>
        <a:prstGeom prst="roundRect">
          <a:avLst>
            <a:gd name="adj" fmla="val 10000"/>
          </a:avLst>
        </a:prstGeom>
        <a:gradFill rotWithShape="0">
          <a:gsLst>
            <a:gs pos="0">
              <a:schemeClr val="accent2">
                <a:hueOff val="6250508"/>
                <a:satOff val="-17344"/>
                <a:lumOff val="-2275"/>
                <a:alphaOff val="0"/>
                <a:satMod val="103000"/>
                <a:lumMod val="102000"/>
                <a:tint val="94000"/>
              </a:schemeClr>
            </a:gs>
            <a:gs pos="50000">
              <a:schemeClr val="accent2">
                <a:hueOff val="6250508"/>
                <a:satOff val="-17344"/>
                <a:lumOff val="-2275"/>
                <a:alphaOff val="0"/>
                <a:satMod val="110000"/>
                <a:lumMod val="100000"/>
                <a:shade val="100000"/>
              </a:schemeClr>
            </a:gs>
            <a:gs pos="100000">
              <a:schemeClr val="accent2">
                <a:hueOff val="6250508"/>
                <a:satOff val="-17344"/>
                <a:lumOff val="-2275"/>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s-IN" sz="2000" b="1" kern="1200" dirty="0">
              <a:solidFill>
                <a:schemeClr val="tx1"/>
              </a:solidFill>
            </a:rPr>
            <a:t>ব্যবস্থা পাপ ক্ষমা করতে অক্ষম।</a:t>
          </a:r>
          <a:endParaRPr lang="es-ES" sz="2000" kern="1200" dirty="0">
            <a:solidFill>
              <a:schemeClr val="tx1"/>
            </a:solidFill>
          </a:endParaRPr>
        </a:p>
      </dsp:txBody>
      <dsp:txXfrm>
        <a:off x="4012049" y="82434"/>
        <a:ext cx="1694560" cy="2054560"/>
      </dsp:txXfrm>
    </dsp:sp>
    <dsp:sp modelId="{9C0AB689-E8DA-423F-A1AA-8E2242A70E8F}">
      <dsp:nvSpPr>
        <dsp:cNvPr id="0" name=""/>
        <dsp:cNvSpPr/>
      </dsp:nvSpPr>
      <dsp:spPr>
        <a:xfrm>
          <a:off x="5756457" y="911714"/>
          <a:ext cx="180000" cy="395999"/>
        </a:xfrm>
        <a:prstGeom prst="rightArrow">
          <a:avLst>
            <a:gd name="adj1" fmla="val 60000"/>
            <a:gd name="adj2" fmla="val 50000"/>
          </a:avLst>
        </a:prstGeom>
        <a:gradFill rotWithShape="0">
          <a:gsLst>
            <a:gs pos="0">
              <a:schemeClr val="accent2">
                <a:hueOff val="7813134"/>
                <a:satOff val="-21681"/>
                <a:lumOff val="-2844"/>
                <a:alphaOff val="0"/>
                <a:satMod val="103000"/>
                <a:lumMod val="102000"/>
                <a:tint val="94000"/>
              </a:schemeClr>
            </a:gs>
            <a:gs pos="50000">
              <a:schemeClr val="accent2">
                <a:hueOff val="7813134"/>
                <a:satOff val="-21681"/>
                <a:lumOff val="-2844"/>
                <a:alphaOff val="0"/>
                <a:satMod val="110000"/>
                <a:lumMod val="100000"/>
                <a:shade val="100000"/>
              </a:schemeClr>
            </a:gs>
            <a:gs pos="100000">
              <a:schemeClr val="accent2">
                <a:hueOff val="7813134"/>
                <a:satOff val="-21681"/>
                <a:lumOff val="-2844"/>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5756457" y="990914"/>
        <a:ext cx="126000" cy="237599"/>
      </dsp:txXfrm>
    </dsp:sp>
    <dsp:sp modelId="{EA165F97-5C25-40AB-BA1C-6DBB9D711B46}">
      <dsp:nvSpPr>
        <dsp:cNvPr id="0" name=""/>
        <dsp:cNvSpPr/>
      </dsp:nvSpPr>
      <dsp:spPr>
        <a:xfrm>
          <a:off x="5938974" y="29714"/>
          <a:ext cx="1800000" cy="2160000"/>
        </a:xfrm>
        <a:prstGeom prst="roundRect">
          <a:avLst>
            <a:gd name="adj" fmla="val 10000"/>
          </a:avLst>
        </a:prstGeom>
        <a:gradFill rotWithShape="0">
          <a:gsLst>
            <a:gs pos="0">
              <a:schemeClr val="accent2">
                <a:hueOff val="9375762"/>
                <a:satOff val="-26017"/>
                <a:lumOff val="-3412"/>
                <a:alphaOff val="0"/>
                <a:satMod val="103000"/>
                <a:lumMod val="102000"/>
                <a:tint val="94000"/>
              </a:schemeClr>
            </a:gs>
            <a:gs pos="50000">
              <a:schemeClr val="accent2">
                <a:hueOff val="9375762"/>
                <a:satOff val="-26017"/>
                <a:lumOff val="-3412"/>
                <a:alphaOff val="0"/>
                <a:satMod val="110000"/>
                <a:lumMod val="100000"/>
                <a:shade val="100000"/>
              </a:schemeClr>
            </a:gs>
            <a:gs pos="100000">
              <a:schemeClr val="accent2">
                <a:hueOff val="9375762"/>
                <a:satOff val="-26017"/>
                <a:lumOff val="-3412"/>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as-IN" sz="1800" b="1" kern="1200" dirty="0">
              <a:effectLst>
                <a:outerShdw blurRad="38100" dist="38100" dir="2700000" algn="tl">
                  <a:srgbClr val="000000"/>
                </a:outerShdw>
              </a:effectLst>
            </a:rPr>
            <a:t>আমাদের পাপের মূল্য পরিশোধ করার জন্য যীশু অনন্তকালীন মৃত্যু যন্ত্রণা ভোগ করেছিলেন।</a:t>
          </a:r>
          <a:endParaRPr lang="es-ES" sz="1800" kern="1200" dirty="0">
            <a:effectLst>
              <a:outerShdw blurRad="38100" dist="38100" dir="2700000" algn="tl">
                <a:srgbClr val="000000"/>
              </a:outerShdw>
            </a:effectLst>
          </a:endParaRPr>
        </a:p>
      </dsp:txBody>
      <dsp:txXfrm>
        <a:off x="5991694" y="82434"/>
        <a:ext cx="1694560" cy="2054560"/>
      </dsp:txXfrm>
    </dsp:sp>
    <dsp:sp modelId="{0CF967C4-0A25-473C-BF4D-4CE31FCFC3A3}">
      <dsp:nvSpPr>
        <dsp:cNvPr id="0" name=""/>
        <dsp:cNvSpPr/>
      </dsp:nvSpPr>
      <dsp:spPr>
        <a:xfrm>
          <a:off x="7736102" y="911714"/>
          <a:ext cx="180000" cy="395999"/>
        </a:xfrm>
        <a:prstGeom prst="rightArrow">
          <a:avLst>
            <a:gd name="adj1" fmla="val 60000"/>
            <a:gd name="adj2" fmla="val 50000"/>
          </a:avLst>
        </a:prstGeom>
        <a:gradFill rotWithShape="0">
          <a:gsLst>
            <a:gs pos="0">
              <a:schemeClr val="accent2">
                <a:hueOff val="11719701"/>
                <a:satOff val="-32521"/>
                <a:lumOff val="-4265"/>
                <a:alphaOff val="0"/>
                <a:satMod val="103000"/>
                <a:lumMod val="102000"/>
                <a:tint val="94000"/>
              </a:schemeClr>
            </a:gs>
            <a:gs pos="50000">
              <a:schemeClr val="accent2">
                <a:hueOff val="11719701"/>
                <a:satOff val="-32521"/>
                <a:lumOff val="-4265"/>
                <a:alphaOff val="0"/>
                <a:satMod val="110000"/>
                <a:lumMod val="100000"/>
                <a:shade val="100000"/>
              </a:schemeClr>
            </a:gs>
            <a:gs pos="100000">
              <a:schemeClr val="accent2">
                <a:hueOff val="11719701"/>
                <a:satOff val="-32521"/>
                <a:lumOff val="-4265"/>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7736102" y="990914"/>
        <a:ext cx="126000" cy="237599"/>
      </dsp:txXfrm>
    </dsp:sp>
    <dsp:sp modelId="{B12C1251-5E47-4E83-B169-768BE2FB360B}">
      <dsp:nvSpPr>
        <dsp:cNvPr id="0" name=""/>
        <dsp:cNvSpPr/>
      </dsp:nvSpPr>
      <dsp:spPr>
        <a:xfrm>
          <a:off x="7918619" y="29714"/>
          <a:ext cx="1800000" cy="2160000"/>
        </a:xfrm>
        <a:prstGeom prst="roundRect">
          <a:avLst>
            <a:gd name="adj" fmla="val 10000"/>
          </a:avLst>
        </a:prstGeom>
        <a:gradFill rotWithShape="0">
          <a:gsLst>
            <a:gs pos="0">
              <a:schemeClr val="accent2">
                <a:hueOff val="12501015"/>
                <a:satOff val="-34689"/>
                <a:lumOff val="-4550"/>
                <a:alphaOff val="0"/>
                <a:satMod val="103000"/>
                <a:lumMod val="102000"/>
                <a:tint val="94000"/>
              </a:schemeClr>
            </a:gs>
            <a:gs pos="50000">
              <a:schemeClr val="accent2">
                <a:hueOff val="12501015"/>
                <a:satOff val="-34689"/>
                <a:lumOff val="-4550"/>
                <a:alphaOff val="0"/>
                <a:satMod val="110000"/>
                <a:lumMod val="100000"/>
                <a:shade val="100000"/>
              </a:schemeClr>
            </a:gs>
            <a:gs pos="100000">
              <a:schemeClr val="accent2">
                <a:hueOff val="12501015"/>
                <a:satOff val="-34689"/>
                <a:lumOff val="-455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as-IN" sz="2000" b="1" kern="1200" dirty="0">
              <a:effectLst>
                <a:outerShdw blurRad="38100" dist="38100" dir="2700000" algn="tl">
                  <a:srgbClr val="000000"/>
                </a:outerShdw>
              </a:effectLst>
            </a:rPr>
            <a:t>যখন আমরা যীশুর বলিদান গ্রহণ করি, তখন আমাদের পাপ ক্ষমা করা হয়।</a:t>
          </a:r>
          <a:endParaRPr lang="es-ES" sz="2000" kern="1200" dirty="0">
            <a:effectLst>
              <a:outerShdw blurRad="38100" dist="38100" dir="2700000" algn="tl">
                <a:srgbClr val="000000"/>
              </a:outerShdw>
            </a:effectLst>
          </a:endParaRPr>
        </a:p>
      </dsp:txBody>
      <dsp:txXfrm>
        <a:off x="7971339" y="82434"/>
        <a:ext cx="1694560" cy="2054560"/>
      </dsp:txXfrm>
    </dsp:sp>
    <dsp:sp modelId="{8E86A4C8-AC3C-4AE9-A9B1-E6B0AED7F0E9}">
      <dsp:nvSpPr>
        <dsp:cNvPr id="0" name=""/>
        <dsp:cNvSpPr/>
      </dsp:nvSpPr>
      <dsp:spPr>
        <a:xfrm>
          <a:off x="9715747" y="911714"/>
          <a:ext cx="180000" cy="395999"/>
        </a:xfrm>
        <a:prstGeom prst="rightArrow">
          <a:avLst>
            <a:gd name="adj1" fmla="val 60000"/>
            <a:gd name="adj2" fmla="val 50000"/>
          </a:avLst>
        </a:prstGeom>
        <a:gradFill rotWithShape="0">
          <a:gsLst>
            <a:gs pos="0">
              <a:schemeClr val="accent2">
                <a:hueOff val="15626268"/>
                <a:satOff val="-43361"/>
                <a:lumOff val="-5687"/>
                <a:alphaOff val="0"/>
                <a:satMod val="103000"/>
                <a:lumMod val="102000"/>
                <a:tint val="94000"/>
              </a:schemeClr>
            </a:gs>
            <a:gs pos="50000">
              <a:schemeClr val="accent2">
                <a:hueOff val="15626268"/>
                <a:satOff val="-43361"/>
                <a:lumOff val="-5687"/>
                <a:alphaOff val="0"/>
                <a:satMod val="110000"/>
                <a:lumMod val="100000"/>
                <a:shade val="100000"/>
              </a:schemeClr>
            </a:gs>
            <a:gs pos="100000">
              <a:schemeClr val="accent2">
                <a:hueOff val="15626268"/>
                <a:satOff val="-43361"/>
                <a:lumOff val="-568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kern="1200"/>
        </a:p>
      </dsp:txBody>
      <dsp:txXfrm>
        <a:off x="9715747" y="990914"/>
        <a:ext cx="126000" cy="237599"/>
      </dsp:txXfrm>
    </dsp:sp>
    <dsp:sp modelId="{14B464B8-0C1B-40DB-8016-55908F46518B}">
      <dsp:nvSpPr>
        <dsp:cNvPr id="0" name=""/>
        <dsp:cNvSpPr/>
      </dsp:nvSpPr>
      <dsp:spPr>
        <a:xfrm>
          <a:off x="9898264" y="29714"/>
          <a:ext cx="1800000" cy="2160000"/>
        </a:xfrm>
        <a:prstGeom prst="roundRect">
          <a:avLst>
            <a:gd name="adj" fmla="val 10000"/>
          </a:avLst>
        </a:prstGeom>
        <a:gradFill rotWithShape="0">
          <a:gsLst>
            <a:gs pos="0">
              <a:schemeClr val="accent2">
                <a:hueOff val="15626268"/>
                <a:satOff val="-43361"/>
                <a:lumOff val="-5687"/>
                <a:alphaOff val="0"/>
                <a:satMod val="103000"/>
                <a:lumMod val="102000"/>
                <a:tint val="94000"/>
              </a:schemeClr>
            </a:gs>
            <a:gs pos="50000">
              <a:schemeClr val="accent2">
                <a:hueOff val="15626268"/>
                <a:satOff val="-43361"/>
                <a:lumOff val="-5687"/>
                <a:alphaOff val="0"/>
                <a:satMod val="110000"/>
                <a:lumMod val="100000"/>
                <a:shade val="100000"/>
              </a:schemeClr>
            </a:gs>
            <a:gs pos="100000">
              <a:schemeClr val="accent2">
                <a:hueOff val="15626268"/>
                <a:satOff val="-43361"/>
                <a:lumOff val="-568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as-IN" sz="1700" b="1" kern="1200" dirty="0">
              <a:effectLst>
                <a:outerShdw blurRad="38100" dist="38100" dir="2700000" algn="tl">
                  <a:srgbClr val="000000"/>
                </a:outerShdw>
              </a:effectLst>
            </a:rPr>
            <a:t>একবার ক্ষমা লাভ করলে, আমরা যেন পুনরায় পাপ না করি, সেইজন্য ব্যবস্থা পালন করি।</a:t>
          </a:r>
          <a:r>
            <a:rPr lang="en-US" sz="1700" b="1" kern="1200" dirty="0">
              <a:effectLst>
                <a:outerShdw blurRad="38100" dist="38100" dir="2700000" algn="tl">
                  <a:srgbClr val="000000"/>
                </a:outerShdw>
              </a:effectLst>
            </a:rPr>
            <a:t> </a:t>
          </a:r>
        </a:p>
        <a:p>
          <a:pPr marL="0" lvl="0" indent="0" algn="ctr" defTabSz="755650">
            <a:lnSpc>
              <a:spcPct val="90000"/>
            </a:lnSpc>
            <a:spcBef>
              <a:spcPct val="0"/>
            </a:spcBef>
            <a:spcAft>
              <a:spcPct val="35000"/>
            </a:spcAft>
            <a:buNone/>
          </a:pPr>
          <a:r>
            <a:rPr lang="as-IN" sz="1400" b="1" kern="1200" dirty="0">
              <a:effectLst>
                <a:outerShdw blurRad="38100" dist="38100" dir="2700000" algn="tl">
                  <a:srgbClr val="000000"/>
                </a:outerShdw>
              </a:effectLst>
            </a:rPr>
            <a:t>(১ যোহন ২:১)</a:t>
          </a:r>
          <a:endParaRPr lang="es-ES" sz="1400" kern="1200" dirty="0">
            <a:effectLst>
              <a:outerShdw blurRad="38100" dist="38100" dir="2700000" algn="tl">
                <a:srgbClr val="000000"/>
              </a:outerShdw>
            </a:effectLst>
          </a:endParaRPr>
        </a:p>
      </dsp:txBody>
      <dsp:txXfrm>
        <a:off x="9950984" y="82434"/>
        <a:ext cx="1694560" cy="2054560"/>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ccentedPicture">
  <dgm:title val=""/>
  <dgm:desc val=""/>
  <dgm:catLst>
    <dgm:cat type="picture" pri="1000"/>
    <dgm:cat type="pictureconvert" pri="1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varLst>
    <dgm:alg type="composite"/>
    <dgm:shape xmlns:r="http://schemas.openxmlformats.org/officeDocument/2006/relationships" r:blip="">
      <dgm:adjLst/>
    </dgm:shape>
    <dgm:choose name="Name1">
      <dgm:if name="Name2" axis="ch" ptType="node" func="cnt" op="lte" val="1">
        <dgm:constrLst>
          <dgm:constr type="h" for="ch" forName="picture_1" refType="h"/>
          <dgm:constr type="w" for="ch" forName="picture_1" refType="h" refFor="ch" refForName="picture_1" op="equ" fact="0.784"/>
          <dgm:constr type="l" for="ch" forName="picture_1"/>
          <dgm:constr type="t" for="ch" forName="picture_1"/>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
        </dgm:constrLst>
      </dgm:if>
      <dgm:if name="Name3" axis="ch" ptType="node" func="cnt" op="lte" val="5">
        <dgm:choose name="Name4">
          <dgm:if name="Name5"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6">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if>
      <dgm:else name="Name7">
        <dgm:choose name="Name8">
          <dgm:if name="Name9" func="var" arg="dir" op="equ" val="norm">
            <dgm:constrLst>
              <dgm:constr type="h" for="ch" forName="picture_1" refType="h" fact="0.909"/>
              <dgm:constr type="w" for="ch" forName="picture_1" refType="h" refFor="ch" refForName="picture_1" op="equ" fact="0.784"/>
              <dgm:constr type="l" for="ch" forName="picture_1"/>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l" for="ch" forName="text_1" refType="w" refFor="ch" refForName="picture_1" fact="0.04"/>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r" refFor="ch" refForName="picture_1"/>
              <dgm:constr type="h" for="des" forName="pair" refType="h" refFor="ch" refForName="picture_1" fact="0.27"/>
              <dgm:constr type="h" for="des" forName="spaceV" refType="h" refFor="ch" refForName="picture_1" fact="0.0486"/>
              <dgm:constr type="l" for="ch" forName="maxNode" refType="r" refFor="ch" refForName="picture_1"/>
              <dgm:constr type="lOff" for="ch" forName="maxNode" refType="h" refFor="des" refForName="pair" fact="0.5"/>
              <dgm:constr type="r" for="ch" forName="maxNode" refType="w"/>
              <dgm:constr type="t" for="ch" forName="maxNode"/>
              <dgm:constr type="h" for="ch" forName="maxNode" val="1"/>
              <dgm:constr type="userW" for="des" forName="desText" refType="w" refFor="ch" refForName="maxNode"/>
            </dgm:constrLst>
          </dgm:if>
          <dgm:else name="Name10">
            <dgm:constrLst>
              <dgm:constr type="h" for="ch" forName="picture_1" refType="h" fact="0.909"/>
              <dgm:constr type="w" for="ch" forName="picture_1" refType="h" refFor="ch" refForName="picture_1" op="equ" fact="0.784"/>
              <dgm:constr type="r" for="ch" forName="picture_1" refType="w"/>
              <dgm:constr type="t" for="ch" forName="picture_1" refType="h" refFor="ch" refForName="picture_1" fact="0.05"/>
              <dgm:constr type="w" for="ch" forName="picture_1" refType="w" op="lte" fact="0.588"/>
              <dgm:constr type="w" for="ch" forName="text_1" refType="w" refFor="ch" refForName="picture_1" fact="0.77"/>
              <dgm:constr type="h" for="ch" forName="text_1" refType="h" refFor="ch" refForName="picture_1" fact="0.6"/>
              <dgm:constr type="r" for="ch" forName="text_1" refType="w"/>
              <dgm:constr type="t" for="ch" forName="text_1" refType="h" refFor="ch" refForName="picture_1" fact="0.41"/>
              <dgm:constr type="w" for="ch" forName="linV" refType="w"/>
              <dgm:constr type="h" for="ch" forName="linV" refType="h" refFor="ch" refForName="picture_1" fact="1.1"/>
              <dgm:constr type="l" for="ch" forName="linV"/>
              <dgm:constr type="t" for="ch" forName="linV"/>
              <dgm:constr type="userC" for="des" forName="pair" refType="l" refFor="ch" refForName="picture_1"/>
              <dgm:constr type="h" for="des" forName="pair" refType="h" refFor="ch" refForName="picture_1" fact="0.27"/>
              <dgm:constr type="h" for="des" forName="spaceV" refType="h" refFor="ch" refForName="picture_1" fact="0.0486"/>
              <dgm:constr type="r" for="ch" forName="maxNode" refType="l" refFor="ch" refForName="picture_1"/>
              <dgm:constr type="rOff" for="ch" forName="maxNode" refType="h" refFor="des" refForName="pair" fact="-0.5"/>
              <dgm:constr type="l" for="ch" forName="maxNode"/>
              <dgm:constr type="t" for="ch" forName="maxNode"/>
              <dgm:constr type="h" for="ch" forName="maxNode" val="1"/>
              <dgm:constr type="userW" for="des" forName="desText" refType="w" refFor="ch" refForName="maxNode"/>
            </dgm:constrLst>
          </dgm:else>
        </dgm:choose>
      </dgm:else>
    </dgm:choose>
    <dgm:forEach name="Name11" axis="ch" ptType="sibTrans" hideLastTrans="0" cnt="1">
      <dgm:layoutNode name="picture_1" styleLbl="bgImgPlace1">
        <dgm:alg type="sp"/>
        <dgm:shape xmlns:r="http://schemas.openxmlformats.org/officeDocument/2006/relationships" type="roundRect" r:blip="" blipPhldr="1">
          <dgm:adjLst/>
        </dgm:shape>
        <dgm:presOf axis="self"/>
      </dgm:layoutNode>
    </dgm:forEach>
    <dgm:forEach name="Name12" axis="ch" ptType="node" cnt="1">
      <dgm:layoutNode name="text_1" styleLbl="node1">
        <dgm:varLst>
          <dgm:bulletEnabled val="1"/>
        </dgm:varLst>
        <dgm:choose name="Name13">
          <dgm:if name="Name14" func="var" arg="dir" op="equ" val="norm">
            <dgm:alg type="tx">
              <dgm:param type="txAnchorVert" val="b"/>
              <dgm:param type="parTxLTRAlign" val="l"/>
              <dgm:param type="shpTxLTRAlignCh" val="l"/>
              <dgm:param type="parTxRTLAlign" val="l"/>
              <dgm:param type="shpTxRTLAlignCh" val="l"/>
            </dgm:alg>
          </dgm:if>
          <dgm:else name="Name15">
            <dgm:alg type="tx">
              <dgm:param type="txAnchorVert" val="b"/>
              <dgm:param type="parTxLTRAlign" val="r"/>
              <dgm:param type="shpTxLTRAlignCh" val="r"/>
              <dgm:param type="parTxRTLAlign" val="r"/>
              <dgm:param type="shpTxRTLAlignCh" val="r"/>
            </dgm:alg>
          </dgm:else>
        </dgm:choose>
        <dgm:shape xmlns:r="http://schemas.openxmlformats.org/officeDocument/2006/relationships" type="rect" r:blip="" hideGeom="1">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choose name="Name16">
      <dgm:if name="Name17" axis="ch" ptType="node" func="cnt" op="gte" val="2">
        <dgm:layoutNode name="linV">
          <dgm:choose name="Name18">
            <dgm:if name="Name19" func="var" arg="dir" op="equ" val="norm">
              <dgm:alg type="lin">
                <dgm:param type="linDir" val="fromT"/>
                <dgm:param type="vertAlign" val="t"/>
                <dgm:param type="fallback" val="1D"/>
                <dgm:param type="horzAlign" val="l"/>
                <dgm:param type="nodeHorzAlign" val="l"/>
              </dgm:alg>
            </dgm:if>
            <dgm:else name="Name20">
              <dgm:alg type="lin">
                <dgm:param type="linDir" val="fromT"/>
                <dgm:param type="vertAlign" val="t"/>
                <dgm:param type="fallback" val="1D"/>
                <dgm:param type="horzAlign" val="r"/>
                <dgm:param type="nodeHorzAlign" val="r"/>
              </dgm:alg>
            </dgm:else>
          </dgm:choose>
          <dgm:shape xmlns:r="http://schemas.openxmlformats.org/officeDocument/2006/relationships" r:blip="">
            <dgm:adjLst/>
          </dgm:shape>
          <dgm:constrLst>
            <dgm:constr type="w" for="ch" forName="spaceV" val="1"/>
            <dgm:constr type="w" for="ch" forName="pair" refType="w" op="equ"/>
            <dgm:constr type="w" for="des" forName="desText" op="equ"/>
            <dgm:constr type="primFontSz" for="des" forName="desText" op="equ" val="65"/>
          </dgm:constrLst>
          <dgm:forEach name="Name21" axis="ch" ptType="node" st="2">
            <dgm:layoutNode name="pair">
              <dgm:alg type="composite"/>
              <dgm:shape xmlns:r="http://schemas.openxmlformats.org/officeDocument/2006/relationships" r:blip="">
                <dgm:adjLst/>
              </dgm:shape>
              <dgm:choose name="Name22">
                <dgm:if name="Name23" func="var" arg="dir" op="equ" val="norm">
                  <dgm:constrLst>
                    <dgm:constr type="userC"/>
                    <dgm:constr type="l" for="ch" forName="spaceH"/>
                    <dgm:constr type="r"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l" for="ch" forName="desTextWrapper" refType="r" refFor="ch" refForName="desPictures"/>
                    <dgm:constr type="ctrY" for="ch" forName="desTextWrapper" refType="w" fact="0.5"/>
                    <dgm:constr type="h" for="ch" forName="desTextWrapper" refType="h"/>
                    <dgm:constr type="h" for="des" forName="desText" refType="h"/>
                  </dgm:constrLst>
                </dgm:if>
                <dgm:else name="Name24">
                  <dgm:constrLst>
                    <dgm:constr type="userC"/>
                    <dgm:constr type="r" for="ch" forName="spaceH" refType="w"/>
                    <dgm:constr type="l" for="ch" forName="spaceH" refType="userC"/>
                    <dgm:constr type="ctrY" for="ch" forName="spaceH" refType="w" fact="0.5"/>
                    <dgm:constr type="h" for="ch" forName="spaceH" val="1"/>
                    <dgm:constr type="w" for="ch" forName="desPictures" refType="h"/>
                    <dgm:constr type="h" for="ch" forName="desPictures" refType="w" refFor="ch" refForName="desPictures" op="equ"/>
                    <dgm:constr type="ctrX" for="ch" forName="desPictures" refType="userC"/>
                    <dgm:constr type="ctrY" for="ch" forName="desPictures" refType="w" fact="0.5"/>
                    <dgm:constr type="r" for="ch" forName="desTextWrapper" refType="l" refFor="ch" refForName="desPictures"/>
                    <dgm:constr type="ctrY" for="ch" forName="desTextWrapper" refType="w" fact="0.5"/>
                    <dgm:constr type="h" for="ch" forName="desTextWrapper" refType="h"/>
                    <dgm:constr type="h" for="des" forName="desText" refType="h"/>
                  </dgm:constrLst>
                </dgm:else>
              </dgm:choose>
              <dgm:layoutNode name="spaceH">
                <dgm:alg type="sp"/>
                <dgm:shape xmlns:r="http://schemas.openxmlformats.org/officeDocument/2006/relationships" type="rect" r:blip="" hideGeom="1">
                  <dgm:adjLst/>
                </dgm:shape>
                <dgm:presOf/>
              </dgm:layoutNode>
              <dgm:layoutNode name="desPictures" styleLbl="alignImgPlace1">
                <dgm:alg type="sp"/>
                <dgm:shape xmlns:r="http://schemas.openxmlformats.org/officeDocument/2006/relationships" type="ellipse" r:blip="" blipPhldr="1">
                  <dgm:adjLst/>
                </dgm:shape>
                <dgm:presOf/>
              </dgm:layoutNode>
              <dgm:layoutNode name="desTextWrapper">
                <dgm:choose name="Name25">
                  <dgm:if name="Name26" func="var" arg="dir" op="equ" val="norm">
                    <dgm:alg type="lin">
                      <dgm:param type="horzAlign" val="l"/>
                    </dgm:alg>
                  </dgm:if>
                  <dgm:else name="Name27">
                    <dgm:alg type="lin">
                      <dgm:param type="horzAlign" val="r"/>
                    </dgm:alg>
                  </dgm:else>
                </dgm:choose>
                <dgm:layoutNode name="desText" styleLbl="revTx">
                  <dgm:varLst>
                    <dgm:bulletEnabled val="1"/>
                  </dgm:varLst>
                  <dgm:choose name="Name28">
                    <dgm:if name="Name29" func="var" arg="dir" op="equ" val="norm">
                      <dgm:alg type="tx">
                        <dgm:param type="parTxLTRAlign" val="l"/>
                        <dgm:param type="shpTxLTRAlignCh" val="l"/>
                        <dgm:param type="parTxRTLAlign" val="r"/>
                        <dgm:param type="shpTxRTLAlignCh" val="r"/>
                      </dgm:alg>
                    </dgm:if>
                    <dgm:else name="Name30">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2"/>
                    <dgm:constr type="rMarg" refType="primFontSz" fact="0.2"/>
                    <dgm:constr type="tMarg" refType="primFontSz" fact="0.1"/>
                    <dgm:constr type="bMarg" refType="primFontSz" fact="0.1"/>
                  </dgm:constrLst>
                  <dgm:ruleLst>
                    <dgm:rule type="w" val="NaN" fact="1" max="NaN"/>
                    <dgm:rule type="primFontSz" val="5" fact="NaN" max="NaN"/>
                  </dgm:ruleLst>
                </dgm:layoutNode>
              </dgm:layoutNode>
            </dgm:layoutNode>
            <dgm:forEach name="Name31" axis="followSib" ptType="sibTrans" cnt="1">
              <dgm:layoutNode name="spaceV">
                <dgm:alg type="sp"/>
                <dgm:shape xmlns:r="http://schemas.openxmlformats.org/officeDocument/2006/relationships" r:blip="">
                  <dgm:adjLst/>
                </dgm:shape>
                <dgm:presOf/>
              </dgm:layoutNode>
            </dgm:forEach>
          </dgm:forEach>
        </dgm:layoutNode>
      </dgm:if>
      <dgm:else name="Name32"/>
    </dgm:choose>
    <dgm:layoutNode name="maxNode">
      <dgm:alg type="lin"/>
      <dgm:shape xmlns:r="http://schemas.openxmlformats.org/officeDocument/2006/relationships" r:blip="">
        <dgm:adjLst/>
      </dgm:shape>
      <dgm:presOf/>
      <dgm:constrLst>
        <dgm:constr type="w" for="ch"/>
        <dgm:constr type="h" for="ch"/>
      </dgm:constrLst>
      <dgm:layoutNode name="Name33">
        <dgm:alg type="sp"/>
        <dgm:shape xmlns:r="http://schemas.openxmlformats.org/officeDocument/2006/relationships" r:blip="">
          <dgm:adjLst/>
        </dgm:shape>
        <dgm:presOf/>
      </dgm:layoutNode>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01E7BC-0E29-4721-B149-1D4B0994C6F0}" type="datetimeFigureOut">
              <a:rPr lang="es-ES" smtClean="0"/>
              <a:t>25/05/2026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BFB3F5-2DB4-46A3-A85D-7BF7BF20B923}" type="slidenum">
              <a:rPr lang="es-ES" smtClean="0"/>
              <a:t>‹Nº›</a:t>
            </a:fld>
            <a:endParaRPr lang="es-ES"/>
          </a:p>
        </p:txBody>
      </p:sp>
    </p:spTree>
    <p:extLst>
      <p:ext uri="{BB962C8B-B14F-4D97-AF65-F5344CB8AC3E}">
        <p14:creationId xmlns:p14="http://schemas.microsoft.com/office/powerpoint/2010/main" val="5114142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35BFB3F5-2DB4-46A3-A85D-7BF7BF20B923}" type="slidenum">
              <a:rPr lang="es-ES" smtClean="0"/>
              <a:t>5</a:t>
            </a:fld>
            <a:endParaRPr lang="es-ES"/>
          </a:p>
        </p:txBody>
      </p:sp>
    </p:spTree>
    <p:extLst>
      <p:ext uri="{BB962C8B-B14F-4D97-AF65-F5344CB8AC3E}">
        <p14:creationId xmlns:p14="http://schemas.microsoft.com/office/powerpoint/2010/main" val="1699626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C271C-6E9A-95F1-AF14-D91BB9EF8FD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E032747-9044-84F1-24A0-DEAA7811D81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E8C181D-AC2A-CFB5-A5AC-5B1204D2C605}"/>
              </a:ext>
            </a:extLst>
          </p:cNvPr>
          <p:cNvSpPr>
            <a:spLocks noGrp="1"/>
          </p:cNvSpPr>
          <p:nvPr>
            <p:ph type="body" idx="1"/>
          </p:nvPr>
        </p:nvSpPr>
        <p:spPr/>
        <p:txBody>
          <a:bodyPr/>
          <a:lstStyle/>
          <a:p>
            <a:endParaRPr lang="es-ES" dirty="0"/>
          </a:p>
        </p:txBody>
      </p:sp>
      <p:sp>
        <p:nvSpPr>
          <p:cNvPr id="4" name="Marcador de número de diapositiva 3">
            <a:extLst>
              <a:ext uri="{FF2B5EF4-FFF2-40B4-BE49-F238E27FC236}">
                <a16:creationId xmlns:a16="http://schemas.microsoft.com/office/drawing/2014/main" id="{08B5EDAC-8410-486B-CBF5-F6A4D3D4EE08}"/>
              </a:ext>
            </a:extLst>
          </p:cNvPr>
          <p:cNvSpPr>
            <a:spLocks noGrp="1"/>
          </p:cNvSpPr>
          <p:nvPr>
            <p:ph type="sldNum" sz="quarter" idx="5"/>
          </p:nvPr>
        </p:nvSpPr>
        <p:spPr/>
        <p:txBody>
          <a:bodyPr/>
          <a:lstStyle/>
          <a:p>
            <a:fld id="{35BFB3F5-2DB4-46A3-A85D-7BF7BF20B923}" type="slidenum">
              <a:rPr lang="es-ES" smtClean="0"/>
              <a:t>10</a:t>
            </a:fld>
            <a:endParaRPr lang="es-ES"/>
          </a:p>
        </p:txBody>
      </p:sp>
    </p:spTree>
    <p:extLst>
      <p:ext uri="{BB962C8B-B14F-4D97-AF65-F5344CB8AC3E}">
        <p14:creationId xmlns:p14="http://schemas.microsoft.com/office/powerpoint/2010/main" val="1506465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 dirty="0"/>
              <a:t>House on the sand and house on the rock</a:t>
            </a:r>
          </a:p>
        </p:txBody>
      </p:sp>
      <p:sp>
        <p:nvSpPr>
          <p:cNvPr id="4" name="Marcador de número de diapositiva 3"/>
          <p:cNvSpPr>
            <a:spLocks noGrp="1"/>
          </p:cNvSpPr>
          <p:nvPr>
            <p:ph type="sldNum" sz="quarter" idx="5"/>
          </p:nvPr>
        </p:nvSpPr>
        <p:spPr/>
        <p:txBody>
          <a:bodyPr/>
          <a:lstStyle/>
          <a:p>
            <a:fld id="{35BFB3F5-2DB4-46A3-A85D-7BF7BF20B923}" type="slidenum">
              <a:rPr lang="es-ES" smtClean="0"/>
              <a:t>11</a:t>
            </a:fld>
            <a:endParaRPr lang="es-ES"/>
          </a:p>
        </p:txBody>
      </p:sp>
    </p:spTree>
    <p:extLst>
      <p:ext uri="{BB962C8B-B14F-4D97-AF65-F5344CB8AC3E}">
        <p14:creationId xmlns:p14="http://schemas.microsoft.com/office/powerpoint/2010/main" val="965317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062796-84CD-2FDF-4EBF-918CA6FE2FC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D0A2684-18D5-CDAA-E81A-038650339C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DFF99BB7-C6ED-EE26-B443-7CEE40DD8D3D}"/>
              </a:ext>
            </a:extLst>
          </p:cNvPr>
          <p:cNvSpPr>
            <a:spLocks noGrp="1"/>
          </p:cNvSpPr>
          <p:nvPr>
            <p:ph type="dt" sz="half" idx="10"/>
          </p:nvPr>
        </p:nvSpPr>
        <p:spPr/>
        <p:txBody>
          <a:bodyPr/>
          <a:lstStyle/>
          <a:p>
            <a:fld id="{0761BA4D-E535-435A-AF98-ED5A3C0B1C6B}" type="datetimeFigureOut">
              <a:rPr lang="es-ES" smtClean="0"/>
              <a:t>25/05/2026</a:t>
            </a:fld>
            <a:endParaRPr lang="es-ES"/>
          </a:p>
        </p:txBody>
      </p:sp>
      <p:sp>
        <p:nvSpPr>
          <p:cNvPr id="5" name="Marcador de pie de página 4">
            <a:extLst>
              <a:ext uri="{FF2B5EF4-FFF2-40B4-BE49-F238E27FC236}">
                <a16:creationId xmlns:a16="http://schemas.microsoft.com/office/drawing/2014/main" id="{B6DA0DEC-F533-D57A-908B-8D3D88F8670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86AC8-5669-7BBD-AFBF-C4D51C763F03}"/>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29090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9AE5F1-3273-C161-C44B-5079B7D3558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0D8AC3D-049B-F00E-BDD0-23EE3D9B9CA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9BF4AA7-DD63-E342-F34F-DC5890B2B8F6}"/>
              </a:ext>
            </a:extLst>
          </p:cNvPr>
          <p:cNvSpPr>
            <a:spLocks noGrp="1"/>
          </p:cNvSpPr>
          <p:nvPr>
            <p:ph type="dt" sz="half" idx="10"/>
          </p:nvPr>
        </p:nvSpPr>
        <p:spPr/>
        <p:txBody>
          <a:bodyPr/>
          <a:lstStyle/>
          <a:p>
            <a:fld id="{0761BA4D-E535-435A-AF98-ED5A3C0B1C6B}" type="datetimeFigureOut">
              <a:rPr lang="es-ES" smtClean="0"/>
              <a:t>25/05/2026</a:t>
            </a:fld>
            <a:endParaRPr lang="es-ES"/>
          </a:p>
        </p:txBody>
      </p:sp>
      <p:sp>
        <p:nvSpPr>
          <p:cNvPr id="5" name="Marcador de pie de página 4">
            <a:extLst>
              <a:ext uri="{FF2B5EF4-FFF2-40B4-BE49-F238E27FC236}">
                <a16:creationId xmlns:a16="http://schemas.microsoft.com/office/drawing/2014/main" id="{41B991CB-08B4-7580-F94A-EE3A4E7EABC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F289B63-B392-CEFC-E73C-DEC87FDDB9CD}"/>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159719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F078F01-CA13-3024-8BC0-37D64CFE8B0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9B1389C-C577-9329-DCFE-11F77CCC4825}"/>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964CB22-47F0-DD06-36A0-4B6ED2397407}"/>
              </a:ext>
            </a:extLst>
          </p:cNvPr>
          <p:cNvSpPr>
            <a:spLocks noGrp="1"/>
          </p:cNvSpPr>
          <p:nvPr>
            <p:ph type="dt" sz="half" idx="10"/>
          </p:nvPr>
        </p:nvSpPr>
        <p:spPr/>
        <p:txBody>
          <a:bodyPr/>
          <a:lstStyle/>
          <a:p>
            <a:fld id="{0761BA4D-E535-435A-AF98-ED5A3C0B1C6B}" type="datetimeFigureOut">
              <a:rPr lang="es-ES" smtClean="0"/>
              <a:t>25/05/2026</a:t>
            </a:fld>
            <a:endParaRPr lang="es-ES"/>
          </a:p>
        </p:txBody>
      </p:sp>
      <p:sp>
        <p:nvSpPr>
          <p:cNvPr id="5" name="Marcador de pie de página 4">
            <a:extLst>
              <a:ext uri="{FF2B5EF4-FFF2-40B4-BE49-F238E27FC236}">
                <a16:creationId xmlns:a16="http://schemas.microsoft.com/office/drawing/2014/main" id="{2BF8ECB7-A58E-7FAD-9480-EFD96A7B40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DEC7F10-8A53-9F71-6739-3443249FED9C}"/>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993199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25/05/2026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13957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25/05/2026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5702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25/05/2026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1807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25/05/2026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243390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25/05/2026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832545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25/05/2026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503509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25/05/2026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70349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25/05/2026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44985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661C72-16EB-4D11-A03C-DC67BBFBD4D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9BB075F-5A13-B180-E9C7-3FB598059EA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796A68C-94FE-84DC-4C0D-C1032F9BA553}"/>
              </a:ext>
            </a:extLst>
          </p:cNvPr>
          <p:cNvSpPr>
            <a:spLocks noGrp="1"/>
          </p:cNvSpPr>
          <p:nvPr>
            <p:ph type="dt" sz="half" idx="10"/>
          </p:nvPr>
        </p:nvSpPr>
        <p:spPr/>
        <p:txBody>
          <a:bodyPr/>
          <a:lstStyle/>
          <a:p>
            <a:fld id="{0761BA4D-E535-435A-AF98-ED5A3C0B1C6B}" type="datetimeFigureOut">
              <a:rPr lang="es-ES" smtClean="0"/>
              <a:t>25/05/2026</a:t>
            </a:fld>
            <a:endParaRPr lang="es-ES"/>
          </a:p>
        </p:txBody>
      </p:sp>
      <p:sp>
        <p:nvSpPr>
          <p:cNvPr id="5" name="Marcador de pie de página 4">
            <a:extLst>
              <a:ext uri="{FF2B5EF4-FFF2-40B4-BE49-F238E27FC236}">
                <a16:creationId xmlns:a16="http://schemas.microsoft.com/office/drawing/2014/main" id="{61F4EDA3-D4FC-6AAF-6270-11AAF65E1B2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5385D5E-501C-6C18-E0DB-BA3AB64DD5BE}"/>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520187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25/05/2026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38397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25/05/2026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837325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25/05/2026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92297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D45D4B-5D85-AC3F-2413-CCD37F82EB0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38D368D-85CF-FC8A-DE42-2E3E23454DA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8E8A45A-4C13-F6DC-6D11-A9CF97E41F6A}"/>
              </a:ext>
            </a:extLst>
          </p:cNvPr>
          <p:cNvSpPr>
            <a:spLocks noGrp="1"/>
          </p:cNvSpPr>
          <p:nvPr>
            <p:ph type="dt" sz="half" idx="10"/>
          </p:nvPr>
        </p:nvSpPr>
        <p:spPr/>
        <p:txBody>
          <a:bodyPr/>
          <a:lstStyle/>
          <a:p>
            <a:fld id="{0761BA4D-E535-435A-AF98-ED5A3C0B1C6B}" type="datetimeFigureOut">
              <a:rPr lang="es-ES" smtClean="0"/>
              <a:t>25/05/2026</a:t>
            </a:fld>
            <a:endParaRPr lang="es-ES"/>
          </a:p>
        </p:txBody>
      </p:sp>
      <p:sp>
        <p:nvSpPr>
          <p:cNvPr id="5" name="Marcador de pie de página 4">
            <a:extLst>
              <a:ext uri="{FF2B5EF4-FFF2-40B4-BE49-F238E27FC236}">
                <a16:creationId xmlns:a16="http://schemas.microsoft.com/office/drawing/2014/main" id="{AE4676A8-E475-4B89-A8AD-34A6083527D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DD551C8-663C-6F3B-9D5C-2F6361BC5EE4}"/>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4186893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D6ED87-F57C-2016-21D6-102AF27BE98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476A752-EC71-1E01-AC89-7AC83003E1D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A3FF229-BF4F-D721-F3D6-225A5319042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6FD9F54-C8A0-21D2-63B7-A08994C4A595}"/>
              </a:ext>
            </a:extLst>
          </p:cNvPr>
          <p:cNvSpPr>
            <a:spLocks noGrp="1"/>
          </p:cNvSpPr>
          <p:nvPr>
            <p:ph type="dt" sz="half" idx="10"/>
          </p:nvPr>
        </p:nvSpPr>
        <p:spPr/>
        <p:txBody>
          <a:bodyPr/>
          <a:lstStyle/>
          <a:p>
            <a:fld id="{0761BA4D-E535-435A-AF98-ED5A3C0B1C6B}" type="datetimeFigureOut">
              <a:rPr lang="es-ES" smtClean="0"/>
              <a:t>25/05/2026</a:t>
            </a:fld>
            <a:endParaRPr lang="es-ES"/>
          </a:p>
        </p:txBody>
      </p:sp>
      <p:sp>
        <p:nvSpPr>
          <p:cNvPr id="6" name="Marcador de pie de página 5">
            <a:extLst>
              <a:ext uri="{FF2B5EF4-FFF2-40B4-BE49-F238E27FC236}">
                <a16:creationId xmlns:a16="http://schemas.microsoft.com/office/drawing/2014/main" id="{747EBC4F-DAC9-3C21-076E-C175C3C3A9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308B227-4DAD-7E58-7559-1FD8001D51B2}"/>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1664000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17F2AC-DCD1-AA11-0EC6-1682072C989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CF9A69-45C5-D9A5-0B88-C6196D0F382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3DA9CDA-5D76-D4BB-2C62-1BF96943C87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AB9D69B-90E3-B8FA-E547-682AE0B484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6C907679-4D56-0D69-A825-D6EE5604D13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92580A7-E151-41FF-4059-070CFD869A65}"/>
              </a:ext>
            </a:extLst>
          </p:cNvPr>
          <p:cNvSpPr>
            <a:spLocks noGrp="1"/>
          </p:cNvSpPr>
          <p:nvPr>
            <p:ph type="dt" sz="half" idx="10"/>
          </p:nvPr>
        </p:nvSpPr>
        <p:spPr/>
        <p:txBody>
          <a:bodyPr/>
          <a:lstStyle/>
          <a:p>
            <a:fld id="{0761BA4D-E535-435A-AF98-ED5A3C0B1C6B}" type="datetimeFigureOut">
              <a:rPr lang="es-ES" smtClean="0"/>
              <a:t>25/05/2026</a:t>
            </a:fld>
            <a:endParaRPr lang="es-ES"/>
          </a:p>
        </p:txBody>
      </p:sp>
      <p:sp>
        <p:nvSpPr>
          <p:cNvPr id="8" name="Marcador de pie de página 7">
            <a:extLst>
              <a:ext uri="{FF2B5EF4-FFF2-40B4-BE49-F238E27FC236}">
                <a16:creationId xmlns:a16="http://schemas.microsoft.com/office/drawing/2014/main" id="{DB91F70A-3E78-7330-49BA-FCDBB17ABA26}"/>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A7D2F5DE-B639-5629-A5B0-DD815DE21573}"/>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59268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9F8739-83EC-8169-D2CA-BE33C5839FD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8B13B507-A2B9-06A3-13B2-B7746F396D7D}"/>
              </a:ext>
            </a:extLst>
          </p:cNvPr>
          <p:cNvSpPr>
            <a:spLocks noGrp="1"/>
          </p:cNvSpPr>
          <p:nvPr>
            <p:ph type="dt" sz="half" idx="10"/>
          </p:nvPr>
        </p:nvSpPr>
        <p:spPr/>
        <p:txBody>
          <a:bodyPr/>
          <a:lstStyle/>
          <a:p>
            <a:fld id="{0761BA4D-E535-435A-AF98-ED5A3C0B1C6B}" type="datetimeFigureOut">
              <a:rPr lang="es-ES" smtClean="0"/>
              <a:t>25/05/2026</a:t>
            </a:fld>
            <a:endParaRPr lang="es-ES"/>
          </a:p>
        </p:txBody>
      </p:sp>
      <p:sp>
        <p:nvSpPr>
          <p:cNvPr id="4" name="Marcador de pie de página 3">
            <a:extLst>
              <a:ext uri="{FF2B5EF4-FFF2-40B4-BE49-F238E27FC236}">
                <a16:creationId xmlns:a16="http://schemas.microsoft.com/office/drawing/2014/main" id="{E536C150-D512-60C3-2053-E92574529BF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41B6C20-F9F8-9295-CCD5-56224A0F6A1D}"/>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238443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5C81649-4AF2-0F58-5871-98234CB78E8C}"/>
              </a:ext>
            </a:extLst>
          </p:cNvPr>
          <p:cNvSpPr>
            <a:spLocks noGrp="1"/>
          </p:cNvSpPr>
          <p:nvPr>
            <p:ph type="dt" sz="half" idx="10"/>
          </p:nvPr>
        </p:nvSpPr>
        <p:spPr/>
        <p:txBody>
          <a:bodyPr/>
          <a:lstStyle/>
          <a:p>
            <a:fld id="{0761BA4D-E535-435A-AF98-ED5A3C0B1C6B}" type="datetimeFigureOut">
              <a:rPr lang="es-ES" smtClean="0"/>
              <a:t>25/05/2026</a:t>
            </a:fld>
            <a:endParaRPr lang="es-ES"/>
          </a:p>
        </p:txBody>
      </p:sp>
      <p:sp>
        <p:nvSpPr>
          <p:cNvPr id="3" name="Marcador de pie de página 2">
            <a:extLst>
              <a:ext uri="{FF2B5EF4-FFF2-40B4-BE49-F238E27FC236}">
                <a16:creationId xmlns:a16="http://schemas.microsoft.com/office/drawing/2014/main" id="{096B7AEC-AD79-EA98-F0A0-C89BFD5EF71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E8E570E-7463-3989-236E-DB252CB36EB4}"/>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3521746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A4F4B0-F649-F90D-F63E-2E7DB222D3A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4A9838-4F01-2DE5-35A6-4818FF0F58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4A55657F-F708-A274-ECDD-300AC1E16A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85C8D0E-3E4B-FD55-5B85-A52D56B4C7B6}"/>
              </a:ext>
            </a:extLst>
          </p:cNvPr>
          <p:cNvSpPr>
            <a:spLocks noGrp="1"/>
          </p:cNvSpPr>
          <p:nvPr>
            <p:ph type="dt" sz="half" idx="10"/>
          </p:nvPr>
        </p:nvSpPr>
        <p:spPr/>
        <p:txBody>
          <a:bodyPr/>
          <a:lstStyle/>
          <a:p>
            <a:fld id="{0761BA4D-E535-435A-AF98-ED5A3C0B1C6B}" type="datetimeFigureOut">
              <a:rPr lang="es-ES" smtClean="0"/>
              <a:t>25/05/2026</a:t>
            </a:fld>
            <a:endParaRPr lang="es-ES"/>
          </a:p>
        </p:txBody>
      </p:sp>
      <p:sp>
        <p:nvSpPr>
          <p:cNvPr id="6" name="Marcador de pie de página 5">
            <a:extLst>
              <a:ext uri="{FF2B5EF4-FFF2-40B4-BE49-F238E27FC236}">
                <a16:creationId xmlns:a16="http://schemas.microsoft.com/office/drawing/2014/main" id="{747034B3-EE07-DA88-B3BC-C0E66B4958D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347E366-2387-BC52-6799-41784B3DCBA6}"/>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1460078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0DE46B-E464-B4F1-570F-FEA38ADB0D7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CC8A166E-02C2-7664-E6DB-CAB4334243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9BDF497-5645-72B3-2B2F-1ECB78D466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35013D2-78A2-5BF3-1735-30B52A67F3C8}"/>
              </a:ext>
            </a:extLst>
          </p:cNvPr>
          <p:cNvSpPr>
            <a:spLocks noGrp="1"/>
          </p:cNvSpPr>
          <p:nvPr>
            <p:ph type="dt" sz="half" idx="10"/>
          </p:nvPr>
        </p:nvSpPr>
        <p:spPr/>
        <p:txBody>
          <a:bodyPr/>
          <a:lstStyle/>
          <a:p>
            <a:fld id="{0761BA4D-E535-435A-AF98-ED5A3C0B1C6B}" type="datetimeFigureOut">
              <a:rPr lang="es-ES" smtClean="0"/>
              <a:t>25/05/2026</a:t>
            </a:fld>
            <a:endParaRPr lang="es-ES"/>
          </a:p>
        </p:txBody>
      </p:sp>
      <p:sp>
        <p:nvSpPr>
          <p:cNvPr id="6" name="Marcador de pie de página 5">
            <a:extLst>
              <a:ext uri="{FF2B5EF4-FFF2-40B4-BE49-F238E27FC236}">
                <a16:creationId xmlns:a16="http://schemas.microsoft.com/office/drawing/2014/main" id="{0AB7DD60-AF0D-F183-6736-72353EF9375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563806B-C687-CEEF-D60F-D4AE845AEC8C}"/>
              </a:ext>
            </a:extLst>
          </p:cNvPr>
          <p:cNvSpPr>
            <a:spLocks noGrp="1"/>
          </p:cNvSpPr>
          <p:nvPr>
            <p:ph type="sldNum" sz="quarter" idx="12"/>
          </p:nvPr>
        </p:nvSpPr>
        <p:spPr/>
        <p:txBody>
          <a:bodyPr/>
          <a:lstStyle/>
          <a:p>
            <a:fld id="{972DE12B-836A-4E96-A61D-375A179D0863}" type="slidenum">
              <a:rPr lang="es-ES" smtClean="0"/>
              <a:t>‹Nº›</a:t>
            </a:fld>
            <a:endParaRPr lang="es-ES"/>
          </a:p>
        </p:txBody>
      </p:sp>
    </p:spTree>
    <p:extLst>
      <p:ext uri="{BB962C8B-B14F-4D97-AF65-F5344CB8AC3E}">
        <p14:creationId xmlns:p14="http://schemas.microsoft.com/office/powerpoint/2010/main" val="2081130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7FA2152-96CB-70DD-195B-F240648F7D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7295A25-2999-D004-CB2C-DB7E66F1C9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1F6F6F-3AD2-ADB2-AA13-9A3E0C6CCE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761BA4D-E535-435A-AF98-ED5A3C0B1C6B}" type="datetimeFigureOut">
              <a:rPr lang="es-ES" smtClean="0"/>
              <a:t>25/05/2026</a:t>
            </a:fld>
            <a:endParaRPr lang="es-ES"/>
          </a:p>
        </p:txBody>
      </p:sp>
      <p:sp>
        <p:nvSpPr>
          <p:cNvPr id="5" name="Marcador de pie de página 4">
            <a:extLst>
              <a:ext uri="{FF2B5EF4-FFF2-40B4-BE49-F238E27FC236}">
                <a16:creationId xmlns:a16="http://schemas.microsoft.com/office/drawing/2014/main" id="{88105C8B-9E75-2B5C-C6E1-AB43BBC847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862D71FF-0E0E-D6B4-6655-2CB11E5689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2DE12B-836A-4E96-A61D-375A179D0863}" type="slidenum">
              <a:rPr lang="es-ES" smtClean="0"/>
              <a:t>‹Nº›</a:t>
            </a:fld>
            <a:endParaRPr lang="es-ES"/>
          </a:p>
        </p:txBody>
      </p:sp>
    </p:spTree>
    <p:extLst>
      <p:ext uri="{BB962C8B-B14F-4D97-AF65-F5344CB8AC3E}">
        <p14:creationId xmlns:p14="http://schemas.microsoft.com/office/powerpoint/2010/main" val="628697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25/05/2026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1312152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40.jpeg"/><Relationship Id="rId7" Type="http://schemas.openxmlformats.org/officeDocument/2006/relationships/diagramColors" Target="../diagrams/colors4.xml"/><Relationship Id="rId12"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4.xml"/><Relationship Id="rId11" Type="http://schemas.openxmlformats.org/officeDocument/2006/relationships/image" Target="../media/image43.png"/><Relationship Id="rId5" Type="http://schemas.openxmlformats.org/officeDocument/2006/relationships/diagramLayout" Target="../diagrams/layout4.xml"/><Relationship Id="rId10" Type="http://schemas.openxmlformats.org/officeDocument/2006/relationships/image" Target="../media/image42.png"/><Relationship Id="rId4" Type="http://schemas.openxmlformats.org/officeDocument/2006/relationships/diagramData" Target="../diagrams/data4.xml"/><Relationship Id="rId9" Type="http://schemas.openxmlformats.org/officeDocument/2006/relationships/image" Target="../media/image41.jpeg"/></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jpeg"/></Relationships>
</file>

<file path=ppt/slides/_rels/slide12.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31.jpe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image" Target="../media/image33.jpeg"/><Relationship Id="rId1" Type="http://schemas.openxmlformats.org/officeDocument/2006/relationships/slideLayout" Target="../slideLayouts/slideLayout7.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F06A841-9BD5-A072-BBC8-A0986F7FB236}"/>
            </a:ext>
          </a:extLst>
        </p:cNvPr>
        <p:cNvGrpSpPr/>
        <p:nvPr/>
      </p:nvGrpSpPr>
      <p:grpSpPr>
        <a:xfrm>
          <a:off x="0" y="0"/>
          <a:ext cx="0" cy="0"/>
          <a:chOff x="0" y="0"/>
          <a:chExt cx="0" cy="0"/>
        </a:xfrm>
      </p:grpSpPr>
      <p:pic>
        <p:nvPicPr>
          <p:cNvPr id="3" name="Imagen 2">
            <a:extLst>
              <a:ext uri="{FF2B5EF4-FFF2-40B4-BE49-F238E27FC236}">
                <a16:creationId xmlns:a16="http://schemas.microsoft.com/office/drawing/2014/main" id="{991AFE13-A759-7686-231F-43E1188F3503}"/>
              </a:ext>
            </a:extLst>
          </p:cNvPr>
          <p:cNvPicPr>
            <a:picLocks noChangeAspect="1"/>
          </p:cNvPicPr>
          <p:nvPr/>
        </p:nvPicPr>
        <p:blipFill>
          <a:blip r:embed="rId3" cstate="email">
            <a:extLst>
              <a:ext uri="{28A0092B-C50C-407E-A947-70E740481C1C}">
                <a14:useLocalDpi xmlns:a14="http://schemas.microsoft.com/office/drawing/2010/main"/>
              </a:ext>
            </a:extLst>
          </a:blip>
          <a:srcRect t="-1"/>
          <a:stretch>
            <a:fillRect/>
          </a:stretch>
        </p:blipFill>
        <p:spPr>
          <a:xfrm>
            <a:off x="750761" y="695325"/>
            <a:ext cx="10690477" cy="6060899"/>
          </a:xfrm>
          <a:prstGeom prst="rect">
            <a:avLst/>
          </a:prstGeom>
          <a:ln>
            <a:noFill/>
          </a:ln>
          <a:effectLst>
            <a:outerShdw blurRad="114300" algn="tl" rotWithShape="0">
              <a:srgbClr val="000000">
                <a:alpha val="70000"/>
              </a:srgbClr>
            </a:outerShdw>
          </a:effectLst>
        </p:spPr>
      </p:pic>
      <p:sp>
        <p:nvSpPr>
          <p:cNvPr id="4" name="CuadroTexto 3">
            <a:extLst>
              <a:ext uri="{FF2B5EF4-FFF2-40B4-BE49-F238E27FC236}">
                <a16:creationId xmlns:a16="http://schemas.microsoft.com/office/drawing/2014/main" id="{FCF8146F-8C27-91D7-3AF2-3B94DD019D0B}"/>
              </a:ext>
            </a:extLst>
          </p:cNvPr>
          <p:cNvSpPr txBox="1"/>
          <p:nvPr/>
        </p:nvSpPr>
        <p:spPr>
          <a:xfrm>
            <a:off x="0" y="9525"/>
            <a:ext cx="12192000" cy="769441"/>
          </a:xfrm>
          <a:prstGeom prst="rect">
            <a:avLst/>
          </a:prstGeom>
          <a:noFill/>
          <a:effectLst/>
        </p:spPr>
        <p:txBody>
          <a:bodyPr wrap="square" rtlCol="0">
            <a:spAutoFit/>
            <a:scene3d>
              <a:camera prst="orthographicFront"/>
              <a:lightRig rig="harsh" dir="t"/>
            </a:scene3d>
            <a:sp3d extrusionH="57150" contourW="12700" prstMaterial="matte">
              <a:bevelT w="63500" h="12700" prst="angle"/>
              <a:contourClr>
                <a:schemeClr val="bg2"/>
              </a:contourClr>
            </a:sp3d>
          </a:bodyPr>
          <a:lstStyle/>
          <a:p>
            <a:pPr algn="ctr"/>
            <a:r>
              <a:rPr lang="as-IN" sz="4400" b="1" spc="300" dirty="0">
                <a:ln/>
                <a:solidFill>
                  <a:srgbClr val="DC5252"/>
                </a:solidFill>
                <a:effectLst>
                  <a:outerShdw blurRad="38100" dist="12700" dir="2700000" algn="tl">
                    <a:srgbClr val="000000"/>
                  </a:outerShdw>
                </a:effectLst>
              </a:rPr>
              <a:t>পাপ, সুসমাচার এবং আইন</a:t>
            </a:r>
            <a:endParaRPr lang="en" sz="4400" b="1" spc="300" dirty="0">
              <a:ln/>
              <a:solidFill>
                <a:srgbClr val="997141"/>
              </a:solidFill>
              <a:effectLst>
                <a:outerShdw blurRad="38100" dist="12700" dir="2700000" algn="tl">
                  <a:srgbClr val="000000"/>
                </a:outerShdw>
              </a:effectLst>
            </a:endParaRPr>
          </a:p>
        </p:txBody>
      </p:sp>
      <p:sp>
        <p:nvSpPr>
          <p:cNvPr id="6" name="CuadroTexto 5">
            <a:extLst>
              <a:ext uri="{FF2B5EF4-FFF2-40B4-BE49-F238E27FC236}">
                <a16:creationId xmlns:a16="http://schemas.microsoft.com/office/drawing/2014/main" id="{7AFD9636-BCF4-EA4C-A028-3BFE16E6B80F}"/>
              </a:ext>
            </a:extLst>
          </p:cNvPr>
          <p:cNvSpPr txBox="1"/>
          <p:nvPr/>
        </p:nvSpPr>
        <p:spPr>
          <a:xfrm rot="5400000">
            <a:off x="10452303" y="4884957"/>
            <a:ext cx="2728632" cy="338554"/>
          </a:xfrm>
          <a:prstGeom prst="rect">
            <a:avLst/>
          </a:prstGeom>
          <a:noFill/>
        </p:spPr>
        <p:txBody>
          <a:bodyPr wrap="none" rtlCol="0">
            <a:spAutoFit/>
          </a:bodyPr>
          <a:lstStyle/>
          <a:p>
            <a:pPr algn="r"/>
            <a:r>
              <a:rPr lang="as-IN" sz="1600" b="1" dirty="0">
                <a:solidFill>
                  <a:srgbClr val="884502"/>
                </a:solidFill>
              </a:rPr>
              <a:t>পাঠ ৯</a:t>
            </a:r>
            <a:r>
              <a:rPr lang="en-US" sz="1600" b="1" dirty="0">
                <a:solidFill>
                  <a:srgbClr val="884502"/>
                </a:solidFill>
              </a:rPr>
              <a:t>;</a:t>
            </a:r>
            <a:r>
              <a:rPr lang="as-IN" sz="1600" b="1" dirty="0">
                <a:solidFill>
                  <a:srgbClr val="884502"/>
                </a:solidFill>
              </a:rPr>
              <a:t> ৩০ মে, ২০২৬ তারিখ</a:t>
            </a:r>
            <a:endParaRPr lang="en" sz="1600" b="1" dirty="0">
              <a:solidFill>
                <a:srgbClr val="884502"/>
              </a:solidFill>
            </a:endParaRPr>
          </a:p>
        </p:txBody>
      </p:sp>
    </p:spTree>
    <p:extLst>
      <p:ext uri="{BB962C8B-B14F-4D97-AF65-F5344CB8AC3E}">
        <p14:creationId xmlns:p14="http://schemas.microsoft.com/office/powerpoint/2010/main" val="159614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2BA52D5-499D-D745-3ABA-0BE932A025FF}"/>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63456AD-C34C-EFEB-6CFA-A2602F1988A2}"/>
              </a:ext>
            </a:extLst>
          </p:cNvPr>
          <p:cNvSpPr txBox="1"/>
          <p:nvPr/>
        </p:nvSpPr>
        <p:spPr>
          <a:xfrm>
            <a:off x="0" y="0"/>
            <a:ext cx="8296977" cy="769441"/>
          </a:xfrm>
          <a:prstGeom prst="rect">
            <a:avLst/>
          </a:prstGeom>
          <a:noFill/>
        </p:spPr>
        <p:txBody>
          <a:bodyPr wrap="square">
            <a:spAutoFit/>
            <a:scene3d>
              <a:camera prst="orthographicFront"/>
              <a:lightRig rig="threePt" dir="t"/>
            </a:scene3d>
            <a:sp3d extrusionH="57150" contourW="12700">
              <a:bevelT h="25400" prst="softRound"/>
              <a:contourClr>
                <a:schemeClr val="accent2"/>
              </a:contourClr>
            </a:sp3d>
          </a:bodyPr>
          <a:lstStyle/>
          <a:p>
            <a:pPr algn="ctr"/>
            <a:r>
              <a:rPr lang="as-IN" sz="4400" b="1" spc="300" dirty="0">
                <a:ln w="22225">
                  <a:noFill/>
                  <a:prstDash val="solid"/>
                </a:ln>
                <a:solidFill>
                  <a:schemeClr val="accent2">
                    <a:lumMod val="40000"/>
                    <a:lumOff val="60000"/>
                  </a:schemeClr>
                </a:solidFill>
                <a:effectLst>
                  <a:outerShdw blurRad="38100" dist="38100" dir="2700000" algn="tl">
                    <a:srgbClr val="000000"/>
                  </a:outerShdw>
                </a:effectLst>
              </a:rPr>
              <a:t>সুসমাচার এবং আইন</a:t>
            </a:r>
            <a:endParaRPr lang="en" sz="4400" b="1" spc="300" dirty="0">
              <a:ln w="22225">
                <a:noFill/>
                <a:prstDash val="solid"/>
              </a:ln>
              <a:solidFill>
                <a:schemeClr val="accent2">
                  <a:lumMod val="40000"/>
                  <a:lumOff val="60000"/>
                </a:schemeClr>
              </a:soli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0F39B4F5-3EAF-C6ED-FA98-5F9CE48D8EC3}"/>
              </a:ext>
            </a:extLst>
          </p:cNvPr>
          <p:cNvSpPr txBox="1"/>
          <p:nvPr/>
        </p:nvSpPr>
        <p:spPr>
          <a:xfrm>
            <a:off x="269625" y="680710"/>
            <a:ext cx="7757727" cy="646331"/>
          </a:xfrm>
          <a:prstGeom prst="rect">
            <a:avLst/>
          </a:prstGeom>
          <a:noFill/>
        </p:spPr>
        <p:txBody>
          <a:bodyPr wrap="square">
            <a:spAutoFit/>
          </a:bodyPr>
          <a:lstStyle/>
          <a:p>
            <a:pPr algn="ctr"/>
            <a:r>
              <a:rPr lang="en"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a:t>
            </a:r>
            <a:r>
              <a:rPr lang="as-IN"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কেননা আমাদের মীমাংসা এই যে, ব্যবস্থার কার্য ব্যতিরেকে বিশ্বাস দ্বারাই মনুষ্য ধার্মিক গণিত হয়।</a:t>
            </a:r>
            <a:r>
              <a:rPr lang="en"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 </a:t>
            </a:r>
            <a:r>
              <a:rPr lang="en" sz="1400"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a:t>
            </a:r>
            <a:r>
              <a:rPr lang="as-IN" sz="1400"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রোমীয় ৩:২৮</a:t>
            </a:r>
            <a:r>
              <a:rPr lang="en" sz="1400" b="1" dirty="0">
                <a:solidFill>
                  <a:schemeClr val="tx2">
                    <a:lumMod val="20000"/>
                    <a:lumOff val="80000"/>
                  </a:schemeClr>
                </a:solidFill>
                <a:effectLst>
                  <a:outerShdw blurRad="38100" dist="38100" dir="2700000" algn="tl">
                    <a:srgbClr val="000000"/>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F31F6539-6AE2-A34D-A925-1ECEEF39780F}"/>
              </a:ext>
            </a:extLst>
          </p:cNvPr>
          <p:cNvSpPr txBox="1"/>
          <p:nvPr/>
        </p:nvSpPr>
        <p:spPr>
          <a:xfrm>
            <a:off x="342900" y="1477800"/>
            <a:ext cx="7954077" cy="1631216"/>
          </a:xfrm>
          <a:prstGeom prst="rect">
            <a:avLst/>
          </a:prstGeom>
          <a:noFill/>
        </p:spPr>
        <p:txBody>
          <a:bodyPr wrap="square" rtlCol="0">
            <a:spAutoFit/>
          </a:bodyPr>
          <a:lstStyle/>
          <a:p>
            <a:pPr algn="just">
              <a:spcBef>
                <a:spcPts val="600"/>
              </a:spcBef>
            </a:pPr>
            <a:r>
              <a:rPr lang="as-IN" sz="2000" b="1" dirty="0"/>
              <a:t>আমাদের পরিত্রাণ (পাপের ক্ষমা ও অনন্ত জীবন) যীশু ক্রুশের উপর আমাদের জন্য যে কাজ করেছেন তার মাধ্যমেই লাভ করা যায় (গালাতীয় ৩:১৩)। এই কারণে আমরা যীশুকে ভালোবাসতে বাধ্য (১ যোহন ৪:৯, ১৯)। আর আমরা ঠিক তাঁর আজ্ঞাগুলো পালন করার মাধ্যমেই এই ভালোবাসা প্রদর্শন করি (যোহন ১৪:১৫)।</a:t>
            </a:r>
            <a:endParaRPr lang="es-ES" sz="2000" b="1" dirty="0"/>
          </a:p>
        </p:txBody>
      </p:sp>
      <p:graphicFrame>
        <p:nvGraphicFramePr>
          <p:cNvPr id="2" name="Diagrama 1">
            <a:extLst>
              <a:ext uri="{FF2B5EF4-FFF2-40B4-BE49-F238E27FC236}">
                <a16:creationId xmlns:a16="http://schemas.microsoft.com/office/drawing/2014/main" id="{0F069C96-863E-3631-7BDE-462F4BB98728}"/>
              </a:ext>
            </a:extLst>
          </p:cNvPr>
          <p:cNvGraphicFramePr/>
          <p:nvPr>
            <p:extLst>
              <p:ext uri="{D42A27DB-BD31-4B8C-83A1-F6EECF244321}">
                <p14:modId xmlns:p14="http://schemas.microsoft.com/office/powerpoint/2010/main" val="894233680"/>
              </p:ext>
            </p:extLst>
          </p:nvPr>
        </p:nvGraphicFramePr>
        <p:xfrm>
          <a:off x="342900" y="3856022"/>
          <a:ext cx="11698304" cy="221942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CA62D249-B5BA-0428-6515-1AE8E7C9BDE3}"/>
              </a:ext>
            </a:extLst>
          </p:cNvPr>
          <p:cNvSpPr txBox="1"/>
          <p:nvPr/>
        </p:nvSpPr>
        <p:spPr>
          <a:xfrm>
            <a:off x="342900" y="6104325"/>
            <a:ext cx="11849100" cy="707886"/>
          </a:xfrm>
          <a:prstGeom prst="rect">
            <a:avLst/>
          </a:prstGeom>
          <a:noFill/>
        </p:spPr>
        <p:txBody>
          <a:bodyPr wrap="square" rtlCol="0">
            <a:spAutoFit/>
          </a:bodyPr>
          <a:lstStyle/>
          <a:p>
            <a:pPr>
              <a:spcBef>
                <a:spcPts val="600"/>
              </a:spcBef>
            </a:pPr>
            <a:r>
              <a:rPr lang="as-IN" sz="2000" b="1" dirty="0"/>
              <a:t>যীশুর উদ্দেশ্য কখনও ব্যবস্থা - ভাববাদী গ্রন্থ বাতিল করা ছিল না, বরং তা দৃঢ় করা ছিল (মথি ৫:১৭)। ব্যবস্থা - ভাববাদী গ্রন্থ এবং সুসমাচার উভয়ই ঈশ্বরের প্রকৃত চরিত্রের প্রতিফলন: আর তা হলো প্রেম।</a:t>
            </a:r>
            <a:endParaRPr lang="en" sz="2000" b="1" dirty="0"/>
          </a:p>
        </p:txBody>
      </p:sp>
      <p:grpSp>
        <p:nvGrpSpPr>
          <p:cNvPr id="17" name="Grupo 16">
            <a:extLst>
              <a:ext uri="{FF2B5EF4-FFF2-40B4-BE49-F238E27FC236}">
                <a16:creationId xmlns:a16="http://schemas.microsoft.com/office/drawing/2014/main" id="{0262B382-F57D-1DC9-56D5-4D3E0A5D777C}"/>
              </a:ext>
            </a:extLst>
          </p:cNvPr>
          <p:cNvGrpSpPr/>
          <p:nvPr/>
        </p:nvGrpSpPr>
        <p:grpSpPr>
          <a:xfrm>
            <a:off x="8296977" y="174442"/>
            <a:ext cx="3744227" cy="3532471"/>
            <a:chOff x="7647672" y="804060"/>
            <a:chExt cx="3744227" cy="3532471"/>
          </a:xfrm>
        </p:grpSpPr>
        <p:pic>
          <p:nvPicPr>
            <p:cNvPr id="4" name="Imagen 3">
              <a:extLst>
                <a:ext uri="{FF2B5EF4-FFF2-40B4-BE49-F238E27FC236}">
                  <a16:creationId xmlns:a16="http://schemas.microsoft.com/office/drawing/2014/main" id="{2B57F527-70E4-BF31-7FD8-58DE73CAA99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647672" y="804060"/>
              <a:ext cx="3744227" cy="3532471"/>
            </a:xfrm>
            <a:prstGeom prst="rect">
              <a:avLst/>
            </a:prstGeom>
            <a:ln w="127000" cap="rnd">
              <a:gradFill>
                <a:gsLst>
                  <a:gs pos="0">
                    <a:srgbClr val="F3E6DE"/>
                  </a:gs>
                  <a:gs pos="35000">
                    <a:srgbClr val="F3E6DE"/>
                  </a:gs>
                  <a:gs pos="35000">
                    <a:srgbClr val="7E5253"/>
                  </a:gs>
                  <a:gs pos="100000">
                    <a:srgbClr val="7E5253"/>
                  </a:gs>
                </a:gsLst>
                <a:lin ang="5400000" scaled="1"/>
              </a:gra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1" name="Imagen 10">
              <a:extLst>
                <a:ext uri="{FF2B5EF4-FFF2-40B4-BE49-F238E27FC236}">
                  <a16:creationId xmlns:a16="http://schemas.microsoft.com/office/drawing/2014/main" id="{C594B90D-F692-3E42-E394-9666B12F44D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916571" y="841949"/>
              <a:ext cx="943982" cy="1260680"/>
            </a:xfrm>
            <a:prstGeom prst="rect">
              <a:avLst/>
            </a:prstGeom>
          </p:spPr>
        </p:pic>
        <p:pic>
          <p:nvPicPr>
            <p:cNvPr id="16" name="Imagen 15">
              <a:extLst>
                <a:ext uri="{FF2B5EF4-FFF2-40B4-BE49-F238E27FC236}">
                  <a16:creationId xmlns:a16="http://schemas.microsoft.com/office/drawing/2014/main" id="{3A1265CE-F0CE-DF56-5704-F9E6592D03E3}"/>
                </a:ext>
              </a:extLst>
            </p:cNvPr>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tretch>
              <a:fillRect/>
            </a:stretch>
          </p:blipFill>
          <p:spPr>
            <a:xfrm>
              <a:off x="8652631" y="995608"/>
              <a:ext cx="455183" cy="429407"/>
            </a:xfrm>
            <a:prstGeom prst="rect">
              <a:avLst/>
            </a:prstGeom>
          </p:spPr>
        </p:pic>
      </p:grpSp>
      <p:sp>
        <p:nvSpPr>
          <p:cNvPr id="9" name="CuadroTexto 8">
            <a:extLst>
              <a:ext uri="{FF2B5EF4-FFF2-40B4-BE49-F238E27FC236}">
                <a16:creationId xmlns:a16="http://schemas.microsoft.com/office/drawing/2014/main" id="{973E0094-75D9-CB17-E78A-DD9B8AA0C016}"/>
              </a:ext>
            </a:extLst>
          </p:cNvPr>
          <p:cNvSpPr txBox="1"/>
          <p:nvPr/>
        </p:nvSpPr>
        <p:spPr>
          <a:xfrm>
            <a:off x="342900" y="3048829"/>
            <a:ext cx="7164805" cy="707886"/>
          </a:xfrm>
          <a:prstGeom prst="rect">
            <a:avLst/>
          </a:prstGeom>
          <a:noFill/>
        </p:spPr>
        <p:txBody>
          <a:bodyPr wrap="square">
            <a:spAutoFit/>
          </a:bodyPr>
          <a:lstStyle/>
          <a:p>
            <a:pPr lvl="0" algn="just">
              <a:spcBef>
                <a:spcPts val="600"/>
              </a:spcBef>
              <a:defRPr/>
            </a:pPr>
            <a:r>
              <a:rPr lang="as-IN" sz="2000" b="1" dirty="0">
                <a:solidFill>
                  <a:prstClr val="black"/>
                </a:solidFill>
              </a:rPr>
              <a:t>আসুন, ব্যবস্থা ও সুসমাচারের (অর্থাৎ, </a:t>
            </a:r>
            <a:r>
              <a:rPr lang="as-IN" sz="2000" b="1" dirty="0"/>
              <a:t>যীশু</a:t>
            </a:r>
            <a:r>
              <a:rPr lang="as-IN" sz="2000" b="1" dirty="0">
                <a:solidFill>
                  <a:prstClr val="black"/>
                </a:solidFill>
              </a:rPr>
              <a:t>র রক্তের মাধ্যমে পরিত্রাণ) মধ্যকার সম্পর্কটি পর্যালোচনা করি:</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90944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7" presetClass="entr" presetSubtype="4" fill="hold" nodeType="click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ppt_x</p:attrName>
                                        </p:attrNameLst>
                                      </p:cBhvr>
                                      <p:tavLst>
                                        <p:tav tm="0">
                                          <p:val>
                                            <p:strVal val="#ppt_x"/>
                                          </p:val>
                                        </p:tav>
                                        <p:tav tm="100000">
                                          <p:val>
                                            <p:strVal val="#ppt_x"/>
                                          </p:val>
                                        </p:tav>
                                      </p:tavLst>
                                    </p:anim>
                                    <p:anim calcmode="lin" valueType="num">
                                      <p:cBhvr>
                                        <p:cTn id="35" dur="500" fill="hold"/>
                                        <p:tgtEl>
                                          <p:spTgt spid="17"/>
                                        </p:tgtEl>
                                        <p:attrNameLst>
                                          <p:attrName>ppt_y</p:attrName>
                                        </p:attrNameLst>
                                      </p:cBhvr>
                                      <p:tavLst>
                                        <p:tav tm="0">
                                          <p:val>
                                            <p:strVal val="#ppt_y+#ppt_h/2"/>
                                          </p:val>
                                        </p:tav>
                                        <p:tav tm="100000">
                                          <p:val>
                                            <p:strVal val="#ppt_y"/>
                                          </p:val>
                                        </p:tav>
                                      </p:tavLst>
                                    </p:anim>
                                    <p:anim calcmode="lin" valueType="num">
                                      <p:cBhvr>
                                        <p:cTn id="36" dur="500" fill="hold"/>
                                        <p:tgtEl>
                                          <p:spTgt spid="17"/>
                                        </p:tgtEl>
                                        <p:attrNameLst>
                                          <p:attrName>ppt_w</p:attrName>
                                        </p:attrNameLst>
                                      </p:cBhvr>
                                      <p:tavLst>
                                        <p:tav tm="0">
                                          <p:val>
                                            <p:strVal val="#ppt_w"/>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left)">
                                      <p:cBhvr>
                                        <p:cTn id="46" dur="500"/>
                                        <p:tgtEl>
                                          <p:spTgt spid="9"/>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8" fill="hold" grpId="0" nodeType="clickEffect">
                                  <p:stCondLst>
                                    <p:cond delay="0"/>
                                  </p:stCondLst>
                                  <p:childTnLst>
                                    <p:set>
                                      <p:cBhvr>
                                        <p:cTn id="50" dur="1" fill="hold">
                                          <p:stCondLst>
                                            <p:cond delay="0"/>
                                          </p:stCondLst>
                                        </p:cTn>
                                        <p:tgtEl>
                                          <p:spTgt spid="2">
                                            <p:graphicEl>
                                              <a:dgm id="{BDAAEDE4-F9C4-4649-AA92-F2CEF3DEEBDB}"/>
                                            </p:graphicEl>
                                          </p:spTgt>
                                        </p:tgtEl>
                                        <p:attrNameLst>
                                          <p:attrName>style.visibility</p:attrName>
                                        </p:attrNameLst>
                                      </p:cBhvr>
                                      <p:to>
                                        <p:strVal val="visible"/>
                                      </p:to>
                                    </p:set>
                                    <p:anim calcmode="lin" valueType="num">
                                      <p:cBhvr>
                                        <p:cTn id="51" dur="500" fill="hold"/>
                                        <p:tgtEl>
                                          <p:spTgt spid="2">
                                            <p:graphicEl>
                                              <a:dgm id="{BDAAEDE4-F9C4-4649-AA92-F2CEF3DEEBDB}"/>
                                            </p:graphicEl>
                                          </p:spTgt>
                                        </p:tgtEl>
                                        <p:attrNameLst>
                                          <p:attrName>ppt_x</p:attrName>
                                        </p:attrNameLst>
                                      </p:cBhvr>
                                      <p:tavLst>
                                        <p:tav tm="0">
                                          <p:val>
                                            <p:strVal val="#ppt_x-#ppt_w/2"/>
                                          </p:val>
                                        </p:tav>
                                        <p:tav tm="100000">
                                          <p:val>
                                            <p:strVal val="#ppt_x"/>
                                          </p:val>
                                        </p:tav>
                                      </p:tavLst>
                                    </p:anim>
                                    <p:anim calcmode="lin" valueType="num">
                                      <p:cBhvr>
                                        <p:cTn id="52" dur="500" fill="hold"/>
                                        <p:tgtEl>
                                          <p:spTgt spid="2">
                                            <p:graphicEl>
                                              <a:dgm id="{BDAAEDE4-F9C4-4649-AA92-F2CEF3DEEBDB}"/>
                                            </p:graphicEl>
                                          </p:spTgt>
                                        </p:tgtEl>
                                        <p:attrNameLst>
                                          <p:attrName>ppt_y</p:attrName>
                                        </p:attrNameLst>
                                      </p:cBhvr>
                                      <p:tavLst>
                                        <p:tav tm="0">
                                          <p:val>
                                            <p:strVal val="#ppt_y"/>
                                          </p:val>
                                        </p:tav>
                                        <p:tav tm="100000">
                                          <p:val>
                                            <p:strVal val="#ppt_y"/>
                                          </p:val>
                                        </p:tav>
                                      </p:tavLst>
                                    </p:anim>
                                    <p:anim calcmode="lin" valueType="num">
                                      <p:cBhvr>
                                        <p:cTn id="53" dur="500" fill="hold"/>
                                        <p:tgtEl>
                                          <p:spTgt spid="2">
                                            <p:graphicEl>
                                              <a:dgm id="{BDAAEDE4-F9C4-4649-AA92-F2CEF3DEEBDB}"/>
                                            </p:graphicEl>
                                          </p:spTgt>
                                        </p:tgtEl>
                                        <p:attrNameLst>
                                          <p:attrName>ppt_w</p:attrName>
                                        </p:attrNameLst>
                                      </p:cBhvr>
                                      <p:tavLst>
                                        <p:tav tm="0">
                                          <p:val>
                                            <p:fltVal val="0"/>
                                          </p:val>
                                        </p:tav>
                                        <p:tav tm="100000">
                                          <p:val>
                                            <p:strVal val="#ppt_w"/>
                                          </p:val>
                                        </p:tav>
                                      </p:tavLst>
                                    </p:anim>
                                    <p:anim calcmode="lin" valueType="num">
                                      <p:cBhvr>
                                        <p:cTn id="54" dur="500" fill="hold"/>
                                        <p:tgtEl>
                                          <p:spTgt spid="2">
                                            <p:graphicEl>
                                              <a:dgm id="{BDAAEDE4-F9C4-4649-AA92-F2CEF3DEEBDB}"/>
                                            </p:graphicEl>
                                          </p:spTgt>
                                        </p:tgtEl>
                                        <p:attrNameLst>
                                          <p:attrName>ppt_h</p:attrName>
                                        </p:attrNameLst>
                                      </p:cBhvr>
                                      <p:tavLst>
                                        <p:tav tm="0">
                                          <p:val>
                                            <p:strVal val="#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17" presetClass="entr" presetSubtype="8" fill="hold" grpId="0" nodeType="clickEffect">
                                  <p:stCondLst>
                                    <p:cond delay="0"/>
                                  </p:stCondLst>
                                  <p:childTnLst>
                                    <p:set>
                                      <p:cBhvr>
                                        <p:cTn id="58" dur="1" fill="hold">
                                          <p:stCondLst>
                                            <p:cond delay="0"/>
                                          </p:stCondLst>
                                        </p:cTn>
                                        <p:tgtEl>
                                          <p:spTgt spid="2">
                                            <p:graphicEl>
                                              <a:dgm id="{6042BEE3-8710-4EF4-8DA5-2BDCBC2563FC}"/>
                                            </p:graphicEl>
                                          </p:spTgt>
                                        </p:tgtEl>
                                        <p:attrNameLst>
                                          <p:attrName>style.visibility</p:attrName>
                                        </p:attrNameLst>
                                      </p:cBhvr>
                                      <p:to>
                                        <p:strVal val="visible"/>
                                      </p:to>
                                    </p:set>
                                    <p:anim calcmode="lin" valueType="num">
                                      <p:cBhvr>
                                        <p:cTn id="59" dur="500" fill="hold"/>
                                        <p:tgtEl>
                                          <p:spTgt spid="2">
                                            <p:graphicEl>
                                              <a:dgm id="{6042BEE3-8710-4EF4-8DA5-2BDCBC2563FC}"/>
                                            </p:graphicEl>
                                          </p:spTgt>
                                        </p:tgtEl>
                                        <p:attrNameLst>
                                          <p:attrName>ppt_x</p:attrName>
                                        </p:attrNameLst>
                                      </p:cBhvr>
                                      <p:tavLst>
                                        <p:tav tm="0">
                                          <p:val>
                                            <p:strVal val="#ppt_x-#ppt_w/2"/>
                                          </p:val>
                                        </p:tav>
                                        <p:tav tm="100000">
                                          <p:val>
                                            <p:strVal val="#ppt_x"/>
                                          </p:val>
                                        </p:tav>
                                      </p:tavLst>
                                    </p:anim>
                                    <p:anim calcmode="lin" valueType="num">
                                      <p:cBhvr>
                                        <p:cTn id="60" dur="500" fill="hold"/>
                                        <p:tgtEl>
                                          <p:spTgt spid="2">
                                            <p:graphicEl>
                                              <a:dgm id="{6042BEE3-8710-4EF4-8DA5-2BDCBC2563FC}"/>
                                            </p:graphicEl>
                                          </p:spTgt>
                                        </p:tgtEl>
                                        <p:attrNameLst>
                                          <p:attrName>ppt_y</p:attrName>
                                        </p:attrNameLst>
                                      </p:cBhvr>
                                      <p:tavLst>
                                        <p:tav tm="0">
                                          <p:val>
                                            <p:strVal val="#ppt_y"/>
                                          </p:val>
                                        </p:tav>
                                        <p:tav tm="100000">
                                          <p:val>
                                            <p:strVal val="#ppt_y"/>
                                          </p:val>
                                        </p:tav>
                                      </p:tavLst>
                                    </p:anim>
                                    <p:anim calcmode="lin" valueType="num">
                                      <p:cBhvr>
                                        <p:cTn id="61" dur="500" fill="hold"/>
                                        <p:tgtEl>
                                          <p:spTgt spid="2">
                                            <p:graphicEl>
                                              <a:dgm id="{6042BEE3-8710-4EF4-8DA5-2BDCBC2563FC}"/>
                                            </p:graphicEl>
                                          </p:spTgt>
                                        </p:tgtEl>
                                        <p:attrNameLst>
                                          <p:attrName>ppt_w</p:attrName>
                                        </p:attrNameLst>
                                      </p:cBhvr>
                                      <p:tavLst>
                                        <p:tav tm="0">
                                          <p:val>
                                            <p:fltVal val="0"/>
                                          </p:val>
                                        </p:tav>
                                        <p:tav tm="100000">
                                          <p:val>
                                            <p:strVal val="#ppt_w"/>
                                          </p:val>
                                        </p:tav>
                                      </p:tavLst>
                                    </p:anim>
                                    <p:anim calcmode="lin" valueType="num">
                                      <p:cBhvr>
                                        <p:cTn id="62" dur="500" fill="hold"/>
                                        <p:tgtEl>
                                          <p:spTgt spid="2">
                                            <p:graphicEl>
                                              <a:dgm id="{6042BEE3-8710-4EF4-8DA5-2BDCBC2563FC}"/>
                                            </p:graphicEl>
                                          </p:spTgt>
                                        </p:tgtEl>
                                        <p:attrNameLst>
                                          <p:attrName>ppt_h</p:attrName>
                                        </p:attrNameLst>
                                      </p:cBhvr>
                                      <p:tavLst>
                                        <p:tav tm="0">
                                          <p:val>
                                            <p:strVal val="#ppt_h"/>
                                          </p:val>
                                        </p:tav>
                                        <p:tav tm="100000">
                                          <p:val>
                                            <p:strVal val="#ppt_h"/>
                                          </p:val>
                                        </p:tav>
                                      </p:tavLst>
                                    </p:anim>
                                  </p:childTnLst>
                                </p:cTn>
                              </p:par>
                              <p:par>
                                <p:cTn id="63" presetID="17" presetClass="entr" presetSubtype="8" fill="hold" grpId="0" nodeType="withEffect">
                                  <p:stCondLst>
                                    <p:cond delay="0"/>
                                  </p:stCondLst>
                                  <p:childTnLst>
                                    <p:set>
                                      <p:cBhvr>
                                        <p:cTn id="64" dur="1" fill="hold">
                                          <p:stCondLst>
                                            <p:cond delay="0"/>
                                          </p:stCondLst>
                                        </p:cTn>
                                        <p:tgtEl>
                                          <p:spTgt spid="2">
                                            <p:graphicEl>
                                              <a:dgm id="{DD765128-7F2D-47FD-95C6-9D4F2518840B}"/>
                                            </p:graphicEl>
                                          </p:spTgt>
                                        </p:tgtEl>
                                        <p:attrNameLst>
                                          <p:attrName>style.visibility</p:attrName>
                                        </p:attrNameLst>
                                      </p:cBhvr>
                                      <p:to>
                                        <p:strVal val="visible"/>
                                      </p:to>
                                    </p:set>
                                    <p:anim calcmode="lin" valueType="num">
                                      <p:cBhvr>
                                        <p:cTn id="65" dur="500" fill="hold"/>
                                        <p:tgtEl>
                                          <p:spTgt spid="2">
                                            <p:graphicEl>
                                              <a:dgm id="{DD765128-7F2D-47FD-95C6-9D4F2518840B}"/>
                                            </p:graphicEl>
                                          </p:spTgt>
                                        </p:tgtEl>
                                        <p:attrNameLst>
                                          <p:attrName>ppt_x</p:attrName>
                                        </p:attrNameLst>
                                      </p:cBhvr>
                                      <p:tavLst>
                                        <p:tav tm="0">
                                          <p:val>
                                            <p:strVal val="#ppt_x-#ppt_w/2"/>
                                          </p:val>
                                        </p:tav>
                                        <p:tav tm="100000">
                                          <p:val>
                                            <p:strVal val="#ppt_x"/>
                                          </p:val>
                                        </p:tav>
                                      </p:tavLst>
                                    </p:anim>
                                    <p:anim calcmode="lin" valueType="num">
                                      <p:cBhvr>
                                        <p:cTn id="66" dur="500" fill="hold"/>
                                        <p:tgtEl>
                                          <p:spTgt spid="2">
                                            <p:graphicEl>
                                              <a:dgm id="{DD765128-7F2D-47FD-95C6-9D4F2518840B}"/>
                                            </p:graphicEl>
                                          </p:spTgt>
                                        </p:tgtEl>
                                        <p:attrNameLst>
                                          <p:attrName>ppt_y</p:attrName>
                                        </p:attrNameLst>
                                      </p:cBhvr>
                                      <p:tavLst>
                                        <p:tav tm="0">
                                          <p:val>
                                            <p:strVal val="#ppt_y"/>
                                          </p:val>
                                        </p:tav>
                                        <p:tav tm="100000">
                                          <p:val>
                                            <p:strVal val="#ppt_y"/>
                                          </p:val>
                                        </p:tav>
                                      </p:tavLst>
                                    </p:anim>
                                    <p:anim calcmode="lin" valueType="num">
                                      <p:cBhvr>
                                        <p:cTn id="67" dur="500" fill="hold"/>
                                        <p:tgtEl>
                                          <p:spTgt spid="2">
                                            <p:graphicEl>
                                              <a:dgm id="{DD765128-7F2D-47FD-95C6-9D4F2518840B}"/>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DD765128-7F2D-47FD-95C6-9D4F2518840B}"/>
                                            </p:graphicEl>
                                          </p:spTgt>
                                        </p:tgtEl>
                                        <p:attrNameLst>
                                          <p:attrName>ppt_h</p:attrName>
                                        </p:attrNameLst>
                                      </p:cBhvr>
                                      <p:tavLst>
                                        <p:tav tm="0">
                                          <p:val>
                                            <p:strVal val="#ppt_h"/>
                                          </p:val>
                                        </p:tav>
                                        <p:tav tm="100000">
                                          <p:val>
                                            <p:strVal val="#ppt_h"/>
                                          </p:val>
                                        </p:tav>
                                      </p:tavLst>
                                    </p:anim>
                                  </p:childTnLst>
                                </p:cTn>
                              </p:par>
                            </p:childTnLst>
                          </p:cTn>
                        </p:par>
                      </p:childTnLst>
                    </p:cTn>
                  </p:par>
                  <p:par>
                    <p:cTn id="69" fill="hold">
                      <p:stCondLst>
                        <p:cond delay="indefinite"/>
                      </p:stCondLst>
                      <p:childTnLst>
                        <p:par>
                          <p:cTn id="70" fill="hold">
                            <p:stCondLst>
                              <p:cond delay="0"/>
                            </p:stCondLst>
                            <p:childTnLst>
                              <p:par>
                                <p:cTn id="71" presetID="17" presetClass="entr" presetSubtype="8" fill="hold" grpId="0" nodeType="clickEffect">
                                  <p:stCondLst>
                                    <p:cond delay="0"/>
                                  </p:stCondLst>
                                  <p:childTnLst>
                                    <p:set>
                                      <p:cBhvr>
                                        <p:cTn id="72" dur="1" fill="hold">
                                          <p:stCondLst>
                                            <p:cond delay="0"/>
                                          </p:stCondLst>
                                        </p:cTn>
                                        <p:tgtEl>
                                          <p:spTgt spid="2">
                                            <p:graphicEl>
                                              <a:dgm id="{D1A3D52D-1F04-41E2-93DA-85A42046853D}"/>
                                            </p:graphicEl>
                                          </p:spTgt>
                                        </p:tgtEl>
                                        <p:attrNameLst>
                                          <p:attrName>style.visibility</p:attrName>
                                        </p:attrNameLst>
                                      </p:cBhvr>
                                      <p:to>
                                        <p:strVal val="visible"/>
                                      </p:to>
                                    </p:set>
                                    <p:anim calcmode="lin" valueType="num">
                                      <p:cBhvr>
                                        <p:cTn id="73" dur="500" fill="hold"/>
                                        <p:tgtEl>
                                          <p:spTgt spid="2">
                                            <p:graphicEl>
                                              <a:dgm id="{D1A3D52D-1F04-41E2-93DA-85A42046853D}"/>
                                            </p:graphicEl>
                                          </p:spTgt>
                                        </p:tgtEl>
                                        <p:attrNameLst>
                                          <p:attrName>ppt_x</p:attrName>
                                        </p:attrNameLst>
                                      </p:cBhvr>
                                      <p:tavLst>
                                        <p:tav tm="0">
                                          <p:val>
                                            <p:strVal val="#ppt_x-#ppt_w/2"/>
                                          </p:val>
                                        </p:tav>
                                        <p:tav tm="100000">
                                          <p:val>
                                            <p:strVal val="#ppt_x"/>
                                          </p:val>
                                        </p:tav>
                                      </p:tavLst>
                                    </p:anim>
                                    <p:anim calcmode="lin" valueType="num">
                                      <p:cBhvr>
                                        <p:cTn id="74" dur="500" fill="hold"/>
                                        <p:tgtEl>
                                          <p:spTgt spid="2">
                                            <p:graphicEl>
                                              <a:dgm id="{D1A3D52D-1F04-41E2-93DA-85A42046853D}"/>
                                            </p:graphicEl>
                                          </p:spTgt>
                                        </p:tgtEl>
                                        <p:attrNameLst>
                                          <p:attrName>ppt_y</p:attrName>
                                        </p:attrNameLst>
                                      </p:cBhvr>
                                      <p:tavLst>
                                        <p:tav tm="0">
                                          <p:val>
                                            <p:strVal val="#ppt_y"/>
                                          </p:val>
                                        </p:tav>
                                        <p:tav tm="100000">
                                          <p:val>
                                            <p:strVal val="#ppt_y"/>
                                          </p:val>
                                        </p:tav>
                                      </p:tavLst>
                                    </p:anim>
                                    <p:anim calcmode="lin" valueType="num">
                                      <p:cBhvr>
                                        <p:cTn id="75" dur="500" fill="hold"/>
                                        <p:tgtEl>
                                          <p:spTgt spid="2">
                                            <p:graphicEl>
                                              <a:dgm id="{D1A3D52D-1F04-41E2-93DA-85A42046853D}"/>
                                            </p:graphicEl>
                                          </p:spTgt>
                                        </p:tgtEl>
                                        <p:attrNameLst>
                                          <p:attrName>ppt_w</p:attrName>
                                        </p:attrNameLst>
                                      </p:cBhvr>
                                      <p:tavLst>
                                        <p:tav tm="0">
                                          <p:val>
                                            <p:fltVal val="0"/>
                                          </p:val>
                                        </p:tav>
                                        <p:tav tm="100000">
                                          <p:val>
                                            <p:strVal val="#ppt_w"/>
                                          </p:val>
                                        </p:tav>
                                      </p:tavLst>
                                    </p:anim>
                                    <p:anim calcmode="lin" valueType="num">
                                      <p:cBhvr>
                                        <p:cTn id="76" dur="500" fill="hold"/>
                                        <p:tgtEl>
                                          <p:spTgt spid="2">
                                            <p:graphicEl>
                                              <a:dgm id="{D1A3D52D-1F04-41E2-93DA-85A42046853D}"/>
                                            </p:graphicEl>
                                          </p:spTgt>
                                        </p:tgtEl>
                                        <p:attrNameLst>
                                          <p:attrName>ppt_h</p:attrName>
                                        </p:attrNameLst>
                                      </p:cBhvr>
                                      <p:tavLst>
                                        <p:tav tm="0">
                                          <p:val>
                                            <p:strVal val="#ppt_h"/>
                                          </p:val>
                                        </p:tav>
                                        <p:tav tm="100000">
                                          <p:val>
                                            <p:strVal val="#ppt_h"/>
                                          </p:val>
                                        </p:tav>
                                      </p:tavLst>
                                    </p:anim>
                                  </p:childTnLst>
                                </p:cTn>
                              </p:par>
                              <p:par>
                                <p:cTn id="77" presetID="17" presetClass="entr" presetSubtype="8" fill="hold" grpId="0" nodeType="withEffect">
                                  <p:stCondLst>
                                    <p:cond delay="0"/>
                                  </p:stCondLst>
                                  <p:childTnLst>
                                    <p:set>
                                      <p:cBhvr>
                                        <p:cTn id="78" dur="1" fill="hold">
                                          <p:stCondLst>
                                            <p:cond delay="0"/>
                                          </p:stCondLst>
                                        </p:cTn>
                                        <p:tgtEl>
                                          <p:spTgt spid="2">
                                            <p:graphicEl>
                                              <a:dgm id="{CBE2E9D2-F168-4531-916D-355D57FEDC55}"/>
                                            </p:graphicEl>
                                          </p:spTgt>
                                        </p:tgtEl>
                                        <p:attrNameLst>
                                          <p:attrName>style.visibility</p:attrName>
                                        </p:attrNameLst>
                                      </p:cBhvr>
                                      <p:to>
                                        <p:strVal val="visible"/>
                                      </p:to>
                                    </p:set>
                                    <p:anim calcmode="lin" valueType="num">
                                      <p:cBhvr>
                                        <p:cTn id="79" dur="500" fill="hold"/>
                                        <p:tgtEl>
                                          <p:spTgt spid="2">
                                            <p:graphicEl>
                                              <a:dgm id="{CBE2E9D2-F168-4531-916D-355D57FEDC55}"/>
                                            </p:graphicEl>
                                          </p:spTgt>
                                        </p:tgtEl>
                                        <p:attrNameLst>
                                          <p:attrName>ppt_x</p:attrName>
                                        </p:attrNameLst>
                                      </p:cBhvr>
                                      <p:tavLst>
                                        <p:tav tm="0">
                                          <p:val>
                                            <p:strVal val="#ppt_x-#ppt_w/2"/>
                                          </p:val>
                                        </p:tav>
                                        <p:tav tm="100000">
                                          <p:val>
                                            <p:strVal val="#ppt_x"/>
                                          </p:val>
                                        </p:tav>
                                      </p:tavLst>
                                    </p:anim>
                                    <p:anim calcmode="lin" valueType="num">
                                      <p:cBhvr>
                                        <p:cTn id="80" dur="500" fill="hold"/>
                                        <p:tgtEl>
                                          <p:spTgt spid="2">
                                            <p:graphicEl>
                                              <a:dgm id="{CBE2E9D2-F168-4531-916D-355D57FEDC55}"/>
                                            </p:graphicEl>
                                          </p:spTgt>
                                        </p:tgtEl>
                                        <p:attrNameLst>
                                          <p:attrName>ppt_y</p:attrName>
                                        </p:attrNameLst>
                                      </p:cBhvr>
                                      <p:tavLst>
                                        <p:tav tm="0">
                                          <p:val>
                                            <p:strVal val="#ppt_y"/>
                                          </p:val>
                                        </p:tav>
                                        <p:tav tm="100000">
                                          <p:val>
                                            <p:strVal val="#ppt_y"/>
                                          </p:val>
                                        </p:tav>
                                      </p:tavLst>
                                    </p:anim>
                                    <p:anim calcmode="lin" valueType="num">
                                      <p:cBhvr>
                                        <p:cTn id="81" dur="500" fill="hold"/>
                                        <p:tgtEl>
                                          <p:spTgt spid="2">
                                            <p:graphicEl>
                                              <a:dgm id="{CBE2E9D2-F168-4531-916D-355D57FEDC55}"/>
                                            </p:graphicEl>
                                          </p:spTgt>
                                        </p:tgtEl>
                                        <p:attrNameLst>
                                          <p:attrName>ppt_w</p:attrName>
                                        </p:attrNameLst>
                                      </p:cBhvr>
                                      <p:tavLst>
                                        <p:tav tm="0">
                                          <p:val>
                                            <p:fltVal val="0"/>
                                          </p:val>
                                        </p:tav>
                                        <p:tav tm="100000">
                                          <p:val>
                                            <p:strVal val="#ppt_w"/>
                                          </p:val>
                                        </p:tav>
                                      </p:tavLst>
                                    </p:anim>
                                    <p:anim calcmode="lin" valueType="num">
                                      <p:cBhvr>
                                        <p:cTn id="82" dur="500" fill="hold"/>
                                        <p:tgtEl>
                                          <p:spTgt spid="2">
                                            <p:graphicEl>
                                              <a:dgm id="{CBE2E9D2-F168-4531-916D-355D57FEDC55}"/>
                                            </p:graphicEl>
                                          </p:spTgt>
                                        </p:tgtEl>
                                        <p:attrNameLst>
                                          <p:attrName>ppt_h</p:attrName>
                                        </p:attrNameLst>
                                      </p:cBhvr>
                                      <p:tavLst>
                                        <p:tav tm="0">
                                          <p:val>
                                            <p:strVal val="#ppt_h"/>
                                          </p:val>
                                        </p:tav>
                                        <p:tav tm="100000">
                                          <p:val>
                                            <p:strVal val="#ppt_h"/>
                                          </p:val>
                                        </p:tav>
                                      </p:tavLst>
                                    </p:anim>
                                  </p:childTnLst>
                                </p:cTn>
                              </p:par>
                            </p:childTnLst>
                          </p:cTn>
                        </p:par>
                      </p:childTnLst>
                    </p:cTn>
                  </p:par>
                  <p:par>
                    <p:cTn id="83" fill="hold">
                      <p:stCondLst>
                        <p:cond delay="indefinite"/>
                      </p:stCondLst>
                      <p:childTnLst>
                        <p:par>
                          <p:cTn id="84" fill="hold">
                            <p:stCondLst>
                              <p:cond delay="0"/>
                            </p:stCondLst>
                            <p:childTnLst>
                              <p:par>
                                <p:cTn id="85" presetID="17" presetClass="entr" presetSubtype="8" fill="hold" grpId="0" nodeType="clickEffect">
                                  <p:stCondLst>
                                    <p:cond delay="0"/>
                                  </p:stCondLst>
                                  <p:childTnLst>
                                    <p:set>
                                      <p:cBhvr>
                                        <p:cTn id="86" dur="1" fill="hold">
                                          <p:stCondLst>
                                            <p:cond delay="0"/>
                                          </p:stCondLst>
                                        </p:cTn>
                                        <p:tgtEl>
                                          <p:spTgt spid="2">
                                            <p:graphicEl>
                                              <a:dgm id="{9C0AB689-E8DA-423F-A1AA-8E2242A70E8F}"/>
                                            </p:graphicEl>
                                          </p:spTgt>
                                        </p:tgtEl>
                                        <p:attrNameLst>
                                          <p:attrName>style.visibility</p:attrName>
                                        </p:attrNameLst>
                                      </p:cBhvr>
                                      <p:to>
                                        <p:strVal val="visible"/>
                                      </p:to>
                                    </p:set>
                                    <p:anim calcmode="lin" valueType="num">
                                      <p:cBhvr>
                                        <p:cTn id="87" dur="500" fill="hold"/>
                                        <p:tgtEl>
                                          <p:spTgt spid="2">
                                            <p:graphicEl>
                                              <a:dgm id="{9C0AB689-E8DA-423F-A1AA-8E2242A70E8F}"/>
                                            </p:graphicEl>
                                          </p:spTgt>
                                        </p:tgtEl>
                                        <p:attrNameLst>
                                          <p:attrName>ppt_x</p:attrName>
                                        </p:attrNameLst>
                                      </p:cBhvr>
                                      <p:tavLst>
                                        <p:tav tm="0">
                                          <p:val>
                                            <p:strVal val="#ppt_x-#ppt_w/2"/>
                                          </p:val>
                                        </p:tav>
                                        <p:tav tm="100000">
                                          <p:val>
                                            <p:strVal val="#ppt_x"/>
                                          </p:val>
                                        </p:tav>
                                      </p:tavLst>
                                    </p:anim>
                                    <p:anim calcmode="lin" valueType="num">
                                      <p:cBhvr>
                                        <p:cTn id="88" dur="500" fill="hold"/>
                                        <p:tgtEl>
                                          <p:spTgt spid="2">
                                            <p:graphicEl>
                                              <a:dgm id="{9C0AB689-E8DA-423F-A1AA-8E2242A70E8F}"/>
                                            </p:graphicEl>
                                          </p:spTgt>
                                        </p:tgtEl>
                                        <p:attrNameLst>
                                          <p:attrName>ppt_y</p:attrName>
                                        </p:attrNameLst>
                                      </p:cBhvr>
                                      <p:tavLst>
                                        <p:tav tm="0">
                                          <p:val>
                                            <p:strVal val="#ppt_y"/>
                                          </p:val>
                                        </p:tav>
                                        <p:tav tm="100000">
                                          <p:val>
                                            <p:strVal val="#ppt_y"/>
                                          </p:val>
                                        </p:tav>
                                      </p:tavLst>
                                    </p:anim>
                                    <p:anim calcmode="lin" valueType="num">
                                      <p:cBhvr>
                                        <p:cTn id="89" dur="500" fill="hold"/>
                                        <p:tgtEl>
                                          <p:spTgt spid="2">
                                            <p:graphicEl>
                                              <a:dgm id="{9C0AB689-E8DA-423F-A1AA-8E2242A70E8F}"/>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9C0AB689-E8DA-423F-A1AA-8E2242A70E8F}"/>
                                            </p:graphicEl>
                                          </p:spTgt>
                                        </p:tgtEl>
                                        <p:attrNameLst>
                                          <p:attrName>ppt_h</p:attrName>
                                        </p:attrNameLst>
                                      </p:cBhvr>
                                      <p:tavLst>
                                        <p:tav tm="0">
                                          <p:val>
                                            <p:strVal val="#ppt_h"/>
                                          </p:val>
                                        </p:tav>
                                        <p:tav tm="100000">
                                          <p:val>
                                            <p:strVal val="#ppt_h"/>
                                          </p:val>
                                        </p:tav>
                                      </p:tavLst>
                                    </p:anim>
                                  </p:childTnLst>
                                </p:cTn>
                              </p:par>
                              <p:par>
                                <p:cTn id="91" presetID="17" presetClass="entr" presetSubtype="8" fill="hold" grpId="0" nodeType="withEffect">
                                  <p:stCondLst>
                                    <p:cond delay="0"/>
                                  </p:stCondLst>
                                  <p:childTnLst>
                                    <p:set>
                                      <p:cBhvr>
                                        <p:cTn id="92" dur="1" fill="hold">
                                          <p:stCondLst>
                                            <p:cond delay="0"/>
                                          </p:stCondLst>
                                        </p:cTn>
                                        <p:tgtEl>
                                          <p:spTgt spid="2">
                                            <p:graphicEl>
                                              <a:dgm id="{EA165F97-5C25-40AB-BA1C-6DBB9D711B46}"/>
                                            </p:graphicEl>
                                          </p:spTgt>
                                        </p:tgtEl>
                                        <p:attrNameLst>
                                          <p:attrName>style.visibility</p:attrName>
                                        </p:attrNameLst>
                                      </p:cBhvr>
                                      <p:to>
                                        <p:strVal val="visible"/>
                                      </p:to>
                                    </p:set>
                                    <p:anim calcmode="lin" valueType="num">
                                      <p:cBhvr>
                                        <p:cTn id="93" dur="500" fill="hold"/>
                                        <p:tgtEl>
                                          <p:spTgt spid="2">
                                            <p:graphicEl>
                                              <a:dgm id="{EA165F97-5C25-40AB-BA1C-6DBB9D711B46}"/>
                                            </p:graphicEl>
                                          </p:spTgt>
                                        </p:tgtEl>
                                        <p:attrNameLst>
                                          <p:attrName>ppt_x</p:attrName>
                                        </p:attrNameLst>
                                      </p:cBhvr>
                                      <p:tavLst>
                                        <p:tav tm="0">
                                          <p:val>
                                            <p:strVal val="#ppt_x-#ppt_w/2"/>
                                          </p:val>
                                        </p:tav>
                                        <p:tav tm="100000">
                                          <p:val>
                                            <p:strVal val="#ppt_x"/>
                                          </p:val>
                                        </p:tav>
                                      </p:tavLst>
                                    </p:anim>
                                    <p:anim calcmode="lin" valueType="num">
                                      <p:cBhvr>
                                        <p:cTn id="94" dur="500" fill="hold"/>
                                        <p:tgtEl>
                                          <p:spTgt spid="2">
                                            <p:graphicEl>
                                              <a:dgm id="{EA165F97-5C25-40AB-BA1C-6DBB9D711B46}"/>
                                            </p:graphicEl>
                                          </p:spTgt>
                                        </p:tgtEl>
                                        <p:attrNameLst>
                                          <p:attrName>ppt_y</p:attrName>
                                        </p:attrNameLst>
                                      </p:cBhvr>
                                      <p:tavLst>
                                        <p:tav tm="0">
                                          <p:val>
                                            <p:strVal val="#ppt_y"/>
                                          </p:val>
                                        </p:tav>
                                        <p:tav tm="100000">
                                          <p:val>
                                            <p:strVal val="#ppt_y"/>
                                          </p:val>
                                        </p:tav>
                                      </p:tavLst>
                                    </p:anim>
                                    <p:anim calcmode="lin" valueType="num">
                                      <p:cBhvr>
                                        <p:cTn id="95" dur="500" fill="hold"/>
                                        <p:tgtEl>
                                          <p:spTgt spid="2">
                                            <p:graphicEl>
                                              <a:dgm id="{EA165F97-5C25-40AB-BA1C-6DBB9D711B46}"/>
                                            </p:graphicEl>
                                          </p:spTgt>
                                        </p:tgtEl>
                                        <p:attrNameLst>
                                          <p:attrName>ppt_w</p:attrName>
                                        </p:attrNameLst>
                                      </p:cBhvr>
                                      <p:tavLst>
                                        <p:tav tm="0">
                                          <p:val>
                                            <p:fltVal val="0"/>
                                          </p:val>
                                        </p:tav>
                                        <p:tav tm="100000">
                                          <p:val>
                                            <p:strVal val="#ppt_w"/>
                                          </p:val>
                                        </p:tav>
                                      </p:tavLst>
                                    </p:anim>
                                    <p:anim calcmode="lin" valueType="num">
                                      <p:cBhvr>
                                        <p:cTn id="96" dur="500" fill="hold"/>
                                        <p:tgtEl>
                                          <p:spTgt spid="2">
                                            <p:graphicEl>
                                              <a:dgm id="{EA165F97-5C25-40AB-BA1C-6DBB9D711B46}"/>
                                            </p:graphicEl>
                                          </p:spTgt>
                                        </p:tgtEl>
                                        <p:attrNameLst>
                                          <p:attrName>ppt_h</p:attrName>
                                        </p:attrNameLst>
                                      </p:cBhvr>
                                      <p:tavLst>
                                        <p:tav tm="0">
                                          <p:val>
                                            <p:strVal val="#ppt_h"/>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17" presetClass="entr" presetSubtype="8" fill="hold" grpId="0" nodeType="clickEffect">
                                  <p:stCondLst>
                                    <p:cond delay="0"/>
                                  </p:stCondLst>
                                  <p:childTnLst>
                                    <p:set>
                                      <p:cBhvr>
                                        <p:cTn id="100" dur="1" fill="hold">
                                          <p:stCondLst>
                                            <p:cond delay="0"/>
                                          </p:stCondLst>
                                        </p:cTn>
                                        <p:tgtEl>
                                          <p:spTgt spid="2">
                                            <p:graphicEl>
                                              <a:dgm id="{0CF967C4-0A25-473C-BF4D-4CE31FCFC3A3}"/>
                                            </p:graphicEl>
                                          </p:spTgt>
                                        </p:tgtEl>
                                        <p:attrNameLst>
                                          <p:attrName>style.visibility</p:attrName>
                                        </p:attrNameLst>
                                      </p:cBhvr>
                                      <p:to>
                                        <p:strVal val="visible"/>
                                      </p:to>
                                    </p:set>
                                    <p:anim calcmode="lin" valueType="num">
                                      <p:cBhvr>
                                        <p:cTn id="101" dur="500" fill="hold"/>
                                        <p:tgtEl>
                                          <p:spTgt spid="2">
                                            <p:graphicEl>
                                              <a:dgm id="{0CF967C4-0A25-473C-BF4D-4CE31FCFC3A3}"/>
                                            </p:graphicEl>
                                          </p:spTgt>
                                        </p:tgtEl>
                                        <p:attrNameLst>
                                          <p:attrName>ppt_x</p:attrName>
                                        </p:attrNameLst>
                                      </p:cBhvr>
                                      <p:tavLst>
                                        <p:tav tm="0">
                                          <p:val>
                                            <p:strVal val="#ppt_x-#ppt_w/2"/>
                                          </p:val>
                                        </p:tav>
                                        <p:tav tm="100000">
                                          <p:val>
                                            <p:strVal val="#ppt_x"/>
                                          </p:val>
                                        </p:tav>
                                      </p:tavLst>
                                    </p:anim>
                                    <p:anim calcmode="lin" valueType="num">
                                      <p:cBhvr>
                                        <p:cTn id="102" dur="500" fill="hold"/>
                                        <p:tgtEl>
                                          <p:spTgt spid="2">
                                            <p:graphicEl>
                                              <a:dgm id="{0CF967C4-0A25-473C-BF4D-4CE31FCFC3A3}"/>
                                            </p:graphicEl>
                                          </p:spTgt>
                                        </p:tgtEl>
                                        <p:attrNameLst>
                                          <p:attrName>ppt_y</p:attrName>
                                        </p:attrNameLst>
                                      </p:cBhvr>
                                      <p:tavLst>
                                        <p:tav tm="0">
                                          <p:val>
                                            <p:strVal val="#ppt_y"/>
                                          </p:val>
                                        </p:tav>
                                        <p:tav tm="100000">
                                          <p:val>
                                            <p:strVal val="#ppt_y"/>
                                          </p:val>
                                        </p:tav>
                                      </p:tavLst>
                                    </p:anim>
                                    <p:anim calcmode="lin" valueType="num">
                                      <p:cBhvr>
                                        <p:cTn id="103" dur="500" fill="hold"/>
                                        <p:tgtEl>
                                          <p:spTgt spid="2">
                                            <p:graphicEl>
                                              <a:dgm id="{0CF967C4-0A25-473C-BF4D-4CE31FCFC3A3}"/>
                                            </p:graphicEl>
                                          </p:spTgt>
                                        </p:tgtEl>
                                        <p:attrNameLst>
                                          <p:attrName>ppt_w</p:attrName>
                                        </p:attrNameLst>
                                      </p:cBhvr>
                                      <p:tavLst>
                                        <p:tav tm="0">
                                          <p:val>
                                            <p:fltVal val="0"/>
                                          </p:val>
                                        </p:tav>
                                        <p:tav tm="100000">
                                          <p:val>
                                            <p:strVal val="#ppt_w"/>
                                          </p:val>
                                        </p:tav>
                                      </p:tavLst>
                                    </p:anim>
                                    <p:anim calcmode="lin" valueType="num">
                                      <p:cBhvr>
                                        <p:cTn id="104" dur="500" fill="hold"/>
                                        <p:tgtEl>
                                          <p:spTgt spid="2">
                                            <p:graphicEl>
                                              <a:dgm id="{0CF967C4-0A25-473C-BF4D-4CE31FCFC3A3}"/>
                                            </p:graphicEl>
                                          </p:spTgt>
                                        </p:tgtEl>
                                        <p:attrNameLst>
                                          <p:attrName>ppt_h</p:attrName>
                                        </p:attrNameLst>
                                      </p:cBhvr>
                                      <p:tavLst>
                                        <p:tav tm="0">
                                          <p:val>
                                            <p:strVal val="#ppt_h"/>
                                          </p:val>
                                        </p:tav>
                                        <p:tav tm="100000">
                                          <p:val>
                                            <p:strVal val="#ppt_h"/>
                                          </p:val>
                                        </p:tav>
                                      </p:tavLst>
                                    </p:anim>
                                  </p:childTnLst>
                                </p:cTn>
                              </p:par>
                              <p:par>
                                <p:cTn id="105" presetID="17" presetClass="entr" presetSubtype="8" fill="hold" grpId="0" nodeType="withEffect">
                                  <p:stCondLst>
                                    <p:cond delay="0"/>
                                  </p:stCondLst>
                                  <p:childTnLst>
                                    <p:set>
                                      <p:cBhvr>
                                        <p:cTn id="106" dur="1" fill="hold">
                                          <p:stCondLst>
                                            <p:cond delay="0"/>
                                          </p:stCondLst>
                                        </p:cTn>
                                        <p:tgtEl>
                                          <p:spTgt spid="2">
                                            <p:graphicEl>
                                              <a:dgm id="{B12C1251-5E47-4E83-B169-768BE2FB360B}"/>
                                            </p:graphicEl>
                                          </p:spTgt>
                                        </p:tgtEl>
                                        <p:attrNameLst>
                                          <p:attrName>style.visibility</p:attrName>
                                        </p:attrNameLst>
                                      </p:cBhvr>
                                      <p:to>
                                        <p:strVal val="visible"/>
                                      </p:to>
                                    </p:set>
                                    <p:anim calcmode="lin" valueType="num">
                                      <p:cBhvr>
                                        <p:cTn id="107" dur="500" fill="hold"/>
                                        <p:tgtEl>
                                          <p:spTgt spid="2">
                                            <p:graphicEl>
                                              <a:dgm id="{B12C1251-5E47-4E83-B169-768BE2FB360B}"/>
                                            </p:graphicEl>
                                          </p:spTgt>
                                        </p:tgtEl>
                                        <p:attrNameLst>
                                          <p:attrName>ppt_x</p:attrName>
                                        </p:attrNameLst>
                                      </p:cBhvr>
                                      <p:tavLst>
                                        <p:tav tm="0">
                                          <p:val>
                                            <p:strVal val="#ppt_x-#ppt_w/2"/>
                                          </p:val>
                                        </p:tav>
                                        <p:tav tm="100000">
                                          <p:val>
                                            <p:strVal val="#ppt_x"/>
                                          </p:val>
                                        </p:tav>
                                      </p:tavLst>
                                    </p:anim>
                                    <p:anim calcmode="lin" valueType="num">
                                      <p:cBhvr>
                                        <p:cTn id="108" dur="500" fill="hold"/>
                                        <p:tgtEl>
                                          <p:spTgt spid="2">
                                            <p:graphicEl>
                                              <a:dgm id="{B12C1251-5E47-4E83-B169-768BE2FB360B}"/>
                                            </p:graphicEl>
                                          </p:spTgt>
                                        </p:tgtEl>
                                        <p:attrNameLst>
                                          <p:attrName>ppt_y</p:attrName>
                                        </p:attrNameLst>
                                      </p:cBhvr>
                                      <p:tavLst>
                                        <p:tav tm="0">
                                          <p:val>
                                            <p:strVal val="#ppt_y"/>
                                          </p:val>
                                        </p:tav>
                                        <p:tav tm="100000">
                                          <p:val>
                                            <p:strVal val="#ppt_y"/>
                                          </p:val>
                                        </p:tav>
                                      </p:tavLst>
                                    </p:anim>
                                    <p:anim calcmode="lin" valueType="num">
                                      <p:cBhvr>
                                        <p:cTn id="109" dur="500" fill="hold"/>
                                        <p:tgtEl>
                                          <p:spTgt spid="2">
                                            <p:graphicEl>
                                              <a:dgm id="{B12C1251-5E47-4E83-B169-768BE2FB360B}"/>
                                            </p:graphicEl>
                                          </p:spTgt>
                                        </p:tgtEl>
                                        <p:attrNameLst>
                                          <p:attrName>ppt_w</p:attrName>
                                        </p:attrNameLst>
                                      </p:cBhvr>
                                      <p:tavLst>
                                        <p:tav tm="0">
                                          <p:val>
                                            <p:fltVal val="0"/>
                                          </p:val>
                                        </p:tav>
                                        <p:tav tm="100000">
                                          <p:val>
                                            <p:strVal val="#ppt_w"/>
                                          </p:val>
                                        </p:tav>
                                      </p:tavLst>
                                    </p:anim>
                                    <p:anim calcmode="lin" valueType="num">
                                      <p:cBhvr>
                                        <p:cTn id="110" dur="500" fill="hold"/>
                                        <p:tgtEl>
                                          <p:spTgt spid="2">
                                            <p:graphicEl>
                                              <a:dgm id="{B12C1251-5E47-4E83-B169-768BE2FB360B}"/>
                                            </p:graphicEl>
                                          </p:spTgt>
                                        </p:tgtEl>
                                        <p:attrNameLst>
                                          <p:attrName>ppt_h</p:attrName>
                                        </p:attrNameLst>
                                      </p:cBhvr>
                                      <p:tavLst>
                                        <p:tav tm="0">
                                          <p:val>
                                            <p:strVal val="#ppt_h"/>
                                          </p:val>
                                        </p:tav>
                                        <p:tav tm="100000">
                                          <p:val>
                                            <p:strVal val="#ppt_h"/>
                                          </p:val>
                                        </p:tav>
                                      </p:tavLst>
                                    </p:anim>
                                  </p:childTnLst>
                                </p:cTn>
                              </p:par>
                            </p:childTnLst>
                          </p:cTn>
                        </p:par>
                      </p:childTnLst>
                    </p:cTn>
                  </p:par>
                  <p:par>
                    <p:cTn id="111" fill="hold">
                      <p:stCondLst>
                        <p:cond delay="indefinite"/>
                      </p:stCondLst>
                      <p:childTnLst>
                        <p:par>
                          <p:cTn id="112" fill="hold">
                            <p:stCondLst>
                              <p:cond delay="0"/>
                            </p:stCondLst>
                            <p:childTnLst>
                              <p:par>
                                <p:cTn id="113" presetID="17" presetClass="entr" presetSubtype="8" fill="hold" grpId="0" nodeType="clickEffect">
                                  <p:stCondLst>
                                    <p:cond delay="0"/>
                                  </p:stCondLst>
                                  <p:childTnLst>
                                    <p:set>
                                      <p:cBhvr>
                                        <p:cTn id="114" dur="1" fill="hold">
                                          <p:stCondLst>
                                            <p:cond delay="0"/>
                                          </p:stCondLst>
                                        </p:cTn>
                                        <p:tgtEl>
                                          <p:spTgt spid="2">
                                            <p:graphicEl>
                                              <a:dgm id="{8E86A4C8-AC3C-4AE9-A9B1-E6B0AED7F0E9}"/>
                                            </p:graphicEl>
                                          </p:spTgt>
                                        </p:tgtEl>
                                        <p:attrNameLst>
                                          <p:attrName>style.visibility</p:attrName>
                                        </p:attrNameLst>
                                      </p:cBhvr>
                                      <p:to>
                                        <p:strVal val="visible"/>
                                      </p:to>
                                    </p:set>
                                    <p:anim calcmode="lin" valueType="num">
                                      <p:cBhvr>
                                        <p:cTn id="115" dur="500" fill="hold"/>
                                        <p:tgtEl>
                                          <p:spTgt spid="2">
                                            <p:graphicEl>
                                              <a:dgm id="{8E86A4C8-AC3C-4AE9-A9B1-E6B0AED7F0E9}"/>
                                            </p:graphicEl>
                                          </p:spTgt>
                                        </p:tgtEl>
                                        <p:attrNameLst>
                                          <p:attrName>ppt_x</p:attrName>
                                        </p:attrNameLst>
                                      </p:cBhvr>
                                      <p:tavLst>
                                        <p:tav tm="0">
                                          <p:val>
                                            <p:strVal val="#ppt_x-#ppt_w/2"/>
                                          </p:val>
                                        </p:tav>
                                        <p:tav tm="100000">
                                          <p:val>
                                            <p:strVal val="#ppt_x"/>
                                          </p:val>
                                        </p:tav>
                                      </p:tavLst>
                                    </p:anim>
                                    <p:anim calcmode="lin" valueType="num">
                                      <p:cBhvr>
                                        <p:cTn id="116" dur="500" fill="hold"/>
                                        <p:tgtEl>
                                          <p:spTgt spid="2">
                                            <p:graphicEl>
                                              <a:dgm id="{8E86A4C8-AC3C-4AE9-A9B1-E6B0AED7F0E9}"/>
                                            </p:graphicEl>
                                          </p:spTgt>
                                        </p:tgtEl>
                                        <p:attrNameLst>
                                          <p:attrName>ppt_y</p:attrName>
                                        </p:attrNameLst>
                                      </p:cBhvr>
                                      <p:tavLst>
                                        <p:tav tm="0">
                                          <p:val>
                                            <p:strVal val="#ppt_y"/>
                                          </p:val>
                                        </p:tav>
                                        <p:tav tm="100000">
                                          <p:val>
                                            <p:strVal val="#ppt_y"/>
                                          </p:val>
                                        </p:tav>
                                      </p:tavLst>
                                    </p:anim>
                                    <p:anim calcmode="lin" valueType="num">
                                      <p:cBhvr>
                                        <p:cTn id="117" dur="500" fill="hold"/>
                                        <p:tgtEl>
                                          <p:spTgt spid="2">
                                            <p:graphicEl>
                                              <a:dgm id="{8E86A4C8-AC3C-4AE9-A9B1-E6B0AED7F0E9}"/>
                                            </p:graphicEl>
                                          </p:spTgt>
                                        </p:tgtEl>
                                        <p:attrNameLst>
                                          <p:attrName>ppt_w</p:attrName>
                                        </p:attrNameLst>
                                      </p:cBhvr>
                                      <p:tavLst>
                                        <p:tav tm="0">
                                          <p:val>
                                            <p:fltVal val="0"/>
                                          </p:val>
                                        </p:tav>
                                        <p:tav tm="100000">
                                          <p:val>
                                            <p:strVal val="#ppt_w"/>
                                          </p:val>
                                        </p:tav>
                                      </p:tavLst>
                                    </p:anim>
                                    <p:anim calcmode="lin" valueType="num">
                                      <p:cBhvr>
                                        <p:cTn id="118" dur="500" fill="hold"/>
                                        <p:tgtEl>
                                          <p:spTgt spid="2">
                                            <p:graphicEl>
                                              <a:dgm id="{8E86A4C8-AC3C-4AE9-A9B1-E6B0AED7F0E9}"/>
                                            </p:graphicEl>
                                          </p:spTgt>
                                        </p:tgtEl>
                                        <p:attrNameLst>
                                          <p:attrName>ppt_h</p:attrName>
                                        </p:attrNameLst>
                                      </p:cBhvr>
                                      <p:tavLst>
                                        <p:tav tm="0">
                                          <p:val>
                                            <p:strVal val="#ppt_h"/>
                                          </p:val>
                                        </p:tav>
                                        <p:tav tm="100000">
                                          <p:val>
                                            <p:strVal val="#ppt_h"/>
                                          </p:val>
                                        </p:tav>
                                      </p:tavLst>
                                    </p:anim>
                                  </p:childTnLst>
                                </p:cTn>
                              </p:par>
                              <p:par>
                                <p:cTn id="119" presetID="17" presetClass="entr" presetSubtype="8" fill="hold" grpId="0" nodeType="withEffect">
                                  <p:stCondLst>
                                    <p:cond delay="0"/>
                                  </p:stCondLst>
                                  <p:childTnLst>
                                    <p:set>
                                      <p:cBhvr>
                                        <p:cTn id="120" dur="1" fill="hold">
                                          <p:stCondLst>
                                            <p:cond delay="0"/>
                                          </p:stCondLst>
                                        </p:cTn>
                                        <p:tgtEl>
                                          <p:spTgt spid="2">
                                            <p:graphicEl>
                                              <a:dgm id="{14B464B8-0C1B-40DB-8016-55908F46518B}"/>
                                            </p:graphicEl>
                                          </p:spTgt>
                                        </p:tgtEl>
                                        <p:attrNameLst>
                                          <p:attrName>style.visibility</p:attrName>
                                        </p:attrNameLst>
                                      </p:cBhvr>
                                      <p:to>
                                        <p:strVal val="visible"/>
                                      </p:to>
                                    </p:set>
                                    <p:anim calcmode="lin" valueType="num">
                                      <p:cBhvr>
                                        <p:cTn id="121" dur="500" fill="hold"/>
                                        <p:tgtEl>
                                          <p:spTgt spid="2">
                                            <p:graphicEl>
                                              <a:dgm id="{14B464B8-0C1B-40DB-8016-55908F46518B}"/>
                                            </p:graphicEl>
                                          </p:spTgt>
                                        </p:tgtEl>
                                        <p:attrNameLst>
                                          <p:attrName>ppt_x</p:attrName>
                                        </p:attrNameLst>
                                      </p:cBhvr>
                                      <p:tavLst>
                                        <p:tav tm="0">
                                          <p:val>
                                            <p:strVal val="#ppt_x-#ppt_w/2"/>
                                          </p:val>
                                        </p:tav>
                                        <p:tav tm="100000">
                                          <p:val>
                                            <p:strVal val="#ppt_x"/>
                                          </p:val>
                                        </p:tav>
                                      </p:tavLst>
                                    </p:anim>
                                    <p:anim calcmode="lin" valueType="num">
                                      <p:cBhvr>
                                        <p:cTn id="122" dur="500" fill="hold"/>
                                        <p:tgtEl>
                                          <p:spTgt spid="2">
                                            <p:graphicEl>
                                              <a:dgm id="{14B464B8-0C1B-40DB-8016-55908F46518B}"/>
                                            </p:graphicEl>
                                          </p:spTgt>
                                        </p:tgtEl>
                                        <p:attrNameLst>
                                          <p:attrName>ppt_y</p:attrName>
                                        </p:attrNameLst>
                                      </p:cBhvr>
                                      <p:tavLst>
                                        <p:tav tm="0">
                                          <p:val>
                                            <p:strVal val="#ppt_y"/>
                                          </p:val>
                                        </p:tav>
                                        <p:tav tm="100000">
                                          <p:val>
                                            <p:strVal val="#ppt_y"/>
                                          </p:val>
                                        </p:tav>
                                      </p:tavLst>
                                    </p:anim>
                                    <p:anim calcmode="lin" valueType="num">
                                      <p:cBhvr>
                                        <p:cTn id="123" dur="500" fill="hold"/>
                                        <p:tgtEl>
                                          <p:spTgt spid="2">
                                            <p:graphicEl>
                                              <a:dgm id="{14B464B8-0C1B-40DB-8016-55908F46518B}"/>
                                            </p:graphicEl>
                                          </p:spTgt>
                                        </p:tgtEl>
                                        <p:attrNameLst>
                                          <p:attrName>ppt_w</p:attrName>
                                        </p:attrNameLst>
                                      </p:cBhvr>
                                      <p:tavLst>
                                        <p:tav tm="0">
                                          <p:val>
                                            <p:fltVal val="0"/>
                                          </p:val>
                                        </p:tav>
                                        <p:tav tm="100000">
                                          <p:val>
                                            <p:strVal val="#ppt_w"/>
                                          </p:val>
                                        </p:tav>
                                      </p:tavLst>
                                    </p:anim>
                                    <p:anim calcmode="lin" valueType="num">
                                      <p:cBhvr>
                                        <p:cTn id="124" dur="500" fill="hold"/>
                                        <p:tgtEl>
                                          <p:spTgt spid="2">
                                            <p:graphicEl>
                                              <a:dgm id="{14B464B8-0C1B-40DB-8016-55908F46518B}"/>
                                            </p:graphicEl>
                                          </p:spTgt>
                                        </p:tgtEl>
                                        <p:attrNameLst>
                                          <p:attrName>ppt_h</p:attrName>
                                        </p:attrNameLst>
                                      </p:cBhvr>
                                      <p:tavLst>
                                        <p:tav tm="0">
                                          <p:val>
                                            <p:strVal val="#ppt_h"/>
                                          </p:val>
                                        </p:tav>
                                        <p:tav tm="100000">
                                          <p:val>
                                            <p:strVal val="#ppt_h"/>
                                          </p:val>
                                        </p:tav>
                                      </p:tavLst>
                                    </p:anim>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8"/>
                                        </p:tgtEl>
                                        <p:attrNameLst>
                                          <p:attrName>style.visibility</p:attrName>
                                        </p:attrNameLst>
                                      </p:cBhvr>
                                      <p:to>
                                        <p:strVal val="visible"/>
                                      </p:to>
                                    </p:set>
                                    <p:animEffect transition="in" filter="wipe(left)">
                                      <p:cBhvr>
                                        <p:cTn id="1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8AF79C3-BA8F-3F5A-5B7C-E3C2F7E422AB}"/>
              </a:ext>
            </a:extLst>
          </p:cNvPr>
          <p:cNvSpPr txBox="1"/>
          <p:nvPr/>
        </p:nvSpPr>
        <p:spPr>
          <a:xfrm>
            <a:off x="0" y="-49695"/>
            <a:ext cx="12191999" cy="769441"/>
          </a:xfrm>
          <a:prstGeom prst="rect">
            <a:avLst/>
          </a:prstGeom>
          <a:noFill/>
        </p:spPr>
        <p:txBody>
          <a:bodyPr wrap="square">
            <a:spAutoFit/>
          </a:bodyPr>
          <a:lstStyle/>
          <a:p>
            <a:pPr algn="ctr"/>
            <a:r>
              <a:rPr lang="as-IN" sz="44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rPr>
              <a:t>পাথরের উপর নির্মিত</a:t>
            </a:r>
            <a:endParaRPr lang="en" sz="4400" b="1" spc="30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79BA3DEF-5E06-AFA4-E099-53AABBC104F5}"/>
              </a:ext>
            </a:extLst>
          </p:cNvPr>
          <p:cNvSpPr txBox="1"/>
          <p:nvPr/>
        </p:nvSpPr>
        <p:spPr>
          <a:xfrm>
            <a:off x="547686" y="607827"/>
            <a:ext cx="11096625" cy="646331"/>
          </a:xfrm>
          <a:prstGeom prst="rect">
            <a:avLst/>
          </a:prstGeom>
          <a:noFill/>
        </p:spPr>
        <p:txBody>
          <a:bodyPr wrap="square">
            <a:spAutoFit/>
          </a:bodyPr>
          <a:lstStyle/>
          <a:p>
            <a:pPr algn="ctr"/>
            <a:r>
              <a:rPr lang="en"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as-IN"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তাই যে কেহ আমার এই সকল কথা শুনছে, তাকে একজন বুদ্ধিমান লোকের তুল্য বলিতে হবে, যে পাষার উপরে উপরে উঠার ঘর নির্মাণ করি।</a:t>
            </a:r>
            <a:r>
              <a:rPr lang="en"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a:t>
            </a:r>
            <a:r>
              <a:rPr lang="as-IN" sz="1400"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মথি ৭:২৪</a:t>
            </a:r>
            <a:r>
              <a:rPr lang="en" sz="1400" b="1" dirty="0">
                <a:solidFill>
                  <a:schemeClr val="bg2">
                    <a:lumMod val="60000"/>
                    <a:lumOff val="40000"/>
                  </a:schemeClr>
                </a:solidFill>
                <a:effectLst>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F05F84DE-1A08-5BCF-50F3-0FBB38D45E96}"/>
              </a:ext>
            </a:extLst>
          </p:cNvPr>
          <p:cNvSpPr txBox="1"/>
          <p:nvPr/>
        </p:nvSpPr>
        <p:spPr>
          <a:xfrm>
            <a:off x="4301987" y="1359217"/>
            <a:ext cx="7890011" cy="1015663"/>
          </a:xfrm>
          <a:prstGeom prst="rect">
            <a:avLst/>
          </a:prstGeom>
          <a:noFill/>
        </p:spPr>
        <p:txBody>
          <a:bodyPr wrap="square" rtlCol="0">
            <a:spAutoFit/>
          </a:bodyPr>
          <a:lstStyle/>
          <a:p>
            <a:pPr algn="just">
              <a:spcBef>
                <a:spcPts val="600"/>
              </a:spcBef>
            </a:pPr>
            <a:r>
              <a:rPr lang="as-IN" sz="2000" b="1" dirty="0"/>
              <a:t>সুসমাচার গ্রহণ করার জন্য একটি প্রক্রিয়া অনুসরণ করতে হয়। এর প্রথম ধাপ হলো জ্ঞান অর্জন। আমাদের অবশ্যই জানতে হবে যে, কেউ একজন আমাদের উদ্ধার করতে পারেন (রোমীয় ১০:১৪)।</a:t>
            </a:r>
            <a:endParaRPr lang="en" sz="2000" b="1" dirty="0"/>
          </a:p>
        </p:txBody>
      </p:sp>
      <p:pic>
        <p:nvPicPr>
          <p:cNvPr id="4" name="Imagen 3">
            <a:extLst>
              <a:ext uri="{FF2B5EF4-FFF2-40B4-BE49-F238E27FC236}">
                <a16:creationId xmlns:a16="http://schemas.microsoft.com/office/drawing/2014/main" id="{DDAEAD15-D02D-9BAE-6BBF-967CF8758F7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6463" y="1426963"/>
            <a:ext cx="4013761" cy="3378064"/>
          </a:xfrm>
          <a:prstGeom prst="snip2DiagRect">
            <a:avLst/>
          </a:prstGeom>
          <a:solidFill>
            <a:srgbClr val="FFFFFF">
              <a:shade val="85000"/>
            </a:srgbClr>
          </a:solidFill>
          <a:ln w="38100" cap="sq">
            <a:solidFill>
              <a:srgbClr val="96B0C7"/>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8" name="Imagen 7">
            <a:extLst>
              <a:ext uri="{FF2B5EF4-FFF2-40B4-BE49-F238E27FC236}">
                <a16:creationId xmlns:a16="http://schemas.microsoft.com/office/drawing/2014/main" id="{3FFBBF77-4FD8-5D98-A9E3-ED43A73703E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01777" y="3709492"/>
            <a:ext cx="4013760" cy="3010320"/>
          </a:xfrm>
          <a:prstGeom prst="snip2DiagRect">
            <a:avLst>
              <a:gd name="adj1" fmla="val 17829"/>
              <a:gd name="adj2" fmla="val 0"/>
            </a:avLst>
          </a:prstGeom>
          <a:solidFill>
            <a:srgbClr val="FFFFFF">
              <a:shade val="85000"/>
            </a:srgbClr>
          </a:solidFill>
          <a:ln w="38100" cap="sq">
            <a:solidFill>
              <a:srgbClr val="D2A374"/>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5118B450-3B14-F3CC-89D4-E09AECFB8AEA}"/>
              </a:ext>
            </a:extLst>
          </p:cNvPr>
          <p:cNvSpPr txBox="1"/>
          <p:nvPr/>
        </p:nvSpPr>
        <p:spPr>
          <a:xfrm>
            <a:off x="136707" y="4960832"/>
            <a:ext cx="7825314" cy="904863"/>
          </a:xfrm>
          <a:prstGeom prst="rect">
            <a:avLst/>
          </a:prstGeom>
          <a:noFill/>
        </p:spPr>
        <p:txBody>
          <a:bodyPr wrap="square">
            <a:spAutoFit/>
          </a:bodyPr>
          <a:lstStyle/>
          <a:p>
            <a:pPr algn="just">
              <a:spcBef>
                <a:spcPts val="600"/>
              </a:spcBef>
            </a:pPr>
            <a:r>
              <a:rPr lang="as-IN" sz="1760" b="1" dirty="0"/>
              <a:t>জ্ঞানের সাথে অবশ্যই বাস্তব কর্ম থাকতে হবে (মথি ৭:২৪-২৫)। আমরা ব্যবস্থার কাজ ছাড়াই ধার্মিক বলে গণ্য হই (রোমীয় ৩:২৮), কিন্তু আমাদের পরিত্রাণের ফলস্বরূপ এই কাজগুলো আমাদের জীবনে দৃশ্যমান হওয়া আবশ্যক (মথি ৭:১৮-২১)।</a:t>
            </a:r>
            <a:endParaRPr lang="en" sz="1760" b="1" dirty="0"/>
          </a:p>
        </p:txBody>
      </p:sp>
      <p:pic>
        <p:nvPicPr>
          <p:cNvPr id="12" name="Imagen 11">
            <a:extLst>
              <a:ext uri="{FF2B5EF4-FFF2-40B4-BE49-F238E27FC236}">
                <a16:creationId xmlns:a16="http://schemas.microsoft.com/office/drawing/2014/main" id="{15147959-AD5B-59D9-7112-2832B3C5A75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01988" y="3677340"/>
            <a:ext cx="3588026" cy="1127687"/>
          </a:xfrm>
          <a:prstGeom prst="snip2DiagRect">
            <a:avLst>
              <a:gd name="adj1" fmla="val 21953"/>
              <a:gd name="adj2" fmla="val 21240"/>
            </a:avLst>
          </a:prstGeom>
          <a:solidFill>
            <a:srgbClr val="FFFFFF">
              <a:shade val="85000"/>
            </a:srgbClr>
          </a:solidFill>
          <a:ln w="38100" cap="sq">
            <a:solidFill>
              <a:schemeClr val="bg2">
                <a:lumMod val="60000"/>
                <a:lumOff val="40000"/>
              </a:schemeClr>
            </a:solidFill>
            <a:miter lim="800000"/>
          </a:ln>
          <a:effectLst>
            <a:outerShdw blurRad="50800" dist="38100" dir="2700000" algn="tl" rotWithShape="0">
              <a:prstClr val="black">
                <a:alpha val="40000"/>
              </a:prst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C76B5283-1138-A491-CB8F-B9E32DA0EBF2}"/>
              </a:ext>
            </a:extLst>
          </p:cNvPr>
          <p:cNvSpPr txBox="1"/>
          <p:nvPr/>
        </p:nvSpPr>
        <p:spPr>
          <a:xfrm>
            <a:off x="4301988" y="2333761"/>
            <a:ext cx="7908235" cy="1323439"/>
          </a:xfrm>
          <a:prstGeom prst="rect">
            <a:avLst/>
          </a:prstGeom>
          <a:noFill/>
        </p:spPr>
        <p:txBody>
          <a:bodyPr wrap="square">
            <a:spAutoFit/>
          </a:bodyPr>
          <a:lstStyle/>
          <a:p>
            <a:pPr lvl="0" algn="just">
              <a:spcBef>
                <a:spcPts val="600"/>
              </a:spcBef>
              <a:defRPr/>
            </a:pPr>
            <a:r>
              <a:rPr lang="as-IN" sz="2000" b="1" dirty="0">
                <a:solidFill>
                  <a:prstClr val="black"/>
                </a:solidFill>
              </a:rPr>
              <a:t>কিন্তু কেবল জ্ঞানই আমাদের পরিত্রাণ দেবে না। যারা পরিত্রাণের জ্ঞান লাভ করেও সুসমাচারের নীতিগুলি কাজে লাগায় না, যিশু তাদের এমন এক ব্যক্তির সাথে তুলনা করেছেন যে বালির উপর ঘর তৈরি করেছিল, “এবং তার পতন হয়েছিল ভয়াবহ” (মথি ৭:২৬-২৭)।</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9093BCDD-9F47-8AAD-0747-855D5981B5E0}"/>
              </a:ext>
            </a:extLst>
          </p:cNvPr>
          <p:cNvSpPr txBox="1"/>
          <p:nvPr/>
        </p:nvSpPr>
        <p:spPr>
          <a:xfrm>
            <a:off x="156585" y="5881459"/>
            <a:ext cx="7825314" cy="923330"/>
          </a:xfrm>
          <a:prstGeom prst="rect">
            <a:avLst/>
          </a:prstGeom>
          <a:noFill/>
        </p:spPr>
        <p:txBody>
          <a:bodyPr wrap="square">
            <a:spAutoFit/>
          </a:bodyPr>
          <a:lstStyle/>
          <a:p>
            <a:pPr lvl="0" algn="just">
              <a:spcBef>
                <a:spcPts val="600"/>
              </a:spcBef>
              <a:defRPr/>
            </a:pPr>
            <a:r>
              <a:rPr lang="as-IN" b="1" dirty="0">
                <a:solidFill>
                  <a:prstClr val="black"/>
                </a:solidFill>
              </a:rPr>
              <a:t>যখন আমরা যীশুকে গ্রহণ করি এবং তাঁর আজ্ঞা পালন করে তাঁর সঙ্গে ঘনিষ্ঠ সম্পর্কে জীবনযাপন করি, তখন আমরা সেই শিলার উপর আমাদের ভিত্তি স্থাপন করি।</a:t>
            </a:r>
            <a:endParaRPr kumimoji="0" lang="en" b="1" i="0" u="none" strike="noStrike" kern="1200" cap="none" spc="0" normalizeH="0" baseline="0" noProof="0" dirty="0">
              <a:ln>
                <a:noFill/>
              </a:ln>
              <a:solidFill>
                <a:prstClr val="black"/>
              </a:solidFill>
              <a:effectLst/>
              <a:uLnTx/>
              <a:uFillTx/>
              <a:latin typeface="Aptos" panose="02110004020202020204"/>
            </a:endParaRPr>
          </a:p>
        </p:txBody>
      </p:sp>
    </p:spTree>
    <p:extLst>
      <p:ext uri="{BB962C8B-B14F-4D97-AF65-F5344CB8AC3E}">
        <p14:creationId xmlns:p14="http://schemas.microsoft.com/office/powerpoint/2010/main" val="659667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3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strVal val="(6*min(max(#ppt_w*#ppt_h,.3),1)-7.4)/-.7*#ppt_w"/>
                                          </p:val>
                                        </p:tav>
                                        <p:tav tm="100000">
                                          <p:val>
                                            <p:strVal val="#ppt_w"/>
                                          </p:val>
                                        </p:tav>
                                      </p:tavLst>
                                    </p:anim>
                                    <p:anim calcmode="lin" valueType="num">
                                      <p:cBhvr>
                                        <p:cTn id="28" dur="500" fill="hold"/>
                                        <p:tgtEl>
                                          <p:spTgt spid="4"/>
                                        </p:tgtEl>
                                        <p:attrNameLst>
                                          <p:attrName>ppt_h</p:attrName>
                                        </p:attrNameLst>
                                      </p:cBhvr>
                                      <p:tavLst>
                                        <p:tav tm="0">
                                          <p:val>
                                            <p:strVal val="(6*min(max(#ppt_w*#ppt_h,.3),1)-7.4)/-.7*#ppt_h"/>
                                          </p:val>
                                        </p:tav>
                                        <p:tav tm="100000">
                                          <p:val>
                                            <p:strVal val="#ppt_h"/>
                                          </p:val>
                                        </p:tav>
                                      </p:tavLst>
                                    </p:anim>
                                    <p:anim calcmode="lin" valueType="num">
                                      <p:cBhvr>
                                        <p:cTn id="29" dur="500" fill="hold"/>
                                        <p:tgtEl>
                                          <p:spTgt spid="4"/>
                                        </p:tgtEl>
                                        <p:attrNameLst>
                                          <p:attrName>ppt_x</p:attrName>
                                        </p:attrNameLst>
                                      </p:cBhvr>
                                      <p:tavLst>
                                        <p:tav tm="0">
                                          <p:val>
                                            <p:fltVal val="0.5"/>
                                          </p:val>
                                        </p:tav>
                                        <p:tav tm="100000">
                                          <p:val>
                                            <p:strVal val="#ppt_x"/>
                                          </p:val>
                                        </p:tav>
                                      </p:tavLst>
                                    </p:anim>
                                    <p:anim calcmode="lin" valueType="num">
                                      <p:cBhvr>
                                        <p:cTn id="30" dur="500" fill="hold"/>
                                        <p:tgtEl>
                                          <p:spTgt spid="4"/>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3" presetClass="entr" presetSubtype="32"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strVal val="4*#ppt_w"/>
                                          </p:val>
                                        </p:tav>
                                        <p:tav tm="100000">
                                          <p:val>
                                            <p:strVal val="#ppt_w"/>
                                          </p:val>
                                        </p:tav>
                                      </p:tavLst>
                                    </p:anim>
                                    <p:anim calcmode="lin" valueType="num">
                                      <p:cBhvr>
                                        <p:cTn id="45" dur="500" fill="hold"/>
                                        <p:tgtEl>
                                          <p:spTgt spid="8"/>
                                        </p:tgtEl>
                                        <p:attrNameLst>
                                          <p:attrName>ppt_h</p:attrName>
                                        </p:attrNameLst>
                                      </p:cBhvr>
                                      <p:tavLst>
                                        <p:tav tm="0">
                                          <p:val>
                                            <p:strVal val="4*#ppt_h"/>
                                          </p:val>
                                        </p:tav>
                                        <p:tav tm="100000">
                                          <p:val>
                                            <p:strVal val="#ppt_h"/>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C91D98B2-A386-5FA6-0390-22BD147B9BA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D82F9EDC-7803-B481-967D-BAE791340D60}"/>
              </a:ext>
            </a:extLst>
          </p:cNvPr>
          <p:cNvSpPr txBox="1"/>
          <p:nvPr/>
        </p:nvSpPr>
        <p:spPr>
          <a:xfrm>
            <a:off x="422727" y="1107754"/>
            <a:ext cx="10152508" cy="4247317"/>
          </a:xfrm>
          <a:prstGeom prst="rect">
            <a:avLst/>
          </a:prstGeom>
          <a:noFill/>
        </p:spPr>
        <p:txBody>
          <a:bodyPr wrap="square">
            <a:spAutoFit/>
          </a:bodyPr>
          <a:lstStyle/>
          <a:p>
            <a:pPr algn="just">
              <a:spcBef>
                <a:spcPts val="600"/>
              </a:spcBef>
            </a:pPr>
            <a:r>
              <a:rPr lang="as-IN" sz="3000" b="1" dirty="0">
                <a:latin typeface="Constantia" panose="02030602050306030303" pitchFamily="18" charset="0"/>
              </a:rPr>
              <a:t>বিধান মানুষের কাছে তার পাপ প্রকাশ করে, কিন্তু কোনো প্রতিকার দেয় না। এটি আজ্ঞাপালনকারীদের জন্য জীবনের প্রতিশ্রুতি দিলেও, লঙ্ঘনকারীর প্রাপ্য মৃত্যু বলে ঘোষণা করে। একমাত্র খ্রীষ্টের সুসমাচারই তাকে পাপের দণ্ড বা কলুষতা থেকে মুক্ত করতে পারে। তাকে অবশ্যই ঈশ্বরের প্রতি অনুতাপ করতে হবে, যাঁর বিধান লঙ্ঘন করা হয়েছে; এবং তাঁর প্রায়শ্চিত্তকারী বলিদান খ্রীষ্টের প্রতি বিশ্বাস স্থাপন করতে হবে। এইভাবে সে “অতীতের পাপের ক্ষমা” লাভ করে এবং ঐশ্বরিক স্বভাবের অংশীদার হয়।</a:t>
            </a:r>
            <a:endParaRPr lang="en" sz="3000" b="1" dirty="0">
              <a:latin typeface="Constantia" panose="02030602050306030303" pitchFamily="18" charset="0"/>
            </a:endParaRPr>
          </a:p>
        </p:txBody>
      </p:sp>
      <p:sp>
        <p:nvSpPr>
          <p:cNvPr id="4" name="CuadroTexto 3">
            <a:extLst>
              <a:ext uri="{FF2B5EF4-FFF2-40B4-BE49-F238E27FC236}">
                <a16:creationId xmlns:a16="http://schemas.microsoft.com/office/drawing/2014/main" id="{5319ECB7-86E1-B7B9-19AE-9FD7A729D0E8}"/>
              </a:ext>
            </a:extLst>
          </p:cNvPr>
          <p:cNvSpPr txBox="1"/>
          <p:nvPr/>
        </p:nvSpPr>
        <p:spPr>
          <a:xfrm>
            <a:off x="7195464" y="5411692"/>
            <a:ext cx="3379771" cy="338554"/>
          </a:xfrm>
          <a:prstGeom prst="rect">
            <a:avLst/>
          </a:prstGeom>
          <a:noFill/>
        </p:spPr>
        <p:txBody>
          <a:bodyPr wrap="none" rtlCol="0">
            <a:spAutoFit/>
          </a:bodyPr>
          <a:lstStyle/>
          <a:p>
            <a:pPr algn="r"/>
            <a:r>
              <a:rPr lang="en" sz="1600" b="1" dirty="0"/>
              <a:t>EGW (</a:t>
            </a:r>
            <a:r>
              <a:rPr lang="en-US" sz="1600" b="1" dirty="0"/>
              <a:t>The Great Controversy, p. 467</a:t>
            </a:r>
            <a:r>
              <a:rPr lang="en" sz="1600" b="1" dirty="0"/>
              <a:t>)</a:t>
            </a:r>
          </a:p>
        </p:txBody>
      </p:sp>
    </p:spTree>
    <p:extLst>
      <p:ext uri="{BB962C8B-B14F-4D97-AF65-F5344CB8AC3E}">
        <p14:creationId xmlns:p14="http://schemas.microsoft.com/office/powerpoint/2010/main" val="1152445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5DA079-B368-00B8-327A-40C7A1F91A75}"/>
            </a:ext>
          </a:extLst>
        </p:cNvPr>
        <p:cNvGrpSpPr/>
        <p:nvPr/>
      </p:nvGrpSpPr>
      <p:grpSpPr>
        <a:xfrm>
          <a:off x="0" y="0"/>
          <a:ext cx="0" cy="0"/>
          <a:chOff x="0" y="0"/>
          <a:chExt cx="0" cy="0"/>
        </a:xfrm>
      </p:grpSpPr>
      <p:sp>
        <p:nvSpPr>
          <p:cNvPr id="16" name="Rectangle 8">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8" name="Group 10">
            <a:extLst>
              <a:ext uri="{FF2B5EF4-FFF2-40B4-BE49-F238E27FC236}">
                <a16:creationId xmlns:a16="http://schemas.microsoft.com/office/drawing/2014/main" id="{B29018A0-5DE6-4CC9-AB25-675616AF72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4724400" cy="6858000"/>
            <a:chOff x="7467600" y="0"/>
            <a:chExt cx="4724400" cy="6858000"/>
          </a:xfrm>
        </p:grpSpPr>
        <p:sp>
          <p:nvSpPr>
            <p:cNvPr id="12" name="Rectangle 11">
              <a:extLst>
                <a:ext uri="{FF2B5EF4-FFF2-40B4-BE49-F238E27FC236}">
                  <a16:creationId xmlns:a16="http://schemas.microsoft.com/office/drawing/2014/main" id="{BAD5C302-E4AF-4B3F-818D-17AEA68E7F3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2">
              <a:extLst>
                <a:ext uri="{FF2B5EF4-FFF2-40B4-BE49-F238E27FC236}">
                  <a16:creationId xmlns:a16="http://schemas.microsoft.com/office/drawing/2014/main" id="{7D27820F-8F33-4F10-AFA0-72D2722D2FC3}"/>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5" name="Freeform: Shape 14">
            <a:extLst>
              <a:ext uri="{FF2B5EF4-FFF2-40B4-BE49-F238E27FC236}">
                <a16:creationId xmlns:a16="http://schemas.microsoft.com/office/drawing/2014/main" id="{8B88B599-C539-4F18-A32A-40207EC6E2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724401" cy="6858000"/>
          </a:xfrm>
          <a:custGeom>
            <a:avLst/>
            <a:gdLst>
              <a:gd name="connsiteX0" fmla="*/ 369702 w 4724401"/>
              <a:gd name="connsiteY0" fmla="*/ 6712169 h 6858000"/>
              <a:gd name="connsiteX1" fmla="*/ 366575 w 4724401"/>
              <a:gd name="connsiteY1" fmla="*/ 6715556 h 6858000"/>
              <a:gd name="connsiteX2" fmla="*/ 371637 w 4724401"/>
              <a:gd name="connsiteY2" fmla="*/ 6713954 h 6858000"/>
              <a:gd name="connsiteX3" fmla="*/ 1019354 w 4724401"/>
              <a:gd name="connsiteY3" fmla="*/ 6315006 h 6858000"/>
              <a:gd name="connsiteX4" fmla="*/ 441046 w 4724401"/>
              <a:gd name="connsiteY4" fmla="*/ 6691153 h 6858000"/>
              <a:gd name="connsiteX5" fmla="*/ 1019354 w 4724401"/>
              <a:gd name="connsiteY5" fmla="*/ 6315006 h 6858000"/>
              <a:gd name="connsiteX6" fmla="*/ 991680 w 4724401"/>
              <a:gd name="connsiteY6" fmla="*/ 6298413 h 6858000"/>
              <a:gd name="connsiteX7" fmla="*/ 409060 w 4724401"/>
              <a:gd name="connsiteY7" fmla="*/ 6671470 h 6858000"/>
              <a:gd name="connsiteX8" fmla="*/ 991680 w 4724401"/>
              <a:gd name="connsiteY8" fmla="*/ 6298413 h 6858000"/>
              <a:gd name="connsiteX9" fmla="*/ 4724401 w 4724401"/>
              <a:gd name="connsiteY9" fmla="*/ 6289099 h 6858000"/>
              <a:gd name="connsiteX10" fmla="*/ 4724401 w 4724401"/>
              <a:gd name="connsiteY10" fmla="*/ 6407899 h 6858000"/>
              <a:gd name="connsiteX11" fmla="*/ 4689678 w 4724401"/>
              <a:gd name="connsiteY11" fmla="*/ 6440241 h 6858000"/>
              <a:gd name="connsiteX12" fmla="*/ 4477543 w 4724401"/>
              <a:gd name="connsiteY12" fmla="*/ 6674836 h 6858000"/>
              <a:gd name="connsiteX13" fmla="*/ 4329957 w 4724401"/>
              <a:gd name="connsiteY13" fmla="*/ 6858000 h 6858000"/>
              <a:gd name="connsiteX14" fmla="*/ 4218595 w 4724401"/>
              <a:gd name="connsiteY14" fmla="*/ 6858000 h 6858000"/>
              <a:gd name="connsiteX15" fmla="*/ 4368888 w 4724401"/>
              <a:gd name="connsiteY15" fmla="*/ 6668412 h 6858000"/>
              <a:gd name="connsiteX16" fmla="*/ 4563091 w 4724401"/>
              <a:gd name="connsiteY16" fmla="*/ 6442508 h 6858000"/>
              <a:gd name="connsiteX17" fmla="*/ 4660205 w 4724401"/>
              <a:gd name="connsiteY17" fmla="*/ 6345369 h 6858000"/>
              <a:gd name="connsiteX18" fmla="*/ 4724401 w 4724401"/>
              <a:gd name="connsiteY18" fmla="*/ 6198577 h 6858000"/>
              <a:gd name="connsiteX19" fmla="*/ 4724401 w 4724401"/>
              <a:gd name="connsiteY19" fmla="*/ 6238480 h 6858000"/>
              <a:gd name="connsiteX20" fmla="*/ 4689789 w 4724401"/>
              <a:gd name="connsiteY20" fmla="*/ 6268382 h 6858000"/>
              <a:gd name="connsiteX21" fmla="*/ 4418722 w 4724401"/>
              <a:gd name="connsiteY21" fmla="*/ 6570886 h 6858000"/>
              <a:gd name="connsiteX22" fmla="*/ 4214944 w 4724401"/>
              <a:gd name="connsiteY22" fmla="*/ 6858000 h 6858000"/>
              <a:gd name="connsiteX23" fmla="*/ 4177898 w 4724401"/>
              <a:gd name="connsiteY23" fmla="*/ 6858000 h 6858000"/>
              <a:gd name="connsiteX24" fmla="*/ 4391597 w 4724401"/>
              <a:gd name="connsiteY24" fmla="*/ 6556370 h 6858000"/>
              <a:gd name="connsiteX25" fmla="*/ 4668889 w 4724401"/>
              <a:gd name="connsiteY25" fmla="*/ 6246399 h 6858000"/>
              <a:gd name="connsiteX26" fmla="*/ 4724401 w 4724401"/>
              <a:gd name="connsiteY26" fmla="*/ 5924240 h 6858000"/>
              <a:gd name="connsiteX27" fmla="*/ 4724401 w 4724401"/>
              <a:gd name="connsiteY27" fmla="*/ 6044002 h 6858000"/>
              <a:gd name="connsiteX28" fmla="*/ 4695216 w 4724401"/>
              <a:gd name="connsiteY28" fmla="*/ 6071545 h 6858000"/>
              <a:gd name="connsiteX29" fmla="*/ 4317146 w 4724401"/>
              <a:gd name="connsiteY29" fmla="*/ 6587716 h 6858000"/>
              <a:gd name="connsiteX30" fmla="*/ 4171627 w 4724401"/>
              <a:gd name="connsiteY30" fmla="*/ 6858000 h 6858000"/>
              <a:gd name="connsiteX31" fmla="*/ 4081585 w 4724401"/>
              <a:gd name="connsiteY31" fmla="*/ 6858000 h 6858000"/>
              <a:gd name="connsiteX32" fmla="*/ 4238603 w 4724401"/>
              <a:gd name="connsiteY32" fmla="*/ 6559341 h 6858000"/>
              <a:gd name="connsiteX33" fmla="*/ 4620848 w 4724401"/>
              <a:gd name="connsiteY33" fmla="*/ 6021419 h 6858000"/>
              <a:gd name="connsiteX34" fmla="*/ 103333 w 4724401"/>
              <a:gd name="connsiteY34" fmla="*/ 5699602 h 6858000"/>
              <a:gd name="connsiteX35" fmla="*/ 233938 w 4724401"/>
              <a:gd name="connsiteY35" fmla="*/ 5809416 h 6858000"/>
              <a:gd name="connsiteX36" fmla="*/ 883580 w 4724401"/>
              <a:gd name="connsiteY36" fmla="*/ 6180710 h 6858000"/>
              <a:gd name="connsiteX37" fmla="*/ 487337 w 4724401"/>
              <a:gd name="connsiteY37" fmla="*/ 5950182 h 6858000"/>
              <a:gd name="connsiteX38" fmla="*/ 354051 w 4724401"/>
              <a:gd name="connsiteY38" fmla="*/ 5854912 h 6858000"/>
              <a:gd name="connsiteX39" fmla="*/ 195436 w 4724401"/>
              <a:gd name="connsiteY39" fmla="*/ 5755068 h 6858000"/>
              <a:gd name="connsiteX40" fmla="*/ 51253 w 4724401"/>
              <a:gd name="connsiteY40" fmla="*/ 5631825 h 6858000"/>
              <a:gd name="connsiteX41" fmla="*/ 211622 w 4724401"/>
              <a:gd name="connsiteY41" fmla="*/ 5728803 h 6858000"/>
              <a:gd name="connsiteX42" fmla="*/ 371652 w 4724401"/>
              <a:gd name="connsiteY42" fmla="*/ 5829062 h 6858000"/>
              <a:gd name="connsiteX43" fmla="*/ 505903 w 4724401"/>
              <a:gd name="connsiteY43" fmla="*/ 5925221 h 6858000"/>
              <a:gd name="connsiteX44" fmla="*/ 899240 w 4724401"/>
              <a:gd name="connsiteY44" fmla="*/ 6153068 h 6858000"/>
              <a:gd name="connsiteX45" fmla="*/ 988114 w 4724401"/>
              <a:gd name="connsiteY45" fmla="*/ 6174204 h 6858000"/>
              <a:gd name="connsiteX46" fmla="*/ 845971 w 4724401"/>
              <a:gd name="connsiteY46" fmla="*/ 6067177 h 6858000"/>
              <a:gd name="connsiteX47" fmla="*/ 448057 w 4724401"/>
              <a:gd name="connsiteY47" fmla="*/ 5841376 h 6858000"/>
              <a:gd name="connsiteX48" fmla="*/ 51253 w 4724401"/>
              <a:gd name="connsiteY48" fmla="*/ 5631825 h 6858000"/>
              <a:gd name="connsiteX49" fmla="*/ 2606687 w 4724401"/>
              <a:gd name="connsiteY49" fmla="*/ 5630718 h 6858000"/>
              <a:gd name="connsiteX50" fmla="*/ 2645658 w 4724401"/>
              <a:gd name="connsiteY50" fmla="*/ 6640259 h 6858000"/>
              <a:gd name="connsiteX51" fmla="*/ 2606687 w 4724401"/>
              <a:gd name="connsiteY51" fmla="*/ 5630718 h 6858000"/>
              <a:gd name="connsiteX52" fmla="*/ 3642057 w 4724401"/>
              <a:gd name="connsiteY52" fmla="*/ 5573487 h 6858000"/>
              <a:gd name="connsiteX53" fmla="*/ 3632981 w 4724401"/>
              <a:gd name="connsiteY53" fmla="*/ 5579437 h 6858000"/>
              <a:gd name="connsiteX54" fmla="*/ 3382436 w 4724401"/>
              <a:gd name="connsiteY54" fmla="*/ 5952726 h 6858000"/>
              <a:gd name="connsiteX55" fmla="*/ 3191929 w 4724401"/>
              <a:gd name="connsiteY55" fmla="*/ 6662669 h 6858000"/>
              <a:gd name="connsiteX56" fmla="*/ 3369898 w 4724401"/>
              <a:gd name="connsiteY56" fmla="*/ 6081771 h 6858000"/>
              <a:gd name="connsiteX57" fmla="*/ 3642057 w 4724401"/>
              <a:gd name="connsiteY57" fmla="*/ 5573487 h 6858000"/>
              <a:gd name="connsiteX58" fmla="*/ 2650666 w 4724401"/>
              <a:gd name="connsiteY58" fmla="*/ 5530686 h 6858000"/>
              <a:gd name="connsiteX59" fmla="*/ 2650249 w 4724401"/>
              <a:gd name="connsiteY59" fmla="*/ 5532101 h 6858000"/>
              <a:gd name="connsiteX60" fmla="*/ 2663808 w 4724401"/>
              <a:gd name="connsiteY60" fmla="*/ 6535215 h 6858000"/>
              <a:gd name="connsiteX61" fmla="*/ 2665418 w 4724401"/>
              <a:gd name="connsiteY61" fmla="*/ 6132756 h 6858000"/>
              <a:gd name="connsiteX62" fmla="*/ 2650666 w 4724401"/>
              <a:gd name="connsiteY62" fmla="*/ 5530686 h 6858000"/>
              <a:gd name="connsiteX63" fmla="*/ 2680277 w 4724401"/>
              <a:gd name="connsiteY63" fmla="*/ 5479204 h 6858000"/>
              <a:gd name="connsiteX64" fmla="*/ 2678972 w 4724401"/>
              <a:gd name="connsiteY64" fmla="*/ 5481582 h 6858000"/>
              <a:gd name="connsiteX65" fmla="*/ 2696666 w 4724401"/>
              <a:gd name="connsiteY65" fmla="*/ 6133836 h 6858000"/>
              <a:gd name="connsiteX66" fmla="*/ 2695769 w 4724401"/>
              <a:gd name="connsiteY66" fmla="*/ 6390955 h 6858000"/>
              <a:gd name="connsiteX67" fmla="*/ 2739893 w 4724401"/>
              <a:gd name="connsiteY67" fmla="*/ 6108357 h 6858000"/>
              <a:gd name="connsiteX68" fmla="*/ 2680277 w 4724401"/>
              <a:gd name="connsiteY68" fmla="*/ 5479204 h 6858000"/>
              <a:gd name="connsiteX69" fmla="*/ 1132195 w 4724401"/>
              <a:gd name="connsiteY69" fmla="*/ 5467980 h 6858000"/>
              <a:gd name="connsiteX70" fmla="*/ 1679056 w 4724401"/>
              <a:gd name="connsiteY70" fmla="*/ 5516907 h 6858000"/>
              <a:gd name="connsiteX71" fmla="*/ 2128648 w 4724401"/>
              <a:gd name="connsiteY71" fmla="*/ 5474249 h 6858000"/>
              <a:gd name="connsiteX72" fmla="*/ 1825619 w 4724401"/>
              <a:gd name="connsiteY72" fmla="*/ 5478447 h 6858000"/>
              <a:gd name="connsiteX73" fmla="*/ 1737798 w 4724401"/>
              <a:gd name="connsiteY73" fmla="*/ 5483353 h 6858000"/>
              <a:gd name="connsiteX74" fmla="*/ 1132195 w 4724401"/>
              <a:gd name="connsiteY74" fmla="*/ 5467980 h 6858000"/>
              <a:gd name="connsiteX75" fmla="*/ 1456157 w 4724401"/>
              <a:gd name="connsiteY75" fmla="*/ 5371404 h 6858000"/>
              <a:gd name="connsiteX76" fmla="*/ 1244432 w 4724401"/>
              <a:gd name="connsiteY76" fmla="*/ 5385601 h 6858000"/>
              <a:gd name="connsiteX77" fmla="*/ 973990 w 4724401"/>
              <a:gd name="connsiteY77" fmla="*/ 5424940 h 6858000"/>
              <a:gd name="connsiteX78" fmla="*/ 1103809 w 4724401"/>
              <a:gd name="connsiteY78" fmla="*/ 5433720 h 6858000"/>
              <a:gd name="connsiteX79" fmla="*/ 1123454 w 4724401"/>
              <a:gd name="connsiteY79" fmla="*/ 5435727 h 6858000"/>
              <a:gd name="connsiteX80" fmla="*/ 1737017 w 4724401"/>
              <a:gd name="connsiteY80" fmla="*/ 5452183 h 6858000"/>
              <a:gd name="connsiteX81" fmla="*/ 1824397 w 4724401"/>
              <a:gd name="connsiteY81" fmla="*/ 5447757 h 6858000"/>
              <a:gd name="connsiteX82" fmla="*/ 2070059 w 4724401"/>
              <a:gd name="connsiteY82" fmla="*/ 5441660 h 6858000"/>
              <a:gd name="connsiteX83" fmla="*/ 1456157 w 4724401"/>
              <a:gd name="connsiteY83" fmla="*/ 5371404 h 6858000"/>
              <a:gd name="connsiteX84" fmla="*/ 4724401 w 4724401"/>
              <a:gd name="connsiteY84" fmla="*/ 5202141 h 6858000"/>
              <a:gd name="connsiteX85" fmla="*/ 4724401 w 4724401"/>
              <a:gd name="connsiteY85" fmla="*/ 5319690 h 6858000"/>
              <a:gd name="connsiteX86" fmla="*/ 4690088 w 4724401"/>
              <a:gd name="connsiteY86" fmla="*/ 5349711 h 6858000"/>
              <a:gd name="connsiteX87" fmla="*/ 4463413 w 4724401"/>
              <a:gd name="connsiteY87" fmla="*/ 5615162 h 6858000"/>
              <a:gd name="connsiteX88" fmla="*/ 4358134 w 4724401"/>
              <a:gd name="connsiteY88" fmla="*/ 5742791 h 6858000"/>
              <a:gd name="connsiteX89" fmla="*/ 4376219 w 4724401"/>
              <a:gd name="connsiteY89" fmla="*/ 5729027 h 6858000"/>
              <a:gd name="connsiteX90" fmla="*/ 4582340 w 4724401"/>
              <a:gd name="connsiteY90" fmla="*/ 5561037 h 6858000"/>
              <a:gd name="connsiteX91" fmla="*/ 4694684 w 4724401"/>
              <a:gd name="connsiteY91" fmla="*/ 5447098 h 6858000"/>
              <a:gd name="connsiteX92" fmla="*/ 4724401 w 4724401"/>
              <a:gd name="connsiteY92" fmla="*/ 5415874 h 6858000"/>
              <a:gd name="connsiteX93" fmla="*/ 4724401 w 4724401"/>
              <a:gd name="connsiteY93" fmla="*/ 5461678 h 6858000"/>
              <a:gd name="connsiteX94" fmla="*/ 4718341 w 4724401"/>
              <a:gd name="connsiteY94" fmla="*/ 5468043 h 6858000"/>
              <a:gd name="connsiteX95" fmla="*/ 4604655 w 4724401"/>
              <a:gd name="connsiteY95" fmla="*/ 5583434 h 6858000"/>
              <a:gd name="connsiteX96" fmla="*/ 4565074 w 4724401"/>
              <a:gd name="connsiteY96" fmla="*/ 5618550 h 6858000"/>
              <a:gd name="connsiteX97" fmla="*/ 4682209 w 4724401"/>
              <a:gd name="connsiteY97" fmla="*/ 5532923 h 6858000"/>
              <a:gd name="connsiteX98" fmla="*/ 4724401 w 4724401"/>
              <a:gd name="connsiteY98" fmla="*/ 5499248 h 6858000"/>
              <a:gd name="connsiteX99" fmla="*/ 4724401 w 4724401"/>
              <a:gd name="connsiteY99" fmla="*/ 5608295 h 6858000"/>
              <a:gd name="connsiteX100" fmla="*/ 4713577 w 4724401"/>
              <a:gd name="connsiteY100" fmla="*/ 5616803 h 6858000"/>
              <a:gd name="connsiteX101" fmla="*/ 3989559 w 4724401"/>
              <a:gd name="connsiteY101" fmla="*/ 6145945 h 6858000"/>
              <a:gd name="connsiteX102" fmla="*/ 3939824 w 4724401"/>
              <a:gd name="connsiteY102" fmla="*/ 6066900 h 6858000"/>
              <a:gd name="connsiteX103" fmla="*/ 4584537 w 4724401"/>
              <a:gd name="connsiteY103" fmla="*/ 5324826 h 6858000"/>
              <a:gd name="connsiteX104" fmla="*/ 4682005 w 4724401"/>
              <a:gd name="connsiteY104" fmla="*/ 5231398 h 6858000"/>
              <a:gd name="connsiteX105" fmla="*/ 1903353 w 4724401"/>
              <a:gd name="connsiteY105" fmla="*/ 5044827 h 6858000"/>
              <a:gd name="connsiteX106" fmla="*/ 1936931 w 4724401"/>
              <a:gd name="connsiteY106" fmla="*/ 5093954 h 6858000"/>
              <a:gd name="connsiteX107" fmla="*/ 2195868 w 4724401"/>
              <a:gd name="connsiteY107" fmla="*/ 5396574 h 6858000"/>
              <a:gd name="connsiteX108" fmla="*/ 2088852 w 4724401"/>
              <a:gd name="connsiteY108" fmla="*/ 5166123 h 6858000"/>
              <a:gd name="connsiteX109" fmla="*/ 1958241 w 4724401"/>
              <a:gd name="connsiteY109" fmla="*/ 5067955 h 6858000"/>
              <a:gd name="connsiteX110" fmla="*/ 1903353 w 4724401"/>
              <a:gd name="connsiteY110" fmla="*/ 5044827 h 6858000"/>
              <a:gd name="connsiteX111" fmla="*/ 1979378 w 4724401"/>
              <a:gd name="connsiteY111" fmla="*/ 4769504 h 6858000"/>
              <a:gd name="connsiteX112" fmla="*/ 2882120 w 4724401"/>
              <a:gd name="connsiteY112" fmla="*/ 5064547 h 6858000"/>
              <a:gd name="connsiteX113" fmla="*/ 2793103 w 4724401"/>
              <a:gd name="connsiteY113" fmla="*/ 5039699 h 6858000"/>
              <a:gd name="connsiteX114" fmla="*/ 2770041 w 4724401"/>
              <a:gd name="connsiteY114" fmla="*/ 5033634 h 6858000"/>
              <a:gd name="connsiteX115" fmla="*/ 1979378 w 4724401"/>
              <a:gd name="connsiteY115" fmla="*/ 4769504 h 6858000"/>
              <a:gd name="connsiteX116" fmla="*/ 1927410 w 4724401"/>
              <a:gd name="connsiteY116" fmla="*/ 4716164 h 6858000"/>
              <a:gd name="connsiteX117" fmla="*/ 1959587 w 4724401"/>
              <a:gd name="connsiteY117" fmla="*/ 4728849 h 6858000"/>
              <a:gd name="connsiteX118" fmla="*/ 2777707 w 4724401"/>
              <a:gd name="connsiteY118" fmla="*/ 5003991 h 6858000"/>
              <a:gd name="connsiteX119" fmla="*/ 2800768 w 4724401"/>
              <a:gd name="connsiteY119" fmla="*/ 5010056 h 6858000"/>
              <a:gd name="connsiteX120" fmla="*/ 2879408 w 4724401"/>
              <a:gd name="connsiteY120" fmla="*/ 5031590 h 6858000"/>
              <a:gd name="connsiteX121" fmla="*/ 2862295 w 4724401"/>
              <a:gd name="connsiteY121" fmla="*/ 5022958 h 6858000"/>
              <a:gd name="connsiteX122" fmla="*/ 2813343 w 4724401"/>
              <a:gd name="connsiteY122" fmla="*/ 4998369 h 6858000"/>
              <a:gd name="connsiteX123" fmla="*/ 2646245 w 4724401"/>
              <a:gd name="connsiteY123" fmla="*/ 4930999 h 6858000"/>
              <a:gd name="connsiteX124" fmla="*/ 1999243 w 4724401"/>
              <a:gd name="connsiteY124" fmla="*/ 4730524 h 6858000"/>
              <a:gd name="connsiteX125" fmla="*/ 1979527 w 4724401"/>
              <a:gd name="connsiteY125" fmla="*/ 4726651 h 6858000"/>
              <a:gd name="connsiteX126" fmla="*/ 1997014 w 4724401"/>
              <a:gd name="connsiteY126" fmla="*/ 4698007 h 6858000"/>
              <a:gd name="connsiteX127" fmla="*/ 2005458 w 4724401"/>
              <a:gd name="connsiteY127" fmla="*/ 4699540 h 6858000"/>
              <a:gd name="connsiteX128" fmla="*/ 2657186 w 4724401"/>
              <a:gd name="connsiteY128" fmla="*/ 4901687 h 6858000"/>
              <a:gd name="connsiteX129" fmla="*/ 2826662 w 4724401"/>
              <a:gd name="connsiteY129" fmla="*/ 4970362 h 6858000"/>
              <a:gd name="connsiteX130" fmla="*/ 2876100 w 4724401"/>
              <a:gd name="connsiteY130" fmla="*/ 4995397 h 6858000"/>
              <a:gd name="connsiteX131" fmla="*/ 3042600 w 4724401"/>
              <a:gd name="connsiteY131" fmla="*/ 5059532 h 6858000"/>
              <a:gd name="connsiteX132" fmla="*/ 1997014 w 4724401"/>
              <a:gd name="connsiteY132" fmla="*/ 4698007 h 6858000"/>
              <a:gd name="connsiteX133" fmla="*/ 2305292 w 4724401"/>
              <a:gd name="connsiteY133" fmla="*/ 4219492 h 6858000"/>
              <a:gd name="connsiteX134" fmla="*/ 3360922 w 4724401"/>
              <a:gd name="connsiteY134" fmla="*/ 4529373 h 6858000"/>
              <a:gd name="connsiteX135" fmla="*/ 3492420 w 4724401"/>
              <a:gd name="connsiteY135" fmla="*/ 4510145 h 6858000"/>
              <a:gd name="connsiteX136" fmla="*/ 3364086 w 4724401"/>
              <a:gd name="connsiteY136" fmla="*/ 4480340 h 6858000"/>
              <a:gd name="connsiteX137" fmla="*/ 3225818 w 4724401"/>
              <a:gd name="connsiteY137" fmla="*/ 4411822 h 6858000"/>
              <a:gd name="connsiteX138" fmla="*/ 3129696 w 4724401"/>
              <a:gd name="connsiteY138" fmla="*/ 4360704 h 6858000"/>
              <a:gd name="connsiteX139" fmla="*/ 2814545 w 4724401"/>
              <a:gd name="connsiteY139" fmla="*/ 4282955 h 6858000"/>
              <a:gd name="connsiteX140" fmla="*/ 2305292 w 4724401"/>
              <a:gd name="connsiteY140" fmla="*/ 4219492 h 6858000"/>
              <a:gd name="connsiteX141" fmla="*/ 2626982 w 4724401"/>
              <a:gd name="connsiteY141" fmla="*/ 4206450 h 6858000"/>
              <a:gd name="connsiteX142" fmla="*/ 2490617 w 4724401"/>
              <a:gd name="connsiteY142" fmla="*/ 4206951 h 6858000"/>
              <a:gd name="connsiteX143" fmla="*/ 2819869 w 4724401"/>
              <a:gd name="connsiteY143" fmla="*/ 4252936 h 6858000"/>
              <a:gd name="connsiteX144" fmla="*/ 3143018 w 4724401"/>
              <a:gd name="connsiteY144" fmla="*/ 4332698 h 6858000"/>
              <a:gd name="connsiteX145" fmla="*/ 3241520 w 4724401"/>
              <a:gd name="connsiteY145" fmla="*/ 4385112 h 6858000"/>
              <a:gd name="connsiteX146" fmla="*/ 3374575 w 4724401"/>
              <a:gd name="connsiteY146" fmla="*/ 4451517 h 6858000"/>
              <a:gd name="connsiteX147" fmla="*/ 3505221 w 4724401"/>
              <a:gd name="connsiteY147" fmla="*/ 4480757 h 6858000"/>
              <a:gd name="connsiteX148" fmla="*/ 2626982 w 4724401"/>
              <a:gd name="connsiteY148" fmla="*/ 4206450 h 6858000"/>
              <a:gd name="connsiteX149" fmla="*/ 1310106 w 4724401"/>
              <a:gd name="connsiteY149" fmla="*/ 3943217 h 6858000"/>
              <a:gd name="connsiteX150" fmla="*/ 854994 w 4724401"/>
              <a:gd name="connsiteY150" fmla="*/ 4399136 h 6858000"/>
              <a:gd name="connsiteX151" fmla="*/ 742462 w 4724401"/>
              <a:gd name="connsiteY151" fmla="*/ 4594648 h 6858000"/>
              <a:gd name="connsiteX152" fmla="*/ 820602 w 4724401"/>
              <a:gd name="connsiteY152" fmla="*/ 4485915 h 6858000"/>
              <a:gd name="connsiteX153" fmla="*/ 878295 w 4724401"/>
              <a:gd name="connsiteY153" fmla="*/ 4403594 h 6858000"/>
              <a:gd name="connsiteX154" fmla="*/ 1240607 w 4724401"/>
              <a:gd name="connsiteY154" fmla="*/ 4010401 h 6858000"/>
              <a:gd name="connsiteX155" fmla="*/ 1423113 w 4724401"/>
              <a:gd name="connsiteY155" fmla="*/ 3874565 h 6858000"/>
              <a:gd name="connsiteX156" fmla="*/ 1260565 w 4724401"/>
              <a:gd name="connsiteY156" fmla="*/ 4031982 h 6858000"/>
              <a:gd name="connsiteX157" fmla="*/ 901900 w 4724401"/>
              <a:gd name="connsiteY157" fmla="*/ 4421236 h 6858000"/>
              <a:gd name="connsiteX158" fmla="*/ 845044 w 4724401"/>
              <a:gd name="connsiteY158" fmla="*/ 4502436 h 6858000"/>
              <a:gd name="connsiteX159" fmla="*/ 685926 w 4724401"/>
              <a:gd name="connsiteY159" fmla="*/ 4703069 h 6858000"/>
              <a:gd name="connsiteX160" fmla="*/ 684248 w 4724401"/>
              <a:gd name="connsiteY160" fmla="*/ 4706721 h 6858000"/>
              <a:gd name="connsiteX161" fmla="*/ 1423113 w 4724401"/>
              <a:gd name="connsiteY161" fmla="*/ 3874565 h 6858000"/>
              <a:gd name="connsiteX162" fmla="*/ 3316479 w 4724401"/>
              <a:gd name="connsiteY162" fmla="*/ 3872136 h 6858000"/>
              <a:gd name="connsiteX163" fmla="*/ 3546806 w 4724401"/>
              <a:gd name="connsiteY163" fmla="*/ 4356139 h 6858000"/>
              <a:gd name="connsiteX164" fmla="*/ 3364433 w 4724401"/>
              <a:gd name="connsiteY164" fmla="*/ 3953121 h 6858000"/>
              <a:gd name="connsiteX165" fmla="*/ 3291335 w 4724401"/>
              <a:gd name="connsiteY165" fmla="*/ 3767420 h 6858000"/>
              <a:gd name="connsiteX166" fmla="*/ 3390805 w 4724401"/>
              <a:gd name="connsiteY166" fmla="*/ 3937163 h 6858000"/>
              <a:gd name="connsiteX167" fmla="*/ 3579062 w 4724401"/>
              <a:gd name="connsiteY167" fmla="*/ 4359040 h 6858000"/>
              <a:gd name="connsiteX168" fmla="*/ 3467355 w 4724401"/>
              <a:gd name="connsiteY168" fmla="*/ 3988130 h 6858000"/>
              <a:gd name="connsiteX169" fmla="*/ 3310753 w 4724401"/>
              <a:gd name="connsiteY169" fmla="*/ 3787140 h 6858000"/>
              <a:gd name="connsiteX170" fmla="*/ 3291335 w 4724401"/>
              <a:gd name="connsiteY170" fmla="*/ 3767420 h 6858000"/>
              <a:gd name="connsiteX171" fmla="*/ 1635889 w 4724401"/>
              <a:gd name="connsiteY171" fmla="*/ 3709494 h 6858000"/>
              <a:gd name="connsiteX172" fmla="*/ 1634800 w 4724401"/>
              <a:gd name="connsiteY172" fmla="*/ 3731111 h 6858000"/>
              <a:gd name="connsiteX173" fmla="*/ 1635889 w 4724401"/>
              <a:gd name="connsiteY173" fmla="*/ 3709494 h 6858000"/>
              <a:gd name="connsiteX174" fmla="*/ 1510397 w 4724401"/>
              <a:gd name="connsiteY174" fmla="*/ 3684705 h 6858000"/>
              <a:gd name="connsiteX175" fmla="*/ 1146550 w 4724401"/>
              <a:gd name="connsiteY175" fmla="*/ 3802012 h 6858000"/>
              <a:gd name="connsiteX176" fmla="*/ 698834 w 4724401"/>
              <a:gd name="connsiteY176" fmla="*/ 3952272 h 6858000"/>
              <a:gd name="connsiteX177" fmla="*/ 34256 w 4724401"/>
              <a:gd name="connsiteY177" fmla="*/ 4347603 h 6858000"/>
              <a:gd name="connsiteX178" fmla="*/ 527241 w 4724401"/>
              <a:gd name="connsiteY178" fmla="*/ 4065078 h 6858000"/>
              <a:gd name="connsiteX179" fmla="*/ 1510397 w 4724401"/>
              <a:gd name="connsiteY179" fmla="*/ 3684705 h 6858000"/>
              <a:gd name="connsiteX180" fmla="*/ 1313114 w 4724401"/>
              <a:gd name="connsiteY180" fmla="*/ 3655216 h 6858000"/>
              <a:gd name="connsiteX181" fmla="*/ 1109304 w 4724401"/>
              <a:gd name="connsiteY181" fmla="*/ 3669030 h 6858000"/>
              <a:gd name="connsiteX182" fmla="*/ 8129 w 4724401"/>
              <a:gd name="connsiteY182" fmla="*/ 4330519 h 6858000"/>
              <a:gd name="connsiteX183" fmla="*/ 687572 w 4724401"/>
              <a:gd name="connsiteY183" fmla="*/ 3925629 h 6858000"/>
              <a:gd name="connsiteX184" fmla="*/ 1138365 w 4724401"/>
              <a:gd name="connsiteY184" fmla="*/ 3774515 h 6858000"/>
              <a:gd name="connsiteX185" fmla="*/ 1505579 w 4724401"/>
              <a:gd name="connsiteY185" fmla="*/ 3655526 h 6858000"/>
              <a:gd name="connsiteX186" fmla="*/ 1313114 w 4724401"/>
              <a:gd name="connsiteY186" fmla="*/ 3655216 h 6858000"/>
              <a:gd name="connsiteX187" fmla="*/ 3655073 w 4724401"/>
              <a:gd name="connsiteY187" fmla="*/ 3650884 h 6858000"/>
              <a:gd name="connsiteX188" fmla="*/ 3989938 w 4724401"/>
              <a:gd name="connsiteY188" fmla="*/ 3991685 h 6858000"/>
              <a:gd name="connsiteX189" fmla="*/ 4393907 w 4724401"/>
              <a:gd name="connsiteY189" fmla="*/ 4261258 h 6858000"/>
              <a:gd name="connsiteX190" fmla="*/ 4648051 w 4724401"/>
              <a:gd name="connsiteY190" fmla="*/ 4374051 h 6858000"/>
              <a:gd name="connsiteX191" fmla="*/ 4383389 w 4724401"/>
              <a:gd name="connsiteY191" fmla="*/ 4184369 h 6858000"/>
              <a:gd name="connsiteX192" fmla="*/ 4165508 w 4724401"/>
              <a:gd name="connsiteY192" fmla="*/ 4035196 h 6858000"/>
              <a:gd name="connsiteX193" fmla="*/ 4068162 w 4724401"/>
              <a:gd name="connsiteY193" fmla="*/ 3953394 h 6858000"/>
              <a:gd name="connsiteX194" fmla="*/ 3981416 w 4724401"/>
              <a:gd name="connsiteY194" fmla="*/ 3880482 h 6858000"/>
              <a:gd name="connsiteX195" fmla="*/ 3800147 w 4724401"/>
              <a:gd name="connsiteY195" fmla="*/ 3749872 h 6858000"/>
              <a:gd name="connsiteX196" fmla="*/ 3670252 w 4724401"/>
              <a:gd name="connsiteY196" fmla="*/ 3622798 h 6858000"/>
              <a:gd name="connsiteX197" fmla="*/ 3817258 w 4724401"/>
              <a:gd name="connsiteY197" fmla="*/ 3723577 h 6858000"/>
              <a:gd name="connsiteX198" fmla="*/ 4000461 w 4724401"/>
              <a:gd name="connsiteY198" fmla="*/ 3855966 h 6858000"/>
              <a:gd name="connsiteX199" fmla="*/ 4088180 w 4724401"/>
              <a:gd name="connsiteY199" fmla="*/ 3929774 h 6858000"/>
              <a:gd name="connsiteX200" fmla="*/ 4184555 w 4724401"/>
              <a:gd name="connsiteY200" fmla="*/ 4010683 h 6858000"/>
              <a:gd name="connsiteX201" fmla="*/ 4399563 w 4724401"/>
              <a:gd name="connsiteY201" fmla="*/ 4158106 h 6858000"/>
              <a:gd name="connsiteX202" fmla="*/ 4684469 w 4724401"/>
              <a:gd name="connsiteY202" fmla="*/ 4364680 h 6858000"/>
              <a:gd name="connsiteX203" fmla="*/ 4690271 w 4724401"/>
              <a:gd name="connsiteY203" fmla="*/ 4370034 h 6858000"/>
              <a:gd name="connsiteX204" fmla="*/ 4136093 w 4724401"/>
              <a:gd name="connsiteY204" fmla="*/ 3858466 h 6858000"/>
              <a:gd name="connsiteX205" fmla="*/ 3670252 w 4724401"/>
              <a:gd name="connsiteY205" fmla="*/ 3622798 h 6858000"/>
              <a:gd name="connsiteX206" fmla="*/ 3174829 w 4724401"/>
              <a:gd name="connsiteY206" fmla="*/ 3620110 h 6858000"/>
              <a:gd name="connsiteX207" fmla="*/ 3189263 w 4724401"/>
              <a:gd name="connsiteY207" fmla="*/ 3625726 h 6858000"/>
              <a:gd name="connsiteX208" fmla="*/ 3560912 w 4724401"/>
              <a:gd name="connsiteY208" fmla="*/ 4079863 h 6858000"/>
              <a:gd name="connsiteX209" fmla="*/ 3626636 w 4724401"/>
              <a:gd name="connsiteY209" fmla="*/ 4512230 h 6858000"/>
              <a:gd name="connsiteX210" fmla="*/ 3653088 w 4724401"/>
              <a:gd name="connsiteY210" fmla="*/ 4521417 h 6858000"/>
              <a:gd name="connsiteX211" fmla="*/ 3988128 w 4724401"/>
              <a:gd name="connsiteY211" fmla="*/ 4817267 h 6858000"/>
              <a:gd name="connsiteX212" fmla="*/ 4618309 w 4724401"/>
              <a:gd name="connsiteY212" fmla="*/ 4699202 h 6858000"/>
              <a:gd name="connsiteX213" fmla="*/ 4724401 w 4724401"/>
              <a:gd name="connsiteY213" fmla="*/ 4687606 h 6858000"/>
              <a:gd name="connsiteX214" fmla="*/ 4724401 w 4724401"/>
              <a:gd name="connsiteY214" fmla="*/ 4773345 h 6858000"/>
              <a:gd name="connsiteX215" fmla="*/ 4671155 w 4724401"/>
              <a:gd name="connsiteY215" fmla="*/ 4778608 h 6858000"/>
              <a:gd name="connsiteX216" fmla="*/ 4086300 w 4724401"/>
              <a:gd name="connsiteY216" fmla="*/ 4884599 h 6858000"/>
              <a:gd name="connsiteX217" fmla="*/ 4085485 w 4724401"/>
              <a:gd name="connsiteY217" fmla="*/ 4899070 h 6858000"/>
              <a:gd name="connsiteX218" fmla="*/ 3871915 w 4724401"/>
              <a:gd name="connsiteY218" fmla="*/ 5253645 h 6858000"/>
              <a:gd name="connsiteX219" fmla="*/ 3799374 w 4724401"/>
              <a:gd name="connsiteY219" fmla="*/ 5466127 h 6858000"/>
              <a:gd name="connsiteX220" fmla="*/ 3498850 w 4724401"/>
              <a:gd name="connsiteY220" fmla="*/ 6661888 h 6858000"/>
              <a:gd name="connsiteX221" fmla="*/ 3399216 w 4724401"/>
              <a:gd name="connsiteY221" fmla="*/ 6858000 h 6858000"/>
              <a:gd name="connsiteX222" fmla="*/ 3303688 w 4724401"/>
              <a:gd name="connsiteY222" fmla="*/ 6858000 h 6858000"/>
              <a:gd name="connsiteX223" fmla="*/ 3391774 w 4724401"/>
              <a:gd name="connsiteY223" fmla="*/ 6697181 h 6858000"/>
              <a:gd name="connsiteX224" fmla="*/ 3735540 w 4724401"/>
              <a:gd name="connsiteY224" fmla="*/ 5546923 h 6858000"/>
              <a:gd name="connsiteX225" fmla="*/ 3729438 w 4724401"/>
              <a:gd name="connsiteY225" fmla="*/ 5569058 h 6858000"/>
              <a:gd name="connsiteX226" fmla="*/ 3707782 w 4724401"/>
              <a:gd name="connsiteY226" fmla="*/ 5644908 h 6858000"/>
              <a:gd name="connsiteX227" fmla="*/ 3583827 w 4724401"/>
              <a:gd name="connsiteY227" fmla="*/ 6039215 h 6858000"/>
              <a:gd name="connsiteX228" fmla="*/ 3547861 w 4724401"/>
              <a:gd name="connsiteY228" fmla="*/ 6129609 h 6858000"/>
              <a:gd name="connsiteX229" fmla="*/ 3490905 w 4724401"/>
              <a:gd name="connsiteY229" fmla="*/ 6277660 h 6858000"/>
              <a:gd name="connsiteX230" fmla="*/ 3455859 w 4724401"/>
              <a:gd name="connsiteY230" fmla="*/ 6391301 h 6858000"/>
              <a:gd name="connsiteX231" fmla="*/ 3429112 w 4724401"/>
              <a:gd name="connsiteY231" fmla="*/ 6479469 h 6858000"/>
              <a:gd name="connsiteX232" fmla="*/ 3304862 w 4724401"/>
              <a:gd name="connsiteY232" fmla="*/ 6796476 h 6858000"/>
              <a:gd name="connsiteX233" fmla="*/ 3276071 w 4724401"/>
              <a:gd name="connsiteY233" fmla="*/ 6858000 h 6858000"/>
              <a:gd name="connsiteX234" fmla="*/ 3240805 w 4724401"/>
              <a:gd name="connsiteY234" fmla="*/ 6858000 h 6858000"/>
              <a:gd name="connsiteX235" fmla="*/ 3275917 w 4724401"/>
              <a:gd name="connsiteY235" fmla="*/ 6783192 h 6858000"/>
              <a:gd name="connsiteX236" fmla="*/ 3399358 w 4724401"/>
              <a:gd name="connsiteY236" fmla="*/ 6469011 h 6858000"/>
              <a:gd name="connsiteX237" fmla="*/ 3425650 w 4724401"/>
              <a:gd name="connsiteY237" fmla="*/ 6381333 h 6858000"/>
              <a:gd name="connsiteX238" fmla="*/ 3460661 w 4724401"/>
              <a:gd name="connsiteY238" fmla="*/ 6266763 h 6858000"/>
              <a:gd name="connsiteX239" fmla="*/ 3518021 w 4724401"/>
              <a:gd name="connsiteY239" fmla="*/ 6117298 h 6858000"/>
              <a:gd name="connsiteX240" fmla="*/ 3554035 w 4724401"/>
              <a:gd name="connsiteY240" fmla="*/ 6027832 h 6858000"/>
              <a:gd name="connsiteX241" fmla="*/ 3677174 w 4724401"/>
              <a:gd name="connsiteY241" fmla="*/ 5636351 h 6858000"/>
              <a:gd name="connsiteX242" fmla="*/ 3698819 w 4724401"/>
              <a:gd name="connsiteY242" fmla="*/ 5560503 h 6858000"/>
              <a:gd name="connsiteX243" fmla="*/ 3702094 w 4724401"/>
              <a:gd name="connsiteY243" fmla="*/ 5549194 h 6858000"/>
              <a:gd name="connsiteX244" fmla="*/ 3398355 w 4724401"/>
              <a:gd name="connsiteY244" fmla="*/ 6094603 h 6858000"/>
              <a:gd name="connsiteX245" fmla="*/ 3193941 w 4724401"/>
              <a:gd name="connsiteY245" fmla="*/ 6798775 h 6858000"/>
              <a:gd name="connsiteX246" fmla="*/ 3184140 w 4724401"/>
              <a:gd name="connsiteY246" fmla="*/ 6858000 h 6858000"/>
              <a:gd name="connsiteX247" fmla="*/ 3099978 w 4724401"/>
              <a:gd name="connsiteY247" fmla="*/ 6858000 h 6858000"/>
              <a:gd name="connsiteX248" fmla="*/ 3101556 w 4724401"/>
              <a:gd name="connsiteY248" fmla="*/ 6843337 h 6858000"/>
              <a:gd name="connsiteX249" fmla="*/ 3370162 w 4724401"/>
              <a:gd name="connsiteY249" fmla="*/ 5785550 h 6858000"/>
              <a:gd name="connsiteX250" fmla="*/ 3746477 w 4724401"/>
              <a:gd name="connsiteY250" fmla="*/ 5377889 h 6858000"/>
              <a:gd name="connsiteX251" fmla="*/ 3863399 w 4724401"/>
              <a:gd name="connsiteY251" fmla="*/ 5087257 h 6858000"/>
              <a:gd name="connsiteX252" fmla="*/ 3968712 w 4724401"/>
              <a:gd name="connsiteY252" fmla="*/ 4913989 h 6858000"/>
              <a:gd name="connsiteX253" fmla="*/ 2792390 w 4724401"/>
              <a:gd name="connsiteY253" fmla="*/ 5382974 h 6858000"/>
              <a:gd name="connsiteX254" fmla="*/ 2714982 w 4724401"/>
              <a:gd name="connsiteY254" fmla="*/ 5427051 h 6858000"/>
              <a:gd name="connsiteX255" fmla="*/ 2813361 w 4724401"/>
              <a:gd name="connsiteY255" fmla="*/ 6023912 h 6858000"/>
              <a:gd name="connsiteX256" fmla="*/ 2688430 w 4724401"/>
              <a:gd name="connsiteY256" fmla="*/ 6801564 h 6858000"/>
              <a:gd name="connsiteX257" fmla="*/ 2629626 w 4724401"/>
              <a:gd name="connsiteY257" fmla="*/ 6763394 h 6858000"/>
              <a:gd name="connsiteX258" fmla="*/ 2565328 w 4724401"/>
              <a:gd name="connsiteY258" fmla="*/ 5516399 h 6858000"/>
              <a:gd name="connsiteX259" fmla="*/ 1922999 w 4724401"/>
              <a:gd name="connsiteY259" fmla="*/ 5980343 h 6858000"/>
              <a:gd name="connsiteX260" fmla="*/ 1950261 w 4724401"/>
              <a:gd name="connsiteY260" fmla="*/ 6405858 h 6858000"/>
              <a:gd name="connsiteX261" fmla="*/ 2365554 w 4724401"/>
              <a:gd name="connsiteY261" fmla="*/ 6759107 h 6858000"/>
              <a:gd name="connsiteX262" fmla="*/ 2424142 w 4724401"/>
              <a:gd name="connsiteY262" fmla="*/ 6858000 h 6858000"/>
              <a:gd name="connsiteX263" fmla="*/ 2395994 w 4724401"/>
              <a:gd name="connsiteY263" fmla="*/ 6858000 h 6858000"/>
              <a:gd name="connsiteX264" fmla="*/ 2392863 w 4724401"/>
              <a:gd name="connsiteY264" fmla="*/ 6852964 h 6858000"/>
              <a:gd name="connsiteX265" fmla="*/ 2017589 w 4724401"/>
              <a:gd name="connsiteY265" fmla="*/ 6493982 h 6858000"/>
              <a:gd name="connsiteX266" fmla="*/ 2147336 w 4724401"/>
              <a:gd name="connsiteY266" fmla="*/ 6594052 h 6858000"/>
              <a:gd name="connsiteX267" fmla="*/ 2207047 w 4724401"/>
              <a:gd name="connsiteY267" fmla="*/ 6654540 h 6858000"/>
              <a:gd name="connsiteX268" fmla="*/ 2299106 w 4724401"/>
              <a:gd name="connsiteY268" fmla="*/ 6778931 h 6858000"/>
              <a:gd name="connsiteX269" fmla="*/ 2314430 w 4724401"/>
              <a:gd name="connsiteY269" fmla="*/ 6801144 h 6858000"/>
              <a:gd name="connsiteX270" fmla="*/ 2352406 w 4724401"/>
              <a:gd name="connsiteY270" fmla="*/ 6858000 h 6858000"/>
              <a:gd name="connsiteX271" fmla="*/ 2314492 w 4724401"/>
              <a:gd name="connsiteY271" fmla="*/ 6858000 h 6858000"/>
              <a:gd name="connsiteX272" fmla="*/ 2288095 w 4724401"/>
              <a:gd name="connsiteY272" fmla="*/ 6818030 h 6858000"/>
              <a:gd name="connsiteX273" fmla="*/ 2272768 w 4724401"/>
              <a:gd name="connsiteY273" fmla="*/ 6795822 h 6858000"/>
              <a:gd name="connsiteX274" fmla="*/ 2182715 w 4724401"/>
              <a:gd name="connsiteY274" fmla="*/ 6675071 h 6858000"/>
              <a:gd name="connsiteX275" fmla="*/ 2032061 w 4724401"/>
              <a:gd name="connsiteY275" fmla="*/ 6541380 h 6858000"/>
              <a:gd name="connsiteX276" fmla="*/ 2257220 w 4724401"/>
              <a:gd name="connsiteY276" fmla="*/ 6826257 h 6858000"/>
              <a:gd name="connsiteX277" fmla="*/ 2281324 w 4724401"/>
              <a:gd name="connsiteY277" fmla="*/ 6858000 h 6858000"/>
              <a:gd name="connsiteX278" fmla="*/ 2242860 w 4724401"/>
              <a:gd name="connsiteY278" fmla="*/ 6858000 h 6858000"/>
              <a:gd name="connsiteX279" fmla="*/ 2232818 w 4724401"/>
              <a:gd name="connsiteY279" fmla="*/ 6844926 h 6858000"/>
              <a:gd name="connsiteX280" fmla="*/ 1990172 w 4724401"/>
              <a:gd name="connsiteY280" fmla="*/ 6542121 h 6858000"/>
              <a:gd name="connsiteX281" fmla="*/ 2124090 w 4724401"/>
              <a:gd name="connsiteY281" fmla="*/ 6761017 h 6858000"/>
              <a:gd name="connsiteX282" fmla="*/ 2200380 w 4724401"/>
              <a:gd name="connsiteY282" fmla="*/ 6858000 h 6858000"/>
              <a:gd name="connsiteX283" fmla="*/ 2147507 w 4724401"/>
              <a:gd name="connsiteY283" fmla="*/ 6858000 h 6858000"/>
              <a:gd name="connsiteX284" fmla="*/ 2070668 w 4724401"/>
              <a:gd name="connsiteY284" fmla="*/ 6761520 h 6858000"/>
              <a:gd name="connsiteX285" fmla="*/ 1975142 w 4724401"/>
              <a:gd name="connsiteY285" fmla="*/ 6585570 h 6858000"/>
              <a:gd name="connsiteX286" fmla="*/ 2050035 w 4724401"/>
              <a:gd name="connsiteY286" fmla="*/ 6813345 h 6858000"/>
              <a:gd name="connsiteX287" fmla="*/ 2063025 w 4724401"/>
              <a:gd name="connsiteY287" fmla="*/ 6858000 h 6858000"/>
              <a:gd name="connsiteX288" fmla="*/ 2021675 w 4724401"/>
              <a:gd name="connsiteY288" fmla="*/ 6858000 h 6858000"/>
              <a:gd name="connsiteX289" fmla="*/ 2019308 w 4724401"/>
              <a:gd name="connsiteY289" fmla="*/ 6847118 h 6858000"/>
              <a:gd name="connsiteX290" fmla="*/ 1938835 w 4724401"/>
              <a:gd name="connsiteY290" fmla="*/ 6551160 h 6858000"/>
              <a:gd name="connsiteX291" fmla="*/ 1953230 w 4724401"/>
              <a:gd name="connsiteY291" fmla="*/ 6759699 h 6858000"/>
              <a:gd name="connsiteX292" fmla="*/ 1956763 w 4724401"/>
              <a:gd name="connsiteY292" fmla="*/ 6778191 h 6858000"/>
              <a:gd name="connsiteX293" fmla="*/ 1967925 w 4724401"/>
              <a:gd name="connsiteY293" fmla="*/ 6858000 h 6858000"/>
              <a:gd name="connsiteX294" fmla="*/ 1936622 w 4724401"/>
              <a:gd name="connsiteY294" fmla="*/ 6858000 h 6858000"/>
              <a:gd name="connsiteX295" fmla="*/ 1926261 w 4724401"/>
              <a:gd name="connsiteY295" fmla="*/ 6784064 h 6858000"/>
              <a:gd name="connsiteX296" fmla="*/ 1922724 w 4724401"/>
              <a:gd name="connsiteY296" fmla="*/ 6765577 h 6858000"/>
              <a:gd name="connsiteX297" fmla="*/ 1904650 w 4724401"/>
              <a:gd name="connsiteY297" fmla="*/ 6639616 h 6858000"/>
              <a:gd name="connsiteX298" fmla="*/ 1885273 w 4724401"/>
              <a:gd name="connsiteY298" fmla="*/ 6858000 h 6858000"/>
              <a:gd name="connsiteX299" fmla="*/ 1854363 w 4724401"/>
              <a:gd name="connsiteY299" fmla="*/ 6858000 h 6858000"/>
              <a:gd name="connsiteX300" fmla="*/ 1880391 w 4724401"/>
              <a:gd name="connsiteY300" fmla="*/ 6603796 h 6858000"/>
              <a:gd name="connsiteX301" fmla="*/ 1818273 w 4724401"/>
              <a:gd name="connsiteY301" fmla="*/ 6715729 h 6858000"/>
              <a:gd name="connsiteX302" fmla="*/ 1794691 w 4724401"/>
              <a:gd name="connsiteY302" fmla="*/ 6843239 h 6858000"/>
              <a:gd name="connsiteX303" fmla="*/ 1794914 w 4724401"/>
              <a:gd name="connsiteY303" fmla="*/ 6858000 h 6858000"/>
              <a:gd name="connsiteX304" fmla="*/ 1746128 w 4724401"/>
              <a:gd name="connsiteY304" fmla="*/ 6858000 h 6858000"/>
              <a:gd name="connsiteX305" fmla="*/ 1753934 w 4724401"/>
              <a:gd name="connsiteY305" fmla="*/ 6724796 h 6858000"/>
              <a:gd name="connsiteX306" fmla="*/ 1792053 w 4724401"/>
              <a:gd name="connsiteY306" fmla="*/ 6572396 h 6858000"/>
              <a:gd name="connsiteX307" fmla="*/ 1862248 w 4724401"/>
              <a:gd name="connsiteY307" fmla="*/ 6266397 h 6858000"/>
              <a:gd name="connsiteX308" fmla="*/ 1862250 w 4724401"/>
              <a:gd name="connsiteY308" fmla="*/ 6033531 h 6858000"/>
              <a:gd name="connsiteX309" fmla="*/ 1211999 w 4724401"/>
              <a:gd name="connsiteY309" fmla="*/ 6683610 h 6858000"/>
              <a:gd name="connsiteX310" fmla="*/ 1213266 w 4724401"/>
              <a:gd name="connsiteY310" fmla="*/ 6691947 h 6858000"/>
              <a:gd name="connsiteX311" fmla="*/ 1203370 w 4724401"/>
              <a:gd name="connsiteY311" fmla="*/ 6850676 h 6858000"/>
              <a:gd name="connsiteX312" fmla="*/ 1203671 w 4724401"/>
              <a:gd name="connsiteY312" fmla="*/ 6858000 h 6858000"/>
              <a:gd name="connsiteX313" fmla="*/ 1143180 w 4724401"/>
              <a:gd name="connsiteY313" fmla="*/ 6858000 h 6858000"/>
              <a:gd name="connsiteX314" fmla="*/ 1142176 w 4724401"/>
              <a:gd name="connsiteY314" fmla="*/ 6766045 h 6858000"/>
              <a:gd name="connsiteX315" fmla="*/ 1067484 w 4724401"/>
              <a:gd name="connsiteY315" fmla="*/ 6858000 h 6858000"/>
              <a:gd name="connsiteX316" fmla="*/ 953928 w 4724401"/>
              <a:gd name="connsiteY316" fmla="*/ 6858000 h 6858000"/>
              <a:gd name="connsiteX317" fmla="*/ 959715 w 4724401"/>
              <a:gd name="connsiteY317" fmla="*/ 6850185 h 6858000"/>
              <a:gd name="connsiteX318" fmla="*/ 1483788 w 4724401"/>
              <a:gd name="connsiteY318" fmla="*/ 6259174 h 6858000"/>
              <a:gd name="connsiteX319" fmla="*/ 1100671 w 4724401"/>
              <a:gd name="connsiteY319" fmla="*/ 6252137 h 6858000"/>
              <a:gd name="connsiteX320" fmla="*/ 1090144 w 4724401"/>
              <a:gd name="connsiteY320" fmla="*/ 6256748 h 6858000"/>
              <a:gd name="connsiteX321" fmla="*/ 1095872 w 4724401"/>
              <a:gd name="connsiteY321" fmla="*/ 6271892 h 6858000"/>
              <a:gd name="connsiteX322" fmla="*/ 262785 w 4724401"/>
              <a:gd name="connsiteY322" fmla="*/ 6845450 h 6858000"/>
              <a:gd name="connsiteX323" fmla="*/ 209968 w 4724401"/>
              <a:gd name="connsiteY323" fmla="*/ 6770713 h 6858000"/>
              <a:gd name="connsiteX324" fmla="*/ 873460 w 4724401"/>
              <a:gd name="connsiteY324" fmla="*/ 6253768 h 6858000"/>
              <a:gd name="connsiteX325" fmla="*/ 192686 w 4724401"/>
              <a:gd name="connsiteY325" fmla="*/ 5849257 h 6858000"/>
              <a:gd name="connsiteX326" fmla="*/ 4696 w 4724401"/>
              <a:gd name="connsiteY326" fmla="*/ 5697668 h 6858000"/>
              <a:gd name="connsiteX327" fmla="*/ 0 w 4724401"/>
              <a:gd name="connsiteY327" fmla="*/ 5689984 h 6858000"/>
              <a:gd name="connsiteX328" fmla="*/ 0 w 4724401"/>
              <a:gd name="connsiteY328" fmla="*/ 5513472 h 6858000"/>
              <a:gd name="connsiteX329" fmla="*/ 174101 w 4724401"/>
              <a:gd name="connsiteY329" fmla="*/ 5620277 h 6858000"/>
              <a:gd name="connsiteX330" fmla="*/ 891800 w 4724401"/>
              <a:gd name="connsiteY330" fmla="*/ 6036935 h 6858000"/>
              <a:gd name="connsiteX331" fmla="*/ 1072219 w 4724401"/>
              <a:gd name="connsiteY331" fmla="*/ 6169443 h 6858000"/>
              <a:gd name="connsiteX332" fmla="*/ 1074117 w 4724401"/>
              <a:gd name="connsiteY332" fmla="*/ 6170301 h 6858000"/>
              <a:gd name="connsiteX333" fmla="*/ 1083114 w 4724401"/>
              <a:gd name="connsiteY333" fmla="*/ 6174131 h 6858000"/>
              <a:gd name="connsiteX334" fmla="*/ 1543010 w 4724401"/>
              <a:gd name="connsiteY334" fmla="*/ 6191140 h 6858000"/>
              <a:gd name="connsiteX335" fmla="*/ 1551080 w 4724401"/>
              <a:gd name="connsiteY335" fmla="*/ 6195006 h 6858000"/>
              <a:gd name="connsiteX336" fmla="*/ 2345443 w 4724401"/>
              <a:gd name="connsiteY336" fmla="*/ 5549882 h 6858000"/>
              <a:gd name="connsiteX337" fmla="*/ 1721499 w 4724401"/>
              <a:gd name="connsiteY337" fmla="*/ 5599969 h 6858000"/>
              <a:gd name="connsiteX338" fmla="*/ 767716 w 4724401"/>
              <a:gd name="connsiteY338" fmla="*/ 5472768 h 6858000"/>
              <a:gd name="connsiteX339" fmla="*/ 722147 w 4724401"/>
              <a:gd name="connsiteY339" fmla="*/ 5393091 h 6858000"/>
              <a:gd name="connsiteX340" fmla="*/ 1485552 w 4724401"/>
              <a:gd name="connsiteY340" fmla="*/ 5313202 h 6858000"/>
              <a:gd name="connsiteX341" fmla="*/ 2143004 w 4724401"/>
              <a:gd name="connsiteY341" fmla="*/ 5402420 h 6858000"/>
              <a:gd name="connsiteX342" fmla="*/ 1933391 w 4724401"/>
              <a:gd name="connsiteY342" fmla="*/ 5156971 h 6858000"/>
              <a:gd name="connsiteX343" fmla="*/ 1827118 w 4724401"/>
              <a:gd name="connsiteY343" fmla="*/ 4968410 h 6858000"/>
              <a:gd name="connsiteX344" fmla="*/ 1837349 w 4724401"/>
              <a:gd name="connsiteY344" fmla="*/ 4956357 h 6858000"/>
              <a:gd name="connsiteX345" fmla="*/ 2162835 w 4724401"/>
              <a:gd name="connsiteY345" fmla="*/ 5187853 h 6858000"/>
              <a:gd name="connsiteX346" fmla="*/ 2257167 w 4724401"/>
              <a:gd name="connsiteY346" fmla="*/ 5462123 h 6858000"/>
              <a:gd name="connsiteX347" fmla="*/ 2261598 w 4724401"/>
              <a:gd name="connsiteY347" fmla="*/ 5467998 h 6858000"/>
              <a:gd name="connsiteX348" fmla="*/ 2437177 w 4724401"/>
              <a:gd name="connsiteY348" fmla="*/ 5479608 h 6858000"/>
              <a:gd name="connsiteX349" fmla="*/ 2445247 w 4724401"/>
              <a:gd name="connsiteY349" fmla="*/ 5483476 h 6858000"/>
              <a:gd name="connsiteX350" fmla="*/ 2743626 w 4724401"/>
              <a:gd name="connsiteY350" fmla="*/ 5304819 h 6858000"/>
              <a:gd name="connsiteX351" fmla="*/ 3048102 w 4724401"/>
              <a:gd name="connsiteY351" fmla="*/ 5150595 h 6858000"/>
              <a:gd name="connsiteX352" fmla="*/ 1799414 w 4724401"/>
              <a:gd name="connsiteY352" fmla="*/ 4694732 h 6858000"/>
              <a:gd name="connsiteX353" fmla="*/ 1771735 w 4724401"/>
              <a:gd name="connsiteY353" fmla="*/ 4619929 h 6858000"/>
              <a:gd name="connsiteX354" fmla="*/ 3104273 w 4724401"/>
              <a:gd name="connsiteY354" fmla="*/ 5076159 h 6858000"/>
              <a:gd name="connsiteX355" fmla="*/ 3113245 w 4724401"/>
              <a:gd name="connsiteY355" fmla="*/ 5090705 h 6858000"/>
              <a:gd name="connsiteX356" fmla="*/ 3126294 w 4724401"/>
              <a:gd name="connsiteY356" fmla="*/ 5114400 h 6858000"/>
              <a:gd name="connsiteX357" fmla="*/ 3937433 w 4724401"/>
              <a:gd name="connsiteY357" fmla="*/ 4830473 h 6858000"/>
              <a:gd name="connsiteX358" fmla="*/ 3590475 w 4724401"/>
              <a:gd name="connsiteY358" fmla="*/ 4597974 h 6858000"/>
              <a:gd name="connsiteX359" fmla="*/ 3100264 w 4724401"/>
              <a:gd name="connsiteY359" fmla="*/ 4579845 h 6858000"/>
              <a:gd name="connsiteX360" fmla="*/ 2183576 w 4724401"/>
              <a:gd name="connsiteY360" fmla="*/ 4227150 h 6858000"/>
              <a:gd name="connsiteX361" fmla="*/ 2151029 w 4724401"/>
              <a:gd name="connsiteY361" fmla="*/ 4146947 h 6858000"/>
              <a:gd name="connsiteX362" fmla="*/ 3563434 w 4724401"/>
              <a:gd name="connsiteY362" fmla="*/ 4469115 h 6858000"/>
              <a:gd name="connsiteX363" fmla="*/ 3177952 w 4724401"/>
              <a:gd name="connsiteY363" fmla="*/ 3657386 h 6858000"/>
              <a:gd name="connsiteX364" fmla="*/ 3174829 w 4724401"/>
              <a:gd name="connsiteY364" fmla="*/ 3620110 h 6858000"/>
              <a:gd name="connsiteX365" fmla="*/ 3429186 w 4724401"/>
              <a:gd name="connsiteY365" fmla="*/ 3458784 h 6858000"/>
              <a:gd name="connsiteX366" fmla="*/ 3446761 w 4724401"/>
              <a:gd name="connsiteY366" fmla="*/ 3461278 h 6858000"/>
              <a:gd name="connsiteX367" fmla="*/ 4419733 w 4724401"/>
              <a:gd name="connsiteY367" fmla="*/ 3963555 h 6858000"/>
              <a:gd name="connsiteX368" fmla="*/ 4659448 w 4724401"/>
              <a:gd name="connsiteY368" fmla="*/ 4172746 h 6858000"/>
              <a:gd name="connsiteX369" fmla="*/ 4724401 w 4724401"/>
              <a:gd name="connsiteY369" fmla="*/ 4275524 h 6858000"/>
              <a:gd name="connsiteX370" fmla="*/ 4724401 w 4724401"/>
              <a:gd name="connsiteY370" fmla="*/ 4519331 h 6858000"/>
              <a:gd name="connsiteX371" fmla="*/ 4695727 w 4724401"/>
              <a:gd name="connsiteY371" fmla="*/ 4489837 h 6858000"/>
              <a:gd name="connsiteX372" fmla="*/ 4036318 w 4724401"/>
              <a:gd name="connsiteY372" fmla="*/ 4147013 h 6858000"/>
              <a:gd name="connsiteX373" fmla="*/ 3432098 w 4724401"/>
              <a:gd name="connsiteY373" fmla="*/ 3537312 h 6858000"/>
              <a:gd name="connsiteX374" fmla="*/ 3429186 w 4724401"/>
              <a:gd name="connsiteY374" fmla="*/ 3458784 h 6858000"/>
              <a:gd name="connsiteX375" fmla="*/ 4287835 w 4724401"/>
              <a:gd name="connsiteY375" fmla="*/ 3252276 h 6858000"/>
              <a:gd name="connsiteX376" fmla="*/ 4305321 w 4724401"/>
              <a:gd name="connsiteY376" fmla="*/ 3256953 h 6858000"/>
              <a:gd name="connsiteX377" fmla="*/ 4633631 w 4724401"/>
              <a:gd name="connsiteY377" fmla="*/ 3503706 h 6858000"/>
              <a:gd name="connsiteX378" fmla="*/ 4724401 w 4724401"/>
              <a:gd name="connsiteY378" fmla="*/ 3579225 h 6858000"/>
              <a:gd name="connsiteX379" fmla="*/ 4724401 w 4724401"/>
              <a:gd name="connsiteY379" fmla="*/ 3637622 h 6858000"/>
              <a:gd name="connsiteX380" fmla="*/ 4594837 w 4724401"/>
              <a:gd name="connsiteY380" fmla="*/ 3532274 h 6858000"/>
              <a:gd name="connsiteX381" fmla="*/ 4441737 w 4724401"/>
              <a:gd name="connsiteY381" fmla="*/ 3399734 h 6858000"/>
              <a:gd name="connsiteX382" fmla="*/ 4431236 w 4724401"/>
              <a:gd name="connsiteY382" fmla="*/ 3400954 h 6858000"/>
              <a:gd name="connsiteX383" fmla="*/ 4557150 w 4724401"/>
              <a:gd name="connsiteY383" fmla="*/ 3510023 h 6858000"/>
              <a:gd name="connsiteX384" fmla="*/ 4709959 w 4724401"/>
              <a:gd name="connsiteY384" fmla="*/ 3658245 h 6858000"/>
              <a:gd name="connsiteX385" fmla="*/ 4724401 w 4724401"/>
              <a:gd name="connsiteY385" fmla="*/ 3673072 h 6858000"/>
              <a:gd name="connsiteX386" fmla="*/ 4724401 w 4724401"/>
              <a:gd name="connsiteY386" fmla="*/ 3718516 h 6858000"/>
              <a:gd name="connsiteX387" fmla="*/ 4642986 w 4724401"/>
              <a:gd name="connsiteY387" fmla="*/ 3635718 h 6858000"/>
              <a:gd name="connsiteX388" fmla="*/ 4440129 w 4724401"/>
              <a:gd name="connsiteY388" fmla="*/ 3448571 h 6858000"/>
              <a:gd name="connsiteX389" fmla="*/ 4700658 w 4724401"/>
              <a:gd name="connsiteY389" fmla="*/ 3767518 h 6858000"/>
              <a:gd name="connsiteX390" fmla="*/ 4724401 w 4724401"/>
              <a:gd name="connsiteY390" fmla="*/ 3790032 h 6858000"/>
              <a:gd name="connsiteX391" fmla="*/ 4724401 w 4724401"/>
              <a:gd name="connsiteY391" fmla="*/ 3871856 h 6858000"/>
              <a:gd name="connsiteX392" fmla="*/ 4649232 w 4724401"/>
              <a:gd name="connsiteY392" fmla="*/ 3785028 h 6858000"/>
              <a:gd name="connsiteX393" fmla="*/ 4294126 w 4724401"/>
              <a:gd name="connsiteY393" fmla="*/ 3303048 h 6858000"/>
              <a:gd name="connsiteX394" fmla="*/ 4287835 w 4724401"/>
              <a:gd name="connsiteY394" fmla="*/ 3252276 h 6858000"/>
              <a:gd name="connsiteX395" fmla="*/ 1318687 w 4724401"/>
              <a:gd name="connsiteY395" fmla="*/ 3113840 h 6858000"/>
              <a:gd name="connsiteX396" fmla="*/ 1066793 w 4724401"/>
              <a:gd name="connsiteY396" fmla="*/ 3212171 h 6858000"/>
              <a:gd name="connsiteX397" fmla="*/ 993319 w 4724401"/>
              <a:gd name="connsiteY397" fmla="*/ 3247648 h 6858000"/>
              <a:gd name="connsiteX398" fmla="*/ 853081 w 4724401"/>
              <a:gd name="connsiteY398" fmla="*/ 3312410 h 6858000"/>
              <a:gd name="connsiteX399" fmla="*/ 805957 w 4724401"/>
              <a:gd name="connsiteY399" fmla="*/ 3330443 h 6858000"/>
              <a:gd name="connsiteX400" fmla="*/ 1318687 w 4724401"/>
              <a:gd name="connsiteY400" fmla="*/ 3113840 h 6858000"/>
              <a:gd name="connsiteX401" fmla="*/ 1238695 w 4724401"/>
              <a:gd name="connsiteY401" fmla="*/ 3076820 h 6858000"/>
              <a:gd name="connsiteX402" fmla="*/ 716371 w 4724401"/>
              <a:gd name="connsiteY402" fmla="*/ 3293249 h 6858000"/>
              <a:gd name="connsiteX403" fmla="*/ 579522 w 4724401"/>
              <a:gd name="connsiteY403" fmla="*/ 3371759 h 6858000"/>
              <a:gd name="connsiteX404" fmla="*/ 600288 w 4724401"/>
              <a:gd name="connsiteY404" fmla="*/ 3365555 h 6858000"/>
              <a:gd name="connsiteX405" fmla="*/ 840692 w 4724401"/>
              <a:gd name="connsiteY405" fmla="*/ 3284921 h 6858000"/>
              <a:gd name="connsiteX406" fmla="*/ 979248 w 4724401"/>
              <a:gd name="connsiteY406" fmla="*/ 3221003 h 6858000"/>
              <a:gd name="connsiteX407" fmla="*/ 1053282 w 4724401"/>
              <a:gd name="connsiteY407" fmla="*/ 3185247 h 6858000"/>
              <a:gd name="connsiteX408" fmla="*/ 1320603 w 4724401"/>
              <a:gd name="connsiteY408" fmla="*/ 3081281 h 6858000"/>
              <a:gd name="connsiteX409" fmla="*/ 1238695 w 4724401"/>
              <a:gd name="connsiteY409" fmla="*/ 3076820 h 6858000"/>
              <a:gd name="connsiteX410" fmla="*/ 2399523 w 4724401"/>
              <a:gd name="connsiteY410" fmla="*/ 1428234 h 6858000"/>
              <a:gd name="connsiteX411" fmla="*/ 2224982 w 4724401"/>
              <a:gd name="connsiteY411" fmla="*/ 1826201 h 6858000"/>
              <a:gd name="connsiteX412" fmla="*/ 2096099 w 4724401"/>
              <a:gd name="connsiteY412" fmla="*/ 2345900 h 6858000"/>
              <a:gd name="connsiteX413" fmla="*/ 2283317 w 4724401"/>
              <a:gd name="connsiteY413" fmla="*/ 1796925 h 6858000"/>
              <a:gd name="connsiteX414" fmla="*/ 2448558 w 4724401"/>
              <a:gd name="connsiteY414" fmla="*/ 1373435 h 6858000"/>
              <a:gd name="connsiteX415" fmla="*/ 2312521 w 4724401"/>
              <a:gd name="connsiteY415" fmla="*/ 1806140 h 6858000"/>
              <a:gd name="connsiteX416" fmla="*/ 2127533 w 4724401"/>
              <a:gd name="connsiteY416" fmla="*/ 2348380 h 6858000"/>
              <a:gd name="connsiteX417" fmla="*/ 2358080 w 4724401"/>
              <a:gd name="connsiteY417" fmla="*/ 1866134 h 6858000"/>
              <a:gd name="connsiteX418" fmla="*/ 2407436 w 4724401"/>
              <a:gd name="connsiteY418" fmla="*/ 1651070 h 6858000"/>
              <a:gd name="connsiteX419" fmla="*/ 2448558 w 4724401"/>
              <a:gd name="connsiteY419" fmla="*/ 1373435 h 6858000"/>
              <a:gd name="connsiteX420" fmla="*/ 278707 w 4724401"/>
              <a:gd name="connsiteY420" fmla="*/ 1352270 h 6858000"/>
              <a:gd name="connsiteX421" fmla="*/ 321570 w 4724401"/>
              <a:gd name="connsiteY421" fmla="*/ 1861610 h 6858000"/>
              <a:gd name="connsiteX422" fmla="*/ 294281 w 4724401"/>
              <a:gd name="connsiteY422" fmla="*/ 1440658 h 6858000"/>
              <a:gd name="connsiteX423" fmla="*/ 1423821 w 4724401"/>
              <a:gd name="connsiteY423" fmla="*/ 1351958 h 6858000"/>
              <a:gd name="connsiteX424" fmla="*/ 1638521 w 4724401"/>
              <a:gd name="connsiteY424" fmla="*/ 1908470 h 6858000"/>
              <a:gd name="connsiteX425" fmla="*/ 1754199 w 4724401"/>
              <a:gd name="connsiteY425" fmla="*/ 2149284 h 6858000"/>
              <a:gd name="connsiteX426" fmla="*/ 1908359 w 4724401"/>
              <a:gd name="connsiteY426" fmla="*/ 2364988 h 6858000"/>
              <a:gd name="connsiteX427" fmla="*/ 1647661 w 4724401"/>
              <a:gd name="connsiteY427" fmla="*/ 1825945 h 6858000"/>
              <a:gd name="connsiteX428" fmla="*/ 1423821 w 4724401"/>
              <a:gd name="connsiteY428" fmla="*/ 1351958 h 6858000"/>
              <a:gd name="connsiteX429" fmla="*/ 1431890 w 4724401"/>
              <a:gd name="connsiteY429" fmla="*/ 1306475 h 6858000"/>
              <a:gd name="connsiteX430" fmla="*/ 1507597 w 4724401"/>
              <a:gd name="connsiteY430" fmla="*/ 1446132 h 6858000"/>
              <a:gd name="connsiteX431" fmla="*/ 1674586 w 4724401"/>
              <a:gd name="connsiteY431" fmla="*/ 1813832 h 6858000"/>
              <a:gd name="connsiteX432" fmla="*/ 1815950 w 4724401"/>
              <a:gd name="connsiteY432" fmla="*/ 2128564 h 6858000"/>
              <a:gd name="connsiteX433" fmla="*/ 1984242 w 4724401"/>
              <a:gd name="connsiteY433" fmla="*/ 2430829 h 6858000"/>
              <a:gd name="connsiteX434" fmla="*/ 2014023 w 4724401"/>
              <a:gd name="connsiteY434" fmla="*/ 2450995 h 6858000"/>
              <a:gd name="connsiteX435" fmla="*/ 1747337 w 4724401"/>
              <a:gd name="connsiteY435" fmla="*/ 1855264 h 6858000"/>
              <a:gd name="connsiteX436" fmla="*/ 1533749 w 4724401"/>
              <a:gd name="connsiteY436" fmla="*/ 1478656 h 6858000"/>
              <a:gd name="connsiteX437" fmla="*/ 1431890 w 4724401"/>
              <a:gd name="connsiteY437" fmla="*/ 1306475 h 6858000"/>
              <a:gd name="connsiteX438" fmla="*/ 655236 w 4724401"/>
              <a:gd name="connsiteY438" fmla="*/ 1268632 h 6858000"/>
              <a:gd name="connsiteX439" fmla="*/ 839521 w 4724401"/>
              <a:gd name="connsiteY439" fmla="*/ 1685315 h 6858000"/>
              <a:gd name="connsiteX440" fmla="*/ 1109416 w 4724401"/>
              <a:gd name="connsiteY440" fmla="*/ 2061663 h 6858000"/>
              <a:gd name="connsiteX441" fmla="*/ 1298300 w 4724401"/>
              <a:gd name="connsiteY441" fmla="*/ 2247742 h 6858000"/>
              <a:gd name="connsiteX442" fmla="*/ 1125871 w 4724401"/>
              <a:gd name="connsiteY442" fmla="*/ 1989513 h 6858000"/>
              <a:gd name="connsiteX443" fmla="*/ 981574 w 4724401"/>
              <a:gd name="connsiteY443" fmla="*/ 1783157 h 6858000"/>
              <a:gd name="connsiteX444" fmla="*/ 922198 w 4724401"/>
              <a:gd name="connsiteY444" fmla="*/ 1677437 h 6858000"/>
              <a:gd name="connsiteX445" fmla="*/ 869293 w 4724401"/>
              <a:gd name="connsiteY445" fmla="*/ 1583214 h 6858000"/>
              <a:gd name="connsiteX446" fmla="*/ 751431 w 4724401"/>
              <a:gd name="connsiteY446" fmla="*/ 1405731 h 6858000"/>
              <a:gd name="connsiteX447" fmla="*/ 291466 w 4724401"/>
              <a:gd name="connsiteY447" fmla="*/ 1250369 h 6858000"/>
              <a:gd name="connsiteX448" fmla="*/ 323180 w 4724401"/>
              <a:gd name="connsiteY448" fmla="*/ 1435283 h 6858000"/>
              <a:gd name="connsiteX449" fmla="*/ 349381 w 4724401"/>
              <a:gd name="connsiteY449" fmla="*/ 1875041 h 6858000"/>
              <a:gd name="connsiteX450" fmla="*/ 374363 w 4724401"/>
              <a:gd name="connsiteY450" fmla="*/ 1506494 h 6858000"/>
              <a:gd name="connsiteX451" fmla="*/ 302168 w 4724401"/>
              <a:gd name="connsiteY451" fmla="*/ 1274495 h 6858000"/>
              <a:gd name="connsiteX452" fmla="*/ 291466 w 4724401"/>
              <a:gd name="connsiteY452" fmla="*/ 1250369 h 6858000"/>
              <a:gd name="connsiteX453" fmla="*/ 678222 w 4724401"/>
              <a:gd name="connsiteY453" fmla="*/ 1248670 h 6858000"/>
              <a:gd name="connsiteX454" fmla="*/ 775536 w 4724401"/>
              <a:gd name="connsiteY454" fmla="*/ 1388015 h 6858000"/>
              <a:gd name="connsiteX455" fmla="*/ 894529 w 4724401"/>
              <a:gd name="connsiteY455" fmla="*/ 1567739 h 6858000"/>
              <a:gd name="connsiteX456" fmla="*/ 948000 w 4724401"/>
              <a:gd name="connsiteY456" fmla="*/ 1663088 h 6858000"/>
              <a:gd name="connsiteX457" fmla="*/ 1006812 w 4724401"/>
              <a:gd name="connsiteY457" fmla="*/ 1767683 h 6858000"/>
              <a:gd name="connsiteX458" fmla="*/ 1149133 w 4724401"/>
              <a:gd name="connsiteY458" fmla="*/ 1971513 h 6858000"/>
              <a:gd name="connsiteX459" fmla="*/ 1333952 w 4724401"/>
              <a:gd name="connsiteY459" fmla="*/ 2251620 h 6858000"/>
              <a:gd name="connsiteX460" fmla="*/ 1337329 w 4724401"/>
              <a:gd name="connsiteY460" fmla="*/ 2258350 h 6858000"/>
              <a:gd name="connsiteX461" fmla="*/ 1014726 w 4724401"/>
              <a:gd name="connsiteY461" fmla="*/ 1615556 h 6858000"/>
              <a:gd name="connsiteX462" fmla="*/ 678222 w 4724401"/>
              <a:gd name="connsiteY462" fmla="*/ 1248670 h 6858000"/>
              <a:gd name="connsiteX463" fmla="*/ 4002475 w 4724401"/>
              <a:gd name="connsiteY463" fmla="*/ 1037802 h 6858000"/>
              <a:gd name="connsiteX464" fmla="*/ 4000324 w 4724401"/>
              <a:gd name="connsiteY464" fmla="*/ 1039362 h 6858000"/>
              <a:gd name="connsiteX465" fmla="*/ 4002862 w 4724401"/>
              <a:gd name="connsiteY465" fmla="*/ 1042866 h 6858000"/>
              <a:gd name="connsiteX466" fmla="*/ 4002475 w 4724401"/>
              <a:gd name="connsiteY466" fmla="*/ 1037802 h 6858000"/>
              <a:gd name="connsiteX467" fmla="*/ 506322 w 4724401"/>
              <a:gd name="connsiteY467" fmla="*/ 1020997 h 6858000"/>
              <a:gd name="connsiteX468" fmla="*/ 533068 w 4724401"/>
              <a:gd name="connsiteY468" fmla="*/ 1029409 h 6858000"/>
              <a:gd name="connsiteX469" fmla="*/ 1232525 w 4724401"/>
              <a:gd name="connsiteY469" fmla="*/ 1804675 h 6858000"/>
              <a:gd name="connsiteX470" fmla="*/ 1388858 w 4724401"/>
              <a:gd name="connsiteY470" fmla="*/ 2368011 h 6858000"/>
              <a:gd name="connsiteX471" fmla="*/ 1384098 w 4724401"/>
              <a:gd name="connsiteY471" fmla="*/ 2378125 h 6858000"/>
              <a:gd name="connsiteX472" fmla="*/ 1425393 w 4724401"/>
              <a:gd name="connsiteY472" fmla="*/ 2589124 h 6858000"/>
              <a:gd name="connsiteX473" fmla="*/ 1424001 w 4724401"/>
              <a:gd name="connsiteY473" fmla="*/ 2597541 h 6858000"/>
              <a:gd name="connsiteX474" fmla="*/ 2152729 w 4724401"/>
              <a:gd name="connsiteY474" fmla="*/ 2864487 h 6858000"/>
              <a:gd name="connsiteX475" fmla="*/ 2020609 w 4724401"/>
              <a:gd name="connsiteY475" fmla="*/ 2539671 h 6858000"/>
              <a:gd name="connsiteX476" fmla="*/ 2018920 w 4724401"/>
              <a:gd name="connsiteY476" fmla="*/ 2536309 h 6858000"/>
              <a:gd name="connsiteX477" fmla="*/ 1342441 w 4724401"/>
              <a:gd name="connsiteY477" fmla="*/ 1173017 h 6858000"/>
              <a:gd name="connsiteX478" fmla="*/ 1367925 w 4724401"/>
              <a:gd name="connsiteY478" fmla="*/ 1135648 h 6858000"/>
              <a:gd name="connsiteX479" fmla="*/ 1771401 w 4724401"/>
              <a:gd name="connsiteY479" fmla="*/ 1806673 h 6858000"/>
              <a:gd name="connsiteX480" fmla="*/ 1972385 w 4724401"/>
              <a:gd name="connsiteY480" fmla="*/ 2198735 h 6858000"/>
              <a:gd name="connsiteX481" fmla="*/ 2040892 w 4724401"/>
              <a:gd name="connsiteY481" fmla="*/ 2405205 h 6858000"/>
              <a:gd name="connsiteX482" fmla="*/ 2131689 w 4724401"/>
              <a:gd name="connsiteY482" fmla="*/ 1936926 h 6858000"/>
              <a:gd name="connsiteX483" fmla="*/ 2454820 w 4724401"/>
              <a:gd name="connsiteY483" fmla="*/ 1248808 h 6858000"/>
              <a:gd name="connsiteX484" fmla="*/ 2492512 w 4724401"/>
              <a:gd name="connsiteY484" fmla="*/ 1302920 h 6858000"/>
              <a:gd name="connsiteX485" fmla="*/ 2081216 w 4724401"/>
              <a:gd name="connsiteY485" fmla="*/ 2527513 h 6858000"/>
              <a:gd name="connsiteX486" fmla="*/ 2081211 w 4724401"/>
              <a:gd name="connsiteY486" fmla="*/ 2528916 h 6858000"/>
              <a:gd name="connsiteX487" fmla="*/ 2199067 w 4724401"/>
              <a:gd name="connsiteY487" fmla="*/ 2884061 h 6858000"/>
              <a:gd name="connsiteX488" fmla="*/ 3192586 w 4724401"/>
              <a:gd name="connsiteY488" fmla="*/ 3411496 h 6858000"/>
              <a:gd name="connsiteX489" fmla="*/ 3182620 w 4724401"/>
              <a:gd name="connsiteY489" fmla="*/ 3483279 h 6858000"/>
              <a:gd name="connsiteX490" fmla="*/ 2435119 w 4724401"/>
              <a:gd name="connsiteY490" fmla="*/ 3080173 h 6858000"/>
              <a:gd name="connsiteX491" fmla="*/ 2410152 w 4724401"/>
              <a:gd name="connsiteY491" fmla="*/ 3063751 h 6858000"/>
              <a:gd name="connsiteX492" fmla="*/ 2408099 w 4724401"/>
              <a:gd name="connsiteY492" fmla="*/ 3064403 h 6858000"/>
              <a:gd name="connsiteX493" fmla="*/ 2407218 w 4724401"/>
              <a:gd name="connsiteY493" fmla="*/ 3070324 h 6858000"/>
              <a:gd name="connsiteX494" fmla="*/ 2380138 w 4724401"/>
              <a:gd name="connsiteY494" fmla="*/ 3099341 h 6858000"/>
              <a:gd name="connsiteX495" fmla="*/ 1765923 w 4724401"/>
              <a:gd name="connsiteY495" fmla="*/ 3581043 h 6858000"/>
              <a:gd name="connsiteX496" fmla="*/ 1702258 w 4724401"/>
              <a:gd name="connsiteY496" fmla="*/ 3612286 h 6858000"/>
              <a:gd name="connsiteX497" fmla="*/ 1538370 w 4724401"/>
              <a:gd name="connsiteY497" fmla="*/ 3811804 h 6858000"/>
              <a:gd name="connsiteX498" fmla="*/ 542867 w 4724401"/>
              <a:gd name="connsiteY498" fmla="*/ 4944092 h 6858000"/>
              <a:gd name="connsiteX499" fmla="*/ 515800 w 4724401"/>
              <a:gd name="connsiteY499" fmla="*/ 4862180 h 6858000"/>
              <a:gd name="connsiteX500" fmla="*/ 909145 w 4724401"/>
              <a:gd name="connsiteY500" fmla="*/ 4199225 h 6858000"/>
              <a:gd name="connsiteX501" fmla="*/ 1214067 w 4724401"/>
              <a:gd name="connsiteY501" fmla="*/ 3908561 h 6858000"/>
              <a:gd name="connsiteX502" fmla="*/ 640967 w 4724401"/>
              <a:gd name="connsiteY502" fmla="*/ 4105601 h 6858000"/>
              <a:gd name="connsiteX503" fmla="*/ 112563 w 4724401"/>
              <a:gd name="connsiteY503" fmla="*/ 4396952 h 6858000"/>
              <a:gd name="connsiteX504" fmla="*/ 0 w 4724401"/>
              <a:gd name="connsiteY504" fmla="*/ 4466006 h 6858000"/>
              <a:gd name="connsiteX505" fmla="*/ 0 w 4724401"/>
              <a:gd name="connsiteY505" fmla="*/ 4233763 h 6858000"/>
              <a:gd name="connsiteX506" fmla="*/ 36881 w 4724401"/>
              <a:gd name="connsiteY506" fmla="*/ 4200118 h 6858000"/>
              <a:gd name="connsiteX507" fmla="*/ 910534 w 4724401"/>
              <a:gd name="connsiteY507" fmla="*/ 3629753 h 6858000"/>
              <a:gd name="connsiteX508" fmla="*/ 1578717 w 4724401"/>
              <a:gd name="connsiteY508" fmla="*/ 3575982 h 6858000"/>
              <a:gd name="connsiteX509" fmla="*/ 2338780 w 4724401"/>
              <a:gd name="connsiteY509" fmla="*/ 3033725 h 6858000"/>
              <a:gd name="connsiteX510" fmla="*/ 1807991 w 4724401"/>
              <a:gd name="connsiteY510" fmla="*/ 2807184 h 6858000"/>
              <a:gd name="connsiteX511" fmla="*/ 1416358 w 4724401"/>
              <a:gd name="connsiteY511" fmla="*/ 3112571 h 6858000"/>
              <a:gd name="connsiteX512" fmla="*/ 939066 w 4724401"/>
              <a:gd name="connsiteY512" fmla="*/ 3378798 h 6858000"/>
              <a:gd name="connsiteX513" fmla="*/ 115099 w 4724401"/>
              <a:gd name="connsiteY513" fmla="*/ 3607650 h 6858000"/>
              <a:gd name="connsiteX514" fmla="*/ 97284 w 4724401"/>
              <a:gd name="connsiteY514" fmla="*/ 3520393 h 6858000"/>
              <a:gd name="connsiteX515" fmla="*/ 922050 w 4724401"/>
              <a:gd name="connsiteY515" fmla="*/ 3074867 h 6858000"/>
              <a:gd name="connsiteX516" fmla="*/ 1405265 w 4724401"/>
              <a:gd name="connsiteY516" fmla="*/ 3016319 h 6858000"/>
              <a:gd name="connsiteX517" fmla="*/ 1407512 w 4724401"/>
              <a:gd name="connsiteY517" fmla="*/ 3018001 h 6858000"/>
              <a:gd name="connsiteX518" fmla="*/ 1726266 w 4724401"/>
              <a:gd name="connsiteY518" fmla="*/ 2777274 h 6858000"/>
              <a:gd name="connsiteX519" fmla="*/ 625390 w 4724401"/>
              <a:gd name="connsiteY519" fmla="*/ 2514541 h 6858000"/>
              <a:gd name="connsiteX520" fmla="*/ 619799 w 4724401"/>
              <a:gd name="connsiteY520" fmla="*/ 2527180 h 6858000"/>
              <a:gd name="connsiteX521" fmla="*/ 310030 w 4724401"/>
              <a:gd name="connsiteY521" fmla="*/ 2771818 h 6858000"/>
              <a:gd name="connsiteX522" fmla="*/ 173877 w 4724401"/>
              <a:gd name="connsiteY522" fmla="*/ 2937056 h 6858000"/>
              <a:gd name="connsiteX523" fmla="*/ 77889 w 4724401"/>
              <a:gd name="connsiteY523" fmla="*/ 3138440 h 6858000"/>
              <a:gd name="connsiteX524" fmla="*/ 0 w 4724401"/>
              <a:gd name="connsiteY524" fmla="*/ 3271395 h 6858000"/>
              <a:gd name="connsiteX525" fmla="*/ 0 w 4724401"/>
              <a:gd name="connsiteY525" fmla="*/ 3153002 h 6858000"/>
              <a:gd name="connsiteX526" fmla="*/ 2386 w 4724401"/>
              <a:gd name="connsiteY526" fmla="*/ 3149203 h 6858000"/>
              <a:gd name="connsiteX527" fmla="*/ 89753 w 4724401"/>
              <a:gd name="connsiteY527" fmla="*/ 2987702 h 6858000"/>
              <a:gd name="connsiteX528" fmla="*/ 76869 w 4724401"/>
              <a:gd name="connsiteY528" fmla="*/ 3005404 h 6858000"/>
              <a:gd name="connsiteX529" fmla="*/ 32049 w 4724401"/>
              <a:gd name="connsiteY529" fmla="*/ 3065814 h 6858000"/>
              <a:gd name="connsiteX530" fmla="*/ 0 w 4724401"/>
              <a:gd name="connsiteY530" fmla="*/ 3108744 h 6858000"/>
              <a:gd name="connsiteX531" fmla="*/ 0 w 4724401"/>
              <a:gd name="connsiteY531" fmla="*/ 3058059 h 6858000"/>
              <a:gd name="connsiteX532" fmla="*/ 7610 w 4724401"/>
              <a:gd name="connsiteY532" fmla="*/ 3047889 h 6858000"/>
              <a:gd name="connsiteX533" fmla="*/ 52419 w 4724401"/>
              <a:gd name="connsiteY533" fmla="*/ 2987479 h 6858000"/>
              <a:gd name="connsiteX534" fmla="*/ 59142 w 4724401"/>
              <a:gd name="connsiteY534" fmla="*/ 2978488 h 6858000"/>
              <a:gd name="connsiteX535" fmla="*/ 0 w 4724401"/>
              <a:gd name="connsiteY535" fmla="*/ 3015334 h 6858000"/>
              <a:gd name="connsiteX536" fmla="*/ 0 w 4724401"/>
              <a:gd name="connsiteY536" fmla="*/ 2914286 h 6858000"/>
              <a:gd name="connsiteX537" fmla="*/ 36383 w 4724401"/>
              <a:gd name="connsiteY537" fmla="*/ 2901128 h 6858000"/>
              <a:gd name="connsiteX538" fmla="*/ 156329 w 4724401"/>
              <a:gd name="connsiteY538" fmla="*/ 2840533 h 6858000"/>
              <a:gd name="connsiteX539" fmla="*/ 358355 w 4724401"/>
              <a:gd name="connsiteY539" fmla="*/ 2620471 h 6858000"/>
              <a:gd name="connsiteX540" fmla="*/ 510577 w 4724401"/>
              <a:gd name="connsiteY540" fmla="*/ 2501244 h 6858000"/>
              <a:gd name="connsiteX541" fmla="*/ 211967 w 4724401"/>
              <a:gd name="connsiteY541" fmla="*/ 2479171 h 6858000"/>
              <a:gd name="connsiteX542" fmla="*/ 0 w 4724401"/>
              <a:gd name="connsiteY542" fmla="*/ 2476398 h 6858000"/>
              <a:gd name="connsiteX543" fmla="*/ 0 w 4724401"/>
              <a:gd name="connsiteY543" fmla="*/ 2389189 h 6858000"/>
              <a:gd name="connsiteX544" fmla="*/ 103062 w 4724401"/>
              <a:gd name="connsiteY544" fmla="*/ 2389518 h 6858000"/>
              <a:gd name="connsiteX545" fmla="*/ 510734 w 4724401"/>
              <a:gd name="connsiteY545" fmla="*/ 2416201 h 6858000"/>
              <a:gd name="connsiteX546" fmla="*/ 279257 w 4724401"/>
              <a:gd name="connsiteY546" fmla="*/ 2092102 h 6858000"/>
              <a:gd name="connsiteX547" fmla="*/ 65265 w 4724401"/>
              <a:gd name="connsiteY547" fmla="*/ 2006049 h 6858000"/>
              <a:gd name="connsiteX548" fmla="*/ 0 w 4724401"/>
              <a:gd name="connsiteY548" fmla="*/ 1982532 h 6858000"/>
              <a:gd name="connsiteX549" fmla="*/ 0 w 4724401"/>
              <a:gd name="connsiteY549" fmla="*/ 1912789 h 6858000"/>
              <a:gd name="connsiteX550" fmla="*/ 97460 w 4724401"/>
              <a:gd name="connsiteY550" fmla="*/ 1953725 h 6858000"/>
              <a:gd name="connsiteX551" fmla="*/ 221272 w 4724401"/>
              <a:gd name="connsiteY551" fmla="*/ 1980766 h 6858000"/>
              <a:gd name="connsiteX552" fmla="*/ 116765 w 4724401"/>
              <a:gd name="connsiteY552" fmla="*/ 1911033 h 6858000"/>
              <a:gd name="connsiteX553" fmla="*/ 16405 w 4724401"/>
              <a:gd name="connsiteY553" fmla="*/ 1803412 h 6858000"/>
              <a:gd name="connsiteX554" fmla="*/ 0 w 4724401"/>
              <a:gd name="connsiteY554" fmla="*/ 1784777 h 6858000"/>
              <a:gd name="connsiteX555" fmla="*/ 0 w 4724401"/>
              <a:gd name="connsiteY555" fmla="*/ 1740082 h 6858000"/>
              <a:gd name="connsiteX556" fmla="*/ 39394 w 4724401"/>
              <a:gd name="connsiteY556" fmla="*/ 1784856 h 6858000"/>
              <a:gd name="connsiteX557" fmla="*/ 135813 w 4724401"/>
              <a:gd name="connsiteY557" fmla="*/ 1888838 h 6858000"/>
              <a:gd name="connsiteX558" fmla="*/ 242575 w 4724401"/>
              <a:gd name="connsiteY558" fmla="*/ 1958841 h 6858000"/>
              <a:gd name="connsiteX559" fmla="*/ 82197 w 4724401"/>
              <a:gd name="connsiteY559" fmla="*/ 1754826 h 6858000"/>
              <a:gd name="connsiteX560" fmla="*/ 0 w 4724401"/>
              <a:gd name="connsiteY560" fmla="*/ 1679650 h 6858000"/>
              <a:gd name="connsiteX561" fmla="*/ 0 w 4724401"/>
              <a:gd name="connsiteY561" fmla="*/ 1602463 h 6858000"/>
              <a:gd name="connsiteX562" fmla="*/ 84689 w 4724401"/>
              <a:gd name="connsiteY562" fmla="*/ 1677442 h 6858000"/>
              <a:gd name="connsiteX563" fmla="*/ 298437 w 4724401"/>
              <a:gd name="connsiteY563" fmla="*/ 1968019 h 6858000"/>
              <a:gd name="connsiteX564" fmla="*/ 227269 w 4724401"/>
              <a:gd name="connsiteY564" fmla="*/ 1114064 h 6858000"/>
              <a:gd name="connsiteX565" fmla="*/ 248003 w 4724401"/>
              <a:gd name="connsiteY565" fmla="*/ 1089613 h 6858000"/>
              <a:gd name="connsiteX566" fmla="*/ 427020 w 4724401"/>
              <a:gd name="connsiteY566" fmla="*/ 1619803 h 6858000"/>
              <a:gd name="connsiteX567" fmla="*/ 340345 w 4724401"/>
              <a:gd name="connsiteY567" fmla="*/ 2027739 h 6858000"/>
              <a:gd name="connsiteX568" fmla="*/ 360865 w 4724401"/>
              <a:gd name="connsiteY568" fmla="*/ 2044827 h 6858000"/>
              <a:gd name="connsiteX569" fmla="*/ 560414 w 4724401"/>
              <a:gd name="connsiteY569" fmla="*/ 2421457 h 6858000"/>
              <a:gd name="connsiteX570" fmla="*/ 1359703 w 4724401"/>
              <a:gd name="connsiteY570" fmla="*/ 2578554 h 6858000"/>
              <a:gd name="connsiteX571" fmla="*/ 1359422 w 4724401"/>
              <a:gd name="connsiteY571" fmla="*/ 2577994 h 6858000"/>
              <a:gd name="connsiteX572" fmla="*/ 828701 w 4724401"/>
              <a:gd name="connsiteY572" fmla="*/ 1839520 h 6858000"/>
              <a:gd name="connsiteX573" fmla="*/ 494427 w 4724401"/>
              <a:gd name="connsiteY573" fmla="*/ 1092333 h 6858000"/>
              <a:gd name="connsiteX574" fmla="*/ 506322 w 4724401"/>
              <a:gd name="connsiteY574" fmla="*/ 1020997 h 6858000"/>
              <a:gd name="connsiteX575" fmla="*/ 4570198 w 4724401"/>
              <a:gd name="connsiteY575" fmla="*/ 978081 h 6858000"/>
              <a:gd name="connsiteX576" fmla="*/ 4523691 w 4724401"/>
              <a:gd name="connsiteY576" fmla="*/ 1127776 h 6858000"/>
              <a:gd name="connsiteX577" fmla="*/ 4509875 w 4724401"/>
              <a:gd name="connsiteY577" fmla="*/ 1167552 h 6858000"/>
              <a:gd name="connsiteX578" fmla="*/ 4478168 w 4724401"/>
              <a:gd name="connsiteY578" fmla="*/ 1260735 h 6858000"/>
              <a:gd name="connsiteX579" fmla="*/ 4409309 w 4724401"/>
              <a:gd name="connsiteY579" fmla="*/ 1666996 h 6858000"/>
              <a:gd name="connsiteX580" fmla="*/ 4370031 w 4724401"/>
              <a:gd name="connsiteY580" fmla="*/ 1955666 h 6858000"/>
              <a:gd name="connsiteX581" fmla="*/ 4570198 w 4724401"/>
              <a:gd name="connsiteY581" fmla="*/ 978081 h 6858000"/>
              <a:gd name="connsiteX582" fmla="*/ 4557898 w 4724401"/>
              <a:gd name="connsiteY582" fmla="*/ 900011 h 6858000"/>
              <a:gd name="connsiteX583" fmla="*/ 4344840 w 4724401"/>
              <a:gd name="connsiteY583" fmla="*/ 1922038 h 6858000"/>
              <a:gd name="connsiteX584" fmla="*/ 4378710 w 4724401"/>
              <a:gd name="connsiteY584" fmla="*/ 1665516 h 6858000"/>
              <a:gd name="connsiteX585" fmla="*/ 4448798 w 4724401"/>
              <a:gd name="connsiteY585" fmla="*/ 1253024 h 6858000"/>
              <a:gd name="connsiteX586" fmla="*/ 4480315 w 4724401"/>
              <a:gd name="connsiteY586" fmla="*/ 1158454 h 6858000"/>
              <a:gd name="connsiteX587" fmla="*/ 4494133 w 4724401"/>
              <a:gd name="connsiteY587" fmla="*/ 1118676 h 6858000"/>
              <a:gd name="connsiteX588" fmla="*/ 4557898 w 4724401"/>
              <a:gd name="connsiteY588" fmla="*/ 900011 h 6858000"/>
              <a:gd name="connsiteX589" fmla="*/ 3607114 w 4724401"/>
              <a:gd name="connsiteY589" fmla="*/ 467441 h 6858000"/>
              <a:gd name="connsiteX590" fmla="*/ 3296242 w 4724401"/>
              <a:gd name="connsiteY590" fmla="*/ 807991 h 6858000"/>
              <a:gd name="connsiteX591" fmla="*/ 3174674 w 4724401"/>
              <a:gd name="connsiteY591" fmla="*/ 919759 h 6858000"/>
              <a:gd name="connsiteX592" fmla="*/ 3042978 w 4724401"/>
              <a:gd name="connsiteY592" fmla="*/ 1054894 h 6858000"/>
              <a:gd name="connsiteX593" fmla="*/ 2968914 w 4724401"/>
              <a:gd name="connsiteY593" fmla="*/ 1133756 h 6858000"/>
              <a:gd name="connsiteX594" fmla="*/ 3103823 w 4724401"/>
              <a:gd name="connsiteY594" fmla="*/ 1026814 h 6858000"/>
              <a:gd name="connsiteX595" fmla="*/ 3607114 w 4724401"/>
              <a:gd name="connsiteY595" fmla="*/ 467441 h 6858000"/>
              <a:gd name="connsiteX596" fmla="*/ 3744487 w 4724401"/>
              <a:gd name="connsiteY596" fmla="*/ 383136 h 6858000"/>
              <a:gd name="connsiteX597" fmla="*/ 3970213 w 4724401"/>
              <a:gd name="connsiteY597" fmla="*/ 995559 h 6858000"/>
              <a:gd name="connsiteX598" fmla="*/ 3744487 w 4724401"/>
              <a:gd name="connsiteY598" fmla="*/ 383136 h 6858000"/>
              <a:gd name="connsiteX599" fmla="*/ 3624562 w 4724401"/>
              <a:gd name="connsiteY599" fmla="*/ 367041 h 6858000"/>
              <a:gd name="connsiteX600" fmla="*/ 3489712 w 4724401"/>
              <a:gd name="connsiteY600" fmla="*/ 485386 h 6858000"/>
              <a:gd name="connsiteX601" fmla="*/ 3182994 w 4724401"/>
              <a:gd name="connsiteY601" fmla="*/ 828265 h 6858000"/>
              <a:gd name="connsiteX602" fmla="*/ 2892114 w 4724401"/>
              <a:gd name="connsiteY602" fmla="*/ 1172635 h 6858000"/>
              <a:gd name="connsiteX603" fmla="*/ 3021459 w 4724401"/>
              <a:gd name="connsiteY603" fmla="*/ 1035385 h 6858000"/>
              <a:gd name="connsiteX604" fmla="*/ 3153873 w 4724401"/>
              <a:gd name="connsiteY604" fmla="*/ 898971 h 6858000"/>
              <a:gd name="connsiteX605" fmla="*/ 3276511 w 4724401"/>
              <a:gd name="connsiteY605" fmla="*/ 786423 h 6858000"/>
              <a:gd name="connsiteX606" fmla="*/ 3584154 w 4724401"/>
              <a:gd name="connsiteY606" fmla="*/ 448218 h 6858000"/>
              <a:gd name="connsiteX607" fmla="*/ 3624562 w 4724401"/>
              <a:gd name="connsiteY607" fmla="*/ 367041 h 6858000"/>
              <a:gd name="connsiteX608" fmla="*/ 3766672 w 4724401"/>
              <a:gd name="connsiteY608" fmla="*/ 359429 h 6858000"/>
              <a:gd name="connsiteX609" fmla="*/ 3996338 w 4724401"/>
              <a:gd name="connsiteY609" fmla="*/ 968237 h 6858000"/>
              <a:gd name="connsiteX610" fmla="*/ 3766672 w 4724401"/>
              <a:gd name="connsiteY610" fmla="*/ 359429 h 6858000"/>
              <a:gd name="connsiteX611" fmla="*/ 3882765 w 4724401"/>
              <a:gd name="connsiteY611" fmla="*/ 0 h 6858000"/>
              <a:gd name="connsiteX612" fmla="*/ 3995099 w 4724401"/>
              <a:gd name="connsiteY612" fmla="*/ 0 h 6858000"/>
              <a:gd name="connsiteX613" fmla="*/ 4163818 w 4724401"/>
              <a:gd name="connsiteY613" fmla="*/ 234104 h 6858000"/>
              <a:gd name="connsiteX614" fmla="*/ 4172099 w 4724401"/>
              <a:gd name="connsiteY614" fmla="*/ 234207 h 6858000"/>
              <a:gd name="connsiteX615" fmla="*/ 4628589 w 4724401"/>
              <a:gd name="connsiteY615" fmla="*/ 289746 h 6858000"/>
              <a:gd name="connsiteX616" fmla="*/ 4724401 w 4724401"/>
              <a:gd name="connsiteY616" fmla="*/ 281632 h 6858000"/>
              <a:gd name="connsiteX617" fmla="*/ 4724401 w 4724401"/>
              <a:gd name="connsiteY617" fmla="*/ 330664 h 6858000"/>
              <a:gd name="connsiteX618" fmla="*/ 4657975 w 4724401"/>
              <a:gd name="connsiteY618" fmla="*/ 338772 h 6858000"/>
              <a:gd name="connsiteX619" fmla="*/ 4227047 w 4724401"/>
              <a:gd name="connsiteY619" fmla="*/ 313415 h 6858000"/>
              <a:gd name="connsiteX620" fmla="*/ 4346041 w 4724401"/>
              <a:gd name="connsiteY620" fmla="*/ 456086 h 6858000"/>
              <a:gd name="connsiteX621" fmla="*/ 4599604 w 4724401"/>
              <a:gd name="connsiteY621" fmla="*/ 723178 h 6858000"/>
              <a:gd name="connsiteX622" fmla="*/ 4724401 w 4724401"/>
              <a:gd name="connsiteY622" fmla="*/ 833497 h 6858000"/>
              <a:gd name="connsiteX623" fmla="*/ 4724401 w 4724401"/>
              <a:gd name="connsiteY623" fmla="*/ 950118 h 6858000"/>
              <a:gd name="connsiteX624" fmla="*/ 4655015 w 4724401"/>
              <a:gd name="connsiteY624" fmla="*/ 891426 h 6858000"/>
              <a:gd name="connsiteX625" fmla="*/ 4348002 w 4724401"/>
              <a:gd name="connsiteY625" fmla="*/ 2205895 h 6858000"/>
              <a:gd name="connsiteX626" fmla="*/ 4262250 w 4724401"/>
              <a:gd name="connsiteY626" fmla="*/ 2219972 h 6858000"/>
              <a:gd name="connsiteX627" fmla="*/ 4550611 w 4724401"/>
              <a:gd name="connsiteY627" fmla="*/ 817540 h 6858000"/>
              <a:gd name="connsiteX628" fmla="*/ 4564418 w 4724401"/>
              <a:gd name="connsiteY628" fmla="*/ 808293 h 6858000"/>
              <a:gd name="connsiteX629" fmla="*/ 4266388 w 4724401"/>
              <a:gd name="connsiteY629" fmla="*/ 500083 h 6858000"/>
              <a:gd name="connsiteX630" fmla="*/ 4032842 w 4724401"/>
              <a:gd name="connsiteY630" fmla="*/ 211809 h 6858000"/>
              <a:gd name="connsiteX631" fmla="*/ 3721337 w 4724401"/>
              <a:gd name="connsiteY631" fmla="*/ 0 h 6858000"/>
              <a:gd name="connsiteX632" fmla="*/ 3797544 w 4724401"/>
              <a:gd name="connsiteY632" fmla="*/ 0 h 6858000"/>
              <a:gd name="connsiteX633" fmla="*/ 3775734 w 4724401"/>
              <a:gd name="connsiteY633" fmla="*/ 95131 h 6858000"/>
              <a:gd name="connsiteX634" fmla="*/ 3724807 w 4724401"/>
              <a:gd name="connsiteY634" fmla="*/ 272257 h 6858000"/>
              <a:gd name="connsiteX635" fmla="*/ 3726844 w 4724401"/>
              <a:gd name="connsiteY635" fmla="*/ 282988 h 6858000"/>
              <a:gd name="connsiteX636" fmla="*/ 3742664 w 4724401"/>
              <a:gd name="connsiteY636" fmla="*/ 279918 h 6858000"/>
              <a:gd name="connsiteX637" fmla="*/ 4103910 w 4724401"/>
              <a:gd name="connsiteY637" fmla="*/ 1161917 h 6858000"/>
              <a:gd name="connsiteX638" fmla="*/ 4020269 w 4724401"/>
              <a:gd name="connsiteY638" fmla="*/ 1200406 h 6858000"/>
              <a:gd name="connsiteX639" fmla="*/ 3674882 w 4724401"/>
              <a:gd name="connsiteY639" fmla="*/ 488524 h 6858000"/>
              <a:gd name="connsiteX640" fmla="*/ 3132682 w 4724401"/>
              <a:gd name="connsiteY640" fmla="*/ 1072284 h 6858000"/>
              <a:gd name="connsiteX641" fmla="*/ 2716346 w 4724401"/>
              <a:gd name="connsiteY641" fmla="*/ 1276376 h 6858000"/>
              <a:gd name="connsiteX642" fmla="*/ 2716772 w 4724401"/>
              <a:gd name="connsiteY642" fmla="*/ 1255462 h 6858000"/>
              <a:gd name="connsiteX643" fmla="*/ 3471096 w 4724401"/>
              <a:gd name="connsiteY643" fmla="*/ 437072 h 6858000"/>
              <a:gd name="connsiteX644" fmla="*/ 3639057 w 4724401"/>
              <a:gd name="connsiteY644" fmla="*/ 286334 h 6858000"/>
              <a:gd name="connsiteX645" fmla="*/ 3640309 w 4724401"/>
              <a:gd name="connsiteY645" fmla="*/ 284664 h 6858000"/>
              <a:gd name="connsiteX646" fmla="*/ 3646022 w 4724401"/>
              <a:gd name="connsiteY646" fmla="*/ 276711 h 6858000"/>
              <a:gd name="connsiteX647" fmla="*/ 3707943 w 4724401"/>
              <a:gd name="connsiteY647" fmla="*/ 65958 h 6858000"/>
              <a:gd name="connsiteX648" fmla="*/ 2867960 w 4724401"/>
              <a:gd name="connsiteY648" fmla="*/ 0 h 6858000"/>
              <a:gd name="connsiteX649" fmla="*/ 2926351 w 4724401"/>
              <a:gd name="connsiteY649" fmla="*/ 0 h 6858000"/>
              <a:gd name="connsiteX650" fmla="*/ 2902823 w 4724401"/>
              <a:gd name="connsiteY650" fmla="*/ 262929 h 6858000"/>
              <a:gd name="connsiteX651" fmla="*/ 2940663 w 4724401"/>
              <a:gd name="connsiteY651" fmla="*/ 140884 h 6858000"/>
              <a:gd name="connsiteX652" fmla="*/ 2947039 w 4724401"/>
              <a:gd name="connsiteY652" fmla="*/ 122524 h 6858000"/>
              <a:gd name="connsiteX653" fmla="*/ 2984316 w 4724401"/>
              <a:gd name="connsiteY653" fmla="*/ 0 h 6858000"/>
              <a:gd name="connsiteX654" fmla="*/ 3016114 w 4724401"/>
              <a:gd name="connsiteY654" fmla="*/ 0 h 6858000"/>
              <a:gd name="connsiteX655" fmla="*/ 2979949 w 4724401"/>
              <a:gd name="connsiteY655" fmla="*/ 119274 h 6858000"/>
              <a:gd name="connsiteX656" fmla="*/ 3023879 w 4724401"/>
              <a:gd name="connsiteY656" fmla="*/ 0 h 6858000"/>
              <a:gd name="connsiteX657" fmla="*/ 3105400 w 4724401"/>
              <a:gd name="connsiteY657" fmla="*/ 0 h 6858000"/>
              <a:gd name="connsiteX658" fmla="*/ 3094669 w 4724401"/>
              <a:gd name="connsiteY658" fmla="*/ 30308 h 6858000"/>
              <a:gd name="connsiteX659" fmla="*/ 2901945 w 4724401"/>
              <a:gd name="connsiteY659" fmla="*/ 466538 h 6858000"/>
              <a:gd name="connsiteX660" fmla="*/ 2815209 w 4724401"/>
              <a:gd name="connsiteY660" fmla="*/ 497361 h 6858000"/>
              <a:gd name="connsiteX661" fmla="*/ 2844845 w 4724401"/>
              <a:gd name="connsiteY661" fmla="*/ 127638 h 6858000"/>
              <a:gd name="connsiteX662" fmla="*/ 1057230 w 4724401"/>
              <a:gd name="connsiteY662" fmla="*/ 0 h 6858000"/>
              <a:gd name="connsiteX663" fmla="*/ 1111003 w 4724401"/>
              <a:gd name="connsiteY663" fmla="*/ 0 h 6858000"/>
              <a:gd name="connsiteX664" fmla="*/ 1125553 w 4724401"/>
              <a:gd name="connsiteY664" fmla="*/ 52588 h 6858000"/>
              <a:gd name="connsiteX665" fmla="*/ 1304276 w 4724401"/>
              <a:gd name="connsiteY665" fmla="*/ 476275 h 6858000"/>
              <a:gd name="connsiteX666" fmla="*/ 1492066 w 4724401"/>
              <a:gd name="connsiteY666" fmla="*/ 886333 h 6858000"/>
              <a:gd name="connsiteX667" fmla="*/ 1423698 w 4724401"/>
              <a:gd name="connsiteY667" fmla="*/ 710817 h 6858000"/>
              <a:gd name="connsiteX668" fmla="*/ 1357609 w 4724401"/>
              <a:gd name="connsiteY668" fmla="*/ 532892 h 6858000"/>
              <a:gd name="connsiteX669" fmla="*/ 1309550 w 4724401"/>
              <a:gd name="connsiteY669" fmla="*/ 374031 h 6858000"/>
              <a:gd name="connsiteX670" fmla="*/ 1193673 w 4724401"/>
              <a:gd name="connsiteY670" fmla="*/ 49533 h 6858000"/>
              <a:gd name="connsiteX671" fmla="*/ 1164391 w 4724401"/>
              <a:gd name="connsiteY671" fmla="*/ 0 h 6858000"/>
              <a:gd name="connsiteX672" fmla="*/ 1200666 w 4724401"/>
              <a:gd name="connsiteY672" fmla="*/ 0 h 6858000"/>
              <a:gd name="connsiteX673" fmla="*/ 1223408 w 4724401"/>
              <a:gd name="connsiteY673" fmla="*/ 38996 h 6858000"/>
              <a:gd name="connsiteX674" fmla="*/ 1339635 w 4724401"/>
              <a:gd name="connsiteY674" fmla="*/ 365517 h 6858000"/>
              <a:gd name="connsiteX675" fmla="*/ 1387469 w 4724401"/>
              <a:gd name="connsiteY675" fmla="*/ 523079 h 6858000"/>
              <a:gd name="connsiteX676" fmla="*/ 1452685 w 4724401"/>
              <a:gd name="connsiteY676" fmla="*/ 699806 h 6858000"/>
              <a:gd name="connsiteX677" fmla="*/ 1492092 w 4724401"/>
              <a:gd name="connsiteY677" fmla="*/ 800424 h 6858000"/>
              <a:gd name="connsiteX678" fmla="*/ 1455302 w 4724401"/>
              <a:gd name="connsiteY678" fmla="*/ 632913 h 6858000"/>
              <a:gd name="connsiteX679" fmla="*/ 1222336 w 4724401"/>
              <a:gd name="connsiteY679" fmla="*/ 9480 h 6858000"/>
              <a:gd name="connsiteX680" fmla="*/ 1214634 w 4724401"/>
              <a:gd name="connsiteY680" fmla="*/ 0 h 6858000"/>
              <a:gd name="connsiteX681" fmla="*/ 1289827 w 4724401"/>
              <a:gd name="connsiteY681" fmla="*/ 0 h 6858000"/>
              <a:gd name="connsiteX682" fmla="*/ 1321076 w 4724401"/>
              <a:gd name="connsiteY682" fmla="*/ 59722 h 6858000"/>
              <a:gd name="connsiteX683" fmla="*/ 1512579 w 4724401"/>
              <a:gd name="connsiteY683" fmla="*/ 626441 h 6858000"/>
              <a:gd name="connsiteX684" fmla="*/ 1506076 w 4724401"/>
              <a:gd name="connsiteY684" fmla="*/ 1089289 h 6858000"/>
              <a:gd name="connsiteX685" fmla="*/ 1486346 w 4724401"/>
              <a:gd name="connsiteY685" fmla="*/ 1079919 h 6858000"/>
              <a:gd name="connsiteX686" fmla="*/ 1070511 w 4724401"/>
              <a:gd name="connsiteY686" fmla="*/ 48609 h 6858000"/>
              <a:gd name="connsiteX687" fmla="*/ 43151 w 4724401"/>
              <a:gd name="connsiteY687" fmla="*/ 0 h 6858000"/>
              <a:gd name="connsiteX688" fmla="*/ 95283 w 4724401"/>
              <a:gd name="connsiteY688" fmla="*/ 0 h 6858000"/>
              <a:gd name="connsiteX689" fmla="*/ 300708 w 4724401"/>
              <a:gd name="connsiteY689" fmla="*/ 154571 h 6858000"/>
              <a:gd name="connsiteX690" fmla="*/ 530414 w 4724401"/>
              <a:gd name="connsiteY690" fmla="*/ 354673 h 6858000"/>
              <a:gd name="connsiteX691" fmla="*/ 333785 w 4724401"/>
              <a:gd name="connsiteY691" fmla="*/ 161564 h 6858000"/>
              <a:gd name="connsiteX692" fmla="*/ 147005 w 4724401"/>
              <a:gd name="connsiteY692" fmla="*/ 0 h 6858000"/>
              <a:gd name="connsiteX693" fmla="*/ 272509 w 4724401"/>
              <a:gd name="connsiteY693" fmla="*/ 0 h 6858000"/>
              <a:gd name="connsiteX694" fmla="*/ 326276 w 4724401"/>
              <a:gd name="connsiteY694" fmla="*/ 45847 h 6858000"/>
              <a:gd name="connsiteX695" fmla="*/ 823759 w 4724401"/>
              <a:gd name="connsiteY695" fmla="*/ 574145 h 6858000"/>
              <a:gd name="connsiteX696" fmla="*/ 811254 w 4724401"/>
              <a:gd name="connsiteY696" fmla="*/ 665546 h 6858000"/>
              <a:gd name="connsiteX697" fmla="*/ 154042 w 4724401"/>
              <a:gd name="connsiteY697" fmla="*/ 261522 h 6858000"/>
              <a:gd name="connsiteX698" fmla="*/ 13550 w 4724401"/>
              <a:gd name="connsiteY698" fmla="*/ 158423 h 6858000"/>
              <a:gd name="connsiteX699" fmla="*/ 0 w 4724401"/>
              <a:gd name="connsiteY699" fmla="*/ 146618 h 6858000"/>
              <a:gd name="connsiteX700" fmla="*/ 0 w 4724401"/>
              <a:gd name="connsiteY700" fmla="*/ 59161 h 6858000"/>
              <a:gd name="connsiteX701" fmla="*/ 45427 w 4724401"/>
              <a:gd name="connsiteY701" fmla="*/ 101078 h 6858000"/>
              <a:gd name="connsiteX702" fmla="*/ 630103 w 4724401"/>
              <a:gd name="connsiteY702" fmla="*/ 485885 h 6858000"/>
              <a:gd name="connsiteX703" fmla="*/ 532040 w 4724401"/>
              <a:gd name="connsiteY703" fmla="*/ 399359 h 6858000"/>
              <a:gd name="connsiteX704" fmla="*/ 517618 w 4724401"/>
              <a:gd name="connsiteY704" fmla="*/ 385726 h 6858000"/>
              <a:gd name="connsiteX705" fmla="*/ 285074 w 4724401"/>
              <a:gd name="connsiteY705" fmla="*/ 1827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Lst>
            <a:rect l="l" t="t" r="r" b="b"/>
            <a:pathLst>
              <a:path w="4724401" h="6858000">
                <a:moveTo>
                  <a:pt x="369702" y="6712169"/>
                </a:moveTo>
                <a:lnTo>
                  <a:pt x="366575" y="6715556"/>
                </a:lnTo>
                <a:cubicBezTo>
                  <a:pt x="367954" y="6715031"/>
                  <a:pt x="369326" y="6714512"/>
                  <a:pt x="371637" y="6713954"/>
                </a:cubicBez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4724401" y="6289099"/>
                </a:moveTo>
                <a:lnTo>
                  <a:pt x="4724401" y="6407899"/>
                </a:lnTo>
                <a:lnTo>
                  <a:pt x="4689678" y="6440241"/>
                </a:ln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593999" y="6408904"/>
                  <a:pt x="4626518" y="6376648"/>
                  <a:pt x="4660205" y="6345369"/>
                </a:cubicBezTo>
                <a:close/>
                <a:moveTo>
                  <a:pt x="4724401" y="6198577"/>
                </a:moveTo>
                <a:lnTo>
                  <a:pt x="4724401" y="6238480"/>
                </a:lnTo>
                <a:lnTo>
                  <a:pt x="4689789" y="6268382"/>
                </a:ln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lose/>
                <a:moveTo>
                  <a:pt x="4724401" y="5924240"/>
                </a:moveTo>
                <a:lnTo>
                  <a:pt x="4724401" y="6044002"/>
                </a:lnTo>
                <a:lnTo>
                  <a:pt x="4695216" y="6071545"/>
                </a:lnTo>
                <a:cubicBezTo>
                  <a:pt x="4548599" y="6220767"/>
                  <a:pt x="4426366" y="6399245"/>
                  <a:pt x="4317146" y="6587716"/>
                </a:cubicBezTo>
                <a:lnTo>
                  <a:pt x="4171627" y="6858000"/>
                </a:lnTo>
                <a:lnTo>
                  <a:pt x="4081585" y="6858000"/>
                </a:lnTo>
                <a:lnTo>
                  <a:pt x="4238603" y="6559341"/>
                </a:lnTo>
                <a:cubicBezTo>
                  <a:pt x="4349147" y="6364728"/>
                  <a:pt x="4472301" y="6179172"/>
                  <a:pt x="4620848" y="6021419"/>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lnTo>
                  <a:pt x="2665418" y="6132756"/>
                </a:ln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cubicBezTo>
                  <a:pt x="1766288" y="5450544"/>
                  <a:pt x="1795121" y="5449390"/>
                  <a:pt x="1824397" y="5447757"/>
                </a:cubicBezTo>
                <a:cubicBezTo>
                  <a:pt x="1905266" y="5443590"/>
                  <a:pt x="1987993" y="5439352"/>
                  <a:pt x="2070059" y="5441660"/>
                </a:cubicBezTo>
                <a:cubicBezTo>
                  <a:pt x="1883310" y="5383634"/>
                  <a:pt x="1669251" y="5365013"/>
                  <a:pt x="1456157" y="5371404"/>
                </a:cubicBezTo>
                <a:close/>
                <a:moveTo>
                  <a:pt x="4724401" y="5202141"/>
                </a:moveTo>
                <a:lnTo>
                  <a:pt x="4724401" y="5319690"/>
                </a:lnTo>
                <a:lnTo>
                  <a:pt x="4690088" y="5349711"/>
                </a:lnTo>
                <a:cubicBezTo>
                  <a:pt x="4608685" y="5427949"/>
                  <a:pt x="4537495" y="5522778"/>
                  <a:pt x="4463413" y="5615162"/>
                </a:cubicBezTo>
                <a:cubicBezTo>
                  <a:pt x="4428815" y="5658459"/>
                  <a:pt x="4393697" y="5700384"/>
                  <a:pt x="4358134" y="5742791"/>
                </a:cubicBezTo>
                <a:cubicBezTo>
                  <a:pt x="4364015" y="5738366"/>
                  <a:pt x="4369890" y="5733933"/>
                  <a:pt x="4376219" y="5729027"/>
                </a:cubicBezTo>
                <a:cubicBezTo>
                  <a:pt x="4445817" y="5675939"/>
                  <a:pt x="4517680" y="5621374"/>
                  <a:pt x="4582340" y="5561037"/>
                </a:cubicBezTo>
                <a:cubicBezTo>
                  <a:pt x="4621394" y="5524545"/>
                  <a:pt x="4658482" y="5485345"/>
                  <a:pt x="4694684" y="5447098"/>
                </a:cubicBezTo>
                <a:lnTo>
                  <a:pt x="4724401" y="5415874"/>
                </a:lnTo>
                <a:lnTo>
                  <a:pt x="4724401" y="5461678"/>
                </a:lnTo>
                <a:lnTo>
                  <a:pt x="4718341" y="5468043"/>
                </a:lnTo>
                <a:cubicBezTo>
                  <a:pt x="4681696" y="5506771"/>
                  <a:pt x="4644162" y="5546455"/>
                  <a:pt x="4604655" y="5583434"/>
                </a:cubicBezTo>
                <a:cubicBezTo>
                  <a:pt x="4591636" y="5595592"/>
                  <a:pt x="4578581" y="5606832"/>
                  <a:pt x="4565074" y="5618550"/>
                </a:cubicBezTo>
                <a:cubicBezTo>
                  <a:pt x="4601957" y="5591693"/>
                  <a:pt x="4641858" y="5563143"/>
                  <a:pt x="4682209" y="5532923"/>
                </a:cubicBezTo>
                <a:lnTo>
                  <a:pt x="4724401" y="5499248"/>
                </a:lnTo>
                <a:lnTo>
                  <a:pt x="4724401" y="5608295"/>
                </a:lnTo>
                <a:lnTo>
                  <a:pt x="4713577" y="5616803"/>
                </a:ln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616120" y="5290612"/>
                  <a:pt x="4648400" y="5259282"/>
                  <a:pt x="4682005" y="5231398"/>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cubicBezTo>
                  <a:pt x="2826662" y="5016937"/>
                  <a:pt x="2852553" y="5023818"/>
                  <a:pt x="2879408" y="5031590"/>
                </a:cubicBez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3174829" y="3620110"/>
                </a:moveTo>
                <a:cubicBezTo>
                  <a:pt x="3177710" y="3619202"/>
                  <a:pt x="3182308" y="3620648"/>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195984" y="4765295"/>
                  <a:pt x="4406452" y="4726316"/>
                  <a:pt x="4618309" y="4699202"/>
                </a:cubicBezTo>
                <a:lnTo>
                  <a:pt x="4724401" y="4687606"/>
                </a:lnTo>
                <a:lnTo>
                  <a:pt x="4724401" y="4773345"/>
                </a:lnTo>
                <a:lnTo>
                  <a:pt x="4671155" y="4778608"/>
                </a:lnTo>
                <a:cubicBezTo>
                  <a:pt x="4474613" y="4803290"/>
                  <a:pt x="4279364" y="4838457"/>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cubicBezTo>
                  <a:pt x="2766432" y="5397515"/>
                  <a:pt x="2740950" y="5412509"/>
                  <a:pt x="2714982" y="5427051"/>
                </a:cubicBez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lnTo>
                  <a:pt x="1794914" y="6858000"/>
                </a:ln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lnTo>
                  <a:pt x="1203671" y="6858000"/>
                </a:lnTo>
                <a:lnTo>
                  <a:pt x="1143180" y="6858000"/>
                </a:lnTo>
                <a:lnTo>
                  <a:pt x="1142176" y="6766045"/>
                </a:ln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2991" y="3646754"/>
                  <a:pt x="3166185" y="3622836"/>
                  <a:pt x="3174829" y="3620110"/>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24401" y="4275524"/>
                </a:lnTo>
                <a:lnTo>
                  <a:pt x="4724401" y="4519331"/>
                </a:lnTo>
                <a:lnTo>
                  <a:pt x="4695727" y="4489837"/>
                </a:lnTo>
                <a:cubicBezTo>
                  <a:pt x="4513213" y="4341718"/>
                  <a:pt x="4213060" y="4286653"/>
                  <a:pt x="4036318" y="4147013"/>
                </a:cubicBezTo>
                <a:cubicBezTo>
                  <a:pt x="3810777" y="3969273"/>
                  <a:pt x="3654591" y="3720297"/>
                  <a:pt x="3432098" y="3537312"/>
                </a:cubicBezTo>
                <a:cubicBezTo>
                  <a:pt x="3408505" y="3517876"/>
                  <a:pt x="3395188" y="3461306"/>
                  <a:pt x="3429186" y="3458784"/>
                </a:cubicBezTo>
                <a:close/>
                <a:moveTo>
                  <a:pt x="4287835" y="3252276"/>
                </a:moveTo>
                <a:cubicBezTo>
                  <a:pt x="4291252" y="3250181"/>
                  <a:pt x="4296821" y="3251122"/>
                  <a:pt x="4305321" y="3256953"/>
                </a:cubicBezTo>
                <a:cubicBezTo>
                  <a:pt x="4417921" y="3335817"/>
                  <a:pt x="4526830" y="3418438"/>
                  <a:pt x="4633631" y="3503706"/>
                </a:cubicBezTo>
                <a:lnTo>
                  <a:pt x="4724401" y="3579225"/>
                </a:lnTo>
                <a:lnTo>
                  <a:pt x="4724401" y="3637622"/>
                </a:lnTo>
                <a:lnTo>
                  <a:pt x="4594837" y="3532274"/>
                </a:ln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09378" y="3558235"/>
                  <a:pt x="4660155" y="3608017"/>
                  <a:pt x="4709959" y="3658245"/>
                </a:cubicBezTo>
                <a:lnTo>
                  <a:pt x="4724401" y="3673072"/>
                </a:lnTo>
                <a:lnTo>
                  <a:pt x="4724401" y="3718516"/>
                </a:lnTo>
                <a:lnTo>
                  <a:pt x="4642986" y="3635718"/>
                </a:lnTo>
                <a:cubicBezTo>
                  <a:pt x="4577419" y="3571274"/>
                  <a:pt x="4510044" y="3508184"/>
                  <a:pt x="4440129" y="3448571"/>
                </a:cubicBezTo>
                <a:cubicBezTo>
                  <a:pt x="4477976" y="3543407"/>
                  <a:pt x="4595539" y="3666345"/>
                  <a:pt x="4700658" y="3767518"/>
                </a:cubicBezTo>
                <a:lnTo>
                  <a:pt x="4724401" y="3790032"/>
                </a:lnTo>
                <a:lnTo>
                  <a:pt x="4724401" y="3871856"/>
                </a:lnTo>
                <a:lnTo>
                  <a:pt x="4649232" y="3785028"/>
                </a:lnTo>
                <a:cubicBezTo>
                  <a:pt x="4512119" y="3616669"/>
                  <a:pt x="4392441" y="3442504"/>
                  <a:pt x="4294126" y="3303048"/>
                </a:cubicBezTo>
                <a:cubicBezTo>
                  <a:pt x="4286701" y="3292165"/>
                  <a:pt x="4277584" y="3258559"/>
                  <a:pt x="4287835" y="3252276"/>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3882765" y="0"/>
                </a:moveTo>
                <a:lnTo>
                  <a:pt x="3995099" y="0"/>
                </a:lnTo>
                <a:lnTo>
                  <a:pt x="4163818" y="234104"/>
                </a:lnTo>
                <a:cubicBezTo>
                  <a:pt x="4167056" y="234046"/>
                  <a:pt x="4169933" y="233486"/>
                  <a:pt x="4172099" y="234207"/>
                </a:cubicBezTo>
                <a:cubicBezTo>
                  <a:pt x="4320772" y="276387"/>
                  <a:pt x="4473568" y="294979"/>
                  <a:pt x="4628589" y="289746"/>
                </a:cubicBezTo>
                <a:lnTo>
                  <a:pt x="4724401" y="281632"/>
                </a:lnTo>
                <a:lnTo>
                  <a:pt x="4724401" y="330664"/>
                </a:lnTo>
                <a:lnTo>
                  <a:pt x="4657975" y="338772"/>
                </a:lnTo>
                <a:cubicBezTo>
                  <a:pt x="4512264" y="350060"/>
                  <a:pt x="4368090" y="341672"/>
                  <a:pt x="4227047" y="313415"/>
                </a:cubicBezTo>
                <a:cubicBezTo>
                  <a:pt x="4265992" y="361495"/>
                  <a:pt x="4305481" y="409180"/>
                  <a:pt x="4346041" y="456086"/>
                </a:cubicBezTo>
                <a:cubicBezTo>
                  <a:pt x="4427343" y="550152"/>
                  <a:pt x="4511990" y="638932"/>
                  <a:pt x="4599604" y="723178"/>
                </a:cubicBezTo>
                <a:lnTo>
                  <a:pt x="4724401" y="833497"/>
                </a:lnTo>
                <a:lnTo>
                  <a:pt x="4724401" y="950118"/>
                </a:lnTo>
                <a:lnTo>
                  <a:pt x="4655015" y="891426"/>
                </a:ln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Rectangle 16">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7" y="990600"/>
            <a:ext cx="6096003"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9" name="Rectangle 18">
            <a:extLst>
              <a:ext uri="{FF2B5EF4-FFF2-40B4-BE49-F238E27FC236}">
                <a16:creationId xmlns:a16="http://schemas.microsoft.com/office/drawing/2014/main" id="{A17BF396-6023-48D8-9C0C-893820872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197" y="457199"/>
            <a:ext cx="5638800" cy="5943599"/>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Imagen 3">
            <a:extLst>
              <a:ext uri="{FF2B5EF4-FFF2-40B4-BE49-F238E27FC236}">
                <a16:creationId xmlns:a16="http://schemas.microsoft.com/office/drawing/2014/main" id="{C6D9D476-F8C9-3B9A-C521-CB885740259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l="2626" r="2626"/>
          <a:stretch>
            <a:fillRect/>
          </a:stretch>
        </p:blipFill>
        <p:spPr>
          <a:xfrm>
            <a:off x="544747" y="543123"/>
            <a:ext cx="5457880" cy="5760399"/>
          </a:xfrm>
          <a:prstGeom prst="rect">
            <a:avLst/>
          </a:prstGeom>
        </p:spPr>
      </p:pic>
      <p:sp>
        <p:nvSpPr>
          <p:cNvPr id="5" name="CuadroTexto 4">
            <a:extLst>
              <a:ext uri="{FF2B5EF4-FFF2-40B4-BE49-F238E27FC236}">
                <a16:creationId xmlns:a16="http://schemas.microsoft.com/office/drawing/2014/main" id="{022CA1CD-E92A-C609-4341-43E245928BBE}"/>
              </a:ext>
            </a:extLst>
          </p:cNvPr>
          <p:cNvSpPr txBox="1"/>
          <p:nvPr/>
        </p:nvSpPr>
        <p:spPr>
          <a:xfrm>
            <a:off x="6186458" y="1415080"/>
            <a:ext cx="5915080" cy="5124480"/>
          </a:xfrm>
          <a:prstGeom prst="rect">
            <a:avLst/>
          </a:prstGeom>
          <a:noFill/>
        </p:spPr>
        <p:txBody>
          <a:bodyPr wrap="square">
            <a:spAutoFit/>
            <a:scene3d>
              <a:camera prst="orthographicFront"/>
              <a:lightRig rig="twoPt" dir="t"/>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a:t>
            </a:r>
            <a:r>
              <a:rPr kumimoji="0" lang="as-IN" sz="36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আমি তোমার নিদেশমালা কখনও ভুলিয়া যাইব না,</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s-IN" sz="36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কারণ তদ্দ্বারা তুমি আমাকে সঞ্জীবিত করিয়াছ।</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s-IN" sz="36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আমি তোমারই, আমাকে পরিত্রাণ কর;</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as-IN" sz="36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কারণ আমি তব নিদেশমালার অন্বেষণ করিয়াছি।</a:t>
            </a:r>
            <a:r>
              <a:rPr kumimoji="0" lang="es-ES" sz="36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es-ES" sz="24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a:t>
            </a:r>
            <a:r>
              <a:rPr kumimoji="0" lang="as-IN" sz="24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গীতসংহিতা ১১৯:৯৩, ৯৪</a:t>
            </a:r>
            <a:r>
              <a:rPr kumimoji="0" lang="es-ES" sz="24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rPr>
              <a:t>)</a:t>
            </a:r>
            <a:endParaRPr kumimoji="0" lang="es-ES" sz="3200" b="1" i="0" u="none" strike="noStrike" kern="1200" cap="none" spc="0" normalizeH="0" baseline="0" noProof="0" dirty="0">
              <a:ln/>
              <a:solidFill>
                <a:srgbClr val="4EA72E"/>
              </a:solidFill>
              <a:effectLst>
                <a:outerShdw blurRad="50800" dist="38100" dir="2700000" algn="tl" rotWithShape="0">
                  <a:srgbClr val="4EA72E">
                    <a:lumMod val="60000"/>
                    <a:lumOff val="40000"/>
                    <a:alpha val="74000"/>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358445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A90A712-287D-ABD1-3380-6FF0882B0165}"/>
            </a:ext>
          </a:extLst>
        </p:cNvPr>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16216779-FECF-E556-A692-003BC3E1226C}"/>
              </a:ext>
            </a:extLst>
          </p:cNvPr>
          <p:cNvGraphicFramePr/>
          <p:nvPr>
            <p:extLst>
              <p:ext uri="{D42A27DB-BD31-4B8C-83A1-F6EECF244321}">
                <p14:modId xmlns:p14="http://schemas.microsoft.com/office/powerpoint/2010/main" val="1352615097"/>
              </p:ext>
            </p:extLst>
          </p:nvPr>
        </p:nvGraphicFramePr>
        <p:xfrm>
          <a:off x="3445846" y="3821232"/>
          <a:ext cx="8643486" cy="29150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uadroTexto 2">
            <a:extLst>
              <a:ext uri="{FF2B5EF4-FFF2-40B4-BE49-F238E27FC236}">
                <a16:creationId xmlns:a16="http://schemas.microsoft.com/office/drawing/2014/main" id="{BC4AFB41-14D3-7C5D-616B-4492D1634F71}"/>
              </a:ext>
            </a:extLst>
          </p:cNvPr>
          <p:cNvSpPr txBox="1"/>
          <p:nvPr/>
        </p:nvSpPr>
        <p:spPr>
          <a:xfrm>
            <a:off x="160620" y="105013"/>
            <a:ext cx="7741720" cy="923330"/>
          </a:xfrm>
          <a:prstGeom prst="rect">
            <a:avLst/>
          </a:prstGeom>
          <a:noFill/>
        </p:spPr>
        <p:txBody>
          <a:bodyPr wrap="square" rtlCol="0">
            <a:spAutoFit/>
          </a:bodyPr>
          <a:lstStyle/>
          <a:p>
            <a:pPr algn="just">
              <a:spcBef>
                <a:spcPts val="600"/>
              </a:spcBef>
            </a:pPr>
            <a:r>
              <a:rPr lang="as-IN" b="1" dirty="0"/>
              <a:t>আমরা তা স্বীকার করি বা না করি, পাপ এমন একটি সমস্যা যা আমাদের সকলকেই প্রভাবিত করে এবং ঈশ্বরের সঙ্গে আমাদের সম্পর্ক নষ্ট করে দেয়: “কারণ সকলেই পাপ করেছে এবং ঈশ্বরের মহিমা থেকে বঞ্চিত হয়েছে” (রোমীয় ৩:২৩)।</a:t>
            </a:r>
            <a:endParaRPr lang="en" b="1" dirty="0"/>
          </a:p>
        </p:txBody>
      </p:sp>
      <p:grpSp>
        <p:nvGrpSpPr>
          <p:cNvPr id="9" name="Grupo 8">
            <a:extLst>
              <a:ext uri="{FF2B5EF4-FFF2-40B4-BE49-F238E27FC236}">
                <a16:creationId xmlns:a16="http://schemas.microsoft.com/office/drawing/2014/main" id="{78C259B9-5B7B-06A9-3018-CB862E62B678}"/>
              </a:ext>
            </a:extLst>
          </p:cNvPr>
          <p:cNvGrpSpPr/>
          <p:nvPr/>
        </p:nvGrpSpPr>
        <p:grpSpPr>
          <a:xfrm>
            <a:off x="8142973" y="221381"/>
            <a:ext cx="3946359" cy="3207619"/>
            <a:chOff x="8142973" y="221381"/>
            <a:chExt cx="3946359" cy="3207619"/>
          </a:xfrm>
        </p:grpSpPr>
        <p:pic>
          <p:nvPicPr>
            <p:cNvPr id="6" name="Imagen 5">
              <a:extLst>
                <a:ext uri="{FF2B5EF4-FFF2-40B4-BE49-F238E27FC236}">
                  <a16:creationId xmlns:a16="http://schemas.microsoft.com/office/drawing/2014/main" id="{362CB2BC-95FB-9774-40CA-4359B33CA24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8142973" y="221381"/>
              <a:ext cx="3946359" cy="3207619"/>
            </a:xfrm>
            <a:prstGeom prst="roundRect">
              <a:avLst>
                <a:gd name="adj" fmla="val 946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7" name="CuadroTexto 6">
              <a:extLst>
                <a:ext uri="{FF2B5EF4-FFF2-40B4-BE49-F238E27FC236}">
                  <a16:creationId xmlns:a16="http://schemas.microsoft.com/office/drawing/2014/main" id="{0BD1862F-1A63-C58C-B519-8A77E1514E51}"/>
                </a:ext>
              </a:extLst>
            </p:cNvPr>
            <p:cNvSpPr txBox="1"/>
            <p:nvPr/>
          </p:nvSpPr>
          <p:spPr>
            <a:xfrm>
              <a:off x="8582025" y="2019300"/>
              <a:ext cx="809625" cy="307777"/>
            </a:xfrm>
            <a:prstGeom prst="rect">
              <a:avLst/>
            </a:prstGeom>
            <a:noFill/>
          </p:spPr>
          <p:txBody>
            <a:bodyPr wrap="square" rtlCol="0">
              <a:spAutoFit/>
            </a:bodyPr>
            <a:lstStyle/>
            <a:p>
              <a:pPr algn="ctr"/>
              <a:r>
                <a:rPr lang="as-IN" sz="1400" b="1" dirty="0">
                  <a:solidFill>
                    <a:schemeClr val="bg1"/>
                  </a:solidFill>
                  <a:effectLst>
                    <a:outerShdw blurRad="38100" dist="38100" dir="2700000" algn="tl">
                      <a:srgbClr val="000000"/>
                    </a:outerShdw>
                  </a:effectLst>
                </a:rPr>
                <a:t>বিশ্বাস</a:t>
              </a:r>
              <a:endParaRPr lang="en" sz="1400" b="1" dirty="0">
                <a:solidFill>
                  <a:schemeClr val="bg1"/>
                </a:solidFill>
                <a:effectLst>
                  <a:outerShdw blurRad="38100" dist="38100" dir="2700000" algn="tl">
                    <a:srgbClr val="000000"/>
                  </a:outerShdw>
                </a:effectLst>
              </a:endParaRPr>
            </a:p>
          </p:txBody>
        </p:sp>
        <p:sp>
          <p:nvSpPr>
            <p:cNvPr id="8" name="CuadroTexto 7">
              <a:extLst>
                <a:ext uri="{FF2B5EF4-FFF2-40B4-BE49-F238E27FC236}">
                  <a16:creationId xmlns:a16="http://schemas.microsoft.com/office/drawing/2014/main" id="{82DC61B4-F218-BD16-D686-C05613599A8B}"/>
                </a:ext>
              </a:extLst>
            </p:cNvPr>
            <p:cNvSpPr txBox="1"/>
            <p:nvPr/>
          </p:nvSpPr>
          <p:spPr>
            <a:xfrm>
              <a:off x="10877550" y="2019299"/>
              <a:ext cx="809625" cy="307777"/>
            </a:xfrm>
            <a:prstGeom prst="rect">
              <a:avLst/>
            </a:prstGeom>
            <a:noFill/>
          </p:spPr>
          <p:txBody>
            <a:bodyPr wrap="square" rtlCol="0">
              <a:spAutoFit/>
            </a:bodyPr>
            <a:lstStyle/>
            <a:p>
              <a:pPr algn="ctr"/>
              <a:r>
                <a:rPr lang="as-IN" sz="1400" b="1" dirty="0">
                  <a:solidFill>
                    <a:schemeClr val="bg1"/>
                  </a:solidFill>
                  <a:effectLst>
                    <a:outerShdw blurRad="38100" dist="38100" dir="2700000" algn="tl">
                      <a:srgbClr val="000000"/>
                    </a:outerShdw>
                  </a:effectLst>
                </a:rPr>
                <a:t>কাজ</a:t>
              </a:r>
              <a:endParaRPr lang="en" sz="1400" b="1" dirty="0">
                <a:solidFill>
                  <a:schemeClr val="bg1"/>
                </a:solidFill>
                <a:effectLst>
                  <a:outerShdw blurRad="38100" dist="38100" dir="2700000" algn="tl">
                    <a:srgbClr val="000000"/>
                  </a:outerShdw>
                </a:effectLst>
              </a:endParaRPr>
            </a:p>
          </p:txBody>
        </p:sp>
      </p:grpSp>
      <p:pic>
        <p:nvPicPr>
          <p:cNvPr id="5" name="Imagen 4">
            <a:extLst>
              <a:ext uri="{FF2B5EF4-FFF2-40B4-BE49-F238E27FC236}">
                <a16:creationId xmlns:a16="http://schemas.microsoft.com/office/drawing/2014/main" id="{B159F9E8-92DB-8BFE-3F2A-73F37F4F846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60619" y="3859732"/>
            <a:ext cx="2930917" cy="2779593"/>
          </a:xfrm>
          <a:prstGeom prst="roundRect">
            <a:avLst>
              <a:gd name="adj" fmla="val 4167"/>
            </a:avLst>
          </a:prstGeom>
          <a:solidFill>
            <a:srgbClr val="FFFFFF"/>
          </a:solidFill>
          <a:ln w="76200" cap="sq">
            <a:solidFill>
              <a:schemeClr val="accent4">
                <a:lumMod val="75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0" name="CuadroTexto 9">
            <a:extLst>
              <a:ext uri="{FF2B5EF4-FFF2-40B4-BE49-F238E27FC236}">
                <a16:creationId xmlns:a16="http://schemas.microsoft.com/office/drawing/2014/main" id="{1855E4F7-8ED9-9D43-B10E-037035A28DB6}"/>
              </a:ext>
            </a:extLst>
          </p:cNvPr>
          <p:cNvSpPr txBox="1"/>
          <p:nvPr/>
        </p:nvSpPr>
        <p:spPr>
          <a:xfrm>
            <a:off x="160618" y="2736503"/>
            <a:ext cx="7741719" cy="1015663"/>
          </a:xfrm>
          <a:prstGeom prst="rect">
            <a:avLst/>
          </a:prstGeom>
          <a:noFill/>
        </p:spPr>
        <p:txBody>
          <a:bodyPr wrap="square">
            <a:spAutoFit/>
          </a:bodyPr>
          <a:lstStyle/>
          <a:p>
            <a:pPr lvl="0" algn="just">
              <a:spcBef>
                <a:spcPts val="600"/>
              </a:spcBef>
              <a:defRPr/>
            </a:pPr>
            <a:r>
              <a:rPr lang="as-IN" sz="2000" b="1" dirty="0">
                <a:solidFill>
                  <a:prstClr val="black"/>
                </a:solidFill>
              </a:rPr>
              <a:t>সঠিকভাবে বুঝলে, বিধান ও সুসমাচার পরস্পরবিরোধী নয়; বরং পাপের বিরুদ্ধে আমাদের সংগ্রামে তারা উভয়েই সহযোগিতা করে। প্রত্যেকেরই নিজস্ব কাজ রয়েছে।</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2" name="CuadroTexto 11">
            <a:extLst>
              <a:ext uri="{FF2B5EF4-FFF2-40B4-BE49-F238E27FC236}">
                <a16:creationId xmlns:a16="http://schemas.microsoft.com/office/drawing/2014/main" id="{1DC7C0CC-2D7D-F239-8B6D-D80082255427}"/>
              </a:ext>
            </a:extLst>
          </p:cNvPr>
          <p:cNvSpPr txBox="1"/>
          <p:nvPr/>
        </p:nvSpPr>
        <p:spPr>
          <a:xfrm>
            <a:off x="160617" y="1120676"/>
            <a:ext cx="7741719" cy="1631216"/>
          </a:xfrm>
          <a:prstGeom prst="rect">
            <a:avLst/>
          </a:prstGeom>
          <a:noFill/>
        </p:spPr>
        <p:txBody>
          <a:bodyPr wrap="square">
            <a:spAutoFit/>
          </a:bodyPr>
          <a:lstStyle/>
          <a:p>
            <a:pPr lvl="0" algn="just">
              <a:spcBef>
                <a:spcPts val="600"/>
              </a:spcBef>
              <a:defRPr/>
            </a:pPr>
            <a:r>
              <a:rPr lang="as-IN" sz="2000" b="1" dirty="0">
                <a:solidFill>
                  <a:prstClr val="black"/>
                </a:solidFill>
              </a:rPr>
              <a:t>পাপের কারণে ঈশ্বর ও আমাদের মধ্যে যে ব্যবধান তৈরি হয়, তা আমরা কীভাবে পূরণ করতে পারি? কেউ কেউ এই সমস্যার দুটি সম্ভাব্য সমাধান প্রস্তাব করেছেন: কেবল বিধান (কর্মের দ্বারা পরিত্রাণ, যা বিধানের কার্যকারিতা সম্পর্কে একটি ভ্রান্ত ধারণা); অথবা কেবল সুসমাচার (বিশ্বাসের দ্বারা পরিত্রাণ, যা বিধানকে বিলুপ্ত করে)।</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48919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28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strVal val="4/3*#ppt_w"/>
                                          </p:val>
                                        </p:tav>
                                        <p:tav tm="100000">
                                          <p:val>
                                            <p:strVal val="#ppt_w"/>
                                          </p:val>
                                        </p:tav>
                                      </p:tavLst>
                                    </p:anim>
                                    <p:anim calcmode="lin" valueType="num">
                                      <p:cBhvr>
                                        <p:cTn id="13" dur="500" fill="hold"/>
                                        <p:tgtEl>
                                          <p:spTgt spid="9"/>
                                        </p:tgtEl>
                                        <p:attrNameLst>
                                          <p:attrName>ppt_h</p:attrName>
                                        </p:attrNameLst>
                                      </p:cBhvr>
                                      <p:tavLst>
                                        <p:tav tm="0">
                                          <p:val>
                                            <p:strVal val="4/3*#ppt_h"/>
                                          </p:val>
                                        </p:tav>
                                        <p:tav tm="100000">
                                          <p:val>
                                            <p:strVal val="#ppt_h"/>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 calcmode="lin" valueType="num">
                                      <p:cBhvr>
                                        <p:cTn id="24" dur="500" fill="hold"/>
                                        <p:tgtEl>
                                          <p:spTgt spid="5"/>
                                        </p:tgtEl>
                                        <p:attrNameLst>
                                          <p:attrName>style.rotation</p:attrName>
                                        </p:attrNameLst>
                                      </p:cBhvr>
                                      <p:tavLst>
                                        <p:tav tm="0">
                                          <p:val>
                                            <p:fltVal val="90"/>
                                          </p:val>
                                        </p:tav>
                                        <p:tav tm="100000">
                                          <p:val>
                                            <p:fltVal val="0"/>
                                          </p:val>
                                        </p:tav>
                                      </p:tavLst>
                                    </p:anim>
                                    <p:animEffect transition="in" filter="fade">
                                      <p:cBhvr>
                                        <p:cTn id="25" dur="500"/>
                                        <p:tgtEl>
                                          <p:spTgt spid="5"/>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grpId="0" nodeType="clickEffect">
                                  <p:stCondLst>
                                    <p:cond delay="0"/>
                                  </p:stCondLst>
                                  <p:childTnLst>
                                    <p:set>
                                      <p:cBhvr>
                                        <p:cTn id="33" dur="1" fill="hold">
                                          <p:stCondLst>
                                            <p:cond delay="0"/>
                                          </p:stCondLst>
                                        </p:cTn>
                                        <p:tgtEl>
                                          <p:spTgt spid="4">
                                            <p:graphicEl>
                                              <a:dgm id="{8F28401E-E283-4120-B2F0-7BC6372CE328}"/>
                                            </p:graphicEl>
                                          </p:spTgt>
                                        </p:tgtEl>
                                        <p:attrNameLst>
                                          <p:attrName>style.visibility</p:attrName>
                                        </p:attrNameLst>
                                      </p:cBhvr>
                                      <p:to>
                                        <p:strVal val="visible"/>
                                      </p:to>
                                    </p:set>
                                    <p:anim calcmode="lin" valueType="num">
                                      <p:cBhvr>
                                        <p:cTn id="34" dur="500" fill="hold"/>
                                        <p:tgtEl>
                                          <p:spTgt spid="4">
                                            <p:graphicEl>
                                              <a:dgm id="{8F28401E-E283-4120-B2F0-7BC6372CE328}"/>
                                            </p:graphicEl>
                                          </p:spTgt>
                                        </p:tgtEl>
                                        <p:attrNameLst>
                                          <p:attrName>ppt_w</p:attrName>
                                        </p:attrNameLst>
                                      </p:cBhvr>
                                      <p:tavLst>
                                        <p:tav tm="0">
                                          <p:val>
                                            <p:fltVal val="0"/>
                                          </p:val>
                                        </p:tav>
                                        <p:tav tm="100000">
                                          <p:val>
                                            <p:strVal val="#ppt_w"/>
                                          </p:val>
                                        </p:tav>
                                      </p:tavLst>
                                    </p:anim>
                                    <p:anim calcmode="lin" valueType="num">
                                      <p:cBhvr>
                                        <p:cTn id="35" dur="500" fill="hold"/>
                                        <p:tgtEl>
                                          <p:spTgt spid="4">
                                            <p:graphicEl>
                                              <a:dgm id="{8F28401E-E283-4120-B2F0-7BC6372CE328}"/>
                                            </p:graphicEl>
                                          </p:spTgt>
                                        </p:tgtEl>
                                        <p:attrNameLst>
                                          <p:attrName>ppt_h</p:attrName>
                                        </p:attrNameLst>
                                      </p:cBhvr>
                                      <p:tavLst>
                                        <p:tav tm="0">
                                          <p:val>
                                            <p:fltVal val="0"/>
                                          </p:val>
                                        </p:tav>
                                        <p:tav tm="100000">
                                          <p:val>
                                            <p:strVal val="#ppt_h"/>
                                          </p:val>
                                        </p:tav>
                                      </p:tavLst>
                                    </p:anim>
                                    <p:animEffect transition="in" filter="fade">
                                      <p:cBhvr>
                                        <p:cTn id="36" dur="500"/>
                                        <p:tgtEl>
                                          <p:spTgt spid="4">
                                            <p:graphicEl>
                                              <a:dgm id="{8F28401E-E283-4120-B2F0-7BC6372CE328}"/>
                                            </p:graphicEl>
                                          </p:spTgt>
                                        </p:tgtEl>
                                      </p:cBhvr>
                                    </p:animEffect>
                                    <p:anim calcmode="lin" valueType="num">
                                      <p:cBhvr>
                                        <p:cTn id="37" dur="500" fill="hold"/>
                                        <p:tgtEl>
                                          <p:spTgt spid="4">
                                            <p:graphicEl>
                                              <a:dgm id="{8F28401E-E283-4120-B2F0-7BC6372CE328}"/>
                                            </p:graphicEl>
                                          </p:spTgt>
                                        </p:tgtEl>
                                        <p:attrNameLst>
                                          <p:attrName>ppt_x</p:attrName>
                                        </p:attrNameLst>
                                      </p:cBhvr>
                                      <p:tavLst>
                                        <p:tav tm="0">
                                          <p:val>
                                            <p:fltVal val="0.5"/>
                                          </p:val>
                                        </p:tav>
                                        <p:tav tm="100000">
                                          <p:val>
                                            <p:strVal val="#ppt_x"/>
                                          </p:val>
                                        </p:tav>
                                      </p:tavLst>
                                    </p:anim>
                                    <p:anim calcmode="lin" valueType="num">
                                      <p:cBhvr>
                                        <p:cTn id="38" dur="500" fill="hold"/>
                                        <p:tgtEl>
                                          <p:spTgt spid="4">
                                            <p:graphicEl>
                                              <a:dgm id="{8F28401E-E283-4120-B2F0-7BC6372CE328}"/>
                                            </p:graphicEl>
                                          </p:spTgt>
                                        </p:tgtEl>
                                        <p:attrNameLst>
                                          <p:attrName>ppt_y</p:attrName>
                                        </p:attrNameLst>
                                      </p:cBhvr>
                                      <p:tavLst>
                                        <p:tav tm="0">
                                          <p:val>
                                            <p:fltVal val="0.5"/>
                                          </p:val>
                                        </p:tav>
                                        <p:tav tm="100000">
                                          <p:val>
                                            <p:strVal val="#ppt_y"/>
                                          </p:val>
                                        </p:tav>
                                      </p:tavLst>
                                    </p:anim>
                                  </p:childTnLst>
                                </p:cTn>
                              </p:par>
                              <p:par>
                                <p:cTn id="39" presetID="53" presetClass="entr" presetSubtype="528" fill="hold" grpId="0" nodeType="withEffect">
                                  <p:stCondLst>
                                    <p:cond delay="0"/>
                                  </p:stCondLst>
                                  <p:childTnLst>
                                    <p:set>
                                      <p:cBhvr>
                                        <p:cTn id="40" dur="1" fill="hold">
                                          <p:stCondLst>
                                            <p:cond delay="0"/>
                                          </p:stCondLst>
                                        </p:cTn>
                                        <p:tgtEl>
                                          <p:spTgt spid="4">
                                            <p:graphicEl>
                                              <a:dgm id="{764D55A5-FCD3-4914-85B6-6B501B964A83}"/>
                                            </p:graphicEl>
                                          </p:spTgt>
                                        </p:tgtEl>
                                        <p:attrNameLst>
                                          <p:attrName>style.visibility</p:attrName>
                                        </p:attrNameLst>
                                      </p:cBhvr>
                                      <p:to>
                                        <p:strVal val="visible"/>
                                      </p:to>
                                    </p:set>
                                    <p:anim calcmode="lin" valueType="num">
                                      <p:cBhvr>
                                        <p:cTn id="41" dur="500" fill="hold"/>
                                        <p:tgtEl>
                                          <p:spTgt spid="4">
                                            <p:graphicEl>
                                              <a:dgm id="{764D55A5-FCD3-4914-85B6-6B501B964A83}"/>
                                            </p:graphicEl>
                                          </p:spTgt>
                                        </p:tgtEl>
                                        <p:attrNameLst>
                                          <p:attrName>ppt_w</p:attrName>
                                        </p:attrNameLst>
                                      </p:cBhvr>
                                      <p:tavLst>
                                        <p:tav tm="0">
                                          <p:val>
                                            <p:fltVal val="0"/>
                                          </p:val>
                                        </p:tav>
                                        <p:tav tm="100000">
                                          <p:val>
                                            <p:strVal val="#ppt_w"/>
                                          </p:val>
                                        </p:tav>
                                      </p:tavLst>
                                    </p:anim>
                                    <p:anim calcmode="lin" valueType="num">
                                      <p:cBhvr>
                                        <p:cTn id="42" dur="500" fill="hold"/>
                                        <p:tgtEl>
                                          <p:spTgt spid="4">
                                            <p:graphicEl>
                                              <a:dgm id="{764D55A5-FCD3-4914-85B6-6B501B964A83}"/>
                                            </p:graphicEl>
                                          </p:spTgt>
                                        </p:tgtEl>
                                        <p:attrNameLst>
                                          <p:attrName>ppt_h</p:attrName>
                                        </p:attrNameLst>
                                      </p:cBhvr>
                                      <p:tavLst>
                                        <p:tav tm="0">
                                          <p:val>
                                            <p:fltVal val="0"/>
                                          </p:val>
                                        </p:tav>
                                        <p:tav tm="100000">
                                          <p:val>
                                            <p:strVal val="#ppt_h"/>
                                          </p:val>
                                        </p:tav>
                                      </p:tavLst>
                                    </p:anim>
                                    <p:animEffect transition="in" filter="fade">
                                      <p:cBhvr>
                                        <p:cTn id="43" dur="500"/>
                                        <p:tgtEl>
                                          <p:spTgt spid="4">
                                            <p:graphicEl>
                                              <a:dgm id="{764D55A5-FCD3-4914-85B6-6B501B964A83}"/>
                                            </p:graphicEl>
                                          </p:spTgt>
                                        </p:tgtEl>
                                      </p:cBhvr>
                                    </p:animEffect>
                                    <p:anim calcmode="lin" valueType="num">
                                      <p:cBhvr>
                                        <p:cTn id="44" dur="500" fill="hold"/>
                                        <p:tgtEl>
                                          <p:spTgt spid="4">
                                            <p:graphicEl>
                                              <a:dgm id="{764D55A5-FCD3-4914-85B6-6B501B964A83}"/>
                                            </p:graphicEl>
                                          </p:spTgt>
                                        </p:tgtEl>
                                        <p:attrNameLst>
                                          <p:attrName>ppt_x</p:attrName>
                                        </p:attrNameLst>
                                      </p:cBhvr>
                                      <p:tavLst>
                                        <p:tav tm="0">
                                          <p:val>
                                            <p:fltVal val="0.5"/>
                                          </p:val>
                                        </p:tav>
                                        <p:tav tm="100000">
                                          <p:val>
                                            <p:strVal val="#ppt_x"/>
                                          </p:val>
                                        </p:tav>
                                      </p:tavLst>
                                    </p:anim>
                                    <p:anim calcmode="lin" valueType="num">
                                      <p:cBhvr>
                                        <p:cTn id="45" dur="500" fill="hold"/>
                                        <p:tgtEl>
                                          <p:spTgt spid="4">
                                            <p:graphicEl>
                                              <a:dgm id="{764D55A5-FCD3-4914-85B6-6B501B964A83}"/>
                                            </p:graphicEl>
                                          </p:spTgt>
                                        </p:tgtEl>
                                        <p:attrNameLst>
                                          <p:attrName>ppt_y</p:attrName>
                                        </p:attrNameLst>
                                      </p:cBhvr>
                                      <p:tavLst>
                                        <p:tav tm="0">
                                          <p:val>
                                            <p:fltVal val="0.5"/>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4" fill="hold" grpId="0" nodeType="clickEffect">
                                  <p:stCondLst>
                                    <p:cond delay="0"/>
                                  </p:stCondLst>
                                  <p:childTnLst>
                                    <p:set>
                                      <p:cBhvr>
                                        <p:cTn id="49" dur="1" fill="hold">
                                          <p:stCondLst>
                                            <p:cond delay="0"/>
                                          </p:stCondLst>
                                        </p:cTn>
                                        <p:tgtEl>
                                          <p:spTgt spid="4">
                                            <p:graphicEl>
                                              <a:dgm id="{ADB5C8FA-4108-43E4-80C1-E4BB2C2435ED}"/>
                                            </p:graphicEl>
                                          </p:spTgt>
                                        </p:tgtEl>
                                        <p:attrNameLst>
                                          <p:attrName>style.visibility</p:attrName>
                                        </p:attrNameLst>
                                      </p:cBhvr>
                                      <p:to>
                                        <p:strVal val="visible"/>
                                      </p:to>
                                    </p:set>
                                    <p:anim calcmode="lin" valueType="num">
                                      <p:cBhvr>
                                        <p:cTn id="50" dur="500" fill="hold"/>
                                        <p:tgtEl>
                                          <p:spTgt spid="4">
                                            <p:graphicEl>
                                              <a:dgm id="{ADB5C8FA-4108-43E4-80C1-E4BB2C2435ED}"/>
                                            </p:graphicEl>
                                          </p:spTgt>
                                        </p:tgtEl>
                                        <p:attrNameLst>
                                          <p:attrName>ppt_x</p:attrName>
                                        </p:attrNameLst>
                                      </p:cBhvr>
                                      <p:tavLst>
                                        <p:tav tm="0">
                                          <p:val>
                                            <p:strVal val="#ppt_x"/>
                                          </p:val>
                                        </p:tav>
                                        <p:tav tm="100000">
                                          <p:val>
                                            <p:strVal val="#ppt_x"/>
                                          </p:val>
                                        </p:tav>
                                      </p:tavLst>
                                    </p:anim>
                                    <p:anim calcmode="lin" valueType="num">
                                      <p:cBhvr>
                                        <p:cTn id="51" dur="500" fill="hold"/>
                                        <p:tgtEl>
                                          <p:spTgt spid="4">
                                            <p:graphicEl>
                                              <a:dgm id="{ADB5C8FA-4108-43E4-80C1-E4BB2C2435ED}"/>
                                            </p:graphicEl>
                                          </p:spTgt>
                                        </p:tgtEl>
                                        <p:attrNameLst>
                                          <p:attrName>ppt_y</p:attrName>
                                        </p:attrNameLst>
                                      </p:cBhvr>
                                      <p:tavLst>
                                        <p:tav tm="0">
                                          <p:val>
                                            <p:strVal val="#ppt_y+#ppt_h/2"/>
                                          </p:val>
                                        </p:tav>
                                        <p:tav tm="100000">
                                          <p:val>
                                            <p:strVal val="#ppt_y"/>
                                          </p:val>
                                        </p:tav>
                                      </p:tavLst>
                                    </p:anim>
                                    <p:anim calcmode="lin" valueType="num">
                                      <p:cBhvr>
                                        <p:cTn id="52" dur="500" fill="hold"/>
                                        <p:tgtEl>
                                          <p:spTgt spid="4">
                                            <p:graphicEl>
                                              <a:dgm id="{ADB5C8FA-4108-43E4-80C1-E4BB2C2435ED}"/>
                                            </p:graphicEl>
                                          </p:spTgt>
                                        </p:tgtEl>
                                        <p:attrNameLst>
                                          <p:attrName>ppt_w</p:attrName>
                                        </p:attrNameLst>
                                      </p:cBhvr>
                                      <p:tavLst>
                                        <p:tav tm="0">
                                          <p:val>
                                            <p:strVal val="#ppt_w"/>
                                          </p:val>
                                        </p:tav>
                                        <p:tav tm="100000">
                                          <p:val>
                                            <p:strVal val="#ppt_w"/>
                                          </p:val>
                                        </p:tav>
                                      </p:tavLst>
                                    </p:anim>
                                    <p:anim calcmode="lin" valueType="num">
                                      <p:cBhvr>
                                        <p:cTn id="53" dur="500" fill="hold"/>
                                        <p:tgtEl>
                                          <p:spTgt spid="4">
                                            <p:graphicEl>
                                              <a:dgm id="{ADB5C8FA-4108-43E4-80C1-E4BB2C2435ED}"/>
                                            </p:graphicEl>
                                          </p:spTgt>
                                        </p:tgtEl>
                                        <p:attrNameLst>
                                          <p:attrName>ppt_h</p:attrName>
                                        </p:attrNameLst>
                                      </p:cBhvr>
                                      <p:tavLst>
                                        <p:tav tm="0">
                                          <p:val>
                                            <p:fltVal val="0"/>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53" presetClass="entr" presetSubtype="528" fill="hold" grpId="0" nodeType="clickEffect">
                                  <p:stCondLst>
                                    <p:cond delay="0"/>
                                  </p:stCondLst>
                                  <p:childTnLst>
                                    <p:set>
                                      <p:cBhvr>
                                        <p:cTn id="57" dur="1" fill="hold">
                                          <p:stCondLst>
                                            <p:cond delay="0"/>
                                          </p:stCondLst>
                                        </p:cTn>
                                        <p:tgtEl>
                                          <p:spTgt spid="4">
                                            <p:graphicEl>
                                              <a:dgm id="{31A34F0A-E5D1-44E5-B86A-1D0601EC44D8}"/>
                                            </p:graphicEl>
                                          </p:spTgt>
                                        </p:tgtEl>
                                        <p:attrNameLst>
                                          <p:attrName>style.visibility</p:attrName>
                                        </p:attrNameLst>
                                      </p:cBhvr>
                                      <p:to>
                                        <p:strVal val="visible"/>
                                      </p:to>
                                    </p:set>
                                    <p:anim calcmode="lin" valueType="num">
                                      <p:cBhvr>
                                        <p:cTn id="58" dur="500" fill="hold"/>
                                        <p:tgtEl>
                                          <p:spTgt spid="4">
                                            <p:graphicEl>
                                              <a:dgm id="{31A34F0A-E5D1-44E5-B86A-1D0601EC44D8}"/>
                                            </p:graphicEl>
                                          </p:spTgt>
                                        </p:tgtEl>
                                        <p:attrNameLst>
                                          <p:attrName>ppt_w</p:attrName>
                                        </p:attrNameLst>
                                      </p:cBhvr>
                                      <p:tavLst>
                                        <p:tav tm="0">
                                          <p:val>
                                            <p:fltVal val="0"/>
                                          </p:val>
                                        </p:tav>
                                        <p:tav tm="100000">
                                          <p:val>
                                            <p:strVal val="#ppt_w"/>
                                          </p:val>
                                        </p:tav>
                                      </p:tavLst>
                                    </p:anim>
                                    <p:anim calcmode="lin" valueType="num">
                                      <p:cBhvr>
                                        <p:cTn id="59" dur="500" fill="hold"/>
                                        <p:tgtEl>
                                          <p:spTgt spid="4">
                                            <p:graphicEl>
                                              <a:dgm id="{31A34F0A-E5D1-44E5-B86A-1D0601EC44D8}"/>
                                            </p:graphicEl>
                                          </p:spTgt>
                                        </p:tgtEl>
                                        <p:attrNameLst>
                                          <p:attrName>ppt_h</p:attrName>
                                        </p:attrNameLst>
                                      </p:cBhvr>
                                      <p:tavLst>
                                        <p:tav tm="0">
                                          <p:val>
                                            <p:fltVal val="0"/>
                                          </p:val>
                                        </p:tav>
                                        <p:tav tm="100000">
                                          <p:val>
                                            <p:strVal val="#ppt_h"/>
                                          </p:val>
                                        </p:tav>
                                      </p:tavLst>
                                    </p:anim>
                                    <p:animEffect transition="in" filter="fade">
                                      <p:cBhvr>
                                        <p:cTn id="60" dur="500"/>
                                        <p:tgtEl>
                                          <p:spTgt spid="4">
                                            <p:graphicEl>
                                              <a:dgm id="{31A34F0A-E5D1-44E5-B86A-1D0601EC44D8}"/>
                                            </p:graphicEl>
                                          </p:spTgt>
                                        </p:tgtEl>
                                      </p:cBhvr>
                                    </p:animEffect>
                                    <p:anim calcmode="lin" valueType="num">
                                      <p:cBhvr>
                                        <p:cTn id="61" dur="500" fill="hold"/>
                                        <p:tgtEl>
                                          <p:spTgt spid="4">
                                            <p:graphicEl>
                                              <a:dgm id="{31A34F0A-E5D1-44E5-B86A-1D0601EC44D8}"/>
                                            </p:graphicEl>
                                          </p:spTgt>
                                        </p:tgtEl>
                                        <p:attrNameLst>
                                          <p:attrName>ppt_x</p:attrName>
                                        </p:attrNameLst>
                                      </p:cBhvr>
                                      <p:tavLst>
                                        <p:tav tm="0">
                                          <p:val>
                                            <p:fltVal val="0.5"/>
                                          </p:val>
                                        </p:tav>
                                        <p:tav tm="100000">
                                          <p:val>
                                            <p:strVal val="#ppt_x"/>
                                          </p:val>
                                        </p:tav>
                                      </p:tavLst>
                                    </p:anim>
                                    <p:anim calcmode="lin" valueType="num">
                                      <p:cBhvr>
                                        <p:cTn id="62" dur="500" fill="hold"/>
                                        <p:tgtEl>
                                          <p:spTgt spid="4">
                                            <p:graphicEl>
                                              <a:dgm id="{31A34F0A-E5D1-44E5-B86A-1D0601EC44D8}"/>
                                            </p:graphicEl>
                                          </p:spTgt>
                                        </p:tgtEl>
                                        <p:attrNameLst>
                                          <p:attrName>ppt_y</p:attrName>
                                        </p:attrNameLst>
                                      </p:cBhvr>
                                      <p:tavLst>
                                        <p:tav tm="0">
                                          <p:val>
                                            <p:fltVal val="0.5"/>
                                          </p:val>
                                        </p:tav>
                                        <p:tav tm="100000">
                                          <p:val>
                                            <p:strVal val="#ppt_y"/>
                                          </p:val>
                                        </p:tav>
                                      </p:tavLst>
                                    </p:anim>
                                  </p:childTnLst>
                                </p:cTn>
                              </p:par>
                              <p:par>
                                <p:cTn id="63" presetID="53" presetClass="entr" presetSubtype="528" fill="hold" grpId="0" nodeType="withEffect">
                                  <p:stCondLst>
                                    <p:cond delay="0"/>
                                  </p:stCondLst>
                                  <p:childTnLst>
                                    <p:set>
                                      <p:cBhvr>
                                        <p:cTn id="64" dur="1" fill="hold">
                                          <p:stCondLst>
                                            <p:cond delay="0"/>
                                          </p:stCondLst>
                                        </p:cTn>
                                        <p:tgtEl>
                                          <p:spTgt spid="4">
                                            <p:graphicEl>
                                              <a:dgm id="{7B7B2313-826C-48DF-9700-CE3C0E35CEB8}"/>
                                            </p:graphicEl>
                                          </p:spTgt>
                                        </p:tgtEl>
                                        <p:attrNameLst>
                                          <p:attrName>style.visibility</p:attrName>
                                        </p:attrNameLst>
                                      </p:cBhvr>
                                      <p:to>
                                        <p:strVal val="visible"/>
                                      </p:to>
                                    </p:set>
                                    <p:anim calcmode="lin" valueType="num">
                                      <p:cBhvr>
                                        <p:cTn id="65" dur="500" fill="hold"/>
                                        <p:tgtEl>
                                          <p:spTgt spid="4">
                                            <p:graphicEl>
                                              <a:dgm id="{7B7B2313-826C-48DF-9700-CE3C0E35CEB8}"/>
                                            </p:graphicEl>
                                          </p:spTgt>
                                        </p:tgtEl>
                                        <p:attrNameLst>
                                          <p:attrName>ppt_w</p:attrName>
                                        </p:attrNameLst>
                                      </p:cBhvr>
                                      <p:tavLst>
                                        <p:tav tm="0">
                                          <p:val>
                                            <p:fltVal val="0"/>
                                          </p:val>
                                        </p:tav>
                                        <p:tav tm="100000">
                                          <p:val>
                                            <p:strVal val="#ppt_w"/>
                                          </p:val>
                                        </p:tav>
                                      </p:tavLst>
                                    </p:anim>
                                    <p:anim calcmode="lin" valueType="num">
                                      <p:cBhvr>
                                        <p:cTn id="66" dur="500" fill="hold"/>
                                        <p:tgtEl>
                                          <p:spTgt spid="4">
                                            <p:graphicEl>
                                              <a:dgm id="{7B7B2313-826C-48DF-9700-CE3C0E35CEB8}"/>
                                            </p:graphicEl>
                                          </p:spTgt>
                                        </p:tgtEl>
                                        <p:attrNameLst>
                                          <p:attrName>ppt_h</p:attrName>
                                        </p:attrNameLst>
                                      </p:cBhvr>
                                      <p:tavLst>
                                        <p:tav tm="0">
                                          <p:val>
                                            <p:fltVal val="0"/>
                                          </p:val>
                                        </p:tav>
                                        <p:tav tm="100000">
                                          <p:val>
                                            <p:strVal val="#ppt_h"/>
                                          </p:val>
                                        </p:tav>
                                      </p:tavLst>
                                    </p:anim>
                                    <p:animEffect transition="in" filter="fade">
                                      <p:cBhvr>
                                        <p:cTn id="67" dur="500"/>
                                        <p:tgtEl>
                                          <p:spTgt spid="4">
                                            <p:graphicEl>
                                              <a:dgm id="{7B7B2313-826C-48DF-9700-CE3C0E35CEB8}"/>
                                            </p:graphicEl>
                                          </p:spTgt>
                                        </p:tgtEl>
                                      </p:cBhvr>
                                    </p:animEffect>
                                    <p:anim calcmode="lin" valueType="num">
                                      <p:cBhvr>
                                        <p:cTn id="68" dur="500" fill="hold"/>
                                        <p:tgtEl>
                                          <p:spTgt spid="4">
                                            <p:graphicEl>
                                              <a:dgm id="{7B7B2313-826C-48DF-9700-CE3C0E35CEB8}"/>
                                            </p:graphicEl>
                                          </p:spTgt>
                                        </p:tgtEl>
                                        <p:attrNameLst>
                                          <p:attrName>ppt_x</p:attrName>
                                        </p:attrNameLst>
                                      </p:cBhvr>
                                      <p:tavLst>
                                        <p:tav tm="0">
                                          <p:val>
                                            <p:fltVal val="0.5"/>
                                          </p:val>
                                        </p:tav>
                                        <p:tav tm="100000">
                                          <p:val>
                                            <p:strVal val="#ppt_x"/>
                                          </p:val>
                                        </p:tav>
                                      </p:tavLst>
                                    </p:anim>
                                    <p:anim calcmode="lin" valueType="num">
                                      <p:cBhvr>
                                        <p:cTn id="69" dur="500" fill="hold"/>
                                        <p:tgtEl>
                                          <p:spTgt spid="4">
                                            <p:graphicEl>
                                              <a:dgm id="{7B7B2313-826C-48DF-9700-CE3C0E35CEB8}"/>
                                            </p:graphicEl>
                                          </p:spTgt>
                                        </p:tgtEl>
                                        <p:attrNameLst>
                                          <p:attrName>ppt_y</p:attrName>
                                        </p:attrNameLst>
                                      </p:cBhvr>
                                      <p:tavLst>
                                        <p:tav tm="0">
                                          <p:val>
                                            <p:fltVal val="0.5"/>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7" presetClass="entr" presetSubtype="4" fill="hold" grpId="0" nodeType="clickEffect">
                                  <p:stCondLst>
                                    <p:cond delay="0"/>
                                  </p:stCondLst>
                                  <p:childTnLst>
                                    <p:set>
                                      <p:cBhvr>
                                        <p:cTn id="73" dur="1" fill="hold">
                                          <p:stCondLst>
                                            <p:cond delay="0"/>
                                          </p:stCondLst>
                                        </p:cTn>
                                        <p:tgtEl>
                                          <p:spTgt spid="4">
                                            <p:graphicEl>
                                              <a:dgm id="{4A54D78A-3D96-497B-932C-5FB5FF2435E0}"/>
                                            </p:graphicEl>
                                          </p:spTgt>
                                        </p:tgtEl>
                                        <p:attrNameLst>
                                          <p:attrName>style.visibility</p:attrName>
                                        </p:attrNameLst>
                                      </p:cBhvr>
                                      <p:to>
                                        <p:strVal val="visible"/>
                                      </p:to>
                                    </p:set>
                                    <p:anim calcmode="lin" valueType="num">
                                      <p:cBhvr>
                                        <p:cTn id="74" dur="500" fill="hold"/>
                                        <p:tgtEl>
                                          <p:spTgt spid="4">
                                            <p:graphicEl>
                                              <a:dgm id="{4A54D78A-3D96-497B-932C-5FB5FF2435E0}"/>
                                            </p:graphicEl>
                                          </p:spTgt>
                                        </p:tgtEl>
                                        <p:attrNameLst>
                                          <p:attrName>ppt_x</p:attrName>
                                        </p:attrNameLst>
                                      </p:cBhvr>
                                      <p:tavLst>
                                        <p:tav tm="0">
                                          <p:val>
                                            <p:strVal val="#ppt_x"/>
                                          </p:val>
                                        </p:tav>
                                        <p:tav tm="100000">
                                          <p:val>
                                            <p:strVal val="#ppt_x"/>
                                          </p:val>
                                        </p:tav>
                                      </p:tavLst>
                                    </p:anim>
                                    <p:anim calcmode="lin" valueType="num">
                                      <p:cBhvr>
                                        <p:cTn id="75" dur="500" fill="hold"/>
                                        <p:tgtEl>
                                          <p:spTgt spid="4">
                                            <p:graphicEl>
                                              <a:dgm id="{4A54D78A-3D96-497B-932C-5FB5FF2435E0}"/>
                                            </p:graphicEl>
                                          </p:spTgt>
                                        </p:tgtEl>
                                        <p:attrNameLst>
                                          <p:attrName>ppt_y</p:attrName>
                                        </p:attrNameLst>
                                      </p:cBhvr>
                                      <p:tavLst>
                                        <p:tav tm="0">
                                          <p:val>
                                            <p:strVal val="#ppt_y+#ppt_h/2"/>
                                          </p:val>
                                        </p:tav>
                                        <p:tav tm="100000">
                                          <p:val>
                                            <p:strVal val="#ppt_y"/>
                                          </p:val>
                                        </p:tav>
                                      </p:tavLst>
                                    </p:anim>
                                    <p:anim calcmode="lin" valueType="num">
                                      <p:cBhvr>
                                        <p:cTn id="76" dur="500" fill="hold"/>
                                        <p:tgtEl>
                                          <p:spTgt spid="4">
                                            <p:graphicEl>
                                              <a:dgm id="{4A54D78A-3D96-497B-932C-5FB5FF2435E0}"/>
                                            </p:graphicEl>
                                          </p:spTgt>
                                        </p:tgtEl>
                                        <p:attrNameLst>
                                          <p:attrName>ppt_w</p:attrName>
                                        </p:attrNameLst>
                                      </p:cBhvr>
                                      <p:tavLst>
                                        <p:tav tm="0">
                                          <p:val>
                                            <p:strVal val="#ppt_w"/>
                                          </p:val>
                                        </p:tav>
                                        <p:tav tm="100000">
                                          <p:val>
                                            <p:strVal val="#ppt_w"/>
                                          </p:val>
                                        </p:tav>
                                      </p:tavLst>
                                    </p:anim>
                                    <p:anim calcmode="lin" valueType="num">
                                      <p:cBhvr>
                                        <p:cTn id="77" dur="500" fill="hold"/>
                                        <p:tgtEl>
                                          <p:spTgt spid="4">
                                            <p:graphicEl>
                                              <a:dgm id="{4A54D78A-3D96-497B-932C-5FB5FF2435E0}"/>
                                            </p:graphicEl>
                                          </p:spTgt>
                                        </p:tgtEl>
                                        <p:attrNameLst>
                                          <p:attrName>ppt_h</p:attrName>
                                        </p:attrNameLst>
                                      </p:cBhvr>
                                      <p:tavLst>
                                        <p:tav tm="0">
                                          <p:val>
                                            <p:fltVal val="0"/>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ID="53" presetClass="entr" presetSubtype="528" fill="hold" grpId="0" nodeType="clickEffect">
                                  <p:stCondLst>
                                    <p:cond delay="0"/>
                                  </p:stCondLst>
                                  <p:childTnLst>
                                    <p:set>
                                      <p:cBhvr>
                                        <p:cTn id="81" dur="1" fill="hold">
                                          <p:stCondLst>
                                            <p:cond delay="0"/>
                                          </p:stCondLst>
                                        </p:cTn>
                                        <p:tgtEl>
                                          <p:spTgt spid="4">
                                            <p:graphicEl>
                                              <a:dgm id="{73B51779-CE85-45C5-99FB-6D2C9624B6DE}"/>
                                            </p:graphicEl>
                                          </p:spTgt>
                                        </p:tgtEl>
                                        <p:attrNameLst>
                                          <p:attrName>style.visibility</p:attrName>
                                        </p:attrNameLst>
                                      </p:cBhvr>
                                      <p:to>
                                        <p:strVal val="visible"/>
                                      </p:to>
                                    </p:set>
                                    <p:anim calcmode="lin" valueType="num">
                                      <p:cBhvr>
                                        <p:cTn id="82" dur="500" fill="hold"/>
                                        <p:tgtEl>
                                          <p:spTgt spid="4">
                                            <p:graphicEl>
                                              <a:dgm id="{73B51779-CE85-45C5-99FB-6D2C9624B6DE}"/>
                                            </p:graphicEl>
                                          </p:spTgt>
                                        </p:tgtEl>
                                        <p:attrNameLst>
                                          <p:attrName>ppt_w</p:attrName>
                                        </p:attrNameLst>
                                      </p:cBhvr>
                                      <p:tavLst>
                                        <p:tav tm="0">
                                          <p:val>
                                            <p:fltVal val="0"/>
                                          </p:val>
                                        </p:tav>
                                        <p:tav tm="100000">
                                          <p:val>
                                            <p:strVal val="#ppt_w"/>
                                          </p:val>
                                        </p:tav>
                                      </p:tavLst>
                                    </p:anim>
                                    <p:anim calcmode="lin" valueType="num">
                                      <p:cBhvr>
                                        <p:cTn id="83" dur="500" fill="hold"/>
                                        <p:tgtEl>
                                          <p:spTgt spid="4">
                                            <p:graphicEl>
                                              <a:dgm id="{73B51779-CE85-45C5-99FB-6D2C9624B6DE}"/>
                                            </p:graphicEl>
                                          </p:spTgt>
                                        </p:tgtEl>
                                        <p:attrNameLst>
                                          <p:attrName>ppt_h</p:attrName>
                                        </p:attrNameLst>
                                      </p:cBhvr>
                                      <p:tavLst>
                                        <p:tav tm="0">
                                          <p:val>
                                            <p:fltVal val="0"/>
                                          </p:val>
                                        </p:tav>
                                        <p:tav tm="100000">
                                          <p:val>
                                            <p:strVal val="#ppt_h"/>
                                          </p:val>
                                        </p:tav>
                                      </p:tavLst>
                                    </p:anim>
                                    <p:animEffect transition="in" filter="fade">
                                      <p:cBhvr>
                                        <p:cTn id="84" dur="500"/>
                                        <p:tgtEl>
                                          <p:spTgt spid="4">
                                            <p:graphicEl>
                                              <a:dgm id="{73B51779-CE85-45C5-99FB-6D2C9624B6DE}"/>
                                            </p:graphicEl>
                                          </p:spTgt>
                                        </p:tgtEl>
                                      </p:cBhvr>
                                    </p:animEffect>
                                    <p:anim calcmode="lin" valueType="num">
                                      <p:cBhvr>
                                        <p:cTn id="85" dur="500" fill="hold"/>
                                        <p:tgtEl>
                                          <p:spTgt spid="4">
                                            <p:graphicEl>
                                              <a:dgm id="{73B51779-CE85-45C5-99FB-6D2C9624B6DE}"/>
                                            </p:graphicEl>
                                          </p:spTgt>
                                        </p:tgtEl>
                                        <p:attrNameLst>
                                          <p:attrName>ppt_x</p:attrName>
                                        </p:attrNameLst>
                                      </p:cBhvr>
                                      <p:tavLst>
                                        <p:tav tm="0">
                                          <p:val>
                                            <p:fltVal val="0.5"/>
                                          </p:val>
                                        </p:tav>
                                        <p:tav tm="100000">
                                          <p:val>
                                            <p:strVal val="#ppt_x"/>
                                          </p:val>
                                        </p:tav>
                                      </p:tavLst>
                                    </p:anim>
                                    <p:anim calcmode="lin" valueType="num">
                                      <p:cBhvr>
                                        <p:cTn id="86" dur="500" fill="hold"/>
                                        <p:tgtEl>
                                          <p:spTgt spid="4">
                                            <p:graphicEl>
                                              <a:dgm id="{73B51779-CE85-45C5-99FB-6D2C9624B6DE}"/>
                                            </p:graphicEl>
                                          </p:spTgt>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4">
                                            <p:graphicEl>
                                              <a:dgm id="{4A9A4F1A-D5FF-458A-B9CB-A55D90981938}"/>
                                            </p:graphicEl>
                                          </p:spTgt>
                                        </p:tgtEl>
                                        <p:attrNameLst>
                                          <p:attrName>style.visibility</p:attrName>
                                        </p:attrNameLst>
                                      </p:cBhvr>
                                      <p:to>
                                        <p:strVal val="visible"/>
                                      </p:to>
                                    </p:set>
                                    <p:anim calcmode="lin" valueType="num">
                                      <p:cBhvr>
                                        <p:cTn id="89" dur="500" fill="hold"/>
                                        <p:tgtEl>
                                          <p:spTgt spid="4">
                                            <p:graphicEl>
                                              <a:dgm id="{4A9A4F1A-D5FF-458A-B9CB-A55D90981938}"/>
                                            </p:graphicEl>
                                          </p:spTgt>
                                        </p:tgtEl>
                                        <p:attrNameLst>
                                          <p:attrName>ppt_w</p:attrName>
                                        </p:attrNameLst>
                                      </p:cBhvr>
                                      <p:tavLst>
                                        <p:tav tm="0">
                                          <p:val>
                                            <p:fltVal val="0"/>
                                          </p:val>
                                        </p:tav>
                                        <p:tav tm="100000">
                                          <p:val>
                                            <p:strVal val="#ppt_w"/>
                                          </p:val>
                                        </p:tav>
                                      </p:tavLst>
                                    </p:anim>
                                    <p:anim calcmode="lin" valueType="num">
                                      <p:cBhvr>
                                        <p:cTn id="90" dur="500" fill="hold"/>
                                        <p:tgtEl>
                                          <p:spTgt spid="4">
                                            <p:graphicEl>
                                              <a:dgm id="{4A9A4F1A-D5FF-458A-B9CB-A55D90981938}"/>
                                            </p:graphicEl>
                                          </p:spTgt>
                                        </p:tgtEl>
                                        <p:attrNameLst>
                                          <p:attrName>ppt_h</p:attrName>
                                        </p:attrNameLst>
                                      </p:cBhvr>
                                      <p:tavLst>
                                        <p:tav tm="0">
                                          <p:val>
                                            <p:fltVal val="0"/>
                                          </p:val>
                                        </p:tav>
                                        <p:tav tm="100000">
                                          <p:val>
                                            <p:strVal val="#ppt_h"/>
                                          </p:val>
                                        </p:tav>
                                      </p:tavLst>
                                    </p:anim>
                                    <p:animEffect transition="in" filter="fade">
                                      <p:cBhvr>
                                        <p:cTn id="91" dur="500"/>
                                        <p:tgtEl>
                                          <p:spTgt spid="4">
                                            <p:graphicEl>
                                              <a:dgm id="{4A9A4F1A-D5FF-458A-B9CB-A55D90981938}"/>
                                            </p:graphicEl>
                                          </p:spTgt>
                                        </p:tgtEl>
                                      </p:cBhvr>
                                    </p:animEffect>
                                    <p:anim calcmode="lin" valueType="num">
                                      <p:cBhvr>
                                        <p:cTn id="92" dur="500" fill="hold"/>
                                        <p:tgtEl>
                                          <p:spTgt spid="4">
                                            <p:graphicEl>
                                              <a:dgm id="{4A9A4F1A-D5FF-458A-B9CB-A55D90981938}"/>
                                            </p:graphicEl>
                                          </p:spTgt>
                                        </p:tgtEl>
                                        <p:attrNameLst>
                                          <p:attrName>ppt_x</p:attrName>
                                        </p:attrNameLst>
                                      </p:cBhvr>
                                      <p:tavLst>
                                        <p:tav tm="0">
                                          <p:val>
                                            <p:fltVal val="0.5"/>
                                          </p:val>
                                        </p:tav>
                                        <p:tav tm="100000">
                                          <p:val>
                                            <p:strVal val="#ppt_x"/>
                                          </p:val>
                                        </p:tav>
                                      </p:tavLst>
                                    </p:anim>
                                    <p:anim calcmode="lin" valueType="num">
                                      <p:cBhvr>
                                        <p:cTn id="93" dur="500" fill="hold"/>
                                        <p:tgtEl>
                                          <p:spTgt spid="4">
                                            <p:graphicEl>
                                              <a:dgm id="{4A9A4F1A-D5FF-458A-B9CB-A55D90981938}"/>
                                            </p:graphicEl>
                                          </p:spTgt>
                                        </p:tgtEl>
                                        <p:attrNameLst>
                                          <p:attrName>ppt_y</p:attrName>
                                        </p:attrNameLst>
                                      </p:cBhvr>
                                      <p:tavLst>
                                        <p:tav tm="0">
                                          <p:val>
                                            <p:fltVal val="0.5"/>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7" presetClass="entr" presetSubtype="4" fill="hold" grpId="0" nodeType="clickEffect">
                                  <p:stCondLst>
                                    <p:cond delay="0"/>
                                  </p:stCondLst>
                                  <p:childTnLst>
                                    <p:set>
                                      <p:cBhvr>
                                        <p:cTn id="97" dur="1" fill="hold">
                                          <p:stCondLst>
                                            <p:cond delay="0"/>
                                          </p:stCondLst>
                                        </p:cTn>
                                        <p:tgtEl>
                                          <p:spTgt spid="4">
                                            <p:graphicEl>
                                              <a:dgm id="{E9D18C7D-159A-4084-B59F-6DC46BEC485F}"/>
                                            </p:graphicEl>
                                          </p:spTgt>
                                        </p:tgtEl>
                                        <p:attrNameLst>
                                          <p:attrName>style.visibility</p:attrName>
                                        </p:attrNameLst>
                                      </p:cBhvr>
                                      <p:to>
                                        <p:strVal val="visible"/>
                                      </p:to>
                                    </p:set>
                                    <p:anim calcmode="lin" valueType="num">
                                      <p:cBhvr>
                                        <p:cTn id="98" dur="500" fill="hold"/>
                                        <p:tgtEl>
                                          <p:spTgt spid="4">
                                            <p:graphicEl>
                                              <a:dgm id="{E9D18C7D-159A-4084-B59F-6DC46BEC485F}"/>
                                            </p:graphicEl>
                                          </p:spTgt>
                                        </p:tgtEl>
                                        <p:attrNameLst>
                                          <p:attrName>ppt_x</p:attrName>
                                        </p:attrNameLst>
                                      </p:cBhvr>
                                      <p:tavLst>
                                        <p:tav tm="0">
                                          <p:val>
                                            <p:strVal val="#ppt_x"/>
                                          </p:val>
                                        </p:tav>
                                        <p:tav tm="100000">
                                          <p:val>
                                            <p:strVal val="#ppt_x"/>
                                          </p:val>
                                        </p:tav>
                                      </p:tavLst>
                                    </p:anim>
                                    <p:anim calcmode="lin" valueType="num">
                                      <p:cBhvr>
                                        <p:cTn id="99" dur="500" fill="hold"/>
                                        <p:tgtEl>
                                          <p:spTgt spid="4">
                                            <p:graphicEl>
                                              <a:dgm id="{E9D18C7D-159A-4084-B59F-6DC46BEC485F}"/>
                                            </p:graphicEl>
                                          </p:spTgt>
                                        </p:tgtEl>
                                        <p:attrNameLst>
                                          <p:attrName>ppt_y</p:attrName>
                                        </p:attrNameLst>
                                      </p:cBhvr>
                                      <p:tavLst>
                                        <p:tav tm="0">
                                          <p:val>
                                            <p:strVal val="#ppt_y+#ppt_h/2"/>
                                          </p:val>
                                        </p:tav>
                                        <p:tav tm="100000">
                                          <p:val>
                                            <p:strVal val="#ppt_y"/>
                                          </p:val>
                                        </p:tav>
                                      </p:tavLst>
                                    </p:anim>
                                    <p:anim calcmode="lin" valueType="num">
                                      <p:cBhvr>
                                        <p:cTn id="100" dur="500" fill="hold"/>
                                        <p:tgtEl>
                                          <p:spTgt spid="4">
                                            <p:graphicEl>
                                              <a:dgm id="{E9D18C7D-159A-4084-B59F-6DC46BEC485F}"/>
                                            </p:graphicEl>
                                          </p:spTgt>
                                        </p:tgtEl>
                                        <p:attrNameLst>
                                          <p:attrName>ppt_w</p:attrName>
                                        </p:attrNameLst>
                                      </p:cBhvr>
                                      <p:tavLst>
                                        <p:tav tm="0">
                                          <p:val>
                                            <p:strVal val="#ppt_w"/>
                                          </p:val>
                                        </p:tav>
                                        <p:tav tm="100000">
                                          <p:val>
                                            <p:strVal val="#ppt_w"/>
                                          </p:val>
                                        </p:tav>
                                      </p:tavLst>
                                    </p:anim>
                                    <p:anim calcmode="lin" valueType="num">
                                      <p:cBhvr>
                                        <p:cTn id="101" dur="500" fill="hold"/>
                                        <p:tgtEl>
                                          <p:spTgt spid="4">
                                            <p:graphicEl>
                                              <a:dgm id="{E9D18C7D-159A-4084-B59F-6DC46BEC485F}"/>
                                            </p:graphic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3" grpId="0"/>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DB008E6-0645-B7C4-A527-C774FB3C185C}"/>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blipFill>
            <a:blip r:embed="rId2"/>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5">
              <a:lumMod val="75000"/>
            </a:schemeClr>
          </a:solidFill>
        </p:grpSpPr>
        <p:sp>
          <p:nvSpPr>
            <p:cNvPr id="14" name="Rectangle 1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2">
              <a:lumMod val="40000"/>
              <a:lumOff val="60000"/>
            </a:schemeClr>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913BBD7F-D50F-2E00-C641-DC908B9CDC3F}"/>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5957597" y="666728"/>
            <a:ext cx="5465791" cy="5465791"/>
          </a:xfrm>
          <a:prstGeom prst="rect">
            <a:avLst/>
          </a:prstGeom>
          <a:effectLst>
            <a:innerShdw blurRad="114300">
              <a:prstClr val="black"/>
            </a:innerShdw>
          </a:effectLst>
        </p:spPr>
      </p:pic>
      <p:sp>
        <p:nvSpPr>
          <p:cNvPr id="2" name="CuadroTexto 1">
            <a:extLst>
              <a:ext uri="{FF2B5EF4-FFF2-40B4-BE49-F238E27FC236}">
                <a16:creationId xmlns:a16="http://schemas.microsoft.com/office/drawing/2014/main" id="{FA6CDF06-7A62-4BDB-EB3B-550254E3F737}"/>
              </a:ext>
            </a:extLst>
          </p:cNvPr>
          <p:cNvSpPr txBox="1"/>
          <p:nvPr/>
        </p:nvSpPr>
        <p:spPr>
          <a:xfrm>
            <a:off x="731520" y="2598447"/>
            <a:ext cx="4954289" cy="1446550"/>
          </a:xfrm>
          <a:prstGeom prst="rect">
            <a:avLst/>
          </a:prstGeom>
          <a:noFill/>
        </p:spPr>
        <p:txBody>
          <a:bodyPr wrap="square">
            <a:spAutoFit/>
            <a:scene3d>
              <a:camera prst="orthographicFront"/>
              <a:lightRig rig="threePt" dir="t"/>
            </a:scene3d>
            <a:sp3d extrusionH="57150">
              <a:bevelT w="38100" h="38100"/>
            </a:sp3d>
          </a:bodyPr>
          <a:lstStyle/>
          <a:p>
            <a:pPr algn="ctr"/>
            <a:r>
              <a:rPr lang="as-IN" sz="8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পাপ</a:t>
            </a:r>
            <a:endParaRPr lang="en" sz="88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24465079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9F5CE285-6053-25BC-CABF-649C715A9388}"/>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94B41CA8-95FB-FF6F-2394-9E0FB82EAF3D}"/>
              </a:ext>
            </a:extLst>
          </p:cNvPr>
          <p:cNvSpPr txBox="1"/>
          <p:nvPr/>
        </p:nvSpPr>
        <p:spPr>
          <a:xfrm>
            <a:off x="0" y="0"/>
            <a:ext cx="12191999" cy="769441"/>
          </a:xfrm>
          <a:prstGeom prst="rect">
            <a:avLst/>
          </a:prstGeom>
          <a:noFill/>
        </p:spPr>
        <p:txBody>
          <a:bodyPr wrap="square">
            <a:spAutoFit/>
            <a:scene3d>
              <a:camera prst="orthographicFront"/>
              <a:lightRig rig="balanced" dir="t"/>
            </a:scene3d>
            <a:sp3d extrusionH="57150">
              <a:bevelT h="25400" prst="softRound"/>
            </a:sp3d>
          </a:bodyPr>
          <a:lstStyle/>
          <a:p>
            <a:pPr algn="ctr"/>
            <a:r>
              <a:rPr lang="as-IN" sz="4400" b="1" spc="300" dirty="0">
                <a:ln w="0"/>
                <a:solidFill>
                  <a:schemeClr val="bg2"/>
                </a:solidFill>
                <a:effectLst>
                  <a:outerShdw blurRad="38100" dist="38100" dir="2700000" algn="tl">
                    <a:srgbClr val="000000">
                      <a:alpha val="82000"/>
                    </a:srgbClr>
                  </a:outerShdw>
                </a:effectLst>
              </a:rPr>
              <a:t>প্রলোভন এড়িয়ে চলুন</a:t>
            </a:r>
            <a:endParaRPr lang="en" sz="4400" b="1" spc="300" dirty="0">
              <a:ln w="0"/>
              <a:solidFill>
                <a:schemeClr val="bg2"/>
              </a:solidFill>
              <a:effectLst>
                <a:outerShdw blurRad="38100" dist="38100" dir="2700000" algn="tl">
                  <a:srgbClr val="000000">
                    <a:alpha val="82000"/>
                  </a:srgbClr>
                </a:outerShdw>
              </a:effectLst>
            </a:endParaRPr>
          </a:p>
        </p:txBody>
      </p:sp>
      <p:sp>
        <p:nvSpPr>
          <p:cNvPr id="5" name="CuadroTexto 4">
            <a:extLst>
              <a:ext uri="{FF2B5EF4-FFF2-40B4-BE49-F238E27FC236}">
                <a16:creationId xmlns:a16="http://schemas.microsoft.com/office/drawing/2014/main" id="{5C7DF813-D008-CF6B-AFD0-03E389DC0845}"/>
              </a:ext>
            </a:extLst>
          </p:cNvPr>
          <p:cNvSpPr txBox="1"/>
          <p:nvPr/>
        </p:nvSpPr>
        <p:spPr>
          <a:xfrm>
            <a:off x="1" y="662203"/>
            <a:ext cx="12191998" cy="338554"/>
          </a:xfrm>
          <a:prstGeom prst="rect">
            <a:avLst/>
          </a:prstGeom>
          <a:noFill/>
        </p:spPr>
        <p:txBody>
          <a:bodyPr wrap="square">
            <a:spAutoFit/>
          </a:bodyPr>
          <a:lstStyle/>
          <a:p>
            <a:pPr algn="ctr"/>
            <a:r>
              <a:rPr lang="en" sz="160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a:t>
            </a:r>
            <a:r>
              <a:rPr lang="as-IN" sz="160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কিন্তু প্রত্যেক ব্যক্তি নিজ কামনা দ্বারা আকর্ষিত ও প্ররোচিত হইয়া পরীক্ষিত হয়।</a:t>
            </a:r>
            <a:r>
              <a:rPr lang="en" sz="160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 </a:t>
            </a:r>
            <a:r>
              <a:rPr lang="en" sz="120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a:t>
            </a:r>
            <a:r>
              <a:rPr lang="as-IN" sz="120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যাকোব ১:১৪</a:t>
            </a:r>
            <a:r>
              <a:rPr lang="en" sz="1200" b="1" dirty="0">
                <a:solidFill>
                  <a:schemeClr val="accent4">
                    <a:lumMod val="40000"/>
                    <a:lumOff val="60000"/>
                  </a:schemeClr>
                </a:solidFill>
                <a:effectLst>
                  <a:outerShdw blurRad="38100" dist="38100" dir="2700000" algn="tl">
                    <a:srgbClr val="000000"/>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039323C8-42DF-14E1-19C4-AECC4FA931B7}"/>
              </a:ext>
            </a:extLst>
          </p:cNvPr>
          <p:cNvSpPr txBox="1"/>
          <p:nvPr/>
        </p:nvSpPr>
        <p:spPr>
          <a:xfrm>
            <a:off x="3528092" y="1121491"/>
            <a:ext cx="8663906" cy="923330"/>
          </a:xfrm>
          <a:prstGeom prst="rect">
            <a:avLst/>
          </a:prstGeom>
          <a:noFill/>
        </p:spPr>
        <p:txBody>
          <a:bodyPr wrap="square" rtlCol="0">
            <a:spAutoFit/>
          </a:bodyPr>
          <a:lstStyle/>
          <a:p>
            <a:pPr algn="just">
              <a:spcBef>
                <a:spcPts val="600"/>
              </a:spcBef>
            </a:pPr>
            <a:r>
              <a:rPr lang="as-IN" b="1" dirty="0"/>
              <a:t>যাকোব সেই ব্যক্তিকে “ধন্য” বলেন যিনি প্রলোভন প্রতিরোধ করেন (যাকোব ১:১২)। কিন্তু তিনি স্পষ্ট করে দেন যে, প্রলোভন ঈশ্বরের কাছ থেকে আসে না (যাকোব ১:১৩), বরং তা আমাদের নিজেদের মন্দ বাসনা থেকেই উদ্ভূত হয় (যাকোব ১:১৪)।</a:t>
            </a:r>
            <a:endParaRPr lang="en" b="1" dirty="0"/>
          </a:p>
        </p:txBody>
      </p:sp>
      <p:pic>
        <p:nvPicPr>
          <p:cNvPr id="4" name="Imagen 3">
            <a:extLst>
              <a:ext uri="{FF2B5EF4-FFF2-40B4-BE49-F238E27FC236}">
                <a16:creationId xmlns:a16="http://schemas.microsoft.com/office/drawing/2014/main" id="{1DD6DFDC-9861-481D-6E85-7C3D577C012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37654" y="1209979"/>
            <a:ext cx="3313623" cy="1949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Imagen 7">
            <a:extLst>
              <a:ext uri="{FF2B5EF4-FFF2-40B4-BE49-F238E27FC236}">
                <a16:creationId xmlns:a16="http://schemas.microsoft.com/office/drawing/2014/main" id="{CD52FE16-800D-F929-FFCB-1FB2D45002EC}"/>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8190643" y="2346741"/>
            <a:ext cx="1961170" cy="2638844"/>
          </a:xfrm>
          <a:prstGeom prst="snip2DiagRect">
            <a:avLst>
              <a:gd name="adj1" fmla="val 15040"/>
              <a:gd name="adj2" fmla="val 0"/>
            </a:avLst>
          </a:prstGeom>
          <a:solidFill>
            <a:srgbClr val="FFFFFF">
              <a:shade val="85000"/>
            </a:srgbClr>
          </a:solidFill>
          <a:ln w="57150" cap="sq">
            <a:solidFill>
              <a:schemeClr val="bg2">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B299268B-D1C5-84AF-F74D-0AA90A0219C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6982" y="3323303"/>
            <a:ext cx="3222917" cy="3319386"/>
          </a:xfrm>
          <a:prstGeom prst="ellipse">
            <a:avLst/>
          </a:prstGeom>
          <a:ln w="63500" cap="rnd">
            <a:solidFill>
              <a:schemeClr val="accent2">
                <a:lumMod val="60000"/>
                <a:lumOff val="40000"/>
              </a:schemeClr>
            </a:solidFill>
          </a:ln>
          <a:effectLst/>
          <a:scene3d>
            <a:camera prst="orthographicFront"/>
            <a:lightRig rig="contrasting" dir="t">
              <a:rot lat="0" lon="0" rev="3000000"/>
            </a:lightRig>
          </a:scene3d>
          <a:sp3d contourW="44450">
            <a:bevelT w="95250" h="31750"/>
            <a:bevelB w="0" h="0"/>
            <a:contourClr>
              <a:srgbClr val="C67F18"/>
            </a:contourClr>
          </a:sp3d>
        </p:spPr>
      </p:pic>
      <p:sp>
        <p:nvSpPr>
          <p:cNvPr id="7" name="CuadroTexto 6">
            <a:extLst>
              <a:ext uri="{FF2B5EF4-FFF2-40B4-BE49-F238E27FC236}">
                <a16:creationId xmlns:a16="http://schemas.microsoft.com/office/drawing/2014/main" id="{2700EAF8-FF96-A996-1001-D0F5861CBD2D}"/>
              </a:ext>
            </a:extLst>
          </p:cNvPr>
          <p:cNvSpPr txBox="1"/>
          <p:nvPr/>
        </p:nvSpPr>
        <p:spPr>
          <a:xfrm>
            <a:off x="3547755" y="2081113"/>
            <a:ext cx="4495031" cy="3139321"/>
          </a:xfrm>
          <a:prstGeom prst="rect">
            <a:avLst/>
          </a:prstGeom>
          <a:noFill/>
        </p:spPr>
        <p:txBody>
          <a:bodyPr wrap="square">
            <a:spAutoFit/>
          </a:bodyPr>
          <a:lstStyle/>
          <a:p>
            <a:pPr algn="just">
              <a:spcBef>
                <a:spcPts val="600"/>
              </a:spcBef>
            </a:pPr>
            <a:r>
              <a:rPr lang="as-IN" b="1" dirty="0"/>
              <a:t>পৌল একজন “প্রলোভনকারীর” (১ থিষলনীকীয় ৩:৫) কথা বলেন, যাকে যীশু শয়তান বলে চিহ্নিত করেছেন (মথি ৪:৩, ১০)। আমাদের দুর্বলতাকে কাজে লাগিয়ে কীভাবে আমাদেরকে পাপের পথে চালিত করতে হয়, তা সেই সবচেয়ে ভালোভাবে জানে। আসুন আমরা ভুলে না যাই যে, আমরা খ্রীষ্ট ও শয়তানের মধ্যকার এক মহাজাগতিক যুদ্ধে নিমজ্জিত আছি এবং সেই প্রলোভনকারী আমাদেরকে খ্রীষ্ট থেকে বিমুখ করার জন্য সম্ভাব্য সবকিছুই করবে।</a:t>
            </a:r>
            <a:endParaRPr lang="en" b="1" dirty="0"/>
          </a:p>
        </p:txBody>
      </p:sp>
      <p:sp>
        <p:nvSpPr>
          <p:cNvPr id="11" name="CuadroTexto 10">
            <a:extLst>
              <a:ext uri="{FF2B5EF4-FFF2-40B4-BE49-F238E27FC236}">
                <a16:creationId xmlns:a16="http://schemas.microsoft.com/office/drawing/2014/main" id="{465716DC-0DF3-B2EB-B535-8DB80A437D9A}"/>
              </a:ext>
            </a:extLst>
          </p:cNvPr>
          <p:cNvSpPr txBox="1"/>
          <p:nvPr/>
        </p:nvSpPr>
        <p:spPr>
          <a:xfrm>
            <a:off x="3528092" y="5195172"/>
            <a:ext cx="8683101" cy="969496"/>
          </a:xfrm>
          <a:prstGeom prst="rect">
            <a:avLst/>
          </a:prstGeom>
          <a:noFill/>
        </p:spPr>
        <p:txBody>
          <a:bodyPr wrap="square">
            <a:spAutoFit/>
          </a:bodyPr>
          <a:lstStyle/>
          <a:p>
            <a:pPr algn="just">
              <a:spcBef>
                <a:spcPts val="600"/>
              </a:spcBef>
            </a:pPr>
            <a:r>
              <a:rPr lang="as-IN" sz="1900" b="1" dirty="0"/>
              <a:t>শিমশোন এমন একজন ব্যক্তির স্পষ্ট উদাহরণ যিনি ঈশ্বরের ইচ্ছার বিরুদ্ধে জেনেও নিজের আবেগের বশে প্রলোভনে ভেসে গিয়েছিলেন (বিচারকর্তৃগণের বিবরণ ১৪:১-৩ এবং ১৬:১, ৪)।</a:t>
            </a:r>
            <a:endParaRPr lang="en" sz="1900" b="1" dirty="0"/>
          </a:p>
        </p:txBody>
      </p:sp>
      <p:sp>
        <p:nvSpPr>
          <p:cNvPr id="13" name="CuadroTexto 12">
            <a:extLst>
              <a:ext uri="{FF2B5EF4-FFF2-40B4-BE49-F238E27FC236}">
                <a16:creationId xmlns:a16="http://schemas.microsoft.com/office/drawing/2014/main" id="{08433702-26A2-FA4A-34AC-530AAEB34C92}"/>
              </a:ext>
            </a:extLst>
          </p:cNvPr>
          <p:cNvSpPr txBox="1"/>
          <p:nvPr/>
        </p:nvSpPr>
        <p:spPr>
          <a:xfrm>
            <a:off x="3528093" y="6131558"/>
            <a:ext cx="8663906" cy="646331"/>
          </a:xfrm>
          <a:prstGeom prst="rect">
            <a:avLst/>
          </a:prstGeom>
          <a:noFill/>
        </p:spPr>
        <p:txBody>
          <a:bodyPr wrap="square">
            <a:spAutoFit/>
          </a:bodyPr>
          <a:lstStyle/>
          <a:p>
            <a:pPr>
              <a:spcBef>
                <a:spcPts val="600"/>
              </a:spcBef>
            </a:pPr>
            <a:r>
              <a:rPr lang="as-IN" b="1" dirty="0"/>
              <a:t>কীভাবে প্রলোভন এড়ানো যায়? ঈশ্বরের অন্বেষণ করে (মথি ৬:৩৩); তাঁর সঙ্গে একান্তে সময় কাটিয়ে (মার্ক ১৪:৩৮); এবং বিশ্বাসের ঢাল গ্রহণ করে (ইফিষীয় ৬:১৬)।</a:t>
            </a:r>
            <a:endParaRPr lang="en" b="1" dirty="0"/>
          </a:p>
        </p:txBody>
      </p:sp>
      <p:pic>
        <p:nvPicPr>
          <p:cNvPr id="15" name="Imagen 14">
            <a:extLst>
              <a:ext uri="{FF2B5EF4-FFF2-40B4-BE49-F238E27FC236}">
                <a16:creationId xmlns:a16="http://schemas.microsoft.com/office/drawing/2014/main" id="{7F9DD917-2C8E-0385-0AA3-ACEB8568972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319334" y="2346741"/>
            <a:ext cx="1759229" cy="2638844"/>
          </a:xfrm>
          <a:prstGeom prst="snip2DiagRect">
            <a:avLst/>
          </a:prstGeom>
          <a:solidFill>
            <a:srgbClr val="FFFFFF">
              <a:shade val="85000"/>
            </a:srgbClr>
          </a:solidFill>
          <a:ln w="57150" cap="sq">
            <a:solidFill>
              <a:schemeClr val="accent4">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0831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1+#ppt_w/2"/>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145">
                                          <p:stCondLst>
                                            <p:cond delay="0"/>
                                          </p:stCondLst>
                                        </p:cTn>
                                        <p:tgtEl>
                                          <p:spTgt spid="8"/>
                                        </p:tgtEl>
                                      </p:cBhvr>
                                    </p:animEffect>
                                    <p:anim calcmode="lin" valueType="num">
                                      <p:cBhvr>
                                        <p:cTn id="32" dur="456"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3" dur="166"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4" dur="166" tmFilter="0, 0; 0.125,0.2665; 0.25,0.4; 0.375,0.465; 0.5,0.5;  0.625,0.535; 0.75,0.6; 0.875,0.7335; 1,1">
                                          <p:stCondLst>
                                            <p:cond delay="166"/>
                                          </p:stCondLst>
                                        </p:cTn>
                                        <p:tgtEl>
                                          <p:spTgt spid="8"/>
                                        </p:tgtEl>
                                        <p:attrNameLst>
                                          <p:attrName>ppt_y</p:attrName>
                                        </p:attrNameLst>
                                      </p:cBhvr>
                                      <p:tavLst>
                                        <p:tav tm="0" fmla="#ppt_y-sin(pi*$)/9">
                                          <p:val>
                                            <p:fltVal val="0"/>
                                          </p:val>
                                        </p:tav>
                                        <p:tav tm="100000">
                                          <p:val>
                                            <p:fltVal val="1"/>
                                          </p:val>
                                        </p:tav>
                                      </p:tavLst>
                                    </p:anim>
                                    <p:anim calcmode="lin" valueType="num">
                                      <p:cBhvr>
                                        <p:cTn id="35" dur="83" tmFilter="0, 0; 0.125,0.2665; 0.25,0.4; 0.375,0.465; 0.5,0.5;  0.625,0.535; 0.75,0.6; 0.875,0.7335; 1,1">
                                          <p:stCondLst>
                                            <p:cond delay="331"/>
                                          </p:stCondLst>
                                        </p:cTn>
                                        <p:tgtEl>
                                          <p:spTgt spid="8"/>
                                        </p:tgtEl>
                                        <p:attrNameLst>
                                          <p:attrName>ppt_y</p:attrName>
                                        </p:attrNameLst>
                                      </p:cBhvr>
                                      <p:tavLst>
                                        <p:tav tm="0" fmla="#ppt_y-sin(pi*$)/27">
                                          <p:val>
                                            <p:fltVal val="0"/>
                                          </p:val>
                                        </p:tav>
                                        <p:tav tm="100000">
                                          <p:val>
                                            <p:fltVal val="1"/>
                                          </p:val>
                                        </p:tav>
                                      </p:tavLst>
                                    </p:anim>
                                    <p:anim calcmode="lin" valueType="num">
                                      <p:cBhvr>
                                        <p:cTn id="36" dur="41" tmFilter="0, 0; 0.125,0.2665; 0.25,0.4; 0.375,0.465; 0.5,0.5;  0.625,0.535; 0.75,0.6; 0.875,0.7335; 1,1">
                                          <p:stCondLst>
                                            <p:cond delay="414"/>
                                          </p:stCondLst>
                                        </p:cTn>
                                        <p:tgtEl>
                                          <p:spTgt spid="8"/>
                                        </p:tgtEl>
                                        <p:attrNameLst>
                                          <p:attrName>ppt_y</p:attrName>
                                        </p:attrNameLst>
                                      </p:cBhvr>
                                      <p:tavLst>
                                        <p:tav tm="0" fmla="#ppt_y-sin(pi*$)/81">
                                          <p:val>
                                            <p:fltVal val="0"/>
                                          </p:val>
                                        </p:tav>
                                        <p:tav tm="100000">
                                          <p:val>
                                            <p:fltVal val="1"/>
                                          </p:val>
                                        </p:tav>
                                      </p:tavLst>
                                    </p:anim>
                                    <p:animScale>
                                      <p:cBhvr>
                                        <p:cTn id="37" dur="7">
                                          <p:stCondLst>
                                            <p:cond delay="162"/>
                                          </p:stCondLst>
                                        </p:cTn>
                                        <p:tgtEl>
                                          <p:spTgt spid="8"/>
                                        </p:tgtEl>
                                      </p:cBhvr>
                                      <p:to x="100000" y="60000"/>
                                    </p:animScale>
                                    <p:animScale>
                                      <p:cBhvr>
                                        <p:cTn id="38" dur="41" decel="50000">
                                          <p:stCondLst>
                                            <p:cond delay="169"/>
                                          </p:stCondLst>
                                        </p:cTn>
                                        <p:tgtEl>
                                          <p:spTgt spid="8"/>
                                        </p:tgtEl>
                                      </p:cBhvr>
                                      <p:to x="100000" y="100000"/>
                                    </p:animScale>
                                    <p:animScale>
                                      <p:cBhvr>
                                        <p:cTn id="39" dur="7">
                                          <p:stCondLst>
                                            <p:cond delay="328"/>
                                          </p:stCondLst>
                                        </p:cTn>
                                        <p:tgtEl>
                                          <p:spTgt spid="8"/>
                                        </p:tgtEl>
                                      </p:cBhvr>
                                      <p:to x="100000" y="80000"/>
                                    </p:animScale>
                                    <p:animScale>
                                      <p:cBhvr>
                                        <p:cTn id="40" dur="41" decel="50000">
                                          <p:stCondLst>
                                            <p:cond delay="335"/>
                                          </p:stCondLst>
                                        </p:cTn>
                                        <p:tgtEl>
                                          <p:spTgt spid="8"/>
                                        </p:tgtEl>
                                      </p:cBhvr>
                                      <p:to x="100000" y="100000"/>
                                    </p:animScale>
                                    <p:animScale>
                                      <p:cBhvr>
                                        <p:cTn id="41" dur="7">
                                          <p:stCondLst>
                                            <p:cond delay="410"/>
                                          </p:stCondLst>
                                        </p:cTn>
                                        <p:tgtEl>
                                          <p:spTgt spid="8"/>
                                        </p:tgtEl>
                                      </p:cBhvr>
                                      <p:to x="100000" y="90000"/>
                                    </p:animScale>
                                    <p:animScale>
                                      <p:cBhvr>
                                        <p:cTn id="42" dur="41" decel="50000">
                                          <p:stCondLst>
                                            <p:cond delay="417"/>
                                          </p:stCondLst>
                                        </p:cTn>
                                        <p:tgtEl>
                                          <p:spTgt spid="8"/>
                                        </p:tgtEl>
                                      </p:cBhvr>
                                      <p:to x="100000" y="100000"/>
                                    </p:animScale>
                                    <p:animScale>
                                      <p:cBhvr>
                                        <p:cTn id="43" dur="7">
                                          <p:stCondLst>
                                            <p:cond delay="452"/>
                                          </p:stCondLst>
                                        </p:cTn>
                                        <p:tgtEl>
                                          <p:spTgt spid="8"/>
                                        </p:tgtEl>
                                      </p:cBhvr>
                                      <p:to x="100000" y="95000"/>
                                    </p:animScale>
                                    <p:animScale>
                                      <p:cBhvr>
                                        <p:cTn id="44" dur="41" decel="50000">
                                          <p:stCondLst>
                                            <p:cond delay="459"/>
                                          </p:stCondLst>
                                        </p:cTn>
                                        <p:tgtEl>
                                          <p:spTgt spid="8"/>
                                        </p:tgtEl>
                                      </p:cBhvr>
                                      <p:to x="100000" y="100000"/>
                                    </p:animScale>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5"/>
                                        </p:tgtEl>
                                        <p:attrNameLst>
                                          <p:attrName>style.visibility</p:attrName>
                                        </p:attrNameLst>
                                      </p:cBhvr>
                                      <p:to>
                                        <p:strVal val="visible"/>
                                      </p:to>
                                    </p:set>
                                    <p:animEffect transition="in" filter="fade">
                                      <p:cBhvr>
                                        <p:cTn id="53" dur="1000"/>
                                        <p:tgtEl>
                                          <p:spTgt spid="15"/>
                                        </p:tgtEl>
                                      </p:cBhvr>
                                    </p:animEffect>
                                    <p:anim calcmode="lin" valueType="num">
                                      <p:cBhvr>
                                        <p:cTn id="54" dur="1000" fill="hold"/>
                                        <p:tgtEl>
                                          <p:spTgt spid="15"/>
                                        </p:tgtEl>
                                        <p:attrNameLst>
                                          <p:attrName>ppt_x</p:attrName>
                                        </p:attrNameLst>
                                      </p:cBhvr>
                                      <p:tavLst>
                                        <p:tav tm="0">
                                          <p:val>
                                            <p:strVal val="#ppt_x"/>
                                          </p:val>
                                        </p:tav>
                                        <p:tav tm="100000">
                                          <p:val>
                                            <p:strVal val="#ppt_x"/>
                                          </p:val>
                                        </p:tav>
                                      </p:tavLst>
                                    </p:anim>
                                    <p:anim calcmode="lin" valueType="num">
                                      <p:cBhvr>
                                        <p:cTn id="55" dur="1000" fill="hold"/>
                                        <p:tgtEl>
                                          <p:spTgt spid="15"/>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1000"/>
                                        <p:tgtEl>
                                          <p:spTgt spid="11"/>
                                        </p:tgtEl>
                                      </p:cBhvr>
                                    </p:animEffect>
                                    <p:anim calcmode="lin" valueType="num">
                                      <p:cBhvr>
                                        <p:cTn id="59" dur="1000" fill="hold"/>
                                        <p:tgtEl>
                                          <p:spTgt spid="11"/>
                                        </p:tgtEl>
                                        <p:attrNameLst>
                                          <p:attrName>ppt_x</p:attrName>
                                        </p:attrNameLst>
                                      </p:cBhvr>
                                      <p:tavLst>
                                        <p:tav tm="0">
                                          <p:val>
                                            <p:strVal val="#ppt_x"/>
                                          </p:val>
                                        </p:tav>
                                        <p:tav tm="100000">
                                          <p:val>
                                            <p:strVal val="#ppt_x"/>
                                          </p:val>
                                        </p:tav>
                                      </p:tavLst>
                                    </p:anim>
                                    <p:anim calcmode="lin" valueType="num">
                                      <p:cBhvr>
                                        <p:cTn id="6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heel(1)">
                                      <p:cBhvr>
                                        <p:cTn id="65" dur="750"/>
                                        <p:tgtEl>
                                          <p:spTgt spid="16"/>
                                        </p:tgtEl>
                                      </p:cBhvr>
                                    </p:animEffect>
                                  </p:childTnLst>
                                </p:cTn>
                              </p:par>
                            </p:childTnLst>
                          </p:cTn>
                        </p:par>
                        <p:par>
                          <p:cTn id="66" fill="hold">
                            <p:stCondLst>
                              <p:cond delay="750"/>
                            </p:stCondLst>
                            <p:childTnLst>
                              <p:par>
                                <p:cTn id="67" presetID="22" presetClass="entr" presetSubtype="8" fill="hold" grpId="0" nodeType="after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wipe(left)">
                                      <p:cBhvr>
                                        <p:cTn id="6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CBF5B0E-1FBD-0738-6D5F-9CE86D41FB3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261F845C-5C5A-8D23-560B-61ED3F336B08}"/>
              </a:ext>
            </a:extLst>
          </p:cNvPr>
          <p:cNvSpPr txBox="1"/>
          <p:nvPr/>
        </p:nvSpPr>
        <p:spPr>
          <a:xfrm>
            <a:off x="0" y="-78656"/>
            <a:ext cx="12191999" cy="769441"/>
          </a:xfrm>
          <a:prstGeom prst="rect">
            <a:avLst/>
          </a:prstGeom>
          <a:noFill/>
        </p:spPr>
        <p:txBody>
          <a:bodyPr wrap="square">
            <a:spAutoFit/>
          </a:bodyPr>
          <a:lstStyle/>
          <a:p>
            <a:pPr algn="ctr"/>
            <a:r>
              <a:rPr lang="as-I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rPr>
              <a:t>পাপ পরিহারের উপায়</a:t>
            </a:r>
            <a:endPar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outerShdw>
              </a:effectLst>
            </a:endParaRPr>
          </a:p>
        </p:txBody>
      </p:sp>
      <p:sp>
        <p:nvSpPr>
          <p:cNvPr id="5" name="CuadroTexto 4">
            <a:extLst>
              <a:ext uri="{FF2B5EF4-FFF2-40B4-BE49-F238E27FC236}">
                <a16:creationId xmlns:a16="http://schemas.microsoft.com/office/drawing/2014/main" id="{C42A022B-069F-1EE2-BFFF-664FD20C8E77}"/>
              </a:ext>
            </a:extLst>
          </p:cNvPr>
          <p:cNvSpPr txBox="1"/>
          <p:nvPr/>
        </p:nvSpPr>
        <p:spPr>
          <a:xfrm>
            <a:off x="581024" y="556514"/>
            <a:ext cx="11029950" cy="369332"/>
          </a:xfrm>
          <a:prstGeom prst="rect">
            <a:avLst/>
          </a:prstGeom>
          <a:noFill/>
        </p:spPr>
        <p:txBody>
          <a:bodyPr wrap="square">
            <a:spAutoFit/>
          </a:bodyPr>
          <a:lstStyle/>
          <a:p>
            <a:pPr algn="ctr"/>
            <a:r>
              <a:rPr lang="en" b="1" dirty="0">
                <a:solidFill>
                  <a:srgbClr val="D8FFE4"/>
                </a:solidFill>
                <a:effectLst>
                  <a:outerShdw blurRad="38100" dist="38100" dir="2700000" algn="tl">
                    <a:srgbClr val="000000"/>
                  </a:outerShdw>
                </a:effectLst>
                <a:latin typeface="Comic Sans MS" panose="030F0702030302020204" pitchFamily="66" charset="0"/>
              </a:rPr>
              <a:t>“</a:t>
            </a:r>
            <a:r>
              <a:rPr lang="as-IN" b="1" dirty="0">
                <a:solidFill>
                  <a:srgbClr val="D8FFE4"/>
                </a:solidFill>
                <a:effectLst>
                  <a:outerShdw blurRad="38100" dist="38100" dir="2700000" algn="tl">
                    <a:srgbClr val="000000"/>
                  </a:outerShdw>
                </a:effectLst>
                <a:latin typeface="Comic Sans MS" panose="030F0702030302020204" pitchFamily="66" charset="0"/>
              </a:rPr>
              <a:t>দুই চক্ষু লইয়া নরকে নিক্ষিপ্ত হওয়া অপেক্ষা বরং একচক্ষু হইয়া ঈশ্বরের রাজ্যে প্রবেশ করা তোমার ভাল;</a:t>
            </a:r>
            <a:r>
              <a:rPr lang="en" b="1" dirty="0">
                <a:solidFill>
                  <a:srgbClr val="D8FFE4"/>
                </a:solidFill>
                <a:effectLst>
                  <a:outerShdw blurRad="38100" dist="38100" dir="2700000" algn="tl">
                    <a:srgbClr val="000000"/>
                  </a:outerShdw>
                </a:effectLst>
                <a:latin typeface="Comic Sans MS" panose="030F0702030302020204" pitchFamily="66" charset="0"/>
              </a:rPr>
              <a:t>” </a:t>
            </a:r>
            <a:r>
              <a:rPr lang="en" sz="1400" b="1" dirty="0">
                <a:solidFill>
                  <a:srgbClr val="D8FFE4"/>
                </a:solidFill>
                <a:effectLst>
                  <a:outerShdw blurRad="38100" dist="38100" dir="2700000" algn="tl">
                    <a:srgbClr val="000000"/>
                  </a:outerShdw>
                </a:effectLst>
                <a:latin typeface="Comic Sans MS" panose="030F0702030302020204" pitchFamily="66" charset="0"/>
              </a:rPr>
              <a:t>(</a:t>
            </a:r>
            <a:r>
              <a:rPr lang="as-IN" sz="1400" b="1" dirty="0">
                <a:solidFill>
                  <a:srgbClr val="D8FFE4"/>
                </a:solidFill>
                <a:effectLst>
                  <a:outerShdw blurRad="38100" dist="38100" dir="2700000" algn="tl">
                    <a:srgbClr val="000000"/>
                  </a:outerShdw>
                </a:effectLst>
                <a:latin typeface="Comic Sans MS" panose="030F0702030302020204" pitchFamily="66" charset="0"/>
              </a:rPr>
              <a:t>মার্ক ৯:৪৭</a:t>
            </a:r>
            <a:r>
              <a:rPr lang="en" sz="1400" b="1" dirty="0">
                <a:solidFill>
                  <a:srgbClr val="D8FFE4"/>
                </a:solidFill>
                <a:effectLst>
                  <a:outerShdw blurRad="38100" dist="38100" dir="2700000" algn="tl">
                    <a:srgbClr val="000000"/>
                  </a:outerShdw>
                </a:effectLst>
                <a:latin typeface="Comic Sans MS" panose="030F0702030302020204" pitchFamily="66" charset="0"/>
              </a:rPr>
              <a:t>)</a:t>
            </a:r>
            <a:endParaRPr lang="es-ES" b="1" dirty="0">
              <a:solidFill>
                <a:srgbClr val="D8FFE4"/>
              </a:solidFill>
              <a:effectLst>
                <a:outerShdw blurRad="38100" dist="38100" dir="2700000" algn="tl">
                  <a:srgbClr val="000000"/>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E0E0ACCE-0394-82C0-237C-58C3FE7BD1CE}"/>
              </a:ext>
            </a:extLst>
          </p:cNvPr>
          <p:cNvSpPr txBox="1"/>
          <p:nvPr/>
        </p:nvSpPr>
        <p:spPr>
          <a:xfrm>
            <a:off x="257174" y="1227653"/>
            <a:ext cx="7362825" cy="400110"/>
          </a:xfrm>
          <a:prstGeom prst="rect">
            <a:avLst/>
          </a:prstGeom>
          <a:noFill/>
        </p:spPr>
        <p:txBody>
          <a:bodyPr wrap="square" rtlCol="0">
            <a:spAutoFit/>
          </a:bodyPr>
          <a:lstStyle/>
          <a:p>
            <a:pPr>
              <a:spcBef>
                <a:spcPts val="600"/>
              </a:spcBef>
            </a:pPr>
            <a:r>
              <a:rPr lang="as-IN" sz="2000" b="1" dirty="0"/>
              <a:t>পাপ পরিহার করার জন্য যীশু আমাদের সুস্পষ্ট নির্দেশনা দিয়ে গেছেন:</a:t>
            </a:r>
            <a:endParaRPr lang="en" sz="2000" b="1" dirty="0"/>
          </a:p>
        </p:txBody>
      </p:sp>
      <p:graphicFrame>
        <p:nvGraphicFramePr>
          <p:cNvPr id="9" name="Diagrama 8">
            <a:extLst>
              <a:ext uri="{FF2B5EF4-FFF2-40B4-BE49-F238E27FC236}">
                <a16:creationId xmlns:a16="http://schemas.microsoft.com/office/drawing/2014/main" id="{A684124B-9898-9686-381D-FD5EEA7E6FAA}"/>
              </a:ext>
            </a:extLst>
          </p:cNvPr>
          <p:cNvGraphicFramePr/>
          <p:nvPr>
            <p:extLst>
              <p:ext uri="{D42A27DB-BD31-4B8C-83A1-F6EECF244321}">
                <p14:modId xmlns:p14="http://schemas.microsoft.com/office/powerpoint/2010/main" val="4081912655"/>
              </p:ext>
            </p:extLst>
          </p:nvPr>
        </p:nvGraphicFramePr>
        <p:xfrm>
          <a:off x="257174" y="1651221"/>
          <a:ext cx="8778671" cy="25988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40B0DF40-76E9-904D-DBB6-BB0421803A4E}"/>
              </a:ext>
            </a:extLst>
          </p:cNvPr>
          <p:cNvSpPr txBox="1"/>
          <p:nvPr/>
        </p:nvSpPr>
        <p:spPr>
          <a:xfrm>
            <a:off x="257174" y="4292343"/>
            <a:ext cx="11668127" cy="400110"/>
          </a:xfrm>
          <a:prstGeom prst="rect">
            <a:avLst/>
          </a:prstGeom>
          <a:noFill/>
        </p:spPr>
        <p:txBody>
          <a:bodyPr wrap="square" rtlCol="0">
            <a:spAutoFit/>
          </a:bodyPr>
          <a:lstStyle/>
          <a:p>
            <a:pPr>
              <a:spcBef>
                <a:spcPts val="600"/>
              </a:spcBef>
            </a:pPr>
            <a:r>
              <a:rPr lang="as-IN" sz="2000" b="1" dirty="0"/>
              <a:t>সংক্ষেপে, পাপ এবং পাপের প্রলোভন থেকে দূরে থাকার জন্য যথাসাধ্য চেষ্টা করুন। এ বিষয়ে প্রার্থনা করুন।</a:t>
            </a:r>
            <a:endParaRPr lang="en" sz="2000" b="1" dirty="0"/>
          </a:p>
        </p:txBody>
      </p:sp>
      <p:graphicFrame>
        <p:nvGraphicFramePr>
          <p:cNvPr id="2" name="Diagrama 1">
            <a:extLst>
              <a:ext uri="{FF2B5EF4-FFF2-40B4-BE49-F238E27FC236}">
                <a16:creationId xmlns:a16="http://schemas.microsoft.com/office/drawing/2014/main" id="{B989E06F-D2C2-B40D-4796-8DB43BCC77A9}"/>
              </a:ext>
            </a:extLst>
          </p:cNvPr>
          <p:cNvGraphicFramePr/>
          <p:nvPr>
            <p:extLst>
              <p:ext uri="{D42A27DB-BD31-4B8C-83A1-F6EECF244321}">
                <p14:modId xmlns:p14="http://schemas.microsoft.com/office/powerpoint/2010/main" val="2920412250"/>
              </p:ext>
            </p:extLst>
          </p:nvPr>
        </p:nvGraphicFramePr>
        <p:xfrm>
          <a:off x="261937" y="4734759"/>
          <a:ext cx="11668126" cy="19389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2" name="Imagen 11">
            <a:extLst>
              <a:ext uri="{FF2B5EF4-FFF2-40B4-BE49-F238E27FC236}">
                <a16:creationId xmlns:a16="http://schemas.microsoft.com/office/drawing/2014/main" id="{334E6758-BC9A-62D3-FAFF-17267ECEB48F}"/>
              </a:ext>
            </a:extLst>
          </p:cNvPr>
          <p:cNvPicPr>
            <a:picLocks noChangeAspect="1"/>
          </p:cNvPicPr>
          <p:nvPr/>
        </p:nvPicPr>
        <p:blipFill rotWithShape="1">
          <a:blip r:embed="rId13" cstate="email">
            <a:extLst>
              <a:ext uri="{28A0092B-C50C-407E-A947-70E740481C1C}">
                <a14:useLocalDpi xmlns:a14="http://schemas.microsoft.com/office/drawing/2010/main"/>
              </a:ext>
            </a:extLst>
          </a:blip>
          <a:srcRect/>
          <a:stretch>
            <a:fillRect/>
          </a:stretch>
        </p:blipFill>
        <p:spPr>
          <a:xfrm flipH="1">
            <a:off x="9014539" y="1434107"/>
            <a:ext cx="3008773" cy="2715106"/>
          </a:xfrm>
          <a:prstGeom prst="rect">
            <a:avLst/>
          </a:prstGeom>
          <a:ln w="88900" cap="sq" cmpd="thickThin">
            <a:solidFill>
              <a:srgbClr val="41446D"/>
            </a:solidFill>
            <a:prstDash val="solid"/>
            <a:miter lim="800000"/>
          </a:ln>
          <a:effectLst>
            <a:innerShdw blurRad="76200">
              <a:srgbClr val="000000"/>
            </a:innerShdw>
          </a:effectLst>
        </p:spPr>
      </p:pic>
    </p:spTree>
    <p:extLst>
      <p:ext uri="{BB962C8B-B14F-4D97-AF65-F5344CB8AC3E}">
        <p14:creationId xmlns:p14="http://schemas.microsoft.com/office/powerpoint/2010/main" val="31479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grpId="0" nodeType="clickEffect">
                                  <p:stCondLst>
                                    <p:cond delay="0"/>
                                  </p:stCondLst>
                                  <p:childTnLst>
                                    <p:set>
                                      <p:cBhvr>
                                        <p:cTn id="23" dur="1" fill="hold">
                                          <p:stCondLst>
                                            <p:cond delay="0"/>
                                          </p:stCondLst>
                                        </p:cTn>
                                        <p:tgtEl>
                                          <p:spTgt spid="9">
                                            <p:graphicEl>
                                              <a:dgm id="{D3D69C2C-86A7-48FC-9554-D425821280E4}"/>
                                            </p:graphicEl>
                                          </p:spTgt>
                                        </p:tgtEl>
                                        <p:attrNameLst>
                                          <p:attrName>style.visibility</p:attrName>
                                        </p:attrNameLst>
                                      </p:cBhvr>
                                      <p:to>
                                        <p:strVal val="visible"/>
                                      </p:to>
                                    </p:set>
                                    <p:animEffect transition="in" filter="randombar(vertical)">
                                      <p:cBhvr>
                                        <p:cTn id="24" dur="500"/>
                                        <p:tgtEl>
                                          <p:spTgt spid="9">
                                            <p:graphicEl>
                                              <a:dgm id="{D3D69C2C-86A7-48FC-9554-D425821280E4}"/>
                                            </p:graphic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9">
                                            <p:graphicEl>
                                              <a:dgm id="{8C1DD53A-A127-477E-9A45-E319CBC4047D}"/>
                                            </p:graphicEl>
                                          </p:spTgt>
                                        </p:tgtEl>
                                        <p:attrNameLst>
                                          <p:attrName>style.visibility</p:attrName>
                                        </p:attrNameLst>
                                      </p:cBhvr>
                                      <p:to>
                                        <p:strVal val="visible"/>
                                      </p:to>
                                    </p:set>
                                    <p:animEffect transition="in" filter="wipe(left)">
                                      <p:cBhvr>
                                        <p:cTn id="27" dur="500"/>
                                        <p:tgtEl>
                                          <p:spTgt spid="9">
                                            <p:graphicEl>
                                              <a:dgm id="{8C1DD53A-A127-477E-9A45-E319CBC4047D}"/>
                                            </p:graphicEl>
                                          </p:spTgt>
                                        </p:tgtEl>
                                      </p:cBhvr>
                                    </p:animEffect>
                                  </p:childTnLst>
                                </p:cTn>
                              </p:par>
                            </p:childTnLst>
                          </p:cTn>
                        </p:par>
                        <p:par>
                          <p:cTn id="28" fill="hold">
                            <p:stCondLst>
                              <p:cond delay="500"/>
                            </p:stCondLst>
                            <p:childTnLst>
                              <p:par>
                                <p:cTn id="29" presetID="22" presetClass="entr" presetSubtype="8"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9">
                                            <p:graphicEl>
                                              <a:dgm id="{A3E26721-2A91-4149-9137-02C2D254B38D}"/>
                                            </p:graphicEl>
                                          </p:spTgt>
                                        </p:tgtEl>
                                        <p:attrNameLst>
                                          <p:attrName>style.visibility</p:attrName>
                                        </p:attrNameLst>
                                      </p:cBhvr>
                                      <p:to>
                                        <p:strVal val="visible"/>
                                      </p:to>
                                    </p:set>
                                    <p:anim calcmode="lin" valueType="num">
                                      <p:cBhvr>
                                        <p:cTn id="36" dur="500" fill="hold"/>
                                        <p:tgtEl>
                                          <p:spTgt spid="9">
                                            <p:graphicEl>
                                              <a:dgm id="{A3E26721-2A91-4149-9137-02C2D254B38D}"/>
                                            </p:graphicEl>
                                          </p:spTgt>
                                        </p:tgtEl>
                                        <p:attrNameLst>
                                          <p:attrName>ppt_w</p:attrName>
                                        </p:attrNameLst>
                                      </p:cBhvr>
                                      <p:tavLst>
                                        <p:tav tm="0">
                                          <p:val>
                                            <p:fltVal val="0"/>
                                          </p:val>
                                        </p:tav>
                                        <p:tav tm="100000">
                                          <p:val>
                                            <p:strVal val="#ppt_w"/>
                                          </p:val>
                                        </p:tav>
                                      </p:tavLst>
                                    </p:anim>
                                    <p:anim calcmode="lin" valueType="num">
                                      <p:cBhvr>
                                        <p:cTn id="37" dur="500" fill="hold"/>
                                        <p:tgtEl>
                                          <p:spTgt spid="9">
                                            <p:graphicEl>
                                              <a:dgm id="{A3E26721-2A91-4149-9137-02C2D254B38D}"/>
                                            </p:graphicEl>
                                          </p:spTgt>
                                        </p:tgtEl>
                                        <p:attrNameLst>
                                          <p:attrName>ppt_h</p:attrName>
                                        </p:attrNameLst>
                                      </p:cBhvr>
                                      <p:tavLst>
                                        <p:tav tm="0">
                                          <p:val>
                                            <p:fltVal val="0"/>
                                          </p:val>
                                        </p:tav>
                                        <p:tav tm="100000">
                                          <p:val>
                                            <p:strVal val="#ppt_h"/>
                                          </p:val>
                                        </p:tav>
                                      </p:tavLst>
                                    </p:anim>
                                    <p:animEffect transition="in" filter="fade">
                                      <p:cBhvr>
                                        <p:cTn id="38" dur="500"/>
                                        <p:tgtEl>
                                          <p:spTgt spid="9">
                                            <p:graphicEl>
                                              <a:dgm id="{A3E26721-2A91-4149-9137-02C2D254B38D}"/>
                                            </p:graphicEl>
                                          </p:spTgt>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9">
                                            <p:graphicEl>
                                              <a:dgm id="{749D9661-6A2C-438B-8F08-BF324734D887}"/>
                                            </p:graphicEl>
                                          </p:spTgt>
                                        </p:tgtEl>
                                        <p:attrNameLst>
                                          <p:attrName>style.visibility</p:attrName>
                                        </p:attrNameLst>
                                      </p:cBhvr>
                                      <p:to>
                                        <p:strVal val="visible"/>
                                      </p:to>
                                    </p:set>
                                    <p:animEffect transition="in" filter="wipe(left)">
                                      <p:cBhvr>
                                        <p:cTn id="42" dur="500"/>
                                        <p:tgtEl>
                                          <p:spTgt spid="9">
                                            <p:graphicEl>
                                              <a:dgm id="{749D9661-6A2C-438B-8F08-BF324734D887}"/>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9">
                                            <p:graphicEl>
                                              <a:dgm id="{B2A20C54-1088-424E-804D-69E4B512CA18}"/>
                                            </p:graphicEl>
                                          </p:spTgt>
                                        </p:tgtEl>
                                        <p:attrNameLst>
                                          <p:attrName>style.visibility</p:attrName>
                                        </p:attrNameLst>
                                      </p:cBhvr>
                                      <p:to>
                                        <p:strVal val="visible"/>
                                      </p:to>
                                    </p:set>
                                    <p:anim calcmode="lin" valueType="num">
                                      <p:cBhvr>
                                        <p:cTn id="47" dur="500" fill="hold"/>
                                        <p:tgtEl>
                                          <p:spTgt spid="9">
                                            <p:graphicEl>
                                              <a:dgm id="{B2A20C54-1088-424E-804D-69E4B512CA18}"/>
                                            </p:graphicEl>
                                          </p:spTgt>
                                        </p:tgtEl>
                                        <p:attrNameLst>
                                          <p:attrName>ppt_w</p:attrName>
                                        </p:attrNameLst>
                                      </p:cBhvr>
                                      <p:tavLst>
                                        <p:tav tm="0">
                                          <p:val>
                                            <p:fltVal val="0"/>
                                          </p:val>
                                        </p:tav>
                                        <p:tav tm="100000">
                                          <p:val>
                                            <p:strVal val="#ppt_w"/>
                                          </p:val>
                                        </p:tav>
                                      </p:tavLst>
                                    </p:anim>
                                    <p:anim calcmode="lin" valueType="num">
                                      <p:cBhvr>
                                        <p:cTn id="48" dur="500" fill="hold"/>
                                        <p:tgtEl>
                                          <p:spTgt spid="9">
                                            <p:graphicEl>
                                              <a:dgm id="{B2A20C54-1088-424E-804D-69E4B512CA18}"/>
                                            </p:graphicEl>
                                          </p:spTgt>
                                        </p:tgtEl>
                                        <p:attrNameLst>
                                          <p:attrName>ppt_h</p:attrName>
                                        </p:attrNameLst>
                                      </p:cBhvr>
                                      <p:tavLst>
                                        <p:tav tm="0">
                                          <p:val>
                                            <p:fltVal val="0"/>
                                          </p:val>
                                        </p:tav>
                                        <p:tav tm="100000">
                                          <p:val>
                                            <p:strVal val="#ppt_h"/>
                                          </p:val>
                                        </p:tav>
                                      </p:tavLst>
                                    </p:anim>
                                    <p:animEffect transition="in" filter="fade">
                                      <p:cBhvr>
                                        <p:cTn id="49" dur="500"/>
                                        <p:tgtEl>
                                          <p:spTgt spid="9">
                                            <p:graphicEl>
                                              <a:dgm id="{B2A20C54-1088-424E-804D-69E4B512CA18}"/>
                                            </p:graphicEl>
                                          </p:spTgt>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9">
                                            <p:graphicEl>
                                              <a:dgm id="{CE8E2EDC-E163-4F49-BE30-A723E616D2F0}"/>
                                            </p:graphicEl>
                                          </p:spTgt>
                                        </p:tgtEl>
                                        <p:attrNameLst>
                                          <p:attrName>style.visibility</p:attrName>
                                        </p:attrNameLst>
                                      </p:cBhvr>
                                      <p:to>
                                        <p:strVal val="visible"/>
                                      </p:to>
                                    </p:set>
                                    <p:animEffect transition="in" filter="wipe(left)">
                                      <p:cBhvr>
                                        <p:cTn id="53" dur="500"/>
                                        <p:tgtEl>
                                          <p:spTgt spid="9">
                                            <p:graphicEl>
                                              <a:dgm id="{CE8E2EDC-E163-4F49-BE30-A723E616D2F0}"/>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9">
                                            <p:graphicEl>
                                              <a:dgm id="{AA7CAD85-152C-4DA1-BE5F-17040AE02EF1}"/>
                                            </p:graphicEl>
                                          </p:spTgt>
                                        </p:tgtEl>
                                        <p:attrNameLst>
                                          <p:attrName>style.visibility</p:attrName>
                                        </p:attrNameLst>
                                      </p:cBhvr>
                                      <p:to>
                                        <p:strVal val="visible"/>
                                      </p:to>
                                    </p:set>
                                    <p:anim calcmode="lin" valueType="num">
                                      <p:cBhvr>
                                        <p:cTn id="58" dur="500" fill="hold"/>
                                        <p:tgtEl>
                                          <p:spTgt spid="9">
                                            <p:graphicEl>
                                              <a:dgm id="{AA7CAD85-152C-4DA1-BE5F-17040AE02EF1}"/>
                                            </p:graphicEl>
                                          </p:spTgt>
                                        </p:tgtEl>
                                        <p:attrNameLst>
                                          <p:attrName>ppt_w</p:attrName>
                                        </p:attrNameLst>
                                      </p:cBhvr>
                                      <p:tavLst>
                                        <p:tav tm="0">
                                          <p:val>
                                            <p:fltVal val="0"/>
                                          </p:val>
                                        </p:tav>
                                        <p:tav tm="100000">
                                          <p:val>
                                            <p:strVal val="#ppt_w"/>
                                          </p:val>
                                        </p:tav>
                                      </p:tavLst>
                                    </p:anim>
                                    <p:anim calcmode="lin" valueType="num">
                                      <p:cBhvr>
                                        <p:cTn id="59" dur="500" fill="hold"/>
                                        <p:tgtEl>
                                          <p:spTgt spid="9">
                                            <p:graphicEl>
                                              <a:dgm id="{AA7CAD85-152C-4DA1-BE5F-17040AE02EF1}"/>
                                            </p:graphicEl>
                                          </p:spTgt>
                                        </p:tgtEl>
                                        <p:attrNameLst>
                                          <p:attrName>ppt_h</p:attrName>
                                        </p:attrNameLst>
                                      </p:cBhvr>
                                      <p:tavLst>
                                        <p:tav tm="0">
                                          <p:val>
                                            <p:fltVal val="0"/>
                                          </p:val>
                                        </p:tav>
                                        <p:tav tm="100000">
                                          <p:val>
                                            <p:strVal val="#ppt_h"/>
                                          </p:val>
                                        </p:tav>
                                      </p:tavLst>
                                    </p:anim>
                                    <p:animEffect transition="in" filter="fade">
                                      <p:cBhvr>
                                        <p:cTn id="60" dur="500"/>
                                        <p:tgtEl>
                                          <p:spTgt spid="9">
                                            <p:graphicEl>
                                              <a:dgm id="{AA7CAD85-152C-4DA1-BE5F-17040AE02EF1}"/>
                                            </p:graphicEl>
                                          </p:spTgt>
                                        </p:tgtEl>
                                      </p:cBhvr>
                                    </p:animEffect>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9">
                                            <p:graphicEl>
                                              <a:dgm id="{48B6A596-E4D3-4D96-9C3C-1B80AAE93ACB}"/>
                                            </p:graphicEl>
                                          </p:spTgt>
                                        </p:tgtEl>
                                        <p:attrNameLst>
                                          <p:attrName>style.visibility</p:attrName>
                                        </p:attrNameLst>
                                      </p:cBhvr>
                                      <p:to>
                                        <p:strVal val="visible"/>
                                      </p:to>
                                    </p:set>
                                    <p:animEffect transition="in" filter="wipe(left)">
                                      <p:cBhvr>
                                        <p:cTn id="64" dur="500"/>
                                        <p:tgtEl>
                                          <p:spTgt spid="9">
                                            <p:graphicEl>
                                              <a:dgm id="{48B6A596-E4D3-4D96-9C3C-1B80AAE93ACB}"/>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37" presetClass="entr" presetSubtype="0"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1000"/>
                                        <p:tgtEl>
                                          <p:spTgt spid="12"/>
                                        </p:tgtEl>
                                      </p:cBhvr>
                                    </p:animEffect>
                                    <p:anim calcmode="lin" valueType="num">
                                      <p:cBhvr>
                                        <p:cTn id="70" dur="1000" fill="hold"/>
                                        <p:tgtEl>
                                          <p:spTgt spid="12"/>
                                        </p:tgtEl>
                                        <p:attrNameLst>
                                          <p:attrName>ppt_x</p:attrName>
                                        </p:attrNameLst>
                                      </p:cBhvr>
                                      <p:tavLst>
                                        <p:tav tm="0">
                                          <p:val>
                                            <p:strVal val="#ppt_x"/>
                                          </p:val>
                                        </p:tav>
                                        <p:tav tm="100000">
                                          <p:val>
                                            <p:strVal val="#ppt_x"/>
                                          </p:val>
                                        </p:tav>
                                      </p:tavLst>
                                    </p:anim>
                                    <p:anim calcmode="lin" valueType="num">
                                      <p:cBhvr>
                                        <p:cTn id="71" dur="900" decel="100000" fill="hold"/>
                                        <p:tgtEl>
                                          <p:spTgt spid="12"/>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73" presetID="37" presetClass="entr" presetSubtype="0" fill="hold" grpId="0" nodeType="with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1000"/>
                                        <p:tgtEl>
                                          <p:spTgt spid="8"/>
                                        </p:tgtEl>
                                      </p:cBhvr>
                                    </p:animEffect>
                                    <p:anim calcmode="lin" valueType="num">
                                      <p:cBhvr>
                                        <p:cTn id="76" dur="1000" fill="hold"/>
                                        <p:tgtEl>
                                          <p:spTgt spid="8"/>
                                        </p:tgtEl>
                                        <p:attrNameLst>
                                          <p:attrName>ppt_x</p:attrName>
                                        </p:attrNameLst>
                                      </p:cBhvr>
                                      <p:tavLst>
                                        <p:tav tm="0">
                                          <p:val>
                                            <p:strVal val="#ppt_x"/>
                                          </p:val>
                                        </p:tav>
                                        <p:tav tm="100000">
                                          <p:val>
                                            <p:strVal val="#ppt_x"/>
                                          </p:val>
                                        </p:tav>
                                      </p:tavLst>
                                    </p:anim>
                                    <p:anim calcmode="lin" valueType="num">
                                      <p:cBhvr>
                                        <p:cTn id="77" dur="900" decel="100000" fill="hold"/>
                                        <p:tgtEl>
                                          <p:spTgt spid="8"/>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p:stCondLst>
                                    <p:cond delay="0"/>
                                  </p:stCondLst>
                                  <p:childTnLst>
                                    <p:set>
                                      <p:cBhvr>
                                        <p:cTn id="82" dur="1" fill="hold">
                                          <p:stCondLst>
                                            <p:cond delay="0"/>
                                          </p:stCondLst>
                                        </p:cTn>
                                        <p:tgtEl>
                                          <p:spTgt spid="2">
                                            <p:graphicEl>
                                              <a:dgm id="{3213DDB5-0679-482B-9AA0-FF14C80DC8DF}"/>
                                            </p:graphicEl>
                                          </p:spTgt>
                                        </p:tgtEl>
                                        <p:attrNameLst>
                                          <p:attrName>style.visibility</p:attrName>
                                        </p:attrNameLst>
                                      </p:cBhvr>
                                      <p:to>
                                        <p:strVal val="visible"/>
                                      </p:to>
                                    </p:set>
                                    <p:anim calcmode="lin" valueType="num">
                                      <p:cBhvr>
                                        <p:cTn id="83" dur="500" fill="hold"/>
                                        <p:tgtEl>
                                          <p:spTgt spid="2">
                                            <p:graphicEl>
                                              <a:dgm id="{3213DDB5-0679-482B-9AA0-FF14C80DC8DF}"/>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3213DDB5-0679-482B-9AA0-FF14C80DC8DF}"/>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3213DDB5-0679-482B-9AA0-FF14C80DC8DF}"/>
                                            </p:graphicEl>
                                          </p:spTgt>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2">
                                            <p:graphicEl>
                                              <a:dgm id="{76CA4A7B-4AEB-429E-BD41-2F61923E41E5}"/>
                                            </p:graphicEl>
                                          </p:spTgt>
                                        </p:tgtEl>
                                        <p:attrNameLst>
                                          <p:attrName>style.visibility</p:attrName>
                                        </p:attrNameLst>
                                      </p:cBhvr>
                                      <p:to>
                                        <p:strVal val="visible"/>
                                      </p:to>
                                    </p:set>
                                    <p:animEffect transition="in" filter="wipe(left)">
                                      <p:cBhvr>
                                        <p:cTn id="89" dur="500"/>
                                        <p:tgtEl>
                                          <p:spTgt spid="2">
                                            <p:graphicEl>
                                              <a:dgm id="{76CA4A7B-4AEB-429E-BD41-2F61923E41E5}"/>
                                            </p:graphicEl>
                                          </p:spTgt>
                                        </p:tgtEl>
                                      </p:cBhvr>
                                    </p:animEffect>
                                  </p:childTnLst>
                                </p:cTn>
                              </p:par>
                            </p:childTnLst>
                          </p:cTn>
                        </p:par>
                      </p:childTnLst>
                    </p:cTn>
                  </p:par>
                  <p:par>
                    <p:cTn id="90" fill="hold">
                      <p:stCondLst>
                        <p:cond delay="indefinite"/>
                      </p:stCondLst>
                      <p:childTnLst>
                        <p:par>
                          <p:cTn id="91" fill="hold">
                            <p:stCondLst>
                              <p:cond delay="0"/>
                            </p:stCondLst>
                            <p:childTnLst>
                              <p:par>
                                <p:cTn id="92" presetID="53" presetClass="entr" presetSubtype="16" fill="hold" grpId="0" nodeType="clickEffect">
                                  <p:stCondLst>
                                    <p:cond delay="0"/>
                                  </p:stCondLst>
                                  <p:childTnLst>
                                    <p:set>
                                      <p:cBhvr>
                                        <p:cTn id="93" dur="1" fill="hold">
                                          <p:stCondLst>
                                            <p:cond delay="0"/>
                                          </p:stCondLst>
                                        </p:cTn>
                                        <p:tgtEl>
                                          <p:spTgt spid="2">
                                            <p:graphicEl>
                                              <a:dgm id="{1314028B-8612-47D6-9989-7E3B3DFE2F55}"/>
                                            </p:graphicEl>
                                          </p:spTgt>
                                        </p:tgtEl>
                                        <p:attrNameLst>
                                          <p:attrName>style.visibility</p:attrName>
                                        </p:attrNameLst>
                                      </p:cBhvr>
                                      <p:to>
                                        <p:strVal val="visible"/>
                                      </p:to>
                                    </p:set>
                                    <p:anim calcmode="lin" valueType="num">
                                      <p:cBhvr>
                                        <p:cTn id="94" dur="500" fill="hold"/>
                                        <p:tgtEl>
                                          <p:spTgt spid="2">
                                            <p:graphicEl>
                                              <a:dgm id="{1314028B-8612-47D6-9989-7E3B3DFE2F55}"/>
                                            </p:graphicEl>
                                          </p:spTgt>
                                        </p:tgtEl>
                                        <p:attrNameLst>
                                          <p:attrName>ppt_w</p:attrName>
                                        </p:attrNameLst>
                                      </p:cBhvr>
                                      <p:tavLst>
                                        <p:tav tm="0">
                                          <p:val>
                                            <p:fltVal val="0"/>
                                          </p:val>
                                        </p:tav>
                                        <p:tav tm="100000">
                                          <p:val>
                                            <p:strVal val="#ppt_w"/>
                                          </p:val>
                                        </p:tav>
                                      </p:tavLst>
                                    </p:anim>
                                    <p:anim calcmode="lin" valueType="num">
                                      <p:cBhvr>
                                        <p:cTn id="95" dur="500" fill="hold"/>
                                        <p:tgtEl>
                                          <p:spTgt spid="2">
                                            <p:graphicEl>
                                              <a:dgm id="{1314028B-8612-47D6-9989-7E3B3DFE2F55}"/>
                                            </p:graphicEl>
                                          </p:spTgt>
                                        </p:tgtEl>
                                        <p:attrNameLst>
                                          <p:attrName>ppt_h</p:attrName>
                                        </p:attrNameLst>
                                      </p:cBhvr>
                                      <p:tavLst>
                                        <p:tav tm="0">
                                          <p:val>
                                            <p:fltVal val="0"/>
                                          </p:val>
                                        </p:tav>
                                        <p:tav tm="100000">
                                          <p:val>
                                            <p:strVal val="#ppt_h"/>
                                          </p:val>
                                        </p:tav>
                                      </p:tavLst>
                                    </p:anim>
                                    <p:animEffect transition="in" filter="fade">
                                      <p:cBhvr>
                                        <p:cTn id="96" dur="500"/>
                                        <p:tgtEl>
                                          <p:spTgt spid="2">
                                            <p:graphicEl>
                                              <a:dgm id="{1314028B-8612-47D6-9989-7E3B3DFE2F55}"/>
                                            </p:graphicEl>
                                          </p:spTgt>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2">
                                            <p:graphicEl>
                                              <a:dgm id="{75D8DBC1-39FB-457C-ADC6-A615CC9084DF}"/>
                                            </p:graphicEl>
                                          </p:spTgt>
                                        </p:tgtEl>
                                        <p:attrNameLst>
                                          <p:attrName>style.visibility</p:attrName>
                                        </p:attrNameLst>
                                      </p:cBhvr>
                                      <p:to>
                                        <p:strVal val="visible"/>
                                      </p:to>
                                    </p:set>
                                    <p:animEffect transition="in" filter="wipe(left)">
                                      <p:cBhvr>
                                        <p:cTn id="100" dur="500"/>
                                        <p:tgtEl>
                                          <p:spTgt spid="2">
                                            <p:graphicEl>
                                              <a:dgm id="{75D8DBC1-39FB-457C-ADC6-A615CC9084DF}"/>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grpId="0" nodeType="clickEffect">
                                  <p:stCondLst>
                                    <p:cond delay="0"/>
                                  </p:stCondLst>
                                  <p:childTnLst>
                                    <p:set>
                                      <p:cBhvr>
                                        <p:cTn id="104" dur="1" fill="hold">
                                          <p:stCondLst>
                                            <p:cond delay="0"/>
                                          </p:stCondLst>
                                        </p:cTn>
                                        <p:tgtEl>
                                          <p:spTgt spid="2">
                                            <p:graphicEl>
                                              <a:dgm id="{AED96934-9202-408D-8EC9-40816174A2E8}"/>
                                            </p:graphicEl>
                                          </p:spTgt>
                                        </p:tgtEl>
                                        <p:attrNameLst>
                                          <p:attrName>style.visibility</p:attrName>
                                        </p:attrNameLst>
                                      </p:cBhvr>
                                      <p:to>
                                        <p:strVal val="visible"/>
                                      </p:to>
                                    </p:set>
                                    <p:anim calcmode="lin" valueType="num">
                                      <p:cBhvr>
                                        <p:cTn id="105" dur="500" fill="hold"/>
                                        <p:tgtEl>
                                          <p:spTgt spid="2">
                                            <p:graphicEl>
                                              <a:dgm id="{AED96934-9202-408D-8EC9-40816174A2E8}"/>
                                            </p:graphicEl>
                                          </p:spTgt>
                                        </p:tgtEl>
                                        <p:attrNameLst>
                                          <p:attrName>ppt_w</p:attrName>
                                        </p:attrNameLst>
                                      </p:cBhvr>
                                      <p:tavLst>
                                        <p:tav tm="0">
                                          <p:val>
                                            <p:fltVal val="0"/>
                                          </p:val>
                                        </p:tav>
                                        <p:tav tm="100000">
                                          <p:val>
                                            <p:strVal val="#ppt_w"/>
                                          </p:val>
                                        </p:tav>
                                      </p:tavLst>
                                    </p:anim>
                                    <p:anim calcmode="lin" valueType="num">
                                      <p:cBhvr>
                                        <p:cTn id="106" dur="500" fill="hold"/>
                                        <p:tgtEl>
                                          <p:spTgt spid="2">
                                            <p:graphicEl>
                                              <a:dgm id="{AED96934-9202-408D-8EC9-40816174A2E8}"/>
                                            </p:graphicEl>
                                          </p:spTgt>
                                        </p:tgtEl>
                                        <p:attrNameLst>
                                          <p:attrName>ppt_h</p:attrName>
                                        </p:attrNameLst>
                                      </p:cBhvr>
                                      <p:tavLst>
                                        <p:tav tm="0">
                                          <p:val>
                                            <p:fltVal val="0"/>
                                          </p:val>
                                        </p:tav>
                                        <p:tav tm="100000">
                                          <p:val>
                                            <p:strVal val="#ppt_h"/>
                                          </p:val>
                                        </p:tav>
                                      </p:tavLst>
                                    </p:anim>
                                    <p:animEffect transition="in" filter="fade">
                                      <p:cBhvr>
                                        <p:cTn id="107" dur="500"/>
                                        <p:tgtEl>
                                          <p:spTgt spid="2">
                                            <p:graphicEl>
                                              <a:dgm id="{AED96934-9202-408D-8EC9-40816174A2E8}"/>
                                            </p:graphicEl>
                                          </p:spTgt>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2">
                                            <p:graphicEl>
                                              <a:dgm id="{BEE5A8A7-7CCF-4D76-85CD-29A0A8304F35}"/>
                                            </p:graphicEl>
                                          </p:spTgt>
                                        </p:tgtEl>
                                        <p:attrNameLst>
                                          <p:attrName>style.visibility</p:attrName>
                                        </p:attrNameLst>
                                      </p:cBhvr>
                                      <p:to>
                                        <p:strVal val="visible"/>
                                      </p:to>
                                    </p:set>
                                    <p:animEffect transition="in" filter="wipe(left)">
                                      <p:cBhvr>
                                        <p:cTn id="111" dur="500"/>
                                        <p:tgtEl>
                                          <p:spTgt spid="2">
                                            <p:graphicEl>
                                              <a:dgm id="{BEE5A8A7-7CCF-4D76-85CD-29A0A8304F35}"/>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0" nodeType="clickEffect">
                                  <p:stCondLst>
                                    <p:cond delay="0"/>
                                  </p:stCondLst>
                                  <p:childTnLst>
                                    <p:set>
                                      <p:cBhvr>
                                        <p:cTn id="115" dur="1" fill="hold">
                                          <p:stCondLst>
                                            <p:cond delay="0"/>
                                          </p:stCondLst>
                                        </p:cTn>
                                        <p:tgtEl>
                                          <p:spTgt spid="2">
                                            <p:graphicEl>
                                              <a:dgm id="{C222E026-6500-452F-8E5D-A5D788E6E348}"/>
                                            </p:graphicEl>
                                          </p:spTgt>
                                        </p:tgtEl>
                                        <p:attrNameLst>
                                          <p:attrName>style.visibility</p:attrName>
                                        </p:attrNameLst>
                                      </p:cBhvr>
                                      <p:to>
                                        <p:strVal val="visible"/>
                                      </p:to>
                                    </p:set>
                                    <p:anim calcmode="lin" valueType="num">
                                      <p:cBhvr>
                                        <p:cTn id="116" dur="500" fill="hold"/>
                                        <p:tgtEl>
                                          <p:spTgt spid="2">
                                            <p:graphicEl>
                                              <a:dgm id="{C222E026-6500-452F-8E5D-A5D788E6E348}"/>
                                            </p:graphicEl>
                                          </p:spTgt>
                                        </p:tgtEl>
                                        <p:attrNameLst>
                                          <p:attrName>ppt_w</p:attrName>
                                        </p:attrNameLst>
                                      </p:cBhvr>
                                      <p:tavLst>
                                        <p:tav tm="0">
                                          <p:val>
                                            <p:fltVal val="0"/>
                                          </p:val>
                                        </p:tav>
                                        <p:tav tm="100000">
                                          <p:val>
                                            <p:strVal val="#ppt_w"/>
                                          </p:val>
                                        </p:tav>
                                      </p:tavLst>
                                    </p:anim>
                                    <p:anim calcmode="lin" valueType="num">
                                      <p:cBhvr>
                                        <p:cTn id="117" dur="500" fill="hold"/>
                                        <p:tgtEl>
                                          <p:spTgt spid="2">
                                            <p:graphicEl>
                                              <a:dgm id="{C222E026-6500-452F-8E5D-A5D788E6E348}"/>
                                            </p:graphicEl>
                                          </p:spTgt>
                                        </p:tgtEl>
                                        <p:attrNameLst>
                                          <p:attrName>ppt_h</p:attrName>
                                        </p:attrNameLst>
                                      </p:cBhvr>
                                      <p:tavLst>
                                        <p:tav tm="0">
                                          <p:val>
                                            <p:fltVal val="0"/>
                                          </p:val>
                                        </p:tav>
                                        <p:tav tm="100000">
                                          <p:val>
                                            <p:strVal val="#ppt_h"/>
                                          </p:val>
                                        </p:tav>
                                      </p:tavLst>
                                    </p:anim>
                                    <p:animEffect transition="in" filter="fade">
                                      <p:cBhvr>
                                        <p:cTn id="118" dur="500"/>
                                        <p:tgtEl>
                                          <p:spTgt spid="2">
                                            <p:graphicEl>
                                              <a:dgm id="{C222E026-6500-452F-8E5D-A5D788E6E348}"/>
                                            </p:graphicEl>
                                          </p:spTgt>
                                        </p:tgtEl>
                                      </p:cBhvr>
                                    </p:animEffect>
                                  </p:childTnLst>
                                </p:cTn>
                              </p:par>
                            </p:childTnLst>
                          </p:cTn>
                        </p:par>
                        <p:par>
                          <p:cTn id="119" fill="hold">
                            <p:stCondLst>
                              <p:cond delay="500"/>
                            </p:stCondLst>
                            <p:childTnLst>
                              <p:par>
                                <p:cTn id="120" presetID="22" presetClass="entr" presetSubtype="8" fill="hold" grpId="0" nodeType="afterEffect">
                                  <p:stCondLst>
                                    <p:cond delay="0"/>
                                  </p:stCondLst>
                                  <p:childTnLst>
                                    <p:set>
                                      <p:cBhvr>
                                        <p:cTn id="121" dur="1" fill="hold">
                                          <p:stCondLst>
                                            <p:cond delay="0"/>
                                          </p:stCondLst>
                                        </p:cTn>
                                        <p:tgtEl>
                                          <p:spTgt spid="2">
                                            <p:graphicEl>
                                              <a:dgm id="{86D73333-0021-4A47-BBCD-14F06CC74DEF}"/>
                                            </p:graphicEl>
                                          </p:spTgt>
                                        </p:tgtEl>
                                        <p:attrNameLst>
                                          <p:attrName>style.visibility</p:attrName>
                                        </p:attrNameLst>
                                      </p:cBhvr>
                                      <p:to>
                                        <p:strVal val="visible"/>
                                      </p:to>
                                    </p:set>
                                    <p:animEffect transition="in" filter="wipe(left)">
                                      <p:cBhvr>
                                        <p:cTn id="122" dur="500"/>
                                        <p:tgtEl>
                                          <p:spTgt spid="2">
                                            <p:graphicEl>
                                              <a:dgm id="{86D73333-0021-4A47-BBCD-14F06CC74DEF}"/>
                                            </p:graphicEl>
                                          </p:spTgt>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2">
                                            <p:graphicEl>
                                              <a:dgm id="{8A62EF47-03FE-4E05-A828-F18B93F5A850}"/>
                                            </p:graphicEl>
                                          </p:spTgt>
                                        </p:tgtEl>
                                        <p:attrNameLst>
                                          <p:attrName>style.visibility</p:attrName>
                                        </p:attrNameLst>
                                      </p:cBhvr>
                                      <p:to>
                                        <p:strVal val="visible"/>
                                      </p:to>
                                    </p:set>
                                    <p:anim calcmode="lin" valueType="num">
                                      <p:cBhvr>
                                        <p:cTn id="127" dur="500" fill="hold"/>
                                        <p:tgtEl>
                                          <p:spTgt spid="2">
                                            <p:graphicEl>
                                              <a:dgm id="{8A62EF47-03FE-4E05-A828-F18B93F5A850}"/>
                                            </p:graphicEl>
                                          </p:spTgt>
                                        </p:tgtEl>
                                        <p:attrNameLst>
                                          <p:attrName>ppt_w</p:attrName>
                                        </p:attrNameLst>
                                      </p:cBhvr>
                                      <p:tavLst>
                                        <p:tav tm="0">
                                          <p:val>
                                            <p:fltVal val="0"/>
                                          </p:val>
                                        </p:tav>
                                        <p:tav tm="100000">
                                          <p:val>
                                            <p:strVal val="#ppt_w"/>
                                          </p:val>
                                        </p:tav>
                                      </p:tavLst>
                                    </p:anim>
                                    <p:anim calcmode="lin" valueType="num">
                                      <p:cBhvr>
                                        <p:cTn id="128" dur="500" fill="hold"/>
                                        <p:tgtEl>
                                          <p:spTgt spid="2">
                                            <p:graphicEl>
                                              <a:dgm id="{8A62EF47-03FE-4E05-A828-F18B93F5A850}"/>
                                            </p:graphicEl>
                                          </p:spTgt>
                                        </p:tgtEl>
                                        <p:attrNameLst>
                                          <p:attrName>ppt_h</p:attrName>
                                        </p:attrNameLst>
                                      </p:cBhvr>
                                      <p:tavLst>
                                        <p:tav tm="0">
                                          <p:val>
                                            <p:fltVal val="0"/>
                                          </p:val>
                                        </p:tav>
                                        <p:tav tm="100000">
                                          <p:val>
                                            <p:strVal val="#ppt_h"/>
                                          </p:val>
                                        </p:tav>
                                      </p:tavLst>
                                    </p:anim>
                                    <p:animEffect transition="in" filter="fade">
                                      <p:cBhvr>
                                        <p:cTn id="129" dur="500"/>
                                        <p:tgtEl>
                                          <p:spTgt spid="2">
                                            <p:graphicEl>
                                              <a:dgm id="{8A62EF47-03FE-4E05-A828-F18B93F5A850}"/>
                                            </p:graphicEl>
                                          </p:spTgt>
                                        </p:tgtEl>
                                      </p:cBhvr>
                                    </p:animEffect>
                                  </p:childTnLst>
                                </p:cTn>
                              </p:par>
                            </p:childTnLst>
                          </p:cTn>
                        </p:par>
                        <p:par>
                          <p:cTn id="130" fill="hold">
                            <p:stCondLst>
                              <p:cond delay="500"/>
                            </p:stCondLst>
                            <p:childTnLst>
                              <p:par>
                                <p:cTn id="131" presetID="22" presetClass="entr" presetSubtype="8" fill="hold" grpId="0" nodeType="afterEffect">
                                  <p:stCondLst>
                                    <p:cond delay="0"/>
                                  </p:stCondLst>
                                  <p:childTnLst>
                                    <p:set>
                                      <p:cBhvr>
                                        <p:cTn id="132" dur="1" fill="hold">
                                          <p:stCondLst>
                                            <p:cond delay="0"/>
                                          </p:stCondLst>
                                        </p:cTn>
                                        <p:tgtEl>
                                          <p:spTgt spid="2">
                                            <p:graphicEl>
                                              <a:dgm id="{0882FDCA-3463-4421-87DA-9EA70D50E3EE}"/>
                                            </p:graphicEl>
                                          </p:spTgt>
                                        </p:tgtEl>
                                        <p:attrNameLst>
                                          <p:attrName>style.visibility</p:attrName>
                                        </p:attrNameLst>
                                      </p:cBhvr>
                                      <p:to>
                                        <p:strVal val="visible"/>
                                      </p:to>
                                    </p:set>
                                    <p:animEffect transition="in" filter="wipe(left)">
                                      <p:cBhvr>
                                        <p:cTn id="133" dur="500"/>
                                        <p:tgtEl>
                                          <p:spTgt spid="2">
                                            <p:graphicEl>
                                              <a:dgm id="{0882FDCA-3463-4421-87DA-9EA70D50E3EE}"/>
                                            </p:graphicEl>
                                          </p:spTgt>
                                        </p:tgtEl>
                                      </p:cBhvr>
                                    </p:animEffect>
                                  </p:childTnLst>
                                </p:cTn>
                              </p:par>
                            </p:childTnLst>
                          </p:cTn>
                        </p:par>
                      </p:childTnLst>
                    </p:cTn>
                  </p:par>
                  <p:par>
                    <p:cTn id="134" fill="hold">
                      <p:stCondLst>
                        <p:cond delay="indefinite"/>
                      </p:stCondLst>
                      <p:childTnLst>
                        <p:par>
                          <p:cTn id="135" fill="hold">
                            <p:stCondLst>
                              <p:cond delay="0"/>
                            </p:stCondLst>
                            <p:childTnLst>
                              <p:par>
                                <p:cTn id="136" presetID="53" presetClass="entr" presetSubtype="16" fill="hold" grpId="0" nodeType="clickEffect">
                                  <p:stCondLst>
                                    <p:cond delay="0"/>
                                  </p:stCondLst>
                                  <p:childTnLst>
                                    <p:set>
                                      <p:cBhvr>
                                        <p:cTn id="137" dur="1" fill="hold">
                                          <p:stCondLst>
                                            <p:cond delay="0"/>
                                          </p:stCondLst>
                                        </p:cTn>
                                        <p:tgtEl>
                                          <p:spTgt spid="2">
                                            <p:graphicEl>
                                              <a:dgm id="{68D44722-E960-4DDF-8D4D-F1B33AB18C36}"/>
                                            </p:graphicEl>
                                          </p:spTgt>
                                        </p:tgtEl>
                                        <p:attrNameLst>
                                          <p:attrName>style.visibility</p:attrName>
                                        </p:attrNameLst>
                                      </p:cBhvr>
                                      <p:to>
                                        <p:strVal val="visible"/>
                                      </p:to>
                                    </p:set>
                                    <p:anim calcmode="lin" valueType="num">
                                      <p:cBhvr>
                                        <p:cTn id="138" dur="500" fill="hold"/>
                                        <p:tgtEl>
                                          <p:spTgt spid="2">
                                            <p:graphicEl>
                                              <a:dgm id="{68D44722-E960-4DDF-8D4D-F1B33AB18C36}"/>
                                            </p:graphicEl>
                                          </p:spTgt>
                                        </p:tgtEl>
                                        <p:attrNameLst>
                                          <p:attrName>ppt_w</p:attrName>
                                        </p:attrNameLst>
                                      </p:cBhvr>
                                      <p:tavLst>
                                        <p:tav tm="0">
                                          <p:val>
                                            <p:fltVal val="0"/>
                                          </p:val>
                                        </p:tav>
                                        <p:tav tm="100000">
                                          <p:val>
                                            <p:strVal val="#ppt_w"/>
                                          </p:val>
                                        </p:tav>
                                      </p:tavLst>
                                    </p:anim>
                                    <p:anim calcmode="lin" valueType="num">
                                      <p:cBhvr>
                                        <p:cTn id="139" dur="500" fill="hold"/>
                                        <p:tgtEl>
                                          <p:spTgt spid="2">
                                            <p:graphicEl>
                                              <a:dgm id="{68D44722-E960-4DDF-8D4D-F1B33AB18C36}"/>
                                            </p:graphicEl>
                                          </p:spTgt>
                                        </p:tgtEl>
                                        <p:attrNameLst>
                                          <p:attrName>ppt_h</p:attrName>
                                        </p:attrNameLst>
                                      </p:cBhvr>
                                      <p:tavLst>
                                        <p:tav tm="0">
                                          <p:val>
                                            <p:fltVal val="0"/>
                                          </p:val>
                                        </p:tav>
                                        <p:tav tm="100000">
                                          <p:val>
                                            <p:strVal val="#ppt_h"/>
                                          </p:val>
                                        </p:tav>
                                      </p:tavLst>
                                    </p:anim>
                                    <p:animEffect transition="in" filter="fade">
                                      <p:cBhvr>
                                        <p:cTn id="140" dur="500"/>
                                        <p:tgtEl>
                                          <p:spTgt spid="2">
                                            <p:graphicEl>
                                              <a:dgm id="{68D44722-E960-4DDF-8D4D-F1B33AB18C36}"/>
                                            </p:graphicEl>
                                          </p:spTgt>
                                        </p:tgtEl>
                                      </p:cBhvr>
                                    </p:animEffect>
                                  </p:childTnLst>
                                </p:cTn>
                              </p:par>
                            </p:childTnLst>
                          </p:cTn>
                        </p:par>
                        <p:par>
                          <p:cTn id="141" fill="hold">
                            <p:stCondLst>
                              <p:cond delay="500"/>
                            </p:stCondLst>
                            <p:childTnLst>
                              <p:par>
                                <p:cTn id="142" presetID="22" presetClass="entr" presetSubtype="8" fill="hold" grpId="0" nodeType="afterEffect">
                                  <p:stCondLst>
                                    <p:cond delay="0"/>
                                  </p:stCondLst>
                                  <p:childTnLst>
                                    <p:set>
                                      <p:cBhvr>
                                        <p:cTn id="143" dur="1" fill="hold">
                                          <p:stCondLst>
                                            <p:cond delay="0"/>
                                          </p:stCondLst>
                                        </p:cTn>
                                        <p:tgtEl>
                                          <p:spTgt spid="2">
                                            <p:graphicEl>
                                              <a:dgm id="{4DB1018A-F275-4BF1-A222-24E468F2FF8D}"/>
                                            </p:graphicEl>
                                          </p:spTgt>
                                        </p:tgtEl>
                                        <p:attrNameLst>
                                          <p:attrName>style.visibility</p:attrName>
                                        </p:attrNameLst>
                                      </p:cBhvr>
                                      <p:to>
                                        <p:strVal val="visible"/>
                                      </p:to>
                                    </p:set>
                                    <p:animEffect transition="in" filter="wipe(left)">
                                      <p:cBhvr>
                                        <p:cTn id="144" dur="500"/>
                                        <p:tgtEl>
                                          <p:spTgt spid="2">
                                            <p:graphicEl>
                                              <a:dgm id="{4DB1018A-F275-4BF1-A222-24E468F2FF8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9" grpId="0" uiExpand="1">
        <p:bldSub>
          <a:bldDgm bld="one"/>
        </p:bldSub>
      </p:bldGraphic>
      <p:bldP spid="8" grpId="0"/>
      <p:bldGraphic spid="2" grpId="0" uiExpand="1">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FCD5AB-A91A-D1BA-B0AC-B8D780C40E22}"/>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EBC88754-6239-F983-63EE-CC1C14FF6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1999" cy="6857365"/>
          </a:xfrm>
          <a:prstGeom prst="rect">
            <a:avLst/>
          </a:prstGeom>
          <a:blipFill>
            <a:blip r:embed="rId2">
              <a:duotone>
                <a:schemeClr val="accent3">
                  <a:shade val="45000"/>
                  <a:satMod val="135000"/>
                </a:schemeClr>
                <a:prstClr val="white"/>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9CB12078-AB3E-0AFD-88E7-12F7E8E3E3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72850" y="2984992"/>
            <a:ext cx="731521" cy="673460"/>
            <a:chOff x="3940602" y="308034"/>
            <a:chExt cx="2116791" cy="3428999"/>
          </a:xfrm>
          <a:solidFill>
            <a:schemeClr val="accent3">
              <a:lumMod val="75000"/>
            </a:schemeClr>
          </a:solidFill>
        </p:grpSpPr>
        <p:sp>
          <p:nvSpPr>
            <p:cNvPr id="14" name="Rectangle 13">
              <a:extLst>
                <a:ext uri="{FF2B5EF4-FFF2-40B4-BE49-F238E27FC236}">
                  <a16:creationId xmlns:a16="http://schemas.microsoft.com/office/drawing/2014/main" id="{C810665D-6E6B-E42C-21C8-35AA049DD755}"/>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B4678168-356D-2107-2D13-2FB59827ED8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6583B74-E7AA-5F10-4D1B-170D70450D2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FD490F0-8829-66BC-C891-6A6787388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flipH="1">
            <a:off x="10620" y="0"/>
            <a:ext cx="1494330" cy="68580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3FAC088-F6A9-7571-8E36-AB388CE91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80385" y="391886"/>
            <a:ext cx="6009366" cy="6017078"/>
          </a:xfrm>
          <a:prstGeom prst="rect">
            <a:avLst/>
          </a:prstGeom>
          <a:solidFill>
            <a:schemeClr val="bg2">
              <a:lumMod val="40000"/>
              <a:lumOff val="60000"/>
            </a:schemeClr>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8F3DB1FA-9795-7D4E-5D80-6BFDE9C4BAAC}"/>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652172" y="659241"/>
            <a:ext cx="5465791" cy="5495753"/>
          </a:xfrm>
          <a:prstGeom prst="rect">
            <a:avLst/>
          </a:prstGeom>
          <a:effectLst>
            <a:innerShdw blurRad="114300">
              <a:prstClr val="black"/>
            </a:innerShdw>
          </a:effectLst>
        </p:spPr>
      </p:pic>
      <p:sp>
        <p:nvSpPr>
          <p:cNvPr id="2" name="CuadroTexto 1">
            <a:extLst>
              <a:ext uri="{FF2B5EF4-FFF2-40B4-BE49-F238E27FC236}">
                <a16:creationId xmlns:a16="http://schemas.microsoft.com/office/drawing/2014/main" id="{02A83E0C-4FE8-A58D-27EA-5931B7A7E9AD}"/>
              </a:ext>
            </a:extLst>
          </p:cNvPr>
          <p:cNvSpPr txBox="1"/>
          <p:nvPr/>
        </p:nvSpPr>
        <p:spPr>
          <a:xfrm>
            <a:off x="6382573" y="2258068"/>
            <a:ext cx="4954288" cy="2800767"/>
          </a:xfrm>
          <a:prstGeom prst="rect">
            <a:avLst/>
          </a:prstGeom>
          <a:noFill/>
        </p:spPr>
        <p:txBody>
          <a:bodyPr wrap="square">
            <a:spAutoFit/>
            <a:scene3d>
              <a:camera prst="orthographicFront"/>
              <a:lightRig rig="threePt" dir="t"/>
            </a:scene3d>
            <a:sp3d extrusionH="57150">
              <a:bevelT w="38100" h="38100"/>
            </a:sp3d>
          </a:bodyPr>
          <a:lstStyle>
            <a:defPPr>
              <a:defRPr lang="es-ES"/>
            </a:defPPr>
            <a:lvl1pPr algn="ctr">
              <a:defRPr sz="8800" b="1">
                <a:ln w="0"/>
                <a:gradFill>
                  <a:gsLst>
                    <a:gs pos="0">
                      <a:schemeClr val="accent3">
                        <a:lumMod val="50000"/>
                      </a:schemeClr>
                    </a:gs>
                    <a:gs pos="50000">
                      <a:schemeClr val="accent3"/>
                    </a:gs>
                    <a:gs pos="100000">
                      <a:schemeClr val="accent3">
                        <a:lumMod val="60000"/>
                        <a:lumOff val="40000"/>
                      </a:schemeClr>
                    </a:gs>
                  </a:gsLst>
                  <a:lin ang="5400000"/>
                </a:gradFill>
                <a:effectLst>
                  <a:reflection blurRad="6350" stA="53000" endA="300" endPos="35500" dir="5400000" sy="-90000" algn="bl" rotWithShape="0"/>
                </a:effectLst>
              </a:defRPr>
            </a:lvl1pPr>
          </a:lstStyle>
          <a:p>
            <a:r>
              <a:rPr lang="as-IN" dirty="0"/>
              <a:t>বিধি-ব্যবস্থা</a:t>
            </a:r>
            <a:endParaRPr lang="en" dirty="0"/>
          </a:p>
        </p:txBody>
      </p:sp>
    </p:spTree>
    <p:extLst>
      <p:ext uri="{BB962C8B-B14F-4D97-AF65-F5344CB8AC3E}">
        <p14:creationId xmlns:p14="http://schemas.microsoft.com/office/powerpoint/2010/main" val="57513721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E3DF0DD5-8B56-ED07-3CFE-F20D496E2495}"/>
              </a:ext>
            </a:extLst>
          </p:cNvPr>
          <p:cNvSpPr>
            <a:spLocks noGrp="1" noRot="1" noMove="1" noResize="1" noEditPoints="1" noAdjustHandles="1" noChangeArrowheads="1" noChangeShapeType="1"/>
          </p:cNvSpPr>
          <p:nvPr/>
        </p:nvSpPr>
        <p:spPr>
          <a:xfrm>
            <a:off x="0" y="1465007"/>
            <a:ext cx="12192000" cy="424614"/>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FA7EBAC1-D42E-10AE-3297-40D80CDC7101}"/>
              </a:ext>
            </a:extLst>
          </p:cNvPr>
          <p:cNvSpPr txBox="1"/>
          <p:nvPr/>
        </p:nvSpPr>
        <p:spPr>
          <a:xfrm>
            <a:off x="0" y="0"/>
            <a:ext cx="7338303"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as-IN" sz="4400" b="1" dirty="0">
                <a:ln/>
                <a:solidFill>
                  <a:schemeClr val="accent3"/>
                </a:solidFill>
              </a:rPr>
              <a:t>ব্যবস্থা ও পাপ</a:t>
            </a:r>
            <a:endParaRPr lang="en" sz="4400" b="1" dirty="0">
              <a:ln/>
              <a:solidFill>
                <a:schemeClr val="accent3"/>
              </a:solidFill>
            </a:endParaRPr>
          </a:p>
        </p:txBody>
      </p:sp>
      <p:sp>
        <p:nvSpPr>
          <p:cNvPr id="5" name="CuadroTexto 4">
            <a:extLst>
              <a:ext uri="{FF2B5EF4-FFF2-40B4-BE49-F238E27FC236}">
                <a16:creationId xmlns:a16="http://schemas.microsoft.com/office/drawing/2014/main" id="{5E451EBB-52B0-8C49-F64C-0659F7EF0074}"/>
              </a:ext>
            </a:extLst>
          </p:cNvPr>
          <p:cNvSpPr txBox="1"/>
          <p:nvPr/>
        </p:nvSpPr>
        <p:spPr>
          <a:xfrm>
            <a:off x="0" y="671118"/>
            <a:ext cx="7338303" cy="584775"/>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5">
                    <a:lumMod val="75000"/>
                  </a:schemeClr>
                </a:solidFill>
                <a:latin typeface="Comic Sans MS" panose="030F0702030302020204" pitchFamily="66" charset="0"/>
              </a:rPr>
              <a:t>“</a:t>
            </a:r>
            <a:r>
              <a:rPr lang="as-IN" b="1" dirty="0">
                <a:solidFill>
                  <a:schemeClr val="accent5">
                    <a:lumMod val="75000"/>
                  </a:schemeClr>
                </a:solidFill>
                <a:latin typeface="Comic Sans MS" panose="030F0702030302020204" pitchFamily="66" charset="0"/>
              </a:rPr>
              <a:t>যে কেহ পাপাচরণ করে, সে ব্যবস্থালঙ্ঘনও করে, আর ব্যবস্থালঙ্ঘনই পাপ।</a:t>
            </a:r>
            <a:r>
              <a:rPr lang="en" b="1" dirty="0">
                <a:solidFill>
                  <a:schemeClr val="accent5">
                    <a:lumMod val="75000"/>
                  </a:schemeClr>
                </a:solidFill>
                <a:latin typeface="Comic Sans MS" panose="030F0702030302020204" pitchFamily="66" charset="0"/>
              </a:rPr>
              <a:t>.” </a:t>
            </a:r>
            <a:r>
              <a:rPr lang="en" sz="1400" b="1" dirty="0">
                <a:solidFill>
                  <a:schemeClr val="accent5">
                    <a:lumMod val="75000"/>
                  </a:schemeClr>
                </a:solidFill>
                <a:latin typeface="Comic Sans MS" panose="030F0702030302020204" pitchFamily="66" charset="0"/>
              </a:rPr>
              <a:t>(</a:t>
            </a:r>
            <a:r>
              <a:rPr lang="as-IN" sz="1400" b="1" dirty="0">
                <a:solidFill>
                  <a:schemeClr val="accent5">
                    <a:lumMod val="75000"/>
                  </a:schemeClr>
                </a:solidFill>
                <a:latin typeface="Comic Sans MS" panose="030F0702030302020204" pitchFamily="66" charset="0"/>
              </a:rPr>
              <a:t>১ যোহন ৩:৪</a:t>
            </a:r>
            <a:r>
              <a:rPr lang="en" sz="1400" b="1" dirty="0">
                <a:solidFill>
                  <a:schemeClr val="accent5">
                    <a:lumMod val="75000"/>
                  </a:schemeClr>
                </a:solidFill>
                <a:latin typeface="Comic Sans MS" panose="030F0702030302020204" pitchFamily="66" charset="0"/>
              </a:rPr>
              <a:t>)</a:t>
            </a:r>
            <a:endParaRPr lang="es-ES" b="1" dirty="0">
              <a:solidFill>
                <a:schemeClr val="accent5">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7569EB4E-CF58-B984-D3AC-432375433B3B}"/>
              </a:ext>
            </a:extLst>
          </p:cNvPr>
          <p:cNvSpPr txBox="1"/>
          <p:nvPr/>
        </p:nvSpPr>
        <p:spPr>
          <a:xfrm>
            <a:off x="178239" y="2011444"/>
            <a:ext cx="11935103" cy="1015663"/>
          </a:xfrm>
          <a:prstGeom prst="rect">
            <a:avLst/>
          </a:prstGeom>
          <a:noFill/>
        </p:spPr>
        <p:txBody>
          <a:bodyPr wrap="square" rtlCol="0">
            <a:spAutoFit/>
          </a:bodyPr>
          <a:lstStyle/>
          <a:p>
            <a:pPr algn="just">
              <a:spcBef>
                <a:spcPts val="600"/>
              </a:spcBef>
            </a:pPr>
            <a:r>
              <a:rPr lang="as-IN" sz="2000" b="1" dirty="0"/>
              <a:t>পাপের সঙ্গে ব্যবস্থার সম্পর্ককে কেউ কেউ ভুলভাবে ব্যাখ্যা করেছেন, যারা মনে করেন যে ব্যবস্থা পালন করার মাধ্যমে তারা তাদের পাপ মোচন করতে পারবেন (গালাতীয় ৫:৪)। এই ধারণা অন্যদেরকে এর বিপরীত চরমপন্থার দিকে চালিত করেছে, অর্থাৎ, ব্যবস্থা বিলুপ্ত হয়ে গেছে।</a:t>
            </a:r>
            <a:endParaRPr lang="en" sz="2000" b="1" dirty="0"/>
          </a:p>
        </p:txBody>
      </p:sp>
      <p:pic>
        <p:nvPicPr>
          <p:cNvPr id="10" name="Imagen 9">
            <a:extLst>
              <a:ext uri="{FF2B5EF4-FFF2-40B4-BE49-F238E27FC236}">
                <a16:creationId xmlns:a16="http://schemas.microsoft.com/office/drawing/2014/main" id="{43674791-1CFF-39B6-B7C7-49BA364988D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5141" y="130208"/>
            <a:ext cx="2739398" cy="1828548"/>
          </a:xfrm>
          <a:prstGeom prst="round2DiagRect">
            <a:avLst>
              <a:gd name="adj1" fmla="val 0"/>
              <a:gd name="adj2" fmla="val 15106"/>
            </a:avLst>
          </a:prstGeom>
          <a:ln w="38100" cap="sq">
            <a:solidFill>
              <a:schemeClr val="accent5"/>
            </a:solidFill>
            <a:miter lim="800000"/>
          </a:ln>
          <a:effectLst>
            <a:outerShdw blurRad="50800" dist="38100" dir="2700000" algn="tl" rotWithShape="0">
              <a:prstClr val="black">
                <a:alpha val="40000"/>
              </a:prstClr>
            </a:outerShdw>
          </a:effectLst>
        </p:spPr>
      </p:pic>
      <p:pic>
        <p:nvPicPr>
          <p:cNvPr id="12" name="Imagen 11">
            <a:extLst>
              <a:ext uri="{FF2B5EF4-FFF2-40B4-BE49-F238E27FC236}">
                <a16:creationId xmlns:a16="http://schemas.microsoft.com/office/drawing/2014/main" id="{88DC3CDC-40A5-B0D3-C622-45542ABFDA4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38303" y="130208"/>
            <a:ext cx="1828548" cy="1828548"/>
          </a:xfrm>
          <a:prstGeom prst="round2DiagRect">
            <a:avLst>
              <a:gd name="adj1" fmla="val 16667"/>
              <a:gd name="adj2" fmla="val 0"/>
            </a:avLst>
          </a:prstGeom>
          <a:ln w="38100" cap="sq">
            <a:solidFill>
              <a:schemeClr val="accent5"/>
            </a:solidFill>
            <a:miter lim="800000"/>
          </a:ln>
          <a:effectLst>
            <a:outerShdw blurRad="50800" dist="38100" dir="8100000" algn="tr" rotWithShape="0">
              <a:prstClr val="black">
                <a:alpha val="40000"/>
              </a:prstClr>
            </a:outerShdw>
          </a:effectLst>
        </p:spPr>
      </p:pic>
      <p:pic>
        <p:nvPicPr>
          <p:cNvPr id="16" name="Imagen 15">
            <a:extLst>
              <a:ext uri="{FF2B5EF4-FFF2-40B4-BE49-F238E27FC236}">
                <a16:creationId xmlns:a16="http://schemas.microsoft.com/office/drawing/2014/main" id="{3CB96FB8-470E-8207-FDCB-CC8D075DCF5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47461" y="3913899"/>
            <a:ext cx="4087655" cy="2750456"/>
          </a:xfrm>
          <a:prstGeom prst="roundRect">
            <a:avLst>
              <a:gd name="adj" fmla="val 4167"/>
            </a:avLst>
          </a:prstGeom>
          <a:solidFill>
            <a:srgbClr val="FFFFFF"/>
          </a:solidFill>
          <a:ln w="76200" cap="sq">
            <a:solidFill>
              <a:schemeClr val="accent3">
                <a:lumMod val="75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8" name="Imagen 17">
            <a:extLst>
              <a:ext uri="{FF2B5EF4-FFF2-40B4-BE49-F238E27FC236}">
                <a16:creationId xmlns:a16="http://schemas.microsoft.com/office/drawing/2014/main" id="{DD512CA5-F54D-DAE2-50E8-FC8B7DE1B967}"/>
              </a:ext>
            </a:extLst>
          </p:cNvPr>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9024932" y="3773119"/>
            <a:ext cx="3015977" cy="2891235"/>
          </a:xfrm>
          <a:prstGeom prst="roundRect">
            <a:avLst>
              <a:gd name="adj" fmla="val 16667"/>
            </a:avLst>
          </a:prstGeom>
          <a:ln w="76200">
            <a:solidFill>
              <a:srgbClr val="3E7527"/>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CuadroTexto 19">
            <a:extLst>
              <a:ext uri="{FF2B5EF4-FFF2-40B4-BE49-F238E27FC236}">
                <a16:creationId xmlns:a16="http://schemas.microsoft.com/office/drawing/2014/main" id="{16D4A53B-1BEE-2630-85D1-A9C7DEE6D4CC}"/>
              </a:ext>
            </a:extLst>
          </p:cNvPr>
          <p:cNvSpPr txBox="1"/>
          <p:nvPr/>
        </p:nvSpPr>
        <p:spPr>
          <a:xfrm>
            <a:off x="4389121" y="3732947"/>
            <a:ext cx="4624660" cy="1631216"/>
          </a:xfrm>
          <a:prstGeom prst="rect">
            <a:avLst/>
          </a:prstGeom>
          <a:noFill/>
        </p:spPr>
        <p:txBody>
          <a:bodyPr wrap="square">
            <a:spAutoFit/>
          </a:bodyPr>
          <a:lstStyle/>
          <a:p>
            <a:pPr algn="just">
              <a:spcBef>
                <a:spcPts val="600"/>
              </a:spcBef>
            </a:pPr>
            <a:r>
              <a:rPr lang="as-IN" sz="2000" b="1" dirty="0"/>
              <a:t>ব্যবস্থা আমাদের কাছে পাপ প্রকাশ করে (১ যোহন ৩:৪)। ব্যবস্থা না থাকলে আমরা জানতাম না পাপ কী (রোমীয় ৭:৭) এবং সেই কারণে আমরা এর সমাধানও খুঁজতাম না (গালাতীয় ৩:২৪)।</a:t>
            </a:r>
            <a:endParaRPr lang="en" sz="2000" b="1" dirty="0"/>
          </a:p>
        </p:txBody>
      </p:sp>
      <p:sp>
        <p:nvSpPr>
          <p:cNvPr id="23" name="CuadroTexto 22">
            <a:extLst>
              <a:ext uri="{FF2B5EF4-FFF2-40B4-BE49-F238E27FC236}">
                <a16:creationId xmlns:a16="http://schemas.microsoft.com/office/drawing/2014/main" id="{2C334A3F-D5FD-788C-A9C9-D486FA8D0E8E}"/>
              </a:ext>
            </a:extLst>
          </p:cNvPr>
          <p:cNvSpPr txBox="1"/>
          <p:nvPr/>
        </p:nvSpPr>
        <p:spPr>
          <a:xfrm>
            <a:off x="4389121" y="5388576"/>
            <a:ext cx="4624660" cy="1200329"/>
          </a:xfrm>
          <a:prstGeom prst="rect">
            <a:avLst/>
          </a:prstGeom>
          <a:noFill/>
        </p:spPr>
        <p:txBody>
          <a:bodyPr wrap="square">
            <a:spAutoFit/>
          </a:bodyPr>
          <a:lstStyle/>
          <a:p>
            <a:pPr algn="just">
              <a:spcBef>
                <a:spcPts val="600"/>
              </a:spcBef>
            </a:pPr>
            <a:r>
              <a:rPr lang="as-IN" b="1" dirty="0"/>
              <a:t>আইন বোঝা হওয়া তো দূরের কথা, এটি একটি সুরক্ষামূলক বেড়া যা আমাদেরকে পাপের ভয়ঙ্কর পরিণাম ভোগ করা থেকে রক্ষা করে (১ যোহন ৫:৩; গীতসংহিতা ১:১-৩)।</a:t>
            </a:r>
            <a:endParaRPr lang="en" b="1" dirty="0"/>
          </a:p>
        </p:txBody>
      </p:sp>
      <p:sp>
        <p:nvSpPr>
          <p:cNvPr id="4" name="CuadroTexto 3">
            <a:extLst>
              <a:ext uri="{FF2B5EF4-FFF2-40B4-BE49-F238E27FC236}">
                <a16:creationId xmlns:a16="http://schemas.microsoft.com/office/drawing/2014/main" id="{FF4F9960-5387-DFA9-561D-7F4BFEAA942C}"/>
              </a:ext>
            </a:extLst>
          </p:cNvPr>
          <p:cNvSpPr txBox="1"/>
          <p:nvPr/>
        </p:nvSpPr>
        <p:spPr>
          <a:xfrm>
            <a:off x="153336" y="2995099"/>
            <a:ext cx="12013761" cy="707886"/>
          </a:xfrm>
          <a:prstGeom prst="rect">
            <a:avLst/>
          </a:prstGeom>
          <a:noFill/>
        </p:spPr>
        <p:txBody>
          <a:bodyPr wrap="square">
            <a:spAutoFit/>
          </a:bodyPr>
          <a:lstStyle/>
          <a:p>
            <a:pPr lvl="0" algn="just">
              <a:spcBef>
                <a:spcPts val="600"/>
              </a:spcBef>
              <a:defRPr/>
            </a:pPr>
            <a:r>
              <a:rPr lang="as-IN" sz="2000" b="1" dirty="0">
                <a:solidFill>
                  <a:prstClr val="black"/>
                </a:solidFill>
              </a:rPr>
              <a:t>সমস্যাটি হলো এই ধারণা যে, </a:t>
            </a:r>
            <a:r>
              <a:rPr lang="as-IN" sz="2000" b="1" dirty="0"/>
              <a:t>ব্যবস্থা</a:t>
            </a:r>
            <a:r>
              <a:rPr lang="as-IN" sz="2000" b="1" dirty="0">
                <a:solidFill>
                  <a:prstClr val="black"/>
                </a:solidFill>
              </a:rPr>
              <a:t> পরিত্রাণের সাথে সম্পর্কিত, হয় তা অর্জনের একটি উপায় হিসেবে, অথবা একটি প্রতিবন্ধক হিসেবে। কিন্তু </a:t>
            </a:r>
            <a:r>
              <a:rPr lang="as-IN" sz="2000" b="1" dirty="0"/>
              <a:t>ব্যবস্থা</a:t>
            </a:r>
            <a:r>
              <a:rPr lang="as-IN" sz="2000" b="1" dirty="0">
                <a:solidFill>
                  <a:prstClr val="black"/>
                </a:solidFill>
              </a:rPr>
              <a:t>র কাজ কখনোই পরিত্রাণমূলক ছিল না। তাহলে, এর কাজ কী?</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4660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strips(downLeft)">
                                      <p:cBhvr>
                                        <p:cTn id="23" dur="500"/>
                                        <p:tgtEl>
                                          <p:spTgt spid="12"/>
                                        </p:tgtEl>
                                      </p:cBhvr>
                                    </p:animEffect>
                                  </p:childTnLst>
                                </p:cTn>
                              </p:par>
                              <p:par>
                                <p:cTn id="24" presetID="18" presetClass="entr" presetSubtype="6"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downRight)">
                                      <p:cBhvr>
                                        <p:cTn id="26" dur="500"/>
                                        <p:tgtEl>
                                          <p:spTgt spid="10"/>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lef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25" presetClass="entr" presetSubtype="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41"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42"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43" dur="1000" fill="hold"/>
                                        <p:tgtEl>
                                          <p:spTgt spid="16"/>
                                        </p:tgtEl>
                                        <p:attrNameLst>
                                          <p:attrName>ppt_h</p:attrName>
                                        </p:attrNameLst>
                                      </p:cBhvr>
                                      <p:tavLst>
                                        <p:tav tm="0">
                                          <p:val>
                                            <p:strVal val="#ppt_h"/>
                                          </p:val>
                                        </p:tav>
                                        <p:tav tm="100000">
                                          <p:val>
                                            <p:strVal val="#ppt_h"/>
                                          </p:val>
                                        </p:tav>
                                      </p:tavLst>
                                    </p:anim>
                                    <p:anim calcmode="lin" valueType="num">
                                      <p:cBhvr>
                                        <p:cTn id="44"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45"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46"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47" dur="1000" decel="50000">
                                          <p:stCondLst>
                                            <p:cond delay="0"/>
                                          </p:stCondLst>
                                        </p:cTn>
                                        <p:tgtEl>
                                          <p:spTgt spid="16"/>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wipe(left)">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49" presetClass="entr" presetSubtype="0" decel="100000" fill="hold" nodeType="click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500" fill="hold"/>
                                        <p:tgtEl>
                                          <p:spTgt spid="18"/>
                                        </p:tgtEl>
                                        <p:attrNameLst>
                                          <p:attrName>ppt_w</p:attrName>
                                        </p:attrNameLst>
                                      </p:cBhvr>
                                      <p:tavLst>
                                        <p:tav tm="0">
                                          <p:val>
                                            <p:fltVal val="0"/>
                                          </p:val>
                                        </p:tav>
                                        <p:tav tm="100000">
                                          <p:val>
                                            <p:strVal val="#ppt_w"/>
                                          </p:val>
                                        </p:tav>
                                      </p:tavLst>
                                    </p:anim>
                                    <p:anim calcmode="lin" valueType="num">
                                      <p:cBhvr>
                                        <p:cTn id="57" dur="500" fill="hold"/>
                                        <p:tgtEl>
                                          <p:spTgt spid="18"/>
                                        </p:tgtEl>
                                        <p:attrNameLst>
                                          <p:attrName>ppt_h</p:attrName>
                                        </p:attrNameLst>
                                      </p:cBhvr>
                                      <p:tavLst>
                                        <p:tav tm="0">
                                          <p:val>
                                            <p:fltVal val="0"/>
                                          </p:val>
                                        </p:tav>
                                        <p:tav tm="100000">
                                          <p:val>
                                            <p:strVal val="#ppt_h"/>
                                          </p:val>
                                        </p:tav>
                                      </p:tavLst>
                                    </p:anim>
                                    <p:anim calcmode="lin" valueType="num">
                                      <p:cBhvr>
                                        <p:cTn id="58" dur="500" fill="hold"/>
                                        <p:tgtEl>
                                          <p:spTgt spid="18"/>
                                        </p:tgtEl>
                                        <p:attrNameLst>
                                          <p:attrName>style.rotation</p:attrName>
                                        </p:attrNameLst>
                                      </p:cBhvr>
                                      <p:tavLst>
                                        <p:tav tm="0">
                                          <p:val>
                                            <p:fltVal val="360"/>
                                          </p:val>
                                        </p:tav>
                                        <p:tav tm="100000">
                                          <p:val>
                                            <p:fltVal val="0"/>
                                          </p:val>
                                        </p:tav>
                                      </p:tavLst>
                                    </p:anim>
                                    <p:animEffect transition="in" filter="fade">
                                      <p:cBhvr>
                                        <p:cTn id="59" dur="500"/>
                                        <p:tgtEl>
                                          <p:spTgt spid="18"/>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ipe(left)">
                                      <p:cBhvr>
                                        <p:cTn id="6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FBA6FD-C9A0-DE2B-F6CE-5E970A93CBFC}"/>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4A21CA1C-4345-016B-B00B-0779B3E0C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blipFill>
            <a:blip r:embed="rId2">
              <a:duotone>
                <a:schemeClr val="accent6">
                  <a:shade val="45000"/>
                  <a:satMod val="135000"/>
                </a:schemeClr>
                <a:prstClr val="white"/>
              </a:duotone>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55F786EC-27E4-92AD-AEAF-795BF5CFB7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6">
              <a:lumMod val="75000"/>
            </a:schemeClr>
          </a:solidFill>
        </p:grpSpPr>
        <p:sp>
          <p:nvSpPr>
            <p:cNvPr id="14" name="Rectangle 13">
              <a:extLst>
                <a:ext uri="{FF2B5EF4-FFF2-40B4-BE49-F238E27FC236}">
                  <a16:creationId xmlns:a16="http://schemas.microsoft.com/office/drawing/2014/main" id="{6B9E88A5-548D-D434-200E-3AF4850A82D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928A100-1F24-0B40-4884-C31EFF27AAD8}"/>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312CA22-C4F9-B9A5-0D01-FD3A49BFFDC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09917133-7283-2657-575B-EF5E6713BE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2ABC9E1-130B-A4DE-D498-883621CE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2">
              <a:lumMod val="40000"/>
              <a:lumOff val="60000"/>
            </a:schemeClr>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E83E0D3B-8581-7C93-13CF-A468CB9547E5}"/>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p:blipFill>
        <p:spPr>
          <a:xfrm>
            <a:off x="5957597" y="674222"/>
            <a:ext cx="5465791" cy="5465791"/>
          </a:xfrm>
          <a:prstGeom prst="rect">
            <a:avLst/>
          </a:prstGeom>
          <a:effectLst>
            <a:innerShdw blurRad="114300">
              <a:prstClr val="black"/>
            </a:innerShdw>
          </a:effectLst>
        </p:spPr>
      </p:pic>
      <p:sp>
        <p:nvSpPr>
          <p:cNvPr id="2" name="CuadroTexto 1">
            <a:extLst>
              <a:ext uri="{FF2B5EF4-FFF2-40B4-BE49-F238E27FC236}">
                <a16:creationId xmlns:a16="http://schemas.microsoft.com/office/drawing/2014/main" id="{DBD6B4B0-A905-8BFD-5287-4887A7DB2D7A}"/>
              </a:ext>
            </a:extLst>
          </p:cNvPr>
          <p:cNvSpPr txBox="1"/>
          <p:nvPr/>
        </p:nvSpPr>
        <p:spPr>
          <a:xfrm>
            <a:off x="731520" y="2670396"/>
            <a:ext cx="4954289" cy="1323439"/>
          </a:xfrm>
          <a:prstGeom prst="rect">
            <a:avLst/>
          </a:prstGeom>
          <a:noFill/>
        </p:spPr>
        <p:txBody>
          <a:bodyPr wrap="square">
            <a:spAutoFit/>
            <a:scene3d>
              <a:camera prst="orthographicFront"/>
              <a:lightRig rig="threePt" dir="t"/>
            </a:scene3d>
            <a:sp3d extrusionH="57150">
              <a:bevelT w="38100" h="38100"/>
            </a:sp3d>
          </a:bodyPr>
          <a:lstStyle/>
          <a:p>
            <a:pPr algn="ctr"/>
            <a:r>
              <a:rPr lang="as-IN" sz="8000" b="1" dirty="0">
                <a:ln w="0"/>
                <a:gradFill>
                  <a:gsLst>
                    <a:gs pos="0">
                      <a:schemeClr val="accent6">
                        <a:lumMod val="50000"/>
                      </a:schemeClr>
                    </a:gs>
                    <a:gs pos="50000">
                      <a:schemeClr val="accent6"/>
                    </a:gs>
                    <a:gs pos="100000">
                      <a:schemeClr val="accent6">
                        <a:lumMod val="60000"/>
                        <a:lumOff val="40000"/>
                      </a:schemeClr>
                    </a:gs>
                  </a:gsLst>
                  <a:lin ang="5400000"/>
                </a:gradFill>
                <a:effectLst>
                  <a:reflection blurRad="6350" stA="53000" endA="300" endPos="35500" dir="5400000" sy="-90000" algn="bl" rotWithShape="0"/>
                </a:effectLst>
              </a:rPr>
              <a:t>সুসমাচার</a:t>
            </a:r>
            <a:endParaRPr lang="en" sz="8000" b="1" dirty="0">
              <a:ln w="0"/>
              <a:gradFill>
                <a:gsLst>
                  <a:gs pos="0">
                    <a:schemeClr val="accent6">
                      <a:lumMod val="50000"/>
                    </a:schemeClr>
                  </a:gs>
                  <a:gs pos="50000">
                    <a:schemeClr val="accent6"/>
                  </a:gs>
                  <a:gs pos="100000">
                    <a:schemeClr val="accent6">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412505026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7927</TotalTime>
  <Words>1267</Words>
  <Application>Microsoft Office PowerPoint</Application>
  <PresentationFormat>Panorámica</PresentationFormat>
  <Paragraphs>71</Paragraphs>
  <Slides>12</Slides>
  <Notes>3</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12</vt:i4>
      </vt:variant>
    </vt:vector>
  </HeadingPairs>
  <TitlesOfParts>
    <vt:vector size="20" baseType="lpstr">
      <vt:lpstr>Comic Sans MS</vt:lpstr>
      <vt:lpstr>Aptos Display</vt:lpstr>
      <vt:lpstr>Constantia</vt:lpstr>
      <vt:lpstr>Calibri</vt:lpstr>
      <vt:lpstr>Aptos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93</cp:revision>
  <dcterms:created xsi:type="dcterms:W3CDTF">2026-04-14T06:19:54Z</dcterms:created>
  <dcterms:modified xsi:type="dcterms:W3CDTF">2026-05-25T18:46:03Z</dcterms:modified>
</cp:coreProperties>
</file>