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02" autoAdjust="0"/>
    <p:restoredTop sz="95168" autoAdjust="0"/>
  </p:normalViewPr>
  <p:slideViewPr>
    <p:cSldViewPr snapToGrid="0">
      <p:cViewPr varScale="1">
        <p:scale>
          <a:sx n="27" d="100"/>
          <a:sy n="27" d="100"/>
        </p:scale>
        <p:origin x="138" y="13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#2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1800" b="1" i="0" u="none" kern="1200" dirty="0"/>
            <a:t>উদ্ভিদের শাখা </a:t>
          </a:r>
          <a:endParaRPr lang="en-US" sz="1800" b="1" i="0" u="none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1400" b="1" i="0" u="none" kern="1200" dirty="0"/>
            <a:t>(</a:t>
          </a:r>
          <a:r>
            <a:rPr lang="as-IN" sz="1600" b="1" i="0" u="none" kern="1200" dirty="0"/>
            <a:t>১ করিন্থীয় ১৫:৩৫-৩৮</a:t>
          </a:r>
          <a:r>
            <a:rPr lang="as-IN" sz="1400" b="1" i="0" u="none" kern="1200" dirty="0"/>
            <a:t>)</a:t>
          </a:r>
          <a:endParaRPr lang="en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2000" b="1" kern="1200" dirty="0"/>
            <a:t>বীজ বপন করা হয়</a:t>
          </a:r>
          <a:endParaRPr lang="en" sz="2000" b="1" kern="1200" dirty="0"/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2000" b="1" kern="1200" dirty="0"/>
            <a:t>শস্য কাটা হয়</a:t>
          </a:r>
          <a:endParaRPr lang="en" sz="2000" b="1" kern="1200" dirty="0"/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2000" b="1" kern="1200" dirty="0"/>
            <a:t>ঈশ্বর প্রতিটি উদ্ভিদের দেহ দেন যা তিনি চান।</a:t>
          </a:r>
          <a:endParaRPr lang="en" sz="2000" b="1" kern="1200" dirty="0"/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2000" b="1" i="0" u="none" kern="1200" dirty="0"/>
            <a:t>পার্থিব দেহ</a:t>
          </a:r>
          <a:r>
            <a:rPr lang="en-US" sz="2000" b="1" i="0" u="none" kern="1200" dirty="0"/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2000" b="1" i="0" u="none" kern="1200" dirty="0"/>
            <a:t>(১ করিন্থীয় ১৫:৩৯)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2000" b="1" kern="1200" dirty="0"/>
            <a:t>পুরুষের দেহ</a:t>
          </a:r>
          <a:endParaRPr lang="en" sz="2000" b="1" kern="1200" dirty="0"/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2000" b="1" kern="1200" dirty="0"/>
            <a:t>পশুর দেহ</a:t>
          </a:r>
          <a:endParaRPr lang="en" sz="2000" b="1" kern="1200" dirty="0"/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2000" b="1" kern="1200" dirty="0"/>
            <a:t>মাছের শরীর</a:t>
          </a:r>
          <a:endParaRPr lang="en" sz="2000" b="1" kern="1200" dirty="0"/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2000" b="1" kern="1200" dirty="0"/>
            <a:t>পাখির দেহ</a:t>
          </a:r>
          <a:endParaRPr lang="en" sz="2000" b="1" kern="1200" dirty="0"/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স্বর্গীয় দেহ
(১ করিন্থীয় ১৫:৪০-৪১)</a:t>
          </a:r>
          <a:endParaRPr lang="en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2000" b="1" kern="1200" dirty="0"/>
            <a:t>সূর্যের মহিমা</a:t>
          </a:r>
          <a:endParaRPr lang="es-ES" sz="2000" b="1" kern="1200" dirty="0"/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2000" b="1" kern="1200" dirty="0"/>
            <a:t>চাঁদের মহিমা</a:t>
          </a:r>
          <a:endParaRPr lang="es-ES" sz="2000" b="1" kern="1200" dirty="0"/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2000" b="1" kern="1200" dirty="0"/>
            <a:t>তারাদের মহিমা</a:t>
          </a:r>
          <a:endParaRPr lang="en" sz="2000" b="1" kern="1200" dirty="0"/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1800" b="1" kern="1200" dirty="0"/>
            <a:t>প্রত্যেকে, তার নিজস্ব গৌরব (প্রতিভা)</a:t>
          </a:r>
          <a:endParaRPr lang="en" sz="1800" b="1" kern="1200" dirty="0"/>
        </a:p>
      </dsp:txBody>
      <dsp:txXfrm>
        <a:off x="8899169" y="4151412"/>
        <a:ext cx="1587539" cy="776610"/>
      </dsp:txXfrm>
    </dsp:sp>
  </dsp:spTree>
</dsp:drawing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docProps/app.xml><?xml version="1.0" encoding="utf-8"?>
<Properties xmlns="http://schemas.openxmlformats.org/officeDocument/2006/extended-properties" xmlns:vt="http://schemas.openxmlformats.org/officeDocument/2006/docPropsVTypes">
  <TotalTime>8672</TotalTime>
  <Words>1416</Words>
  <Application>Microsoft Office PowerPoint</Application>
  <PresentationFormat>Panorámica</PresentationFormat>
  <Paragraphs>105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</vt:lpstr>
      <vt:lpstr>Comic Sans MS</vt:lpstr>
      <vt:lpstr>Aptos Display</vt:lpstr>
      <vt:lpstr>Constantia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106</cp:revision>
  <dcterms:created xsi:type="dcterms:W3CDTF">2026-07-19T13:36:46Z</dcterms:created>
  <dcterms:modified xsi:type="dcterms:W3CDTF">2026-08-20T09:43:07Z</dcterms:modified>
</cp:coreProperties>
</file>