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4"/>
  </p:notesMasterIdLst>
  <p:sldIdLst>
    <p:sldId id="262" r:id="rId3"/>
    <p:sldId id="273" r:id="rId4"/>
    <p:sldId id="264" r:id="rId5"/>
    <p:sldId id="265" r:id="rId6"/>
    <p:sldId id="266" r:id="rId7"/>
    <p:sldId id="267" r:id="rId8"/>
    <p:sldId id="268" r:id="rId9"/>
    <p:sldId id="269" r:id="rId10"/>
    <p:sldId id="270" r:id="rId11"/>
    <p:sldId id="271" r:id="rId12"/>
    <p:sldId id="272" r:id="rId13"/>
  </p:sldIdLst>
  <p:sldSz cx="12192000" cy="6858000"/>
  <p:notesSz cx="6858000" cy="9144000"/>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93" autoAdjust="0"/>
    <p:restoredTop sz="94660"/>
  </p:normalViewPr>
  <p:slideViewPr>
    <p:cSldViewPr snapToGrid="0">
      <p:cViewPr varScale="1">
        <p:scale>
          <a:sx n="107" d="100"/>
          <a:sy n="107" d="100"/>
        </p:scale>
        <p:origin x="61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01441F-D5EB-485D-8325-97683C6A72B6}" type="datetimeFigureOut">
              <a:rPr lang="en-US" smtClean="0"/>
              <a:t>9/10/2026</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C3DE8F-DA56-445D-A126-D570A3880636}" type="slidenum">
              <a:rPr lang="en-US" smtClean="0"/>
              <a:t>‹Nº›</a:t>
            </a:fld>
            <a:endParaRPr lang="en-US"/>
          </a:p>
        </p:txBody>
      </p:sp>
    </p:spTree>
    <p:extLst>
      <p:ext uri="{BB962C8B-B14F-4D97-AF65-F5344CB8AC3E}">
        <p14:creationId xmlns:p14="http://schemas.microsoft.com/office/powerpoint/2010/main" val="4083698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F89F4-BCFB-4E5B-B329-D5EF8C6E8667}" type="slidenum">
              <a:rPr kumimoji="0" lang="es-E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s-E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61027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 dirty="0"/>
              <a:t>2 Corinthians 10:1-11</a:t>
            </a:r>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F89F4-BCFB-4E5B-B329-D5EF8C6E8667}" type="slidenum">
              <a:rPr kumimoji="0" lang="es-E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s-E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557352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 dirty="0"/>
              <a:t>2 Corinthians 10:12-18</a:t>
            </a:r>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F89F4-BCFB-4E5B-B329-D5EF8C6E8667}" type="slidenum">
              <a:rPr kumimoji="0" lang="es-E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s-E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194792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F89F4-BCFB-4E5B-B329-D5EF8C6E8667}" type="slidenum">
              <a:rPr kumimoji="0" lang="es-E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s-E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80404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 dirty="0"/>
              <a:t>2 Corinthians 11:1-15</a:t>
            </a:r>
          </a:p>
          <a:p>
            <a:endParaRPr lang="es-E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F89F4-BCFB-4E5B-B329-D5EF8C6E8667}" type="slidenum">
              <a:rPr kumimoji="0" lang="es-E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s-E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0913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7E833-0C4F-7BBF-BEFD-682471D5BEF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8BC1533-A0E2-407B-7B77-FD34BBF2232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F570C652-85E4-BFEA-3BE6-3FE3642D2668}"/>
              </a:ext>
            </a:extLst>
          </p:cNvPr>
          <p:cNvSpPr>
            <a:spLocks noGrp="1"/>
          </p:cNvSpPr>
          <p:nvPr>
            <p:ph type="body" idx="1"/>
          </p:nvPr>
        </p:nvSpPr>
        <p:spPr/>
        <p:txBody>
          <a:bodyPr/>
          <a:lstStyle/>
          <a:p>
            <a:r>
              <a:rPr lang="en" dirty="0"/>
              <a:t>2 Corinthians 11:16-31</a:t>
            </a:r>
          </a:p>
        </p:txBody>
      </p:sp>
      <p:sp>
        <p:nvSpPr>
          <p:cNvPr id="4" name="Marcador de número de diapositiva 3">
            <a:extLst>
              <a:ext uri="{FF2B5EF4-FFF2-40B4-BE49-F238E27FC236}">
                <a16:creationId xmlns:a16="http://schemas.microsoft.com/office/drawing/2014/main" id="{3A0C5088-1B63-9142-D916-79AB65E297A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F89F4-BCFB-4E5B-B329-D5EF8C6E8667}" type="slidenum">
              <a:rPr kumimoji="0" lang="es-E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s-E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753616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88DCD-BE93-5931-0CFB-8167AD699C4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7EA907B-ACB1-01DE-8302-7683615B58D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371CBBA-4B5E-44E8-10F6-7EBD26DD44BC}"/>
              </a:ext>
            </a:extLst>
          </p:cNvPr>
          <p:cNvSpPr>
            <a:spLocks noGrp="1"/>
          </p:cNvSpPr>
          <p:nvPr>
            <p:ph type="body" idx="1"/>
          </p:nvPr>
        </p:nvSpPr>
        <p:spPr/>
        <p:txBody>
          <a:bodyPr/>
          <a:lstStyle/>
          <a:p>
            <a:r>
              <a:rPr lang="en" dirty="0"/>
              <a:t>2 Corinthians 11:16-31</a:t>
            </a:r>
          </a:p>
        </p:txBody>
      </p:sp>
      <p:sp>
        <p:nvSpPr>
          <p:cNvPr id="4" name="Marcador de número de diapositiva 3">
            <a:extLst>
              <a:ext uri="{FF2B5EF4-FFF2-40B4-BE49-F238E27FC236}">
                <a16:creationId xmlns:a16="http://schemas.microsoft.com/office/drawing/2014/main" id="{24BAB829-DF98-19A9-6BA7-1C9A6B33A59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F89F4-BCFB-4E5B-B329-D5EF8C6E8667}" type="slidenum">
              <a:rPr kumimoji="0" lang="es-E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s-E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303757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22B23B-DE54-7259-1228-2FAA1975605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AC9354DD-8A44-39EB-549F-CF47491520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601D2D5-1514-566F-6951-06A669B6E4D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0DB2FB1-3B1F-85B2-22EA-145558F360E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914080A9-6BB5-57E3-A534-E919C01A0CC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39772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1D7796-87E8-1B68-938A-5535268C3E0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BE86091-2C02-510E-D767-74DA6BAF1FD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FEE289B-F44F-AAE7-6197-CEBD8D0CFE7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CF226ABA-F12D-CAF1-3B50-858A826AB83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2BE1CA8D-70B7-EBDE-4A3A-C8BD7E3D096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95619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015039-745C-5CC5-62BB-E7A8CAB7111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20FF3A1E-00C2-E227-7718-E67F569B14B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463F914-722B-0717-6CBA-4B4ABD254B5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6F9DAE4B-F5F6-E634-04DE-F0FD7F3F8EF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C8BBB663-A69E-DA29-806E-0142892327B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76007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CBA261-63EC-A526-AD3B-6719616A196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8918A3B-6ACA-F6CE-4105-5151FC6B878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EC6B0A-BC2F-34CC-D068-1B0B84ED04C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74BFB81C-4630-CBAC-729D-FD3B9633553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D68FC87C-34E1-28A0-EA02-B240BB35A82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13D697DC-7990-9A08-8774-060D5E5E00D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23839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087837-F436-3093-E7C5-C77E1EC4215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B3884AA8-0F2B-BB44-5990-CF3752A81A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148482C-232C-E4FD-3637-9937916DDAB9}"/>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3C45A591-6709-336F-D0F2-CA7C3211B7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FD2B8AA-AF98-36D4-04D2-D1D2DBD6395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12A7CB62-1A85-7A8E-3831-8C09C2512B8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8" name="Marcador de pie de página 7">
            <a:extLst>
              <a:ext uri="{FF2B5EF4-FFF2-40B4-BE49-F238E27FC236}">
                <a16:creationId xmlns:a16="http://schemas.microsoft.com/office/drawing/2014/main" id="{2BAC5434-FF45-F1A0-20CD-838F510773A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9" name="Marcador de número de diapositiva 8">
            <a:extLst>
              <a:ext uri="{FF2B5EF4-FFF2-40B4-BE49-F238E27FC236}">
                <a16:creationId xmlns:a16="http://schemas.microsoft.com/office/drawing/2014/main" id="{AD8C3FD0-837C-6A66-4001-FCCBA11C071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46183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14723D-0698-0CF7-C095-5984078D2466}"/>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0EB1A6E-A74F-8F9D-B167-A83D64EECB5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pie de página 3">
            <a:extLst>
              <a:ext uri="{FF2B5EF4-FFF2-40B4-BE49-F238E27FC236}">
                <a16:creationId xmlns:a16="http://schemas.microsoft.com/office/drawing/2014/main" id="{7B54293C-9A65-2EA7-F78C-AF9C7187EAE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número de diapositiva 4">
            <a:extLst>
              <a:ext uri="{FF2B5EF4-FFF2-40B4-BE49-F238E27FC236}">
                <a16:creationId xmlns:a16="http://schemas.microsoft.com/office/drawing/2014/main" id="{CA420911-B331-BE70-5BC3-50158004DF9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90242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BDC2B00-ADE8-54CB-8568-A8F33490528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3" name="Marcador de pie de página 2">
            <a:extLst>
              <a:ext uri="{FF2B5EF4-FFF2-40B4-BE49-F238E27FC236}">
                <a16:creationId xmlns:a16="http://schemas.microsoft.com/office/drawing/2014/main" id="{98A8EEE0-E21A-C46A-F802-D8F5A724580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número de diapositiva 3">
            <a:extLst>
              <a:ext uri="{FF2B5EF4-FFF2-40B4-BE49-F238E27FC236}">
                <a16:creationId xmlns:a16="http://schemas.microsoft.com/office/drawing/2014/main" id="{0ED9910F-4292-F242-D199-985C5A68E14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499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B72CDB-0126-5315-EA8D-DFD2E3FDF72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C7A99EA-E5F2-DCB1-2811-4C5AB95249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F5F1684-68D3-467A-4599-B29A577464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6C9647D-6E86-B262-2137-BF28B74CB1C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846A2B60-B32F-F389-4C43-9AE45F64CDD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6505897F-0FEE-0BC4-260E-EE99E048BB3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57266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66AB27-0D66-B33D-68B9-584E02895AD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F2771E6-FF34-2B8C-3153-D0EE67B2C9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53EA623C-8427-37B5-5F1A-6509637D6E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C923D6A-6325-F1BA-B2C7-67D2BC0054E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1B2820B4-59EE-2ABC-6668-C66715BA621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7C7100B0-59A2-CDC1-52E7-772AFB75D3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8056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D16CB5-5D48-E07E-15E5-69B3F9B39FA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25E2527-222B-3F5A-28E0-4D67A9D2AD0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17FEAEF-2364-8AB7-62AF-53C13BC6D9D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D70204E7-1D04-FF70-86C4-CDD799ABD71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73C02B98-E98A-A152-496C-EA65D53F5EB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50914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371D370-9D7B-1EF2-6168-AE0BBB75E85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7F92F02-3396-7033-221B-0DFBB3EED61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E26FCDB-E547-D184-B8CA-AFE2EAD313C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32D8841-884F-B601-36B3-E289FD08908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74872A95-7F89-A241-0556-0B32B74F508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10493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ED4CD6-1F3B-8502-D896-DC3AE8920DA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86164831-8A2F-3F93-AEF9-F8E02BAB30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DD0DA21A-46D9-18CE-5959-102424A384F9}"/>
              </a:ext>
            </a:extLst>
          </p:cNvPr>
          <p:cNvSpPr>
            <a:spLocks noGrp="1"/>
          </p:cNvSpPr>
          <p:nvPr>
            <p:ph type="dt" sz="half" idx="10"/>
          </p:nvPr>
        </p:nvSpPr>
        <p:spPr/>
        <p:txBody>
          <a:bodyPr/>
          <a:lstStyle/>
          <a:p>
            <a:fld id="{4A057FF9-8B9C-473F-918D-2A10E69BC4BD}" type="datetimeFigureOut">
              <a:rPr lang="es-ES" smtClean="0"/>
              <a:t>10/09/2026</a:t>
            </a:fld>
            <a:endParaRPr lang="es-ES"/>
          </a:p>
        </p:txBody>
      </p:sp>
      <p:sp>
        <p:nvSpPr>
          <p:cNvPr id="5" name="Marcador de pie de página 4">
            <a:extLst>
              <a:ext uri="{FF2B5EF4-FFF2-40B4-BE49-F238E27FC236}">
                <a16:creationId xmlns:a16="http://schemas.microsoft.com/office/drawing/2014/main" id="{1AB766FB-8C06-F9F0-1AE4-56F9718FD25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704C699-18F4-808B-8BB7-8CF3FA0B333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4224684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555DB7-A943-99A8-3923-11506A55C89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9A6F186-FAD3-6F29-66BA-2D88AF540CC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03897A7-A164-377A-021C-8A3468A3E41C}"/>
              </a:ext>
            </a:extLst>
          </p:cNvPr>
          <p:cNvSpPr>
            <a:spLocks noGrp="1"/>
          </p:cNvSpPr>
          <p:nvPr>
            <p:ph type="dt" sz="half" idx="10"/>
          </p:nvPr>
        </p:nvSpPr>
        <p:spPr/>
        <p:txBody>
          <a:bodyPr/>
          <a:lstStyle/>
          <a:p>
            <a:fld id="{4A057FF9-8B9C-473F-918D-2A10E69BC4BD}" type="datetimeFigureOut">
              <a:rPr lang="es-ES" smtClean="0"/>
              <a:t>10/09/2026</a:t>
            </a:fld>
            <a:endParaRPr lang="es-ES"/>
          </a:p>
        </p:txBody>
      </p:sp>
      <p:sp>
        <p:nvSpPr>
          <p:cNvPr id="5" name="Marcador de pie de página 4">
            <a:extLst>
              <a:ext uri="{FF2B5EF4-FFF2-40B4-BE49-F238E27FC236}">
                <a16:creationId xmlns:a16="http://schemas.microsoft.com/office/drawing/2014/main" id="{4C955EA1-AF0E-E8FC-93FA-1981410C765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5DBE132-3CFE-4939-F8B9-86F239B3C3D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66478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82D607-BE55-DB32-D2D2-E00BA34175F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4AEDB960-B3EC-8FC5-17CF-E9398986E8F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7F8D580-654B-975B-46D6-66586B887691}"/>
              </a:ext>
            </a:extLst>
          </p:cNvPr>
          <p:cNvSpPr>
            <a:spLocks noGrp="1"/>
          </p:cNvSpPr>
          <p:nvPr>
            <p:ph type="dt" sz="half" idx="10"/>
          </p:nvPr>
        </p:nvSpPr>
        <p:spPr/>
        <p:txBody>
          <a:bodyPr/>
          <a:lstStyle/>
          <a:p>
            <a:fld id="{4A057FF9-8B9C-473F-918D-2A10E69BC4BD}" type="datetimeFigureOut">
              <a:rPr lang="es-ES" smtClean="0"/>
              <a:t>10/09/2026</a:t>
            </a:fld>
            <a:endParaRPr lang="es-ES"/>
          </a:p>
        </p:txBody>
      </p:sp>
      <p:sp>
        <p:nvSpPr>
          <p:cNvPr id="5" name="Marcador de pie de página 4">
            <a:extLst>
              <a:ext uri="{FF2B5EF4-FFF2-40B4-BE49-F238E27FC236}">
                <a16:creationId xmlns:a16="http://schemas.microsoft.com/office/drawing/2014/main" id="{13AA898C-8E64-79AD-D6FF-6631197502A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5158491-5D86-C1C5-8913-D27ABADB5F0D}"/>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494315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950101-366C-EC97-D136-19F7F0EB3B9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10BEC31-675D-8111-B406-FB4A28F7C52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D3FCAA30-8DAB-3478-919F-5D5E17AB2C6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A1EE7660-4A5D-8295-49D8-948C10ACEA77}"/>
              </a:ext>
            </a:extLst>
          </p:cNvPr>
          <p:cNvSpPr>
            <a:spLocks noGrp="1"/>
          </p:cNvSpPr>
          <p:nvPr>
            <p:ph type="dt" sz="half" idx="10"/>
          </p:nvPr>
        </p:nvSpPr>
        <p:spPr/>
        <p:txBody>
          <a:bodyPr/>
          <a:lstStyle/>
          <a:p>
            <a:fld id="{4A057FF9-8B9C-473F-918D-2A10E69BC4BD}" type="datetimeFigureOut">
              <a:rPr lang="es-ES" smtClean="0"/>
              <a:t>10/09/2026</a:t>
            </a:fld>
            <a:endParaRPr lang="es-ES"/>
          </a:p>
        </p:txBody>
      </p:sp>
      <p:sp>
        <p:nvSpPr>
          <p:cNvPr id="6" name="Marcador de pie de página 5">
            <a:extLst>
              <a:ext uri="{FF2B5EF4-FFF2-40B4-BE49-F238E27FC236}">
                <a16:creationId xmlns:a16="http://schemas.microsoft.com/office/drawing/2014/main" id="{EEC1CE3C-9C83-24AA-6994-7679CE44DFC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25BB2CA-A213-CC71-2C39-60D6CE1C7820}"/>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106499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26DE9-213D-89AA-A526-5A20F3C83F6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3B36E6A-FD46-7A82-202B-D0324BA140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8EB56C2-632F-2E14-9DF9-88A18ECE7114}"/>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84027A6-6C60-6306-985E-0313793342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E867ABC-E540-0A46-4FFA-26A05F72D15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51DFABA3-FFAE-4032-E0D4-4DC18A7F9BF8}"/>
              </a:ext>
            </a:extLst>
          </p:cNvPr>
          <p:cNvSpPr>
            <a:spLocks noGrp="1"/>
          </p:cNvSpPr>
          <p:nvPr>
            <p:ph type="dt" sz="half" idx="10"/>
          </p:nvPr>
        </p:nvSpPr>
        <p:spPr/>
        <p:txBody>
          <a:bodyPr/>
          <a:lstStyle/>
          <a:p>
            <a:fld id="{4A057FF9-8B9C-473F-918D-2A10E69BC4BD}" type="datetimeFigureOut">
              <a:rPr lang="es-ES" smtClean="0"/>
              <a:t>10/09/2026</a:t>
            </a:fld>
            <a:endParaRPr lang="es-ES"/>
          </a:p>
        </p:txBody>
      </p:sp>
      <p:sp>
        <p:nvSpPr>
          <p:cNvPr id="8" name="Marcador de pie de página 7">
            <a:extLst>
              <a:ext uri="{FF2B5EF4-FFF2-40B4-BE49-F238E27FC236}">
                <a16:creationId xmlns:a16="http://schemas.microsoft.com/office/drawing/2014/main" id="{9BC3744A-46CF-87F8-D181-81F3ABD08A59}"/>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E004905-32C6-EC24-4394-E1B09F07FEB7}"/>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347008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5369C8-36F8-BA8A-D1C4-5F7810A9F868}"/>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381B7BD-AAEB-6F27-E3AF-E35D4FC05208}"/>
              </a:ext>
            </a:extLst>
          </p:cNvPr>
          <p:cNvSpPr>
            <a:spLocks noGrp="1"/>
          </p:cNvSpPr>
          <p:nvPr>
            <p:ph type="dt" sz="half" idx="10"/>
          </p:nvPr>
        </p:nvSpPr>
        <p:spPr/>
        <p:txBody>
          <a:bodyPr/>
          <a:lstStyle/>
          <a:p>
            <a:fld id="{4A057FF9-8B9C-473F-918D-2A10E69BC4BD}" type="datetimeFigureOut">
              <a:rPr lang="es-ES" smtClean="0"/>
              <a:t>10/09/2026</a:t>
            </a:fld>
            <a:endParaRPr lang="es-ES"/>
          </a:p>
        </p:txBody>
      </p:sp>
      <p:sp>
        <p:nvSpPr>
          <p:cNvPr id="4" name="Marcador de pie de página 3">
            <a:extLst>
              <a:ext uri="{FF2B5EF4-FFF2-40B4-BE49-F238E27FC236}">
                <a16:creationId xmlns:a16="http://schemas.microsoft.com/office/drawing/2014/main" id="{3A092C51-CF27-37A1-92AD-5601F99326BC}"/>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C9ADD54-ABCA-6D73-9920-96BA712C3581}"/>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685596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BECA377-C25E-D09D-EE1C-1B06F30D109D}"/>
              </a:ext>
            </a:extLst>
          </p:cNvPr>
          <p:cNvSpPr>
            <a:spLocks noGrp="1"/>
          </p:cNvSpPr>
          <p:nvPr>
            <p:ph type="dt" sz="half" idx="10"/>
          </p:nvPr>
        </p:nvSpPr>
        <p:spPr/>
        <p:txBody>
          <a:bodyPr/>
          <a:lstStyle/>
          <a:p>
            <a:fld id="{4A057FF9-8B9C-473F-918D-2A10E69BC4BD}" type="datetimeFigureOut">
              <a:rPr lang="es-ES" smtClean="0"/>
              <a:t>10/09/2026</a:t>
            </a:fld>
            <a:endParaRPr lang="es-ES"/>
          </a:p>
        </p:txBody>
      </p:sp>
      <p:sp>
        <p:nvSpPr>
          <p:cNvPr id="3" name="Marcador de pie de página 2">
            <a:extLst>
              <a:ext uri="{FF2B5EF4-FFF2-40B4-BE49-F238E27FC236}">
                <a16:creationId xmlns:a16="http://schemas.microsoft.com/office/drawing/2014/main" id="{B5679926-94E8-FA67-9B39-03F6834C7BC9}"/>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6486CC9-697B-0194-BB0A-C143A0AA1BF6}"/>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341963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CC607-703A-4EC1-333A-98D94BA2CBC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5278F2F-0639-62B1-36D8-E120003C53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C82E877E-0FA1-E2F0-1685-DEA4ED9263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BE04787-6672-74D3-DB99-6BAA6FA7D036}"/>
              </a:ext>
            </a:extLst>
          </p:cNvPr>
          <p:cNvSpPr>
            <a:spLocks noGrp="1"/>
          </p:cNvSpPr>
          <p:nvPr>
            <p:ph type="dt" sz="half" idx="10"/>
          </p:nvPr>
        </p:nvSpPr>
        <p:spPr/>
        <p:txBody>
          <a:bodyPr/>
          <a:lstStyle/>
          <a:p>
            <a:fld id="{4A057FF9-8B9C-473F-918D-2A10E69BC4BD}" type="datetimeFigureOut">
              <a:rPr lang="es-ES" smtClean="0"/>
              <a:t>10/09/2026</a:t>
            </a:fld>
            <a:endParaRPr lang="es-ES"/>
          </a:p>
        </p:txBody>
      </p:sp>
      <p:sp>
        <p:nvSpPr>
          <p:cNvPr id="6" name="Marcador de pie de página 5">
            <a:extLst>
              <a:ext uri="{FF2B5EF4-FFF2-40B4-BE49-F238E27FC236}">
                <a16:creationId xmlns:a16="http://schemas.microsoft.com/office/drawing/2014/main" id="{407F2A63-5480-FA25-88D0-F9B906B6D59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26DC4F7-734F-1326-4E66-8815AF81B94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636190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5F9307-BB53-E927-6BA6-274EB6338E8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1737C21-51EC-34A0-D339-321B2D5B0D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2954E7E5-4152-9C9F-36C7-62AF74423D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51225B0-E0C4-B057-68BA-1C6FE7D09E42}"/>
              </a:ext>
            </a:extLst>
          </p:cNvPr>
          <p:cNvSpPr>
            <a:spLocks noGrp="1"/>
          </p:cNvSpPr>
          <p:nvPr>
            <p:ph type="dt" sz="half" idx="10"/>
          </p:nvPr>
        </p:nvSpPr>
        <p:spPr/>
        <p:txBody>
          <a:bodyPr/>
          <a:lstStyle/>
          <a:p>
            <a:fld id="{4A057FF9-8B9C-473F-918D-2A10E69BC4BD}" type="datetimeFigureOut">
              <a:rPr lang="es-ES" smtClean="0"/>
              <a:t>10/09/2026</a:t>
            </a:fld>
            <a:endParaRPr lang="es-ES"/>
          </a:p>
        </p:txBody>
      </p:sp>
      <p:sp>
        <p:nvSpPr>
          <p:cNvPr id="6" name="Marcador de pie de página 5">
            <a:extLst>
              <a:ext uri="{FF2B5EF4-FFF2-40B4-BE49-F238E27FC236}">
                <a16:creationId xmlns:a16="http://schemas.microsoft.com/office/drawing/2014/main" id="{E3E52CB0-23A1-34E4-74C2-6B5E4120175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90DBC43-36A5-2E76-2673-6D9AD2BBBCA0}"/>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174574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801476-4004-D5A8-1511-CDA01E0AD7BD}"/>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CDC663F-0104-19E0-B192-A2D8C49B6A2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9848E19-9994-1A13-9FAF-B29E16B361AF}"/>
              </a:ext>
            </a:extLst>
          </p:cNvPr>
          <p:cNvSpPr>
            <a:spLocks noGrp="1"/>
          </p:cNvSpPr>
          <p:nvPr>
            <p:ph type="dt" sz="half" idx="10"/>
          </p:nvPr>
        </p:nvSpPr>
        <p:spPr/>
        <p:txBody>
          <a:bodyPr/>
          <a:lstStyle/>
          <a:p>
            <a:fld id="{4A057FF9-8B9C-473F-918D-2A10E69BC4BD}" type="datetimeFigureOut">
              <a:rPr lang="es-ES" smtClean="0"/>
              <a:t>10/09/2026</a:t>
            </a:fld>
            <a:endParaRPr lang="es-ES"/>
          </a:p>
        </p:txBody>
      </p:sp>
      <p:sp>
        <p:nvSpPr>
          <p:cNvPr id="5" name="Marcador de pie de página 4">
            <a:extLst>
              <a:ext uri="{FF2B5EF4-FFF2-40B4-BE49-F238E27FC236}">
                <a16:creationId xmlns:a16="http://schemas.microsoft.com/office/drawing/2014/main" id="{A61AAD14-19C2-AF1C-4099-7A5EAD20C4C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AE6304B-39E9-1143-2C3E-E1B2A10F1E95}"/>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3459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103BC7B-FEC0-FC5B-52E8-1997368D81D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C82ACB5-F9EB-AE7D-4FF9-143407316D98}"/>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4589F9C-46C0-5E77-599E-7437FE5F568F}"/>
              </a:ext>
            </a:extLst>
          </p:cNvPr>
          <p:cNvSpPr>
            <a:spLocks noGrp="1"/>
          </p:cNvSpPr>
          <p:nvPr>
            <p:ph type="dt" sz="half" idx="10"/>
          </p:nvPr>
        </p:nvSpPr>
        <p:spPr/>
        <p:txBody>
          <a:bodyPr/>
          <a:lstStyle/>
          <a:p>
            <a:fld id="{4A057FF9-8B9C-473F-918D-2A10E69BC4BD}" type="datetimeFigureOut">
              <a:rPr lang="es-ES" smtClean="0"/>
              <a:t>10/09/2026</a:t>
            </a:fld>
            <a:endParaRPr lang="es-ES"/>
          </a:p>
        </p:txBody>
      </p:sp>
      <p:sp>
        <p:nvSpPr>
          <p:cNvPr id="5" name="Marcador de pie de página 4">
            <a:extLst>
              <a:ext uri="{FF2B5EF4-FFF2-40B4-BE49-F238E27FC236}">
                <a16:creationId xmlns:a16="http://schemas.microsoft.com/office/drawing/2014/main" id="{464511A5-D9FB-AA88-9794-93BA52A9B00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4C18FF7-742A-FB32-28EE-5D4DBC91DADF}"/>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052936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506F8D2-15F5-D281-EA1C-6EE9F961D4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8FF1D2-709F-B329-6DA8-A256CD36F4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186BE8E-5263-2C03-E44F-EB98DCF6EE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9694960-1D83-E0C2-BAF9-6515EC1DEC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58F413CF-8CB5-88B9-8A5D-B71DC5E108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294298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F9C2CCC-B09C-3D18-FA9B-83C216CD18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A568D5D-0468-06D1-3D32-6EFD023BF6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95AC3EA-6176-0042-BAB7-5077EFAF07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057FF9-8B9C-473F-918D-2A10E69BC4BD}" type="datetimeFigureOut">
              <a:rPr lang="es-ES" smtClean="0"/>
              <a:t>10/09/2026</a:t>
            </a:fld>
            <a:endParaRPr lang="es-ES"/>
          </a:p>
        </p:txBody>
      </p:sp>
      <p:sp>
        <p:nvSpPr>
          <p:cNvPr id="5" name="Marcador de pie de página 4">
            <a:extLst>
              <a:ext uri="{FF2B5EF4-FFF2-40B4-BE49-F238E27FC236}">
                <a16:creationId xmlns:a16="http://schemas.microsoft.com/office/drawing/2014/main" id="{B6AE9D4C-17FD-9998-0774-A73D367AE8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BB06E17E-993D-6F2B-861E-E970FD9AAD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708B9C2-8BC7-4B1B-BF5E-F269DBC37FAC}" type="slidenum">
              <a:rPr lang="es-ES" smtClean="0"/>
              <a:t>‹Nº›</a:t>
            </a:fld>
            <a:endParaRPr lang="es-ES"/>
          </a:p>
        </p:txBody>
      </p:sp>
    </p:spTree>
    <p:extLst>
      <p:ext uri="{BB962C8B-B14F-4D97-AF65-F5344CB8AC3E}">
        <p14:creationId xmlns:p14="http://schemas.microsoft.com/office/powerpoint/2010/main" val="27385520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jpeg"/><Relationship Id="rId10" Type="http://schemas.openxmlformats.org/officeDocument/2006/relationships/image" Target="../media/image10.png"/><Relationship Id="rId4" Type="http://schemas.openxmlformats.org/officeDocument/2006/relationships/image" Target="../media/image4.jpe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10" Type="http://schemas.openxmlformats.org/officeDocument/2006/relationships/image" Target="../media/image20.png"/><Relationship Id="rId4" Type="http://schemas.microsoft.com/office/2007/relationships/hdphoto" Target="../media/hdphoto1.wdp"/><Relationship Id="rId9" Type="http://schemas.openxmlformats.org/officeDocument/2006/relationships/image" Target="../media/image19.jpeg"/></Relationships>
</file>

<file path=ppt/slides/_rels/slide6.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1.jpg"/><Relationship Id="rId7"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16.jpeg"/><Relationship Id="rId9" Type="http://schemas.openxmlformats.org/officeDocument/2006/relationships/image" Target="../media/image26.jpeg"/></Relationships>
</file>

<file path=ppt/slides/_rels/slide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9.jpg"/><Relationship Id="rId7"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 Id="rId9" Type="http://schemas.openxmlformats.org/officeDocument/2006/relationships/image" Target="../media/image34.jpeg"/></Relationships>
</file>

<file path=ppt/slides/_rels/slide9.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38.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7.jpeg"/><Relationship Id="rId5" Type="http://schemas.microsoft.com/office/2007/relationships/hdphoto" Target="../media/hdphoto4.wdp"/><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35.jpeg"/><Relationship Id="rId7"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9.jpeg"/><Relationship Id="rId5" Type="http://schemas.microsoft.com/office/2007/relationships/hdphoto" Target="../media/hdphoto4.wdp"/><Relationship Id="rId10" Type="http://schemas.microsoft.com/office/2007/relationships/hdphoto" Target="../media/hdphoto6.wdp"/><Relationship Id="rId4" Type="http://schemas.openxmlformats.org/officeDocument/2006/relationships/image" Target="../media/image36.png"/><Relationship Id="rId9" Type="http://schemas.openxmlformats.org/officeDocument/2006/relationships/image" Target="../media/image41.png"/></Relationships>
</file>

<file path=ppt/slides/_rels/slide11.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45">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55" name="Rectangle 47">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56" name="Rectangle 49">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57" name="Rectangle 51">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96F46502-3920-3223-CAE3-A10BEBF3D4E5}"/>
              </a:ext>
            </a:extLst>
          </p:cNvPr>
          <p:cNvPicPr>
            <a:picLocks noGrp="1" noRot="1" noChangeAspect="1" noMove="1" noResize="1" noEditPoints="1" noAdjustHandles="1" noChangeArrowheads="1" noChangeShapeType="1" noCrop="1"/>
          </p:cNvPicPr>
          <p:nvPr/>
        </p:nvPicPr>
        <p:blipFill rotWithShape="1">
          <a:blip r:embed="rId2" cstate="email">
            <a:extLst>
              <a:ext uri="{28A0092B-C50C-407E-A947-70E740481C1C}">
                <a14:useLocalDpi xmlns:a14="http://schemas.microsoft.com/office/drawing/2010/main"/>
              </a:ext>
            </a:extLst>
          </a:blip>
          <a:srcRect b="-684"/>
          <a:stretch>
            <a:fillRect/>
          </a:stretch>
        </p:blipFill>
        <p:spPr>
          <a:xfrm>
            <a:off x="322759" y="714375"/>
            <a:ext cx="11546481" cy="6143625"/>
          </a:xfrm>
          <a:prstGeom prst="rect">
            <a:avLst/>
          </a:prstGeom>
          <a:effectLst>
            <a:outerShdw blurRad="50800" dist="38100" dir="16200000" rotWithShape="0">
              <a:prstClr val="black">
                <a:alpha val="40000"/>
              </a:prstClr>
            </a:outerShdw>
          </a:effectLst>
        </p:spPr>
      </p:pic>
      <p:sp>
        <p:nvSpPr>
          <p:cNvPr id="4" name="CuadroTexto 3">
            <a:extLst>
              <a:ext uri="{FF2B5EF4-FFF2-40B4-BE49-F238E27FC236}">
                <a16:creationId xmlns:a16="http://schemas.microsoft.com/office/drawing/2014/main" id="{BFA6DEEF-235D-5308-DA9A-23D0BBBB63E8}"/>
              </a:ext>
            </a:extLst>
          </p:cNvPr>
          <p:cNvSpPr txBox="1"/>
          <p:nvPr/>
        </p:nvSpPr>
        <p:spPr>
          <a:xfrm>
            <a:off x="0" y="-4441"/>
            <a:ext cx="12191235"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s-IN" sz="4400" b="1" i="0" u="none" strike="noStrike" kern="1200" cap="none" spc="0" normalizeH="0" baseline="0" noProof="0" dirty="0">
                <a:ln w="6600">
                  <a:solidFill>
                    <a:srgbClr val="F4642A"/>
                  </a:solidFill>
                  <a:prstDash val="solid"/>
                </a:ln>
                <a:solidFill>
                  <a:srgbClr val="FFFFFF"/>
                </a:solidFill>
                <a:effectLst>
                  <a:outerShdw dist="38100" dir="2700000" algn="tl" rotWithShape="0">
                    <a:srgbClr val="F4642A"/>
                  </a:outerShdw>
                </a:effectLst>
                <a:uLnTx/>
                <a:uFillTx/>
                <a:latin typeface="Aptos" panose="02110004020202020204"/>
                <a:ea typeface="+mn-ea"/>
                <a:cs typeface="+mn-cs"/>
              </a:rPr>
              <a:t>ভুল শিক্ষাদানকারীদের মোকাবিলা করা</a:t>
            </a:r>
            <a:endParaRPr kumimoji="0" lang="en-US" sz="4400" b="1" i="0" u="none" strike="noStrike" kern="1200" cap="none" spc="0" normalizeH="0" baseline="0" noProof="0" dirty="0">
              <a:ln w="6600">
                <a:solidFill>
                  <a:srgbClr val="F4642A"/>
                </a:solidFill>
                <a:prstDash val="solid"/>
              </a:ln>
              <a:solidFill>
                <a:srgbClr val="FFFFFF"/>
              </a:solidFill>
              <a:effectLst>
                <a:outerShdw dist="38100" dir="2700000" algn="tl" rotWithShape="0">
                  <a:srgbClr val="F4642A"/>
                </a:outerShdw>
              </a:effectLst>
              <a:uLnTx/>
              <a:uFillTx/>
              <a:latin typeface="Aptos" panose="02110004020202020204"/>
              <a:ea typeface="+mn-ea"/>
              <a:cs typeface="+mn-cs"/>
            </a:endParaRPr>
          </a:p>
        </p:txBody>
      </p:sp>
      <p:sp>
        <p:nvSpPr>
          <p:cNvPr id="6" name="CuadroTexto 5">
            <a:extLst>
              <a:ext uri="{FF2B5EF4-FFF2-40B4-BE49-F238E27FC236}">
                <a16:creationId xmlns:a16="http://schemas.microsoft.com/office/drawing/2014/main" id="{D1C3CEF0-01F0-BE67-7E12-53D9F5BFAD16}"/>
              </a:ext>
            </a:extLst>
          </p:cNvPr>
          <p:cNvSpPr txBox="1"/>
          <p:nvPr/>
        </p:nvSpPr>
        <p:spPr>
          <a:xfrm rot="16200000">
            <a:off x="-2795302" y="3616696"/>
            <a:ext cx="6143197"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s-IN" sz="1600" b="1" i="0" u="none" strike="noStrike" kern="1200" cap="none" spc="0" normalizeH="0" baseline="0" noProof="0" dirty="0">
                <a:ln>
                  <a:noFill/>
                </a:ln>
                <a:solidFill>
                  <a:srgbClr val="91E2EB"/>
                </a:solidFill>
                <a:effectLst>
                  <a:outerShdw blurRad="38100" dist="38100" dir="2700000" algn="tl">
                    <a:srgbClr val="000000">
                      <a:alpha val="43137"/>
                    </a:srgbClr>
                  </a:outerShdw>
                </a:effectLst>
                <a:uLnTx/>
                <a:uFillTx/>
                <a:latin typeface="Aptos" panose="02110004020202020204"/>
                <a:ea typeface="+mn-ea"/>
                <a:cs typeface="+mn-cs"/>
              </a:rPr>
              <a:t>১৯ সেপ্টেম্বর ২০২৬-এর জন্য ১২তম পাঠ</a:t>
            </a:r>
            <a:endParaRPr kumimoji="0" lang="en-US" sz="1600" b="1" i="0" u="none" strike="noStrike" kern="1200" cap="none" spc="0" normalizeH="0" baseline="0" noProof="0" dirty="0">
              <a:ln>
                <a:noFill/>
              </a:ln>
              <a:solidFill>
                <a:srgbClr val="91E2EB"/>
              </a:solidFill>
              <a:effectLst>
                <a:outerShdw blurRad="38100" dist="38100" dir="2700000" algn="tl">
                  <a:srgbClr val="000000">
                    <a:alpha val="43137"/>
                  </a:srgbClr>
                </a:outerShdw>
              </a:effectLst>
              <a:uLnTx/>
              <a:uFillTx/>
              <a:latin typeface="Aptos" panose="02110004020202020204"/>
              <a:ea typeface="+mn-ea"/>
              <a:cs typeface="+mn-cs"/>
            </a:endParaRPr>
          </a:p>
        </p:txBody>
      </p:sp>
    </p:spTree>
    <p:extLst>
      <p:ext uri="{BB962C8B-B14F-4D97-AF65-F5344CB8AC3E}">
        <p14:creationId xmlns:p14="http://schemas.microsoft.com/office/powerpoint/2010/main" val="470236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3EF38F6-F56D-52F5-A0DB-C1FF53AC92C3}"/>
              </a:ext>
            </a:extLst>
          </p:cNvPr>
          <p:cNvSpPr txBox="1"/>
          <p:nvPr/>
        </p:nvSpPr>
        <p:spPr>
          <a:xfrm>
            <a:off x="0" y="88379"/>
            <a:ext cx="6515100" cy="1785104"/>
          </a:xfrm>
          <a:prstGeom prst="rect">
            <a:avLst/>
          </a:prstGeom>
          <a:noFill/>
        </p:spPr>
        <p:txBody>
          <a:bodyPr wrap="square">
            <a:spAutoFit/>
            <a:scene3d>
              <a:camera prst="orthographicFront"/>
              <a:lightRig rig="threePt" dir="t"/>
            </a:scene3d>
            <a:sp3d extrusionH="57150" contourW="25400">
              <a:bevelT w="38100" h="38100"/>
              <a:contourClr>
                <a:srgbClr val="F4DCAC"/>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w="12700">
                  <a:noFill/>
                  <a:prstDash val="solid"/>
                </a:ln>
                <a:solidFill>
                  <a:srgbClr val="725536"/>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r>
              <a:rPr kumimoji="0" lang="as-IN" sz="3000" b="1" i="0" u="none" strike="noStrike" kern="1200" cap="none" spc="0" normalizeH="0" baseline="0" noProof="0" dirty="0">
                <a:ln w="12700">
                  <a:noFill/>
                  <a:prstDash val="solid"/>
                </a:ln>
                <a:solidFill>
                  <a:srgbClr val="725536"/>
                </a:solidFill>
                <a:effectLst>
                  <a:outerShdw blurRad="38100" dist="38100" dir="2700000" algn="tl">
                    <a:srgbClr val="000000">
                      <a:alpha val="43137"/>
                    </a:srgbClr>
                  </a:outerShdw>
                </a:effectLst>
                <a:uLnTx/>
                <a:uFillTx/>
                <a:latin typeface="Comic Sans MS" panose="030F0702030302020204" pitchFamily="66" charset="0"/>
                <a:ea typeface="+mn-ea"/>
                <a:cs typeface="+mn-cs"/>
              </a:rPr>
              <a:t>কারণ আমাদের যুদ্ধের অস্ত্রশস্ত্র মাংসিক নহে, কিন্তু দুর্গসমূহ ভাঙ্গিয়া ফেলিবার জন্য ঈশ্বরের সাক্ষাতে পরাক্রমী।</a:t>
            </a:r>
            <a:r>
              <a:rPr kumimoji="0" lang="en-US" sz="3000" b="1" i="0" u="none" strike="noStrike" kern="1200" cap="none" spc="0" normalizeH="0" baseline="0" noProof="0" dirty="0">
                <a:ln w="12700">
                  <a:noFill/>
                  <a:prstDash val="solid"/>
                </a:ln>
                <a:solidFill>
                  <a:srgbClr val="725536"/>
                </a:solidFill>
                <a:effectLst>
                  <a:outerShdw blurRad="38100" dist="38100" dir="2700000" algn="tl">
                    <a:srgbClr val="000000">
                      <a:alpha val="43137"/>
                    </a:srgbClr>
                  </a:outerShdw>
                </a:effectLst>
                <a:uLnTx/>
                <a:uFillTx/>
                <a:latin typeface="Comic Sans MS" panose="030F0702030302020204" pitchFamily="66" charset="0"/>
                <a:ea typeface="+mn-ea"/>
                <a:cs typeface="+mn-cs"/>
              </a:rPr>
              <a:t>”         </a:t>
            </a:r>
            <a:r>
              <a:rPr kumimoji="0" lang="en-US" sz="2000" b="1" i="0" u="none" strike="noStrike" kern="1200" cap="none" spc="0" normalizeH="0" baseline="0" noProof="0" dirty="0">
                <a:ln w="12700">
                  <a:noFill/>
                  <a:prstDash val="solid"/>
                </a:ln>
                <a:solidFill>
                  <a:srgbClr val="725536"/>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r>
              <a:rPr kumimoji="0" lang="as-IN" sz="2000" b="1" i="0" u="none" strike="noStrike" kern="1200" cap="none" spc="0" normalizeH="0" baseline="0" noProof="0" dirty="0">
                <a:ln w="12700">
                  <a:noFill/>
                  <a:prstDash val="solid"/>
                </a:ln>
                <a:solidFill>
                  <a:srgbClr val="725536"/>
                </a:solidFill>
                <a:effectLst>
                  <a:outerShdw blurRad="38100" dist="38100" dir="2700000" algn="tl">
                    <a:srgbClr val="000000">
                      <a:alpha val="43137"/>
                    </a:srgbClr>
                  </a:outerShdw>
                </a:effectLst>
                <a:uLnTx/>
                <a:uFillTx/>
                <a:latin typeface="Comic Sans MS" panose="030F0702030302020204" pitchFamily="66" charset="0"/>
                <a:ea typeface="+mn-ea"/>
                <a:cs typeface="+mn-cs"/>
              </a:rPr>
              <a:t>২ করিন্থীয় ১০:৪</a:t>
            </a:r>
            <a:r>
              <a:rPr kumimoji="0" lang="en-US" sz="2000" b="1" i="0" u="none" strike="noStrike" kern="1200" cap="none" spc="0" normalizeH="0" baseline="0" noProof="0" dirty="0">
                <a:ln w="12700">
                  <a:noFill/>
                  <a:prstDash val="solid"/>
                </a:ln>
                <a:solidFill>
                  <a:srgbClr val="725536"/>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endParaRPr kumimoji="0" lang="en-US" sz="3200" b="1" i="0" u="none" strike="noStrike" kern="1200" cap="none" spc="0" normalizeH="0" baseline="0" noProof="0" dirty="0">
              <a:ln w="12700">
                <a:noFill/>
                <a:prstDash val="solid"/>
              </a:ln>
              <a:solidFill>
                <a:srgbClr val="725536"/>
              </a:solidFill>
              <a:effectLst>
                <a:outerShdw blurRad="38100" dist="38100" dir="2700000" algn="tl">
                  <a:srgbClr val="000000">
                    <a:alpha val="43137"/>
                  </a:srgbClr>
                </a:outerShdw>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4260952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DD46BF9-794B-C264-4321-9D5E3F54A78B}"/>
              </a:ext>
            </a:extLst>
          </p:cNvPr>
          <p:cNvSpPr txBox="1"/>
          <p:nvPr/>
        </p:nvSpPr>
        <p:spPr>
          <a:xfrm>
            <a:off x="3981451" y="3933229"/>
            <a:ext cx="7896224" cy="2708434"/>
          </a:xfrm>
          <a:prstGeom prst="rect">
            <a:avLst/>
          </a:prstGeom>
          <a:noFill/>
        </p:spPr>
        <p:txBody>
          <a:bodyPr wrap="square" rtlCol="0">
            <a:spAutoFit/>
            <a:scene3d>
              <a:camera prst="orthographicFront"/>
              <a:lightRig rig="threePt" dir="t"/>
            </a:scene3d>
            <a:sp3d extrusionH="57150">
              <a:bevelT w="38100" h="38100"/>
            </a:sp3d>
          </a:bodyPr>
          <a:lstStyle/>
          <a:p>
            <a:pPr lvl="0">
              <a:spcBef>
                <a:spcPts val="600"/>
              </a:spcBef>
              <a:defRPr/>
            </a:pPr>
            <a:r>
              <a:rPr lang="as-IN" sz="2000" b="1" dirty="0">
                <a:solidFill>
                  <a:srgbClr val="B7101D"/>
                </a:solidFill>
              </a:rPr>
              <a:t>আধ্যাত্মিক যুদ্ধ </a:t>
            </a:r>
            <a:r>
              <a:rPr kumimoji="0" lang="en-US" sz="2000" b="1" i="0" u="none" strike="noStrike" kern="1200" cap="none" spc="0" normalizeH="0" baseline="0" noProof="0" dirty="0">
                <a:ln>
                  <a:noFill/>
                </a:ln>
                <a:solidFill>
                  <a:srgbClr val="B7101D"/>
                </a:solidFill>
                <a:effectLst/>
                <a:uLnTx/>
                <a:uFillTx/>
                <a:latin typeface="Aptos" panose="02110004020202020204"/>
                <a:ea typeface="+mn-ea"/>
                <a:cs typeface="+mn-cs"/>
              </a:rPr>
              <a:t>:</a:t>
            </a:r>
          </a:p>
          <a:p>
            <a:pPr lvl="1">
              <a:spcBef>
                <a:spcPts val="600"/>
              </a:spcBef>
              <a:defRPr/>
            </a:pPr>
            <a:r>
              <a:rPr lang="as-IN" sz="2000" b="1" dirty="0">
                <a:solidFill>
                  <a:prstClr val="black"/>
                </a:solidFill>
              </a:rPr>
              <a:t>আক্রমণের অস্ত্রশস্ত্র (২ করিন্থীয় ১০:১-১১</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p>
          <a:p>
            <a:pPr lvl="1">
              <a:spcBef>
                <a:spcPts val="600"/>
              </a:spcBef>
              <a:defRPr/>
            </a:pPr>
            <a:r>
              <a:rPr lang="as-IN" sz="2000" b="1" dirty="0">
                <a:solidFill>
                  <a:prstClr val="black"/>
                </a:solidFill>
              </a:rPr>
              <a:t>সঠিক আত্মপক্ষ সমর্থন (২ করিন্থীয় ১০:১২-১৮</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p>
          <a:p>
            <a:pPr lvl="0">
              <a:spcBef>
                <a:spcPts val="600"/>
              </a:spcBef>
              <a:defRPr/>
            </a:pPr>
            <a:r>
              <a:rPr lang="as-IN" sz="2000" b="1" dirty="0">
                <a:solidFill>
                  <a:srgbClr val="0E40AC"/>
                </a:solidFill>
              </a:rPr>
              <a:t>ভুল শিক্ষাদানকারীদের মোকাবিলা করা </a:t>
            </a:r>
            <a:r>
              <a:rPr kumimoji="0" lang="en-US" sz="2000" b="1" i="0" u="none" strike="noStrike" kern="1200" cap="none" spc="0" normalizeH="0" baseline="0" noProof="0" dirty="0">
                <a:ln>
                  <a:noFill/>
                </a:ln>
                <a:solidFill>
                  <a:srgbClr val="0E40AC"/>
                </a:solidFill>
                <a:effectLst/>
                <a:uLnTx/>
                <a:uFillTx/>
                <a:latin typeface="Aptos" panose="02110004020202020204"/>
                <a:ea typeface="+mn-ea"/>
                <a:cs typeface="+mn-cs"/>
              </a:rPr>
              <a:t>:</a:t>
            </a:r>
          </a:p>
          <a:p>
            <a:pPr lvl="1">
              <a:spcBef>
                <a:spcPts val="600"/>
              </a:spcBef>
              <a:defRPr/>
            </a:pPr>
            <a:r>
              <a:rPr lang="as-IN" sz="2000" b="1" dirty="0">
                <a:solidFill>
                  <a:prstClr val="black"/>
                </a:solidFill>
              </a:rPr>
              <a:t>প্রেরিতদের ছদ্মবেশে প্রতারক (২ করিন্থীয় ১১:১-১৫</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p>
          <a:p>
            <a:pPr lvl="1">
              <a:spcBef>
                <a:spcPts val="600"/>
              </a:spcBef>
              <a:defRPr/>
            </a:pPr>
            <a:r>
              <a:rPr lang="as-IN" sz="2000" b="1" dirty="0">
                <a:solidFill>
                  <a:prstClr val="black"/>
                </a:solidFill>
              </a:rPr>
              <a:t>পৌল এবং ভণ্ড শিক্ষকেরা (২ করিন্থীয় ১১:১৬-৩১</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p>
          <a:p>
            <a:pPr lvl="1">
              <a:spcBef>
                <a:spcPts val="600"/>
              </a:spcBef>
              <a:defRPr/>
            </a:pPr>
            <a:r>
              <a:rPr lang="as-IN" sz="2000" b="1" dirty="0">
                <a:solidFill>
                  <a:prstClr val="black"/>
                </a:solidFill>
              </a:rPr>
              <a:t>আত্ম-পরীক্ষা ও বিজয় (২ করিন্থীয় ১২:১৪-১৩:১০</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3" name="CuadroTexto 2">
            <a:extLst>
              <a:ext uri="{FF2B5EF4-FFF2-40B4-BE49-F238E27FC236}">
                <a16:creationId xmlns:a16="http://schemas.microsoft.com/office/drawing/2014/main" id="{009C3AF5-6EAA-92C7-8865-8FD7DFF74333}"/>
              </a:ext>
            </a:extLst>
          </p:cNvPr>
          <p:cNvSpPr txBox="1"/>
          <p:nvPr/>
        </p:nvSpPr>
        <p:spPr>
          <a:xfrm>
            <a:off x="304800" y="118017"/>
            <a:ext cx="6784258" cy="1200329"/>
          </a:xfrm>
          <a:prstGeom prst="rect">
            <a:avLst/>
          </a:prstGeom>
          <a:noFill/>
        </p:spPr>
        <p:txBody>
          <a:bodyPr wrap="square" rtlCol="0">
            <a:spAutoFit/>
          </a:bodyPr>
          <a:lstStyle/>
          <a:p>
            <a:pPr lvl="0" algn="just">
              <a:spcBef>
                <a:spcPts val="600"/>
              </a:spcBef>
              <a:defRPr/>
            </a:pPr>
            <a:r>
              <a:rPr lang="as-IN" b="1" dirty="0">
                <a:solidFill>
                  <a:prstClr val="black"/>
                </a:solidFill>
              </a:rPr>
              <a:t>সমস্ত মণ্ডলী সম্পর্কে সবসময় খোঁজখবর রাখাটাকে পৌল নিজের এক বিশেষ দায়িত্ব বা লক্ষ্য হিসেবে গ্রহণ করেছিলেন। কেন? কারণ তিনি জানতে চেয়েছিলেন যে, তাদের কোনো সাহায্যের, সাক্ষাতের, সান্ত্বনার কিংবা উৎসাহবাণীর প্রয়োজন আছে কি না। (২ করিন্থীয় ১১:২৮)</a:t>
            </a:r>
            <a:endParaRPr kumimoji="0" lang="en-US" b="1" i="0" u="none" strike="noStrike" kern="1200" cap="none" spc="0" normalizeH="0" baseline="0" noProof="0" dirty="0">
              <a:ln>
                <a:noFill/>
              </a:ln>
              <a:solidFill>
                <a:prstClr val="black"/>
              </a:solidFill>
              <a:effectLst/>
              <a:uLnTx/>
              <a:uFillTx/>
              <a:latin typeface="Aptos" panose="02110004020202020204"/>
            </a:endParaRPr>
          </a:p>
        </p:txBody>
      </p:sp>
      <p:pic>
        <p:nvPicPr>
          <p:cNvPr id="5" name="Imagen 4">
            <a:extLst>
              <a:ext uri="{FF2B5EF4-FFF2-40B4-BE49-F238E27FC236}">
                <a16:creationId xmlns:a16="http://schemas.microsoft.com/office/drawing/2014/main" id="{AD7D0D9F-5277-DBD2-BA1D-DFC35CA8D06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244420" y="216337"/>
            <a:ext cx="4642780" cy="3503188"/>
          </a:xfrm>
          <a:prstGeom prst="rect">
            <a:avLst/>
          </a:prstGeom>
          <a:solidFill>
            <a:srgbClr val="FFFFFF">
              <a:shade val="85000"/>
            </a:srgbClr>
          </a:solidFill>
          <a:ln w="190500" cap="sq">
            <a:solidFill>
              <a:schemeClr val="accent3">
                <a:lumMod val="20000"/>
                <a:lumOff val="8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CAEFB7C3-9495-6372-A4D7-3FC84B85D45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a:fillRect/>
          </a:stretch>
        </p:blipFill>
        <p:spPr>
          <a:xfrm>
            <a:off x="304800" y="3848100"/>
            <a:ext cx="3029763" cy="2793563"/>
          </a:xfrm>
          <a:prstGeom prst="rect">
            <a:avLst/>
          </a:prstGeom>
          <a:ln w="88900" cap="sq" cmpd="thickThin">
            <a:solidFill>
              <a:srgbClr val="092A75"/>
            </a:solidFill>
            <a:prstDash val="solid"/>
            <a:miter lim="800000"/>
          </a:ln>
          <a:effectLst>
            <a:innerShdw blurRad="76200">
              <a:srgbClr val="000000"/>
            </a:innerShdw>
          </a:effectLst>
        </p:spPr>
      </p:pic>
      <p:pic>
        <p:nvPicPr>
          <p:cNvPr id="15" name="Imagen 14">
            <a:extLst>
              <a:ext uri="{FF2B5EF4-FFF2-40B4-BE49-F238E27FC236}">
                <a16:creationId xmlns:a16="http://schemas.microsoft.com/office/drawing/2014/main" id="{6D468FDE-7E9C-88EA-5B8C-CB1B4B9112C2}"/>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3583820" y="4007886"/>
            <a:ext cx="397631" cy="319524"/>
          </a:xfrm>
          <a:prstGeom prst="rect">
            <a:avLst/>
          </a:prstGeom>
        </p:spPr>
      </p:pic>
      <p:pic>
        <p:nvPicPr>
          <p:cNvPr id="25" name="Imagen 24">
            <a:extLst>
              <a:ext uri="{FF2B5EF4-FFF2-40B4-BE49-F238E27FC236}">
                <a16:creationId xmlns:a16="http://schemas.microsoft.com/office/drawing/2014/main" id="{BBFB7045-8462-97E7-5D89-E576C0C31F75}"/>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3583820" y="5165006"/>
            <a:ext cx="397631" cy="319524"/>
          </a:xfrm>
          <a:prstGeom prst="rect">
            <a:avLst/>
          </a:prstGeom>
        </p:spPr>
      </p:pic>
      <p:pic>
        <p:nvPicPr>
          <p:cNvPr id="33" name="Imagen 32">
            <a:extLst>
              <a:ext uri="{FF2B5EF4-FFF2-40B4-BE49-F238E27FC236}">
                <a16:creationId xmlns:a16="http://schemas.microsoft.com/office/drawing/2014/main" id="{E379F395-A757-5893-A878-408C1C42EEE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155603" y="5541881"/>
            <a:ext cx="254214" cy="215083"/>
          </a:xfrm>
          <a:prstGeom prst="rect">
            <a:avLst/>
          </a:prstGeom>
          <a:effectLst>
            <a:outerShdw blurRad="50800" dist="38100" dir="8100000" algn="tr" rotWithShape="0">
              <a:prstClr val="black">
                <a:alpha val="40000"/>
              </a:prstClr>
            </a:outerShdw>
          </a:effectLst>
        </p:spPr>
      </p:pic>
      <p:pic>
        <p:nvPicPr>
          <p:cNvPr id="37" name="Imagen 36">
            <a:extLst>
              <a:ext uri="{FF2B5EF4-FFF2-40B4-BE49-F238E27FC236}">
                <a16:creationId xmlns:a16="http://schemas.microsoft.com/office/drawing/2014/main" id="{2EF76D55-E8D8-0D13-A8FE-E549A40AD6F9}"/>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155603" y="5933857"/>
            <a:ext cx="254214" cy="215083"/>
          </a:xfrm>
          <a:prstGeom prst="rect">
            <a:avLst/>
          </a:prstGeom>
          <a:effectLst>
            <a:outerShdw blurRad="50800" dist="38100" dir="8100000" algn="tr" rotWithShape="0">
              <a:prstClr val="black">
                <a:alpha val="40000"/>
              </a:prstClr>
            </a:outerShdw>
          </a:effectLst>
        </p:spPr>
      </p:pic>
      <p:pic>
        <p:nvPicPr>
          <p:cNvPr id="41" name="Imagen 40">
            <a:extLst>
              <a:ext uri="{FF2B5EF4-FFF2-40B4-BE49-F238E27FC236}">
                <a16:creationId xmlns:a16="http://schemas.microsoft.com/office/drawing/2014/main" id="{ADD2664E-BA70-1FB1-F99C-93120EF33740}"/>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155603" y="6316720"/>
            <a:ext cx="254214" cy="215083"/>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EF9D4B9D-418D-2CDA-0DAD-1248FF60B12D}"/>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155603" y="4403896"/>
            <a:ext cx="254214" cy="215083"/>
          </a:xfrm>
          <a:prstGeom prst="rect">
            <a:avLst/>
          </a:prstGeom>
          <a:effectLst>
            <a:outerShdw blurRad="50800" dist="38100" dir="8100000" algn="tr" rotWithShape="0">
              <a:prstClr val="black">
                <a:alpha val="40000"/>
              </a:prstClr>
            </a:outerShdw>
          </a:effectLst>
        </p:spPr>
      </p:pic>
      <p:pic>
        <p:nvPicPr>
          <p:cNvPr id="47" name="Imagen 46">
            <a:extLst>
              <a:ext uri="{FF2B5EF4-FFF2-40B4-BE49-F238E27FC236}">
                <a16:creationId xmlns:a16="http://schemas.microsoft.com/office/drawing/2014/main" id="{2F1C5BDA-30E9-E113-F776-7E2312E8C875}"/>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4155603" y="4777294"/>
            <a:ext cx="254214" cy="215083"/>
          </a:xfrm>
          <a:prstGeom prst="rect">
            <a:avLst/>
          </a:prstGeom>
          <a:effectLst>
            <a:outerShdw blurRad="50800" dist="38100" dir="8100000" algn="tr" rotWithShape="0">
              <a:prstClr val="black">
                <a:alpha val="40000"/>
              </a:prstClr>
            </a:outerShdw>
          </a:effectLst>
        </p:spPr>
      </p:pic>
      <p:sp>
        <p:nvSpPr>
          <p:cNvPr id="6" name="CuadroTexto 5">
            <a:extLst>
              <a:ext uri="{FF2B5EF4-FFF2-40B4-BE49-F238E27FC236}">
                <a16:creationId xmlns:a16="http://schemas.microsoft.com/office/drawing/2014/main" id="{BA42D08E-BF43-BFAB-3230-75D84BEBC010}"/>
              </a:ext>
            </a:extLst>
          </p:cNvPr>
          <p:cNvSpPr txBox="1"/>
          <p:nvPr/>
        </p:nvSpPr>
        <p:spPr>
          <a:xfrm>
            <a:off x="304800" y="2440771"/>
            <a:ext cx="6784258" cy="1200329"/>
          </a:xfrm>
          <a:prstGeom prst="rect">
            <a:avLst/>
          </a:prstGeom>
          <a:noFill/>
        </p:spPr>
        <p:txBody>
          <a:bodyPr wrap="square">
            <a:spAutoFit/>
          </a:bodyPr>
          <a:lstStyle/>
          <a:p>
            <a:pPr lvl="0" algn="just">
              <a:spcBef>
                <a:spcPts val="600"/>
              </a:spcBef>
              <a:defRPr/>
            </a:pPr>
            <a:r>
              <a:rPr lang="as-IN" b="1" dirty="0">
                <a:solidFill>
                  <a:prstClr val="black"/>
                </a:solidFill>
              </a:rPr>
              <a:t>করিন্থীয়দের কাছে তার দ্বিতীয় চিঠির শেষে, পৌল এই মিথ্যা শিক্ষকদের সমস্যার কথা বলেছেন। আমরা কিভাবে তাদের সনাক্ত করতে পারি? কিভাবে আমরা তাদের এই আধ্যাত্মিক যুদ্ধে যুদ্ধ করতে পারি? আমরা কিভাবে তাদের কাটিয়ে উঠতে পারি?</a:t>
            </a:r>
            <a:endParaRPr kumimoji="0" lang="en-US" b="1" i="0" u="none" strike="noStrike" kern="1200" cap="none" spc="0" normalizeH="0" baseline="0" noProof="0" dirty="0">
              <a:ln>
                <a:noFill/>
              </a:ln>
              <a:solidFill>
                <a:prstClr val="black"/>
              </a:solidFill>
              <a:effectLst/>
              <a:uLnTx/>
              <a:uFillTx/>
              <a:latin typeface="Aptos" panose="02110004020202020204"/>
            </a:endParaRPr>
          </a:p>
        </p:txBody>
      </p:sp>
      <p:sp>
        <p:nvSpPr>
          <p:cNvPr id="9" name="CuadroTexto 8">
            <a:extLst>
              <a:ext uri="{FF2B5EF4-FFF2-40B4-BE49-F238E27FC236}">
                <a16:creationId xmlns:a16="http://schemas.microsoft.com/office/drawing/2014/main" id="{B8B55E42-6DFD-5C3C-BDB6-4A8B87498040}"/>
              </a:ext>
            </a:extLst>
          </p:cNvPr>
          <p:cNvSpPr txBox="1"/>
          <p:nvPr/>
        </p:nvSpPr>
        <p:spPr>
          <a:xfrm>
            <a:off x="304799" y="1441456"/>
            <a:ext cx="6784257" cy="923330"/>
          </a:xfrm>
          <a:prstGeom prst="rect">
            <a:avLst/>
          </a:prstGeom>
          <a:noFill/>
        </p:spPr>
        <p:txBody>
          <a:bodyPr wrap="square">
            <a:spAutoFit/>
          </a:bodyPr>
          <a:lstStyle/>
          <a:p>
            <a:pPr lvl="0" algn="just">
              <a:spcBef>
                <a:spcPts val="600"/>
              </a:spcBef>
              <a:defRPr/>
            </a:pPr>
            <a:r>
              <a:rPr lang="as-IN" b="1" dirty="0">
                <a:solidFill>
                  <a:prstClr val="black"/>
                </a:solidFill>
              </a:rPr>
              <a:t>মাঝে মাঝে তাঁকে এমন সব মিথ্যা শিক্ষকের কথা জানানো হতো, যারা বিশ্বাসীদের পথভ্রষ্ট করছিল। এমনটা ঘটলে প্রেরিত পুরুষ তীব্র ক্ষোভে ও আবেগে পূর্ণ হয়ে উঠতেন (২ করিন্থীয় ১১:২৯)।</a:t>
            </a:r>
            <a:endParaRPr kumimoji="0" lang="en-US"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1059590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37" presetClass="entr" presetSubtype="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900" decel="100000" fill="hold"/>
                                        <p:tgtEl>
                                          <p:spTgt spid="7"/>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28" presetID="37"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900" decel="100000" fill="hold"/>
                                        <p:tgtEl>
                                          <p:spTgt spid="6"/>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3" presetClass="entr" presetSubtype="288" fill="hold" nodeType="click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strVal val="4/3*#ppt_w"/>
                                          </p:val>
                                        </p:tav>
                                        <p:tav tm="100000">
                                          <p:val>
                                            <p:strVal val="#ppt_w"/>
                                          </p:val>
                                        </p:tav>
                                      </p:tavLst>
                                    </p:anim>
                                    <p:anim calcmode="lin" valueType="num">
                                      <p:cBhvr>
                                        <p:cTn id="39" dur="500" fill="hold"/>
                                        <p:tgtEl>
                                          <p:spTgt spid="15"/>
                                        </p:tgtEl>
                                        <p:attrNameLst>
                                          <p:attrName>ppt_h</p:attrName>
                                        </p:attrNameLst>
                                      </p:cBhvr>
                                      <p:tavLst>
                                        <p:tav tm="0">
                                          <p:val>
                                            <p:strVal val="4/3*#ppt_h"/>
                                          </p:val>
                                        </p:tav>
                                        <p:tav tm="100000">
                                          <p:val>
                                            <p:strVal val="#ppt_h"/>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2">
                                            <p:txEl>
                                              <p:pRg st="0" end="0"/>
                                            </p:txEl>
                                          </p:spTgt>
                                        </p:tgtEl>
                                        <p:attrNameLst>
                                          <p:attrName>style.visibility</p:attrName>
                                        </p:attrNameLst>
                                      </p:cBhvr>
                                      <p:to>
                                        <p:strVal val="visible"/>
                                      </p:to>
                                    </p:set>
                                    <p:animEffect transition="in" filter="wipe(left)">
                                      <p:cBhvr>
                                        <p:cTn id="43" dur="500"/>
                                        <p:tgtEl>
                                          <p:spTgt spid="2">
                                            <p:txEl>
                                              <p:pRg st="0" end="0"/>
                                            </p:txEl>
                                          </p:spTgt>
                                        </p:tgtEl>
                                      </p:cBhvr>
                                    </p:animEffect>
                                  </p:childTnLst>
                                </p:cTn>
                              </p:par>
                            </p:childTnLst>
                          </p:cTn>
                        </p:par>
                        <p:par>
                          <p:cTn id="44" fill="hold">
                            <p:stCondLst>
                              <p:cond delay="1000"/>
                            </p:stCondLst>
                            <p:childTnLst>
                              <p:par>
                                <p:cTn id="45" presetID="31" presetClass="entr" presetSubtype="0" fill="hold" nodeType="afterEffect">
                                  <p:stCondLst>
                                    <p:cond delay="0"/>
                                  </p:stCondLst>
                                  <p:childTnLst>
                                    <p:set>
                                      <p:cBhvr>
                                        <p:cTn id="46" dur="1" fill="hold">
                                          <p:stCondLst>
                                            <p:cond delay="0"/>
                                          </p:stCondLst>
                                        </p:cTn>
                                        <p:tgtEl>
                                          <p:spTgt spid="43"/>
                                        </p:tgtEl>
                                        <p:attrNameLst>
                                          <p:attrName>style.visibility</p:attrName>
                                        </p:attrNameLst>
                                      </p:cBhvr>
                                      <p:to>
                                        <p:strVal val="visible"/>
                                      </p:to>
                                    </p:set>
                                    <p:anim calcmode="lin" valueType="num">
                                      <p:cBhvr>
                                        <p:cTn id="47" dur="500" fill="hold"/>
                                        <p:tgtEl>
                                          <p:spTgt spid="43"/>
                                        </p:tgtEl>
                                        <p:attrNameLst>
                                          <p:attrName>ppt_w</p:attrName>
                                        </p:attrNameLst>
                                      </p:cBhvr>
                                      <p:tavLst>
                                        <p:tav tm="0">
                                          <p:val>
                                            <p:fltVal val="0"/>
                                          </p:val>
                                        </p:tav>
                                        <p:tav tm="100000">
                                          <p:val>
                                            <p:strVal val="#ppt_w"/>
                                          </p:val>
                                        </p:tav>
                                      </p:tavLst>
                                    </p:anim>
                                    <p:anim calcmode="lin" valueType="num">
                                      <p:cBhvr>
                                        <p:cTn id="48" dur="500" fill="hold"/>
                                        <p:tgtEl>
                                          <p:spTgt spid="43"/>
                                        </p:tgtEl>
                                        <p:attrNameLst>
                                          <p:attrName>ppt_h</p:attrName>
                                        </p:attrNameLst>
                                      </p:cBhvr>
                                      <p:tavLst>
                                        <p:tav tm="0">
                                          <p:val>
                                            <p:fltVal val="0"/>
                                          </p:val>
                                        </p:tav>
                                        <p:tav tm="100000">
                                          <p:val>
                                            <p:strVal val="#ppt_h"/>
                                          </p:val>
                                        </p:tav>
                                      </p:tavLst>
                                    </p:anim>
                                    <p:anim calcmode="lin" valueType="num">
                                      <p:cBhvr>
                                        <p:cTn id="49" dur="500" fill="hold"/>
                                        <p:tgtEl>
                                          <p:spTgt spid="43"/>
                                        </p:tgtEl>
                                        <p:attrNameLst>
                                          <p:attrName>style.rotation</p:attrName>
                                        </p:attrNameLst>
                                      </p:cBhvr>
                                      <p:tavLst>
                                        <p:tav tm="0">
                                          <p:val>
                                            <p:fltVal val="90"/>
                                          </p:val>
                                        </p:tav>
                                        <p:tav tm="100000">
                                          <p:val>
                                            <p:fltVal val="0"/>
                                          </p:val>
                                        </p:tav>
                                      </p:tavLst>
                                    </p:anim>
                                    <p:animEffect transition="in" filter="fade">
                                      <p:cBhvr>
                                        <p:cTn id="50" dur="500"/>
                                        <p:tgtEl>
                                          <p:spTgt spid="43"/>
                                        </p:tgtEl>
                                      </p:cBhvr>
                                    </p:animEffect>
                                  </p:childTnLst>
                                </p:cTn>
                              </p:par>
                            </p:childTnLst>
                          </p:cTn>
                        </p:par>
                        <p:par>
                          <p:cTn id="51" fill="hold">
                            <p:stCondLst>
                              <p:cond delay="1500"/>
                            </p:stCondLst>
                            <p:childTnLst>
                              <p:par>
                                <p:cTn id="52" presetID="22" presetClass="entr" presetSubtype="8" fill="hold" grpId="0" nodeType="afterEffect">
                                  <p:stCondLst>
                                    <p:cond delay="0"/>
                                  </p:stCondLst>
                                  <p:childTnLst>
                                    <p:set>
                                      <p:cBhvr>
                                        <p:cTn id="53" dur="1" fill="hold">
                                          <p:stCondLst>
                                            <p:cond delay="0"/>
                                          </p:stCondLst>
                                        </p:cTn>
                                        <p:tgtEl>
                                          <p:spTgt spid="2">
                                            <p:txEl>
                                              <p:pRg st="1" end="1"/>
                                            </p:txEl>
                                          </p:spTgt>
                                        </p:tgtEl>
                                        <p:attrNameLst>
                                          <p:attrName>style.visibility</p:attrName>
                                        </p:attrNameLst>
                                      </p:cBhvr>
                                      <p:to>
                                        <p:strVal val="visible"/>
                                      </p:to>
                                    </p:set>
                                    <p:animEffect transition="in" filter="wipe(left)">
                                      <p:cBhvr>
                                        <p:cTn id="54" dur="500"/>
                                        <p:tgtEl>
                                          <p:spTgt spid="2">
                                            <p:txEl>
                                              <p:pRg st="1" end="1"/>
                                            </p:txEl>
                                          </p:spTgt>
                                        </p:tgtEl>
                                      </p:cBhvr>
                                    </p:animEffect>
                                  </p:childTnLst>
                                </p:cTn>
                              </p:par>
                            </p:childTnLst>
                          </p:cTn>
                        </p:par>
                        <p:par>
                          <p:cTn id="55" fill="hold">
                            <p:stCondLst>
                              <p:cond delay="2000"/>
                            </p:stCondLst>
                            <p:childTnLst>
                              <p:par>
                                <p:cTn id="56" presetID="31" presetClass="entr" presetSubtype="0" fill="hold" nodeType="afterEffect">
                                  <p:stCondLst>
                                    <p:cond delay="0"/>
                                  </p:stCondLst>
                                  <p:childTnLst>
                                    <p:set>
                                      <p:cBhvr>
                                        <p:cTn id="57" dur="1" fill="hold">
                                          <p:stCondLst>
                                            <p:cond delay="0"/>
                                          </p:stCondLst>
                                        </p:cTn>
                                        <p:tgtEl>
                                          <p:spTgt spid="47"/>
                                        </p:tgtEl>
                                        <p:attrNameLst>
                                          <p:attrName>style.visibility</p:attrName>
                                        </p:attrNameLst>
                                      </p:cBhvr>
                                      <p:to>
                                        <p:strVal val="visible"/>
                                      </p:to>
                                    </p:set>
                                    <p:anim calcmode="lin" valueType="num">
                                      <p:cBhvr>
                                        <p:cTn id="58" dur="500" fill="hold"/>
                                        <p:tgtEl>
                                          <p:spTgt spid="47"/>
                                        </p:tgtEl>
                                        <p:attrNameLst>
                                          <p:attrName>ppt_w</p:attrName>
                                        </p:attrNameLst>
                                      </p:cBhvr>
                                      <p:tavLst>
                                        <p:tav tm="0">
                                          <p:val>
                                            <p:fltVal val="0"/>
                                          </p:val>
                                        </p:tav>
                                        <p:tav tm="100000">
                                          <p:val>
                                            <p:strVal val="#ppt_w"/>
                                          </p:val>
                                        </p:tav>
                                      </p:tavLst>
                                    </p:anim>
                                    <p:anim calcmode="lin" valueType="num">
                                      <p:cBhvr>
                                        <p:cTn id="59" dur="500" fill="hold"/>
                                        <p:tgtEl>
                                          <p:spTgt spid="47"/>
                                        </p:tgtEl>
                                        <p:attrNameLst>
                                          <p:attrName>ppt_h</p:attrName>
                                        </p:attrNameLst>
                                      </p:cBhvr>
                                      <p:tavLst>
                                        <p:tav tm="0">
                                          <p:val>
                                            <p:fltVal val="0"/>
                                          </p:val>
                                        </p:tav>
                                        <p:tav tm="100000">
                                          <p:val>
                                            <p:strVal val="#ppt_h"/>
                                          </p:val>
                                        </p:tav>
                                      </p:tavLst>
                                    </p:anim>
                                    <p:anim calcmode="lin" valueType="num">
                                      <p:cBhvr>
                                        <p:cTn id="60" dur="500" fill="hold"/>
                                        <p:tgtEl>
                                          <p:spTgt spid="47"/>
                                        </p:tgtEl>
                                        <p:attrNameLst>
                                          <p:attrName>style.rotation</p:attrName>
                                        </p:attrNameLst>
                                      </p:cBhvr>
                                      <p:tavLst>
                                        <p:tav tm="0">
                                          <p:val>
                                            <p:fltVal val="90"/>
                                          </p:val>
                                        </p:tav>
                                        <p:tav tm="100000">
                                          <p:val>
                                            <p:fltVal val="0"/>
                                          </p:val>
                                        </p:tav>
                                      </p:tavLst>
                                    </p:anim>
                                    <p:animEffect transition="in" filter="fade">
                                      <p:cBhvr>
                                        <p:cTn id="61" dur="500"/>
                                        <p:tgtEl>
                                          <p:spTgt spid="47"/>
                                        </p:tgtEl>
                                      </p:cBhvr>
                                    </p:animEffect>
                                  </p:childTnLst>
                                </p:cTn>
                              </p:par>
                            </p:childTnLst>
                          </p:cTn>
                        </p:par>
                        <p:par>
                          <p:cTn id="62" fill="hold">
                            <p:stCondLst>
                              <p:cond delay="2500"/>
                            </p:stCondLst>
                            <p:childTnLst>
                              <p:par>
                                <p:cTn id="63" presetID="22" presetClass="entr" presetSubtype="8" fill="hold" grpId="0" nodeType="afterEffect">
                                  <p:stCondLst>
                                    <p:cond delay="0"/>
                                  </p:stCondLst>
                                  <p:childTnLst>
                                    <p:set>
                                      <p:cBhvr>
                                        <p:cTn id="64" dur="1" fill="hold">
                                          <p:stCondLst>
                                            <p:cond delay="0"/>
                                          </p:stCondLst>
                                        </p:cTn>
                                        <p:tgtEl>
                                          <p:spTgt spid="2">
                                            <p:txEl>
                                              <p:pRg st="2" end="2"/>
                                            </p:txEl>
                                          </p:spTgt>
                                        </p:tgtEl>
                                        <p:attrNameLst>
                                          <p:attrName>style.visibility</p:attrName>
                                        </p:attrNameLst>
                                      </p:cBhvr>
                                      <p:to>
                                        <p:strVal val="visible"/>
                                      </p:to>
                                    </p:set>
                                    <p:animEffect transition="in" filter="wipe(left)">
                                      <p:cBhvr>
                                        <p:cTn id="65" dur="500"/>
                                        <p:tgtEl>
                                          <p:spTgt spid="2">
                                            <p:txEl>
                                              <p:pRg st="2" end="2"/>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3" presetClass="entr" presetSubtype="288" fill="hold" nodeType="clickEffect">
                                  <p:stCondLst>
                                    <p:cond delay="0"/>
                                  </p:stCondLst>
                                  <p:childTnLst>
                                    <p:set>
                                      <p:cBhvr>
                                        <p:cTn id="69" dur="1" fill="hold">
                                          <p:stCondLst>
                                            <p:cond delay="0"/>
                                          </p:stCondLst>
                                        </p:cTn>
                                        <p:tgtEl>
                                          <p:spTgt spid="25"/>
                                        </p:tgtEl>
                                        <p:attrNameLst>
                                          <p:attrName>style.visibility</p:attrName>
                                        </p:attrNameLst>
                                      </p:cBhvr>
                                      <p:to>
                                        <p:strVal val="visible"/>
                                      </p:to>
                                    </p:set>
                                    <p:anim calcmode="lin" valueType="num">
                                      <p:cBhvr>
                                        <p:cTn id="70" dur="500" fill="hold"/>
                                        <p:tgtEl>
                                          <p:spTgt spid="25"/>
                                        </p:tgtEl>
                                        <p:attrNameLst>
                                          <p:attrName>ppt_w</p:attrName>
                                        </p:attrNameLst>
                                      </p:cBhvr>
                                      <p:tavLst>
                                        <p:tav tm="0">
                                          <p:val>
                                            <p:strVal val="4/3*#ppt_w"/>
                                          </p:val>
                                        </p:tav>
                                        <p:tav tm="100000">
                                          <p:val>
                                            <p:strVal val="#ppt_w"/>
                                          </p:val>
                                        </p:tav>
                                      </p:tavLst>
                                    </p:anim>
                                    <p:anim calcmode="lin" valueType="num">
                                      <p:cBhvr>
                                        <p:cTn id="71" dur="500" fill="hold"/>
                                        <p:tgtEl>
                                          <p:spTgt spid="25"/>
                                        </p:tgtEl>
                                        <p:attrNameLst>
                                          <p:attrName>ppt_h</p:attrName>
                                        </p:attrNameLst>
                                      </p:cBhvr>
                                      <p:tavLst>
                                        <p:tav tm="0">
                                          <p:val>
                                            <p:strVal val="4/3*#ppt_h"/>
                                          </p:val>
                                        </p:tav>
                                        <p:tav tm="100000">
                                          <p:val>
                                            <p:strVal val="#ppt_h"/>
                                          </p:val>
                                        </p:tav>
                                      </p:tavLst>
                                    </p:anim>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2">
                                            <p:txEl>
                                              <p:pRg st="3" end="3"/>
                                            </p:txEl>
                                          </p:spTgt>
                                        </p:tgtEl>
                                        <p:attrNameLst>
                                          <p:attrName>style.visibility</p:attrName>
                                        </p:attrNameLst>
                                      </p:cBhvr>
                                      <p:to>
                                        <p:strVal val="visible"/>
                                      </p:to>
                                    </p:set>
                                    <p:animEffect transition="in" filter="wipe(left)">
                                      <p:cBhvr>
                                        <p:cTn id="75" dur="500"/>
                                        <p:tgtEl>
                                          <p:spTgt spid="2">
                                            <p:txEl>
                                              <p:pRg st="3" end="3"/>
                                            </p:txEl>
                                          </p:spTgt>
                                        </p:tgtEl>
                                      </p:cBhvr>
                                    </p:animEffect>
                                  </p:childTnLst>
                                </p:cTn>
                              </p:par>
                            </p:childTnLst>
                          </p:cTn>
                        </p:par>
                        <p:par>
                          <p:cTn id="76" fill="hold">
                            <p:stCondLst>
                              <p:cond delay="1000"/>
                            </p:stCondLst>
                            <p:childTnLst>
                              <p:par>
                                <p:cTn id="77" presetID="31" presetClass="entr" presetSubtype="0" fill="hold" nodeType="afterEffect">
                                  <p:stCondLst>
                                    <p:cond delay="0"/>
                                  </p:stCondLst>
                                  <p:childTnLst>
                                    <p:set>
                                      <p:cBhvr>
                                        <p:cTn id="78" dur="1" fill="hold">
                                          <p:stCondLst>
                                            <p:cond delay="0"/>
                                          </p:stCondLst>
                                        </p:cTn>
                                        <p:tgtEl>
                                          <p:spTgt spid="33"/>
                                        </p:tgtEl>
                                        <p:attrNameLst>
                                          <p:attrName>style.visibility</p:attrName>
                                        </p:attrNameLst>
                                      </p:cBhvr>
                                      <p:to>
                                        <p:strVal val="visible"/>
                                      </p:to>
                                    </p:set>
                                    <p:anim calcmode="lin" valueType="num">
                                      <p:cBhvr>
                                        <p:cTn id="79" dur="500" fill="hold"/>
                                        <p:tgtEl>
                                          <p:spTgt spid="33"/>
                                        </p:tgtEl>
                                        <p:attrNameLst>
                                          <p:attrName>ppt_w</p:attrName>
                                        </p:attrNameLst>
                                      </p:cBhvr>
                                      <p:tavLst>
                                        <p:tav tm="0">
                                          <p:val>
                                            <p:fltVal val="0"/>
                                          </p:val>
                                        </p:tav>
                                        <p:tav tm="100000">
                                          <p:val>
                                            <p:strVal val="#ppt_w"/>
                                          </p:val>
                                        </p:tav>
                                      </p:tavLst>
                                    </p:anim>
                                    <p:anim calcmode="lin" valueType="num">
                                      <p:cBhvr>
                                        <p:cTn id="80" dur="500" fill="hold"/>
                                        <p:tgtEl>
                                          <p:spTgt spid="33"/>
                                        </p:tgtEl>
                                        <p:attrNameLst>
                                          <p:attrName>ppt_h</p:attrName>
                                        </p:attrNameLst>
                                      </p:cBhvr>
                                      <p:tavLst>
                                        <p:tav tm="0">
                                          <p:val>
                                            <p:fltVal val="0"/>
                                          </p:val>
                                        </p:tav>
                                        <p:tav tm="100000">
                                          <p:val>
                                            <p:strVal val="#ppt_h"/>
                                          </p:val>
                                        </p:tav>
                                      </p:tavLst>
                                    </p:anim>
                                    <p:anim calcmode="lin" valueType="num">
                                      <p:cBhvr>
                                        <p:cTn id="81" dur="500" fill="hold"/>
                                        <p:tgtEl>
                                          <p:spTgt spid="33"/>
                                        </p:tgtEl>
                                        <p:attrNameLst>
                                          <p:attrName>style.rotation</p:attrName>
                                        </p:attrNameLst>
                                      </p:cBhvr>
                                      <p:tavLst>
                                        <p:tav tm="0">
                                          <p:val>
                                            <p:fltVal val="90"/>
                                          </p:val>
                                        </p:tav>
                                        <p:tav tm="100000">
                                          <p:val>
                                            <p:fltVal val="0"/>
                                          </p:val>
                                        </p:tav>
                                      </p:tavLst>
                                    </p:anim>
                                    <p:animEffect transition="in" filter="fade">
                                      <p:cBhvr>
                                        <p:cTn id="82" dur="500"/>
                                        <p:tgtEl>
                                          <p:spTgt spid="33"/>
                                        </p:tgtEl>
                                      </p:cBhvr>
                                    </p:animEffect>
                                  </p:childTnLst>
                                </p:cTn>
                              </p:par>
                            </p:childTnLst>
                          </p:cTn>
                        </p:par>
                        <p:par>
                          <p:cTn id="83" fill="hold">
                            <p:stCondLst>
                              <p:cond delay="1500"/>
                            </p:stCondLst>
                            <p:childTnLst>
                              <p:par>
                                <p:cTn id="84" presetID="22" presetClass="entr" presetSubtype="8" fill="hold" grpId="0" nodeType="afterEffect">
                                  <p:stCondLst>
                                    <p:cond delay="0"/>
                                  </p:stCondLst>
                                  <p:childTnLst>
                                    <p:set>
                                      <p:cBhvr>
                                        <p:cTn id="85" dur="1" fill="hold">
                                          <p:stCondLst>
                                            <p:cond delay="0"/>
                                          </p:stCondLst>
                                        </p:cTn>
                                        <p:tgtEl>
                                          <p:spTgt spid="2">
                                            <p:txEl>
                                              <p:pRg st="4" end="4"/>
                                            </p:txEl>
                                          </p:spTgt>
                                        </p:tgtEl>
                                        <p:attrNameLst>
                                          <p:attrName>style.visibility</p:attrName>
                                        </p:attrNameLst>
                                      </p:cBhvr>
                                      <p:to>
                                        <p:strVal val="visible"/>
                                      </p:to>
                                    </p:set>
                                    <p:animEffect transition="in" filter="wipe(left)">
                                      <p:cBhvr>
                                        <p:cTn id="86" dur="500"/>
                                        <p:tgtEl>
                                          <p:spTgt spid="2">
                                            <p:txEl>
                                              <p:pRg st="4" end="4"/>
                                            </p:txEl>
                                          </p:spTgt>
                                        </p:tgtEl>
                                      </p:cBhvr>
                                    </p:animEffect>
                                  </p:childTnLst>
                                </p:cTn>
                              </p:par>
                            </p:childTnLst>
                          </p:cTn>
                        </p:par>
                        <p:par>
                          <p:cTn id="87" fill="hold">
                            <p:stCondLst>
                              <p:cond delay="2000"/>
                            </p:stCondLst>
                            <p:childTnLst>
                              <p:par>
                                <p:cTn id="88" presetID="31" presetClass="entr" presetSubtype="0" fill="hold" nodeType="afterEffect">
                                  <p:stCondLst>
                                    <p:cond delay="0"/>
                                  </p:stCondLst>
                                  <p:childTnLst>
                                    <p:set>
                                      <p:cBhvr>
                                        <p:cTn id="89" dur="1" fill="hold">
                                          <p:stCondLst>
                                            <p:cond delay="0"/>
                                          </p:stCondLst>
                                        </p:cTn>
                                        <p:tgtEl>
                                          <p:spTgt spid="37"/>
                                        </p:tgtEl>
                                        <p:attrNameLst>
                                          <p:attrName>style.visibility</p:attrName>
                                        </p:attrNameLst>
                                      </p:cBhvr>
                                      <p:to>
                                        <p:strVal val="visible"/>
                                      </p:to>
                                    </p:set>
                                    <p:anim calcmode="lin" valueType="num">
                                      <p:cBhvr>
                                        <p:cTn id="90" dur="500" fill="hold"/>
                                        <p:tgtEl>
                                          <p:spTgt spid="37"/>
                                        </p:tgtEl>
                                        <p:attrNameLst>
                                          <p:attrName>ppt_w</p:attrName>
                                        </p:attrNameLst>
                                      </p:cBhvr>
                                      <p:tavLst>
                                        <p:tav tm="0">
                                          <p:val>
                                            <p:fltVal val="0"/>
                                          </p:val>
                                        </p:tav>
                                        <p:tav tm="100000">
                                          <p:val>
                                            <p:strVal val="#ppt_w"/>
                                          </p:val>
                                        </p:tav>
                                      </p:tavLst>
                                    </p:anim>
                                    <p:anim calcmode="lin" valueType="num">
                                      <p:cBhvr>
                                        <p:cTn id="91" dur="500" fill="hold"/>
                                        <p:tgtEl>
                                          <p:spTgt spid="37"/>
                                        </p:tgtEl>
                                        <p:attrNameLst>
                                          <p:attrName>ppt_h</p:attrName>
                                        </p:attrNameLst>
                                      </p:cBhvr>
                                      <p:tavLst>
                                        <p:tav tm="0">
                                          <p:val>
                                            <p:fltVal val="0"/>
                                          </p:val>
                                        </p:tav>
                                        <p:tav tm="100000">
                                          <p:val>
                                            <p:strVal val="#ppt_h"/>
                                          </p:val>
                                        </p:tav>
                                      </p:tavLst>
                                    </p:anim>
                                    <p:anim calcmode="lin" valueType="num">
                                      <p:cBhvr>
                                        <p:cTn id="92" dur="500" fill="hold"/>
                                        <p:tgtEl>
                                          <p:spTgt spid="37"/>
                                        </p:tgtEl>
                                        <p:attrNameLst>
                                          <p:attrName>style.rotation</p:attrName>
                                        </p:attrNameLst>
                                      </p:cBhvr>
                                      <p:tavLst>
                                        <p:tav tm="0">
                                          <p:val>
                                            <p:fltVal val="90"/>
                                          </p:val>
                                        </p:tav>
                                        <p:tav tm="100000">
                                          <p:val>
                                            <p:fltVal val="0"/>
                                          </p:val>
                                        </p:tav>
                                      </p:tavLst>
                                    </p:anim>
                                    <p:animEffect transition="in" filter="fade">
                                      <p:cBhvr>
                                        <p:cTn id="93" dur="500"/>
                                        <p:tgtEl>
                                          <p:spTgt spid="37"/>
                                        </p:tgtEl>
                                      </p:cBhvr>
                                    </p:animEffect>
                                  </p:childTnLst>
                                </p:cTn>
                              </p:par>
                            </p:childTnLst>
                          </p:cTn>
                        </p:par>
                        <p:par>
                          <p:cTn id="94" fill="hold">
                            <p:stCondLst>
                              <p:cond delay="2500"/>
                            </p:stCondLst>
                            <p:childTnLst>
                              <p:par>
                                <p:cTn id="95" presetID="22" presetClass="entr" presetSubtype="8" fill="hold" grpId="0" nodeType="afterEffect">
                                  <p:stCondLst>
                                    <p:cond delay="0"/>
                                  </p:stCondLst>
                                  <p:childTnLst>
                                    <p:set>
                                      <p:cBhvr>
                                        <p:cTn id="96" dur="1" fill="hold">
                                          <p:stCondLst>
                                            <p:cond delay="0"/>
                                          </p:stCondLst>
                                        </p:cTn>
                                        <p:tgtEl>
                                          <p:spTgt spid="2">
                                            <p:txEl>
                                              <p:pRg st="5" end="5"/>
                                            </p:txEl>
                                          </p:spTgt>
                                        </p:tgtEl>
                                        <p:attrNameLst>
                                          <p:attrName>style.visibility</p:attrName>
                                        </p:attrNameLst>
                                      </p:cBhvr>
                                      <p:to>
                                        <p:strVal val="visible"/>
                                      </p:to>
                                    </p:set>
                                    <p:animEffect transition="in" filter="wipe(left)">
                                      <p:cBhvr>
                                        <p:cTn id="97" dur="500"/>
                                        <p:tgtEl>
                                          <p:spTgt spid="2">
                                            <p:txEl>
                                              <p:pRg st="5" end="5"/>
                                            </p:txEl>
                                          </p:spTgt>
                                        </p:tgtEl>
                                      </p:cBhvr>
                                    </p:animEffect>
                                  </p:childTnLst>
                                </p:cTn>
                              </p:par>
                            </p:childTnLst>
                          </p:cTn>
                        </p:par>
                        <p:par>
                          <p:cTn id="98" fill="hold">
                            <p:stCondLst>
                              <p:cond delay="3000"/>
                            </p:stCondLst>
                            <p:childTnLst>
                              <p:par>
                                <p:cTn id="99" presetID="31" presetClass="entr" presetSubtype="0" fill="hold" nodeType="afterEffect">
                                  <p:stCondLst>
                                    <p:cond delay="0"/>
                                  </p:stCondLst>
                                  <p:childTnLst>
                                    <p:set>
                                      <p:cBhvr>
                                        <p:cTn id="100" dur="1" fill="hold">
                                          <p:stCondLst>
                                            <p:cond delay="0"/>
                                          </p:stCondLst>
                                        </p:cTn>
                                        <p:tgtEl>
                                          <p:spTgt spid="41"/>
                                        </p:tgtEl>
                                        <p:attrNameLst>
                                          <p:attrName>style.visibility</p:attrName>
                                        </p:attrNameLst>
                                      </p:cBhvr>
                                      <p:to>
                                        <p:strVal val="visible"/>
                                      </p:to>
                                    </p:set>
                                    <p:anim calcmode="lin" valueType="num">
                                      <p:cBhvr>
                                        <p:cTn id="101" dur="500" fill="hold"/>
                                        <p:tgtEl>
                                          <p:spTgt spid="41"/>
                                        </p:tgtEl>
                                        <p:attrNameLst>
                                          <p:attrName>ppt_w</p:attrName>
                                        </p:attrNameLst>
                                      </p:cBhvr>
                                      <p:tavLst>
                                        <p:tav tm="0">
                                          <p:val>
                                            <p:fltVal val="0"/>
                                          </p:val>
                                        </p:tav>
                                        <p:tav tm="100000">
                                          <p:val>
                                            <p:strVal val="#ppt_w"/>
                                          </p:val>
                                        </p:tav>
                                      </p:tavLst>
                                    </p:anim>
                                    <p:anim calcmode="lin" valueType="num">
                                      <p:cBhvr>
                                        <p:cTn id="102" dur="500" fill="hold"/>
                                        <p:tgtEl>
                                          <p:spTgt spid="41"/>
                                        </p:tgtEl>
                                        <p:attrNameLst>
                                          <p:attrName>ppt_h</p:attrName>
                                        </p:attrNameLst>
                                      </p:cBhvr>
                                      <p:tavLst>
                                        <p:tav tm="0">
                                          <p:val>
                                            <p:fltVal val="0"/>
                                          </p:val>
                                        </p:tav>
                                        <p:tav tm="100000">
                                          <p:val>
                                            <p:strVal val="#ppt_h"/>
                                          </p:val>
                                        </p:tav>
                                      </p:tavLst>
                                    </p:anim>
                                    <p:anim calcmode="lin" valueType="num">
                                      <p:cBhvr>
                                        <p:cTn id="103" dur="500" fill="hold"/>
                                        <p:tgtEl>
                                          <p:spTgt spid="41"/>
                                        </p:tgtEl>
                                        <p:attrNameLst>
                                          <p:attrName>style.rotation</p:attrName>
                                        </p:attrNameLst>
                                      </p:cBhvr>
                                      <p:tavLst>
                                        <p:tav tm="0">
                                          <p:val>
                                            <p:fltVal val="90"/>
                                          </p:val>
                                        </p:tav>
                                        <p:tav tm="100000">
                                          <p:val>
                                            <p:fltVal val="0"/>
                                          </p:val>
                                        </p:tav>
                                      </p:tavLst>
                                    </p:anim>
                                    <p:animEffect transition="in" filter="fade">
                                      <p:cBhvr>
                                        <p:cTn id="104" dur="500"/>
                                        <p:tgtEl>
                                          <p:spTgt spid="41"/>
                                        </p:tgtEl>
                                      </p:cBhvr>
                                    </p:animEffect>
                                  </p:childTnLst>
                                </p:cTn>
                              </p:par>
                            </p:childTnLst>
                          </p:cTn>
                        </p:par>
                        <p:par>
                          <p:cTn id="105" fill="hold">
                            <p:stCondLst>
                              <p:cond delay="3500"/>
                            </p:stCondLst>
                            <p:childTnLst>
                              <p:par>
                                <p:cTn id="106" presetID="22" presetClass="entr" presetSubtype="8" fill="hold" grpId="0" nodeType="afterEffect">
                                  <p:stCondLst>
                                    <p:cond delay="0"/>
                                  </p:stCondLst>
                                  <p:childTnLst>
                                    <p:set>
                                      <p:cBhvr>
                                        <p:cTn id="107" dur="1" fill="hold">
                                          <p:stCondLst>
                                            <p:cond delay="0"/>
                                          </p:stCondLst>
                                        </p:cTn>
                                        <p:tgtEl>
                                          <p:spTgt spid="2">
                                            <p:txEl>
                                              <p:pRg st="6" end="6"/>
                                            </p:txEl>
                                          </p:spTgt>
                                        </p:tgtEl>
                                        <p:attrNameLst>
                                          <p:attrName>style.visibility</p:attrName>
                                        </p:attrNameLst>
                                      </p:cBhvr>
                                      <p:to>
                                        <p:strVal val="visible"/>
                                      </p:to>
                                    </p:set>
                                    <p:animEffect transition="in" filter="wipe(left)">
                                      <p:cBhvr>
                                        <p:cTn id="108"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2B83D52-DB68-0B7F-4104-CB380543A9E3}"/>
              </a:ext>
            </a:extLst>
          </p:cNvPr>
          <p:cNvPicPr>
            <a:picLocks noGrp="1" noRot="1" noChangeAspec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tretch>
            <a:fillRect/>
          </a:stretch>
        </p:blipFill>
        <p:spPr>
          <a:xfrm>
            <a:off x="7574706" y="502920"/>
            <a:ext cx="4389120" cy="5852160"/>
          </a:xfrm>
          <a:prstGeom prst="rect">
            <a:avLst/>
          </a:prstGeom>
          <a:solidFill>
            <a:srgbClr val="FFFFFF">
              <a:shade val="85000"/>
            </a:srgbClr>
          </a:solidFill>
          <a:ln w="88900" cap="sq">
            <a:solidFill>
              <a:schemeClr val="accent4">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CuadroTexto 2">
            <a:extLst>
              <a:ext uri="{FF2B5EF4-FFF2-40B4-BE49-F238E27FC236}">
                <a16:creationId xmlns:a16="http://schemas.microsoft.com/office/drawing/2014/main" id="{18895131-D436-8349-72A9-17C30C44EAB6}"/>
              </a:ext>
            </a:extLst>
          </p:cNvPr>
          <p:cNvSpPr txBox="1"/>
          <p:nvPr/>
        </p:nvSpPr>
        <p:spPr>
          <a:xfrm>
            <a:off x="1" y="2727865"/>
            <a:ext cx="7574705" cy="1446550"/>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s-IN" sz="8800" b="1" i="0" u="none" strike="noStrike" kern="1200" cap="none" spc="0" normalizeH="0" baseline="0" noProof="0" dirty="0">
                <a:ln/>
                <a:solidFill>
                  <a:srgbClr val="9722AA"/>
                </a:solidFill>
                <a:effectLst/>
                <a:uLnTx/>
                <a:uFillTx/>
                <a:latin typeface="Aptos" panose="02110004020202020204"/>
                <a:ea typeface="+mn-ea"/>
                <a:cs typeface="+mn-cs"/>
              </a:rPr>
              <a:t>আধ্যাত্মিক যুদ্ধ</a:t>
            </a:r>
            <a:endParaRPr kumimoji="0" lang="en-US" sz="8800" b="1" i="0" u="none" strike="noStrike" kern="1200" cap="none" spc="0" normalizeH="0" baseline="0" noProof="0" dirty="0">
              <a:ln/>
              <a:solidFill>
                <a:srgbClr val="9722AA"/>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9346269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5">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951B6ABD-71EA-3AE3-63D9-69970A24E5B9}"/>
              </a:ext>
            </a:extLst>
          </p:cNvPr>
          <p:cNvSpPr>
            <a:spLocks noGrp="1" noRot="1" noMove="1" noResize="1" noEditPoints="1" noAdjustHandles="1" noChangeArrowheads="1" noChangeShapeType="1"/>
          </p:cNvSpPr>
          <p:nvPr/>
        </p:nvSpPr>
        <p:spPr>
          <a:xfrm>
            <a:off x="0" y="0"/>
            <a:ext cx="12192000" cy="1613118"/>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A8BFC9F7-699D-A3A7-C575-E4DD1EE7214F}"/>
              </a:ext>
            </a:extLst>
          </p:cNvPr>
          <p:cNvSpPr txBox="1"/>
          <p:nvPr/>
        </p:nvSpPr>
        <p:spPr>
          <a:xfrm>
            <a:off x="1374658" y="0"/>
            <a:ext cx="9442967" cy="769441"/>
          </a:xfrm>
          <a:prstGeom prst="rect">
            <a:avLst/>
          </a:prstGeom>
          <a:noFill/>
        </p:spPr>
        <p:txBody>
          <a:bodyPr wrap="square">
            <a:spAutoFit/>
          </a:bodyPr>
          <a:lstStyle/>
          <a:p>
            <a:pPr lvl="0" algn="ctr">
              <a:defRPr/>
            </a:pPr>
            <a:r>
              <a:rPr lang="as-IN" sz="4400" b="1" spc="300" dirty="0">
                <a:ln w="10160">
                  <a:solidFill>
                    <a:srgbClr val="C953DD"/>
                  </a:solidFill>
                  <a:prstDash val="solid"/>
                </a:ln>
                <a:solidFill>
                  <a:srgbClr val="FFFFFF"/>
                </a:solidFill>
                <a:effectLst>
                  <a:outerShdw blurRad="38100" dist="22860" dir="5400000" algn="tl" rotWithShape="0">
                    <a:srgbClr val="000000">
                      <a:alpha val="76000"/>
                    </a:srgbClr>
                  </a:outerShdw>
                </a:effectLst>
              </a:rPr>
              <a:t>হামলার অস্ত্রসমূহ</a:t>
            </a:r>
            <a:endParaRPr kumimoji="0" lang="en-US" sz="4400" b="1" i="0" u="none" strike="noStrike" kern="1200" cap="none" spc="300" normalizeH="0" baseline="0" noProof="0" dirty="0">
              <a:ln w="10160">
                <a:solidFill>
                  <a:srgbClr val="C953DD"/>
                </a:solidFill>
                <a:prstDash val="solid"/>
              </a:ln>
              <a:solidFill>
                <a:srgbClr val="FFFFFF"/>
              </a:solidFill>
              <a:effectLst>
                <a:outerShdw blurRad="38100" dist="22860" dir="5400000" algn="tl" rotWithShape="0">
                  <a:srgbClr val="000000">
                    <a:alpha val="76000"/>
                  </a:srgbClr>
                </a:outerShdw>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E03311FF-6BDC-180C-0DAF-42E82ED22DD1}"/>
              </a:ext>
            </a:extLst>
          </p:cNvPr>
          <p:cNvSpPr txBox="1"/>
          <p:nvPr/>
        </p:nvSpPr>
        <p:spPr>
          <a:xfrm>
            <a:off x="1747837" y="812967"/>
            <a:ext cx="8696325" cy="646331"/>
          </a:xfrm>
          <a:prstGeom prst="rect">
            <a:avLst/>
          </a:prstGeom>
          <a:solidFill>
            <a:schemeClr val="accent4">
              <a:lumMod val="20000"/>
              <a:lumOff val="80000"/>
            </a:schemeClr>
          </a:solidFill>
          <a:ln w="19050"/>
        </p:spPr>
        <p:style>
          <a:lnRef idx="1">
            <a:schemeClr val="accent4"/>
          </a:lnRef>
          <a:fillRef idx="2">
            <a:schemeClr val="accent4"/>
          </a:fillRef>
          <a:effectRef idx="1">
            <a:schemeClr val="accent4"/>
          </a:effectRef>
          <a:fontRef idx="minor">
            <a:schemeClr val="dk1"/>
          </a:fontRef>
        </p:style>
        <p:txBody>
          <a:bodyPr wrap="square">
            <a:spAutoFit/>
          </a:bodyPr>
          <a:lstStyle/>
          <a:p>
            <a:pPr lvl="0" algn="ctr">
              <a:defRPr/>
            </a:pPr>
            <a:r>
              <a:rPr kumimoji="0" lang="en-US" sz="1800" b="1" i="0" u="none" strike="noStrike" kern="1200" cap="none" spc="0" normalizeH="0" baseline="0" noProof="0" dirty="0">
                <a:ln>
                  <a:noFill/>
                </a:ln>
                <a:solidFill>
                  <a:srgbClr val="C953DD">
                    <a:lumMod val="50000"/>
                  </a:srgbClr>
                </a:solidFill>
                <a:effectLst/>
                <a:uLnTx/>
                <a:uFillTx/>
                <a:latin typeface="Comic Sans MS" panose="030F0702030302020204" pitchFamily="66" charset="0"/>
                <a:ea typeface="+mn-ea"/>
                <a:cs typeface="+mn-cs"/>
              </a:rPr>
              <a:t>“</a:t>
            </a:r>
            <a:r>
              <a:rPr lang="as-IN" b="1" dirty="0">
                <a:solidFill>
                  <a:srgbClr val="C953DD">
                    <a:lumMod val="50000"/>
                  </a:srgbClr>
                </a:solidFill>
                <a:latin typeface="Comic Sans MS" panose="030F0702030302020204" pitchFamily="66" charset="0"/>
              </a:rPr>
              <a:t>কারণ আমাদের যুদ্ধের অস্ত্রশস্ত্র মাংসিক নহে, কিন্তু দুর্গসমূহ ভাঙ্গিয়া ফেলিবার জন্য ঈশ্বরের সাক্ষাতে পরাক্রমী।</a:t>
            </a:r>
            <a:r>
              <a:rPr kumimoji="0" lang="en-US" sz="1800" b="1" i="0" u="none" strike="noStrike" kern="1200" cap="none" spc="0" normalizeH="0" baseline="0" noProof="0" dirty="0">
                <a:ln>
                  <a:noFill/>
                </a:ln>
                <a:solidFill>
                  <a:srgbClr val="C953DD">
                    <a:lumMod val="50000"/>
                  </a:srgbClr>
                </a:solidFill>
                <a:effectLst/>
                <a:uLnTx/>
                <a:uFillTx/>
                <a:latin typeface="Comic Sans MS" panose="030F0702030302020204" pitchFamily="66" charset="0"/>
                <a:ea typeface="+mn-ea"/>
                <a:cs typeface="+mn-cs"/>
              </a:rPr>
              <a:t>” </a:t>
            </a:r>
            <a:r>
              <a:rPr kumimoji="0" lang="en-US" sz="1400" b="1" i="0" u="none" strike="noStrike" kern="1200" cap="none" spc="0" normalizeH="0" baseline="0" noProof="0" dirty="0">
                <a:ln>
                  <a:noFill/>
                </a:ln>
                <a:solidFill>
                  <a:srgbClr val="C953DD">
                    <a:lumMod val="50000"/>
                  </a:srgbClr>
                </a:solidFill>
                <a:effectLst/>
                <a:uLnTx/>
                <a:uFillTx/>
                <a:latin typeface="Comic Sans MS" panose="030F0702030302020204" pitchFamily="66" charset="0"/>
                <a:ea typeface="+mn-ea"/>
                <a:cs typeface="+mn-cs"/>
              </a:rPr>
              <a:t>(</a:t>
            </a:r>
            <a:r>
              <a:rPr lang="as-IN" sz="1400" b="1" dirty="0">
                <a:solidFill>
                  <a:srgbClr val="C953DD">
                    <a:lumMod val="50000"/>
                  </a:srgbClr>
                </a:solidFill>
                <a:latin typeface="Comic Sans MS" panose="030F0702030302020204" pitchFamily="66" charset="0"/>
              </a:rPr>
              <a:t>২ করিন্থীয় ১০:৪</a:t>
            </a:r>
            <a:r>
              <a:rPr kumimoji="0" lang="en-US" sz="1400" b="1" i="0" u="none" strike="noStrike" kern="1200" cap="none" spc="0" normalizeH="0" baseline="0" noProof="0" dirty="0">
                <a:ln>
                  <a:noFill/>
                </a:ln>
                <a:solidFill>
                  <a:srgbClr val="C953DD">
                    <a:lumMod val="50000"/>
                  </a:srgbClr>
                </a:solidFill>
                <a:effectLst/>
                <a:uLnTx/>
                <a:uFillTx/>
                <a:latin typeface="Comic Sans MS" panose="030F0702030302020204" pitchFamily="66" charset="0"/>
                <a:ea typeface="+mn-ea"/>
                <a:cs typeface="+mn-cs"/>
              </a:rPr>
              <a:t>)</a:t>
            </a:r>
          </a:p>
        </p:txBody>
      </p:sp>
      <p:sp>
        <p:nvSpPr>
          <p:cNvPr id="6" name="CuadroTexto 5">
            <a:extLst>
              <a:ext uri="{FF2B5EF4-FFF2-40B4-BE49-F238E27FC236}">
                <a16:creationId xmlns:a16="http://schemas.microsoft.com/office/drawing/2014/main" id="{4EBFE470-AD3D-D929-3C34-95C149DBA24C}"/>
              </a:ext>
            </a:extLst>
          </p:cNvPr>
          <p:cNvSpPr txBox="1"/>
          <p:nvPr/>
        </p:nvSpPr>
        <p:spPr>
          <a:xfrm>
            <a:off x="146339" y="1613118"/>
            <a:ext cx="7797511" cy="707886"/>
          </a:xfrm>
          <a:prstGeom prst="rect">
            <a:avLst/>
          </a:prstGeom>
          <a:noFill/>
        </p:spPr>
        <p:txBody>
          <a:bodyPr wrap="square" rtlCol="0">
            <a:spAutoFit/>
          </a:bodyPr>
          <a:lstStyle/>
          <a:p>
            <a:pPr lvl="0" algn="just">
              <a:spcBef>
                <a:spcPts val="600"/>
              </a:spcBef>
              <a:defRPr/>
            </a:pPr>
            <a:r>
              <a:rPr lang="as-IN" sz="2000" b="1" dirty="0">
                <a:solidFill>
                  <a:prstClr val="black"/>
                </a:solidFill>
              </a:rPr>
              <a:t>চিঠিপত্রে কঠোর কথা বললেও, সামনাসামনি পৌলকে ভীরু ও আনাড়ি বলে অভিযুক্ত করা হয়েছিল (২ করিন্থীয় ১০:১০)।</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4" name="Imagen 3">
            <a:extLst>
              <a:ext uri="{FF2B5EF4-FFF2-40B4-BE49-F238E27FC236}">
                <a16:creationId xmlns:a16="http://schemas.microsoft.com/office/drawing/2014/main" id="{0F1DC871-7277-EBD7-3B44-8F41ADC7310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251031" y="1718294"/>
            <a:ext cx="3794630" cy="5029027"/>
          </a:xfrm>
          <a:prstGeom prst="snip2DiagRect">
            <a:avLst>
              <a:gd name="adj1" fmla="val 12561"/>
              <a:gd name="adj2" fmla="val 12822"/>
            </a:avLst>
          </a:prstGeom>
          <a:solidFill>
            <a:srgbClr val="FFFFFF">
              <a:shade val="85000"/>
            </a:srgbClr>
          </a:solidFill>
          <a:ln w="28575" cap="sq">
            <a:solidFill>
              <a:schemeClr val="accent1">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8" name="CuadroTexto 7">
            <a:extLst>
              <a:ext uri="{FF2B5EF4-FFF2-40B4-BE49-F238E27FC236}">
                <a16:creationId xmlns:a16="http://schemas.microsoft.com/office/drawing/2014/main" id="{3BF3FE66-205A-8490-4C0A-ECC411EC8CBA}"/>
              </a:ext>
            </a:extLst>
          </p:cNvPr>
          <p:cNvSpPr txBox="1"/>
          <p:nvPr/>
        </p:nvSpPr>
        <p:spPr>
          <a:xfrm>
            <a:off x="4363639" y="5241855"/>
            <a:ext cx="3676653" cy="1631216"/>
          </a:xfrm>
          <a:prstGeom prst="rect">
            <a:avLst/>
          </a:prstGeom>
          <a:noFill/>
        </p:spPr>
        <p:txBody>
          <a:bodyPr wrap="square">
            <a:spAutoFit/>
          </a:bodyPr>
          <a:lstStyle/>
          <a:p>
            <a:pPr lvl="0" algn="just">
              <a:spcBef>
                <a:spcPts val="600"/>
              </a:spcBef>
              <a:defRPr/>
            </a:pPr>
            <a:r>
              <a:rPr lang="as-IN" sz="2000" b="1" dirty="0">
                <a:solidFill>
                  <a:prstClr val="black"/>
                </a:solidFill>
              </a:rPr>
              <a:t>পৌল</a:t>
            </a:r>
            <a:r>
              <a:rPr lang="en-US" sz="2000" b="1" dirty="0">
                <a:solidFill>
                  <a:prstClr val="black"/>
                </a:solidFill>
              </a:rPr>
              <a:t> </a:t>
            </a:r>
            <a:r>
              <a:rPr lang="as-IN" sz="2000" b="1" dirty="0">
                <a:solidFill>
                  <a:prstClr val="black"/>
                </a:solidFill>
              </a:rPr>
              <a:t>খ্রীষ্টের কাছ থেকেই তাঁর কর্তৃত্ব পেয়েছিলেন এবং তিনি সর্বদা তা ধ্বংস করার জন্য নয়, বরং গড়ে তোলার জন্যই ব্যবহার করতেন (২ করিন্থীয় ১০:৮)।</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0" name="Imagen 9">
            <a:extLst>
              <a:ext uri="{FF2B5EF4-FFF2-40B4-BE49-F238E27FC236}">
                <a16:creationId xmlns:a16="http://schemas.microsoft.com/office/drawing/2014/main" id="{72F1D50E-087E-23CC-E9CA-8F7B18126374}"/>
              </a:ext>
            </a:extLst>
          </p:cNvPr>
          <p:cNvPicPr>
            <a:picLocks noChangeAspect="1"/>
          </p:cNvPicPr>
          <p:nvPr/>
        </p:nvPicPr>
        <p:blipFill rotWithShape="1">
          <a:blip r:embed="rId7" cstate="email">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r="-59"/>
          <a:stretch>
            <a:fillRect/>
          </a:stretch>
        </p:blipFill>
        <p:spPr>
          <a:xfrm>
            <a:off x="146339" y="5314138"/>
            <a:ext cx="4006561" cy="1424197"/>
          </a:xfrm>
          <a:prstGeom prst="rect">
            <a:avLst/>
          </a:prstGeom>
          <a:ln w="38100" cap="sq">
            <a:solidFill>
              <a:schemeClr val="accent6">
                <a:lumMod val="50000"/>
              </a:schemeClr>
            </a:solidFill>
            <a:prstDash val="solid"/>
            <a:miter lim="800000"/>
          </a:ln>
          <a:effectLst>
            <a:outerShdw blurRad="50800" dist="38100" dir="2700000" algn="tl" rotWithShape="0">
              <a:srgbClr val="000000">
                <a:alpha val="43000"/>
              </a:srgbClr>
            </a:outerShdw>
          </a:effectLst>
        </p:spPr>
      </p:pic>
      <p:pic>
        <p:nvPicPr>
          <p:cNvPr id="12" name="Imagen 11">
            <a:extLst>
              <a:ext uri="{FF2B5EF4-FFF2-40B4-BE49-F238E27FC236}">
                <a16:creationId xmlns:a16="http://schemas.microsoft.com/office/drawing/2014/main" id="{A872E937-4C45-7297-BD75-12E2AF94D253}"/>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flipH="1">
            <a:off x="213013" y="100519"/>
            <a:ext cx="1161645" cy="1452056"/>
          </a:xfrm>
          <a:prstGeom prst="snip2DiagRect">
            <a:avLst>
              <a:gd name="adj1" fmla="val 16748"/>
              <a:gd name="adj2" fmla="val 0"/>
            </a:avLst>
          </a:prstGeom>
          <a:solidFill>
            <a:srgbClr val="FFFFFF">
              <a:shade val="85000"/>
            </a:srgbClr>
          </a:solidFill>
          <a:ln w="3175" cap="sq">
            <a:solidFill>
              <a:schemeClr val="accent4">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F5FD91CA-2BDF-46A3-3047-A8244DDE3DED}"/>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0817625" y="100519"/>
            <a:ext cx="1161362" cy="1452056"/>
          </a:xfrm>
          <a:prstGeom prst="snip2DiagRect">
            <a:avLst>
              <a:gd name="adj1" fmla="val 16752"/>
              <a:gd name="adj2" fmla="val 0"/>
            </a:avLst>
          </a:prstGeom>
          <a:solidFill>
            <a:srgbClr val="FFFFFF">
              <a:shade val="85000"/>
            </a:srgbClr>
          </a:solidFill>
          <a:ln w="3175" cap="sq">
            <a:solidFill>
              <a:schemeClr val="accent4">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7" name="CuadroTexto 6">
            <a:extLst>
              <a:ext uri="{FF2B5EF4-FFF2-40B4-BE49-F238E27FC236}">
                <a16:creationId xmlns:a16="http://schemas.microsoft.com/office/drawing/2014/main" id="{41FC56FE-707E-4312-E3FC-4E3E1B873067}"/>
              </a:ext>
            </a:extLst>
          </p:cNvPr>
          <p:cNvSpPr txBox="1"/>
          <p:nvPr/>
        </p:nvSpPr>
        <p:spPr>
          <a:xfrm>
            <a:off x="146338" y="3936831"/>
            <a:ext cx="7797511" cy="1323439"/>
          </a:xfrm>
          <a:prstGeom prst="rect">
            <a:avLst/>
          </a:prstGeom>
          <a:noFill/>
        </p:spPr>
        <p:txBody>
          <a:bodyPr wrap="square">
            <a:spAutoFit/>
          </a:bodyPr>
          <a:lstStyle/>
          <a:p>
            <a:pPr lvl="0" algn="just">
              <a:spcBef>
                <a:spcPts val="600"/>
              </a:spcBef>
              <a:defRPr/>
            </a:pPr>
            <a:r>
              <a:rPr lang="as-IN" sz="2000" b="1" dirty="0">
                <a:solidFill>
                  <a:prstClr val="black"/>
                </a:solidFill>
              </a:rPr>
              <a:t>এই “অস্ত্রগুলোর” মধ্যে রয়েছে খ্রিষ্টের মতো নম্রতা ও মৃদুতার সাথে আচরণ করা (মথি ১১:২৯)। তবে এর পাশাপাশি যীশুর মতো অন্যায়ের বিরুদ্ধে দৃঢ় অবস্থান নেওয়া (মথি ২১:১২-১৩) কিংবা প্রয়োজনে স্পষ্ট কথা বলাও (মথি ২৩:২৩-২৭) এর অন্তর্ভুক্ত।</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923984BA-14BF-A5F8-C2D0-31D748CA437A}"/>
              </a:ext>
            </a:extLst>
          </p:cNvPr>
          <p:cNvSpPr txBox="1"/>
          <p:nvPr/>
        </p:nvSpPr>
        <p:spPr>
          <a:xfrm>
            <a:off x="146337" y="2321004"/>
            <a:ext cx="7797511" cy="1631216"/>
          </a:xfrm>
          <a:prstGeom prst="rect">
            <a:avLst/>
          </a:prstGeom>
          <a:noFill/>
        </p:spPr>
        <p:txBody>
          <a:bodyPr wrap="square">
            <a:spAutoFit/>
          </a:bodyPr>
          <a:lstStyle/>
          <a:p>
            <a:pPr lvl="0" algn="just">
              <a:spcBef>
                <a:spcPts val="600"/>
              </a:spcBef>
              <a:defRPr/>
            </a:pPr>
            <a:r>
              <a:rPr lang="as-IN" sz="2000" b="1" dirty="0">
                <a:solidFill>
                  <a:prstClr val="black"/>
                </a:solidFill>
              </a:rPr>
              <a:t>এই যুক্তির জবাবে পৌল স্পষ্টভাবে বুঝিয়ে দিয়েছিলেন যে, চিঠির মতোই সরাসরি সাক্ষাতেও কঠোর হতে তিনি সক্ষম; তবে তিনি কোনোভাবেই ‘শারীরিক বা জাগতিক অস্ত্র’ (যেমন—কর্তৃত্বপরায়ণতা, শারীরিক শাস্তি বা আত্ম-প্রশংসা) ব্যবহারের মতো নীচ পর্যায়ে নামবেন না, বরং কেবল ‘ঈশ্বরের শক্তিতে শক্তিশালী’ অস্ত্রই ব্যবহার করবেন (২ করিন্থীয় ১০:২-৪)।</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20743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par>
                          <p:cTn id="17" fill="hold">
                            <p:stCondLst>
                              <p:cond delay="1500"/>
                            </p:stCondLst>
                            <p:childTnLst>
                              <p:par>
                                <p:cTn id="18" presetID="17" presetClass="entr" presetSubtype="2"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ppt_x</p:attrName>
                                        </p:attrNameLst>
                                      </p:cBhvr>
                                      <p:tavLst>
                                        <p:tav tm="0">
                                          <p:val>
                                            <p:strVal val="#ppt_x+#ppt_w/2"/>
                                          </p:val>
                                        </p:tav>
                                        <p:tav tm="100000">
                                          <p:val>
                                            <p:strVal val="#ppt_x"/>
                                          </p:val>
                                        </p:tav>
                                      </p:tavLst>
                                    </p:anim>
                                    <p:anim calcmode="lin" valueType="num">
                                      <p:cBhvr>
                                        <p:cTn id="21" dur="500" fill="hold"/>
                                        <p:tgtEl>
                                          <p:spTgt spid="12"/>
                                        </p:tgtEl>
                                        <p:attrNameLst>
                                          <p:attrName>ppt_y</p:attrName>
                                        </p:attrNameLst>
                                      </p:cBhvr>
                                      <p:tavLst>
                                        <p:tav tm="0">
                                          <p:val>
                                            <p:strVal val="#ppt_y"/>
                                          </p:val>
                                        </p:tav>
                                        <p:tav tm="100000">
                                          <p:val>
                                            <p:strVal val="#ppt_y"/>
                                          </p:val>
                                        </p:tav>
                                      </p:tavLst>
                                    </p:anim>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strVal val="#ppt_h"/>
                                          </p:val>
                                        </p:tav>
                                        <p:tav tm="100000">
                                          <p:val>
                                            <p:strVal val="#ppt_h"/>
                                          </p:val>
                                        </p:tav>
                                      </p:tavLst>
                                    </p:anim>
                                  </p:childTnLst>
                                </p:cTn>
                              </p:par>
                              <p:par>
                                <p:cTn id="24" presetID="17" presetClass="entr" presetSubtype="8"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ppt_x</p:attrName>
                                        </p:attrNameLst>
                                      </p:cBhvr>
                                      <p:tavLst>
                                        <p:tav tm="0">
                                          <p:val>
                                            <p:strVal val="#ppt_x-#ppt_w/2"/>
                                          </p:val>
                                        </p:tav>
                                        <p:tav tm="100000">
                                          <p:val>
                                            <p:strVal val="#ppt_x"/>
                                          </p:val>
                                        </p:tav>
                                      </p:tavLst>
                                    </p:anim>
                                    <p:anim calcmode="lin" valueType="num">
                                      <p:cBhvr>
                                        <p:cTn id="27" dur="500" fill="hold"/>
                                        <p:tgtEl>
                                          <p:spTgt spid="14"/>
                                        </p:tgtEl>
                                        <p:attrNameLst>
                                          <p:attrName>ppt_y</p:attrName>
                                        </p:attrNameLst>
                                      </p:cBhvr>
                                      <p:tavLst>
                                        <p:tav tm="0">
                                          <p:val>
                                            <p:strVal val="#ppt_y"/>
                                          </p:val>
                                        </p:tav>
                                        <p:tav tm="100000">
                                          <p:val>
                                            <p:strVal val="#ppt_y"/>
                                          </p:val>
                                        </p:tav>
                                      </p:tavLst>
                                    </p:anim>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8" presetClass="entr" presetSubtype="32"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diamond(out)">
                                      <p:cBhvr>
                                        <p:cTn id="39" dur="750"/>
                                        <p:tgtEl>
                                          <p:spTgt spid="4"/>
                                        </p:tgtEl>
                                      </p:cBhvr>
                                    </p:animEffect>
                                  </p:childTnLst>
                                </p:cTn>
                              </p:par>
                            </p:childTnLst>
                          </p:cTn>
                        </p:par>
                        <p:par>
                          <p:cTn id="40" fill="hold">
                            <p:stCondLst>
                              <p:cond delay="750"/>
                            </p:stCondLst>
                            <p:childTnLst>
                              <p:par>
                                <p:cTn id="41" presetID="22" presetClass="entr" presetSubtype="8"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nodeType="click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 fill="hold"/>
                                        <p:tgtEl>
                                          <p:spTgt spid="10"/>
                                        </p:tgtEl>
                                        <p:attrNameLst>
                                          <p:attrName>ppt_x</p:attrName>
                                        </p:attrNameLst>
                                      </p:cBhvr>
                                      <p:tavLst>
                                        <p:tav tm="0">
                                          <p:val>
                                            <p:strVal val="0-#ppt_w/2"/>
                                          </p:val>
                                        </p:tav>
                                        <p:tav tm="100000">
                                          <p:val>
                                            <p:strVal val="#ppt_x"/>
                                          </p:val>
                                        </p:tav>
                                      </p:tavLst>
                                    </p:anim>
                                    <p:anim calcmode="lin" valueType="num">
                                      <p:cBhvr additive="base">
                                        <p:cTn id="54" dur="500" fill="hold"/>
                                        <p:tgtEl>
                                          <p:spTgt spid="10"/>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fill="hold"/>
                                        <p:tgtEl>
                                          <p:spTgt spid="8"/>
                                        </p:tgtEl>
                                        <p:attrNameLst>
                                          <p:attrName>ppt_x</p:attrName>
                                        </p:attrNameLst>
                                      </p:cBhvr>
                                      <p:tavLst>
                                        <p:tav tm="0">
                                          <p:val>
                                            <p:strVal val="0-#ppt_w/2"/>
                                          </p:val>
                                        </p:tav>
                                        <p:tav tm="100000">
                                          <p:val>
                                            <p:strVal val="#ppt_x"/>
                                          </p:val>
                                        </p:tav>
                                      </p:tavLst>
                                    </p:anim>
                                    <p:anim calcmode="lin" valueType="num">
                                      <p:cBhvr additive="base">
                                        <p:cTn id="5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p:bldP spid="8" grpId="0"/>
      <p:bldP spid="7"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9" name="Rectángulo 28">
            <a:extLst>
              <a:ext uri="{FF2B5EF4-FFF2-40B4-BE49-F238E27FC236}">
                <a16:creationId xmlns:a16="http://schemas.microsoft.com/office/drawing/2014/main" id="{CA590638-CF8E-6552-2064-5746F5356094}"/>
              </a:ext>
            </a:extLst>
          </p:cNvPr>
          <p:cNvSpPr>
            <a:spLocks noGrp="1" noRot="1" noMove="1" noResize="1" noEditPoints="1" noAdjustHandles="1" noChangeArrowheads="1" noChangeShapeType="1"/>
          </p:cNvSpPr>
          <p:nvPr/>
        </p:nvSpPr>
        <p:spPr>
          <a:xfrm>
            <a:off x="0" y="0"/>
            <a:ext cx="12191999" cy="1032004"/>
          </a:xfrm>
          <a:prstGeom prst="rect">
            <a:avLst/>
          </a:prstGeom>
          <a:blipFill>
            <a:blip r:embed="rId4"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D198D94D-7AB9-E415-A4EC-5104664FE90D}"/>
              </a:ext>
            </a:extLst>
          </p:cNvPr>
          <p:cNvSpPr txBox="1"/>
          <p:nvPr/>
        </p:nvSpPr>
        <p:spPr>
          <a:xfrm>
            <a:off x="0" y="-86026"/>
            <a:ext cx="12192000" cy="769441"/>
          </a:xfrm>
          <a:prstGeom prst="rect">
            <a:avLst/>
          </a:prstGeom>
          <a:noFill/>
        </p:spPr>
        <p:txBody>
          <a:bodyPr wrap="square">
            <a:spAutoFit/>
          </a:bodyPr>
          <a:lstStyle/>
          <a:p>
            <a:pPr lvl="0" algn="ctr">
              <a:defRPr/>
            </a:pPr>
            <a:r>
              <a:rPr lang="as-IN" sz="4400" b="1" spc="600" dirty="0">
                <a:ln w="12700" cmpd="sng">
                  <a:solidFill>
                    <a:srgbClr val="FBD805"/>
                  </a:solidFill>
                  <a:prstDash val="solid"/>
                </a:ln>
                <a:gradFill>
                  <a:gsLst>
                    <a:gs pos="0">
                      <a:srgbClr val="FBD805"/>
                    </a:gs>
                    <a:gs pos="4000">
                      <a:srgbClr val="FBD805">
                        <a:lumMod val="60000"/>
                        <a:lumOff val="40000"/>
                      </a:srgbClr>
                    </a:gs>
                    <a:gs pos="87000">
                      <a:srgbClr val="FBD805">
                        <a:lumMod val="20000"/>
                        <a:lumOff val="80000"/>
                      </a:srgbClr>
                    </a:gs>
                  </a:gsLst>
                  <a:lin ang="5400000"/>
                </a:gradFill>
                <a:effectLst>
                  <a:outerShdw blurRad="50800" dist="25400" dir="5400000" algn="ctr" rotWithShape="0">
                    <a:prstClr val="black"/>
                  </a:outerShdw>
                </a:effectLst>
              </a:rPr>
              <a:t>সঠিক প্রতিরক্ষা</a:t>
            </a:r>
            <a:endParaRPr kumimoji="0" lang="en-US" sz="4400" b="1" i="0" u="none" strike="noStrike" kern="1200" cap="none" spc="600" normalizeH="0" baseline="0" noProof="0" dirty="0">
              <a:ln w="12700" cmpd="sng">
                <a:solidFill>
                  <a:srgbClr val="FBD805"/>
                </a:solidFill>
                <a:prstDash val="solid"/>
              </a:ln>
              <a:gradFill>
                <a:gsLst>
                  <a:gs pos="0">
                    <a:srgbClr val="FBD805"/>
                  </a:gs>
                  <a:gs pos="4000">
                    <a:srgbClr val="FBD805">
                      <a:lumMod val="60000"/>
                      <a:lumOff val="40000"/>
                    </a:srgbClr>
                  </a:gs>
                  <a:gs pos="87000">
                    <a:srgbClr val="FBD805">
                      <a:lumMod val="20000"/>
                      <a:lumOff val="80000"/>
                    </a:srgbClr>
                  </a:gs>
                </a:gsLst>
                <a:lin ang="5400000"/>
              </a:gradFill>
              <a:effectLst>
                <a:outerShdw blurRad="50800" dist="25400" dir="5400000" algn="ctr" rotWithShape="0">
                  <a:prstClr val="black"/>
                </a:outerShdw>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77FE35BA-0EDB-0FCE-18F7-11334B0C4401}"/>
              </a:ext>
            </a:extLst>
          </p:cNvPr>
          <p:cNvSpPr txBox="1"/>
          <p:nvPr/>
        </p:nvSpPr>
        <p:spPr>
          <a:xfrm>
            <a:off x="0" y="614032"/>
            <a:ext cx="12191999" cy="338554"/>
          </a:xfrm>
          <a:prstGeom prst="rect">
            <a:avLst/>
          </a:prstGeom>
          <a:solidFill>
            <a:schemeClr val="accent3">
              <a:lumMod val="40000"/>
              <a:lumOff val="60000"/>
            </a:schemeClr>
          </a:solidFill>
          <a:ln>
            <a:noFill/>
          </a:ln>
        </p:spPr>
        <p:txBody>
          <a:bodyPr wrap="square">
            <a:spAutoFit/>
            <a:scene3d>
              <a:camera prst="orthographicFront"/>
              <a:lightRig rig="threePt" dir="t"/>
            </a:scene3d>
            <a:sp3d extrusionH="57150">
              <a:bevelT w="38100" h="38100"/>
            </a:sp3d>
          </a:bodyPr>
          <a:lstStyle/>
          <a:p>
            <a:pPr lvl="0" algn="ctr">
              <a:defRPr/>
            </a:pPr>
            <a:r>
              <a:rPr kumimoji="0" lang="en-US" sz="1600" b="1" i="0" u="none" strike="noStrike" kern="1200" cap="none" spc="0" normalizeH="0" baseline="0" noProof="0" dirty="0">
                <a:ln>
                  <a:noFill/>
                </a:ln>
                <a:solidFill>
                  <a:srgbClr val="C7440F"/>
                </a:solidFill>
                <a:effectLst/>
                <a:uLnTx/>
                <a:uFillTx/>
                <a:latin typeface="Comic Sans MS" panose="030F0702030302020204" pitchFamily="66" charset="0"/>
                <a:ea typeface="+mn-ea"/>
                <a:cs typeface="+mn-cs"/>
              </a:rPr>
              <a:t>“</a:t>
            </a:r>
            <a:r>
              <a:rPr lang="as-IN" sz="1600" b="1" dirty="0">
                <a:solidFill>
                  <a:srgbClr val="C7440F"/>
                </a:solidFill>
                <a:latin typeface="Comic Sans MS" panose="030F0702030302020204" pitchFamily="66" charset="0"/>
              </a:rPr>
              <a:t>কেননা আপনার প্রশংসা যে করে, সে নয়, কিন্তু প্রভু যাহার প্রশংসা করেন, সেই পরীক্ষাসিদ্ধ।</a:t>
            </a:r>
            <a:r>
              <a:rPr kumimoji="0" lang="en-US" sz="1600" b="1" i="0" u="none" strike="noStrike" kern="1200" cap="none" spc="0" normalizeH="0" baseline="0" noProof="0" dirty="0">
                <a:ln>
                  <a:noFill/>
                </a:ln>
                <a:solidFill>
                  <a:srgbClr val="C7440F"/>
                </a:solidFill>
                <a:effectLst/>
                <a:uLnTx/>
                <a:uFillTx/>
                <a:latin typeface="Comic Sans MS" panose="030F0702030302020204" pitchFamily="66" charset="0"/>
                <a:ea typeface="+mn-ea"/>
                <a:cs typeface="+mn-cs"/>
              </a:rPr>
              <a:t>” </a:t>
            </a:r>
            <a:r>
              <a:rPr kumimoji="0" lang="en-US" sz="1200" b="1" i="0" u="none" strike="noStrike" kern="1200" cap="none" spc="0" normalizeH="0" baseline="0" noProof="0" dirty="0">
                <a:ln>
                  <a:noFill/>
                </a:ln>
                <a:solidFill>
                  <a:srgbClr val="C7440F"/>
                </a:solidFill>
                <a:effectLst/>
                <a:uLnTx/>
                <a:uFillTx/>
                <a:latin typeface="Comic Sans MS" panose="030F0702030302020204" pitchFamily="66" charset="0"/>
                <a:ea typeface="+mn-ea"/>
                <a:cs typeface="+mn-cs"/>
              </a:rPr>
              <a:t>(</a:t>
            </a:r>
            <a:r>
              <a:rPr lang="as-IN" sz="1200" b="1" dirty="0">
                <a:solidFill>
                  <a:srgbClr val="C7440F"/>
                </a:solidFill>
                <a:latin typeface="Comic Sans MS" panose="030F0702030302020204" pitchFamily="66" charset="0"/>
              </a:rPr>
              <a:t>২ করিন্থীয় ১০:১৮</a:t>
            </a:r>
            <a:r>
              <a:rPr kumimoji="0" lang="en-US" sz="1200" b="1" i="0" u="none" strike="noStrike" kern="1200" cap="none" spc="0" normalizeH="0" baseline="0" noProof="0" dirty="0">
                <a:ln>
                  <a:noFill/>
                </a:ln>
                <a:solidFill>
                  <a:srgbClr val="C7440F"/>
                </a:solidFill>
                <a:effectLst/>
                <a:uLnTx/>
                <a:uFillTx/>
                <a:latin typeface="Comic Sans MS" panose="030F0702030302020204" pitchFamily="66" charset="0"/>
                <a:ea typeface="+mn-ea"/>
                <a:cs typeface="+mn-cs"/>
              </a:rPr>
              <a:t>)</a:t>
            </a:r>
            <a:endParaRPr kumimoji="0" lang="en-US" sz="1600" b="1" i="0" u="none" strike="noStrike" kern="1200" cap="none" spc="0" normalizeH="0" baseline="0" noProof="0" dirty="0">
              <a:ln>
                <a:noFill/>
              </a:ln>
              <a:solidFill>
                <a:srgbClr val="C7440F"/>
              </a:solidFill>
              <a:effectLst/>
              <a:uLnTx/>
              <a:uFillTx/>
              <a:latin typeface="Comic Sans MS" panose="030F0702030302020204" pitchFamily="66" charset="0"/>
              <a:ea typeface="+mn-ea"/>
              <a:cs typeface="+mn-cs"/>
            </a:endParaRPr>
          </a:p>
        </p:txBody>
      </p:sp>
      <p:sp>
        <p:nvSpPr>
          <p:cNvPr id="6" name="CuadroTexto 5">
            <a:extLst>
              <a:ext uri="{FF2B5EF4-FFF2-40B4-BE49-F238E27FC236}">
                <a16:creationId xmlns:a16="http://schemas.microsoft.com/office/drawing/2014/main" id="{1E027BFB-5546-F015-F7CD-B4EA3844679A}"/>
              </a:ext>
            </a:extLst>
          </p:cNvPr>
          <p:cNvSpPr txBox="1"/>
          <p:nvPr/>
        </p:nvSpPr>
        <p:spPr>
          <a:xfrm>
            <a:off x="60695" y="1133475"/>
            <a:ext cx="7813034" cy="1631216"/>
          </a:xfrm>
          <a:prstGeom prst="rect">
            <a:avLst/>
          </a:prstGeom>
          <a:noFill/>
        </p:spPr>
        <p:txBody>
          <a:bodyPr wrap="square" rtlCol="0">
            <a:spAutoFit/>
          </a:bodyPr>
          <a:lstStyle/>
          <a:p>
            <a:pPr lvl="0" algn="just">
              <a:spcBef>
                <a:spcPts val="600"/>
              </a:spcBef>
              <a:defRPr/>
            </a:pPr>
            <a:r>
              <a:rPr lang="as-IN" sz="2000" b="1" dirty="0">
                <a:solidFill>
                  <a:prstClr val="black"/>
                </a:solidFill>
              </a:rPr>
              <a:t>গ্রিক দার্শনিকরা তাদের কাছ থেকে শিখতে আগ্রহী ছাত্রদের কাছ থেকে মোটা অঙ্কের টাকা নিতেন। এই ছাত্রদের আকৃষ্ট করার জন্য, তারা নিজেদের জ্ঞান, সামাজিক মর্যাদা, অথবা তাদের পরিচিত ও সম্মানিত গুরুত্বপূর্ণ ব্যক্তিদের কথা জাহির করতেন। করিন্থে অনুপ্রবেশকারী ভণ্ড শিক্ষকরাও এই একই কাজ করত (২ করিন্থীয় ১০:১২; ১১:১৯-২০)।</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pic>
        <p:nvPicPr>
          <p:cNvPr id="10" name="Imagen 9">
            <a:extLst>
              <a:ext uri="{FF2B5EF4-FFF2-40B4-BE49-F238E27FC236}">
                <a16:creationId xmlns:a16="http://schemas.microsoft.com/office/drawing/2014/main" id="{EDCE89EE-A381-7ED9-5FD8-45665B0A86D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694" y="2864317"/>
            <a:ext cx="3704719" cy="1931225"/>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12" name="CuadroTexto 11">
            <a:extLst>
              <a:ext uri="{FF2B5EF4-FFF2-40B4-BE49-F238E27FC236}">
                <a16:creationId xmlns:a16="http://schemas.microsoft.com/office/drawing/2014/main" id="{5E8DC957-78B4-BF64-E6B3-6FF718656D8B}"/>
              </a:ext>
            </a:extLst>
          </p:cNvPr>
          <p:cNvSpPr txBox="1"/>
          <p:nvPr/>
        </p:nvSpPr>
        <p:spPr>
          <a:xfrm>
            <a:off x="3516549" y="2900852"/>
            <a:ext cx="4357180" cy="1938992"/>
          </a:xfrm>
          <a:prstGeom prst="rect">
            <a:avLst/>
          </a:prstGeom>
          <a:noFill/>
        </p:spPr>
        <p:txBody>
          <a:bodyPr wrap="square">
            <a:spAutoFit/>
          </a:bodyPr>
          <a:lstStyle/>
          <a:p>
            <a:pPr lvl="0" algn="just">
              <a:spcBef>
                <a:spcPts val="600"/>
              </a:spcBef>
              <a:defRPr/>
            </a:pPr>
            <a:r>
              <a:rPr lang="as-IN" sz="2000" b="1" dirty="0">
                <a:solidFill>
                  <a:prstClr val="black"/>
                </a:solidFill>
              </a:rPr>
              <a:t>কিন্তু পৌল তার জ্ঞান ভাগ করে নেওয়ার জন্য চার্জ করেননি, তিনি সুপারিশের চিঠি উপস্থাপন করেননি এবং তিনি নিজের সম্পর্কে গর্ব করেননি। এবং এই জন্য তাকে তুচ্ছ করা হয়েছিল! কিভাবে সে নিজেকে রক্ষা করতে পারে?</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4" name="Imagen 13">
            <a:extLst>
              <a:ext uri="{FF2B5EF4-FFF2-40B4-BE49-F238E27FC236}">
                <a16:creationId xmlns:a16="http://schemas.microsoft.com/office/drawing/2014/main" id="{9C3D933A-8661-E7E4-A8FB-A1D0EDCE9125}"/>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a:fillRect/>
          </a:stretch>
        </p:blipFill>
        <p:spPr>
          <a:xfrm>
            <a:off x="9983718" y="5496127"/>
            <a:ext cx="1998326" cy="1263405"/>
          </a:xfrm>
          <a:prstGeom prst="round2DiagRect">
            <a:avLst>
              <a:gd name="adj1" fmla="val 16667"/>
              <a:gd name="adj2" fmla="val 0"/>
            </a:avLst>
          </a:prstGeom>
          <a:ln w="38100" cap="sq">
            <a:solidFill>
              <a:srgbClr val="CC99FF"/>
            </a:solidFill>
            <a:miter lim="800000"/>
          </a:ln>
          <a:effectLst>
            <a:outerShdw blurRad="50800" dist="38100" dir="2700000" algn="tl" rotWithShape="0">
              <a:prstClr val="black">
                <a:alpha val="40000"/>
              </a:prstClr>
            </a:outerShdw>
          </a:effectLst>
        </p:spPr>
      </p:pic>
      <p:sp>
        <p:nvSpPr>
          <p:cNvPr id="18" name="CuadroTexto 17">
            <a:extLst>
              <a:ext uri="{FF2B5EF4-FFF2-40B4-BE49-F238E27FC236}">
                <a16:creationId xmlns:a16="http://schemas.microsoft.com/office/drawing/2014/main" id="{609FCF71-B2EB-63FB-598C-945EE06B6695}"/>
              </a:ext>
            </a:extLst>
          </p:cNvPr>
          <p:cNvSpPr txBox="1"/>
          <p:nvPr/>
        </p:nvSpPr>
        <p:spPr>
          <a:xfrm>
            <a:off x="60694" y="4953703"/>
            <a:ext cx="7645129" cy="1323439"/>
          </a:xfrm>
          <a:prstGeom prst="rect">
            <a:avLst/>
          </a:prstGeom>
          <a:noFill/>
        </p:spPr>
        <p:txBody>
          <a:bodyPr wrap="square">
            <a:spAutoFit/>
          </a:bodyPr>
          <a:lstStyle/>
          <a:p>
            <a:pPr lvl="0" algn="just">
              <a:spcBef>
                <a:spcPts val="600"/>
              </a:spcBef>
              <a:defRPr/>
            </a:pPr>
            <a:r>
              <a:rPr lang="as-IN" sz="2000" b="1" dirty="0">
                <a:solidFill>
                  <a:prstClr val="black"/>
                </a:solidFill>
              </a:rPr>
              <a:t>মনে হয়, করিন্থীয়দের কাছে গ্রহণযোগ্য হয়ে ওঠার জন্য তাদের সামনে তাঁর প্রশংসা হওয়া প্রয়োজন ছিল। কিন্তু নিজের প্রশংসা নিজে করা তাঁর কাজ ছিল না (হিতোপদেশ ২৭:২)। বরং পৌল ঈশ্বরকেই তাঁর প্রশংসা করার সুযোগ দিয়েছিলেন (২ করিন্থীয় ১০:১৮)।</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nvGrpSpPr>
          <p:cNvPr id="24" name="Grupo 23">
            <a:extLst>
              <a:ext uri="{FF2B5EF4-FFF2-40B4-BE49-F238E27FC236}">
                <a16:creationId xmlns:a16="http://schemas.microsoft.com/office/drawing/2014/main" id="{4E922FCF-0527-9F2A-9081-3F084BBE24E6}"/>
              </a:ext>
            </a:extLst>
          </p:cNvPr>
          <p:cNvGrpSpPr/>
          <p:nvPr/>
        </p:nvGrpSpPr>
        <p:grpSpPr>
          <a:xfrm>
            <a:off x="7873729" y="1133475"/>
            <a:ext cx="4108315" cy="2310927"/>
            <a:chOff x="7873729" y="1133475"/>
            <a:chExt cx="4108315" cy="2310927"/>
          </a:xfrm>
        </p:grpSpPr>
        <p:pic>
          <p:nvPicPr>
            <p:cNvPr id="16" name="Imagen 15">
              <a:extLst>
                <a:ext uri="{FF2B5EF4-FFF2-40B4-BE49-F238E27FC236}">
                  <a16:creationId xmlns:a16="http://schemas.microsoft.com/office/drawing/2014/main" id="{49FF073A-150B-A508-59F5-CC0F232B077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873729" y="1133475"/>
              <a:ext cx="4108315" cy="2310927"/>
            </a:xfrm>
            <a:prstGeom prst="roundRect">
              <a:avLst>
                <a:gd name="adj" fmla="val 9090"/>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1" name="Elipse 20">
              <a:extLst>
                <a:ext uri="{FF2B5EF4-FFF2-40B4-BE49-F238E27FC236}">
                  <a16:creationId xmlns:a16="http://schemas.microsoft.com/office/drawing/2014/main" id="{678C3136-3ADA-1242-E24F-AF361699D003}"/>
                </a:ext>
              </a:extLst>
            </p:cNvPr>
            <p:cNvSpPr/>
            <p:nvPr/>
          </p:nvSpPr>
          <p:spPr>
            <a:xfrm>
              <a:off x="7937769" y="1201991"/>
              <a:ext cx="1468877" cy="733811"/>
            </a:xfrm>
            <a:prstGeom prst="ellipse">
              <a:avLst/>
            </a:prstGeom>
            <a:solidFill>
              <a:srgbClr val="FBE6E5"/>
            </a:solidFill>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s-IN" sz="1100" b="1" i="0" u="none" strike="noStrike" kern="1200" cap="none" spc="0" normalizeH="0" baseline="0" noProof="0" dirty="0">
                  <a:ln>
                    <a:noFill/>
                  </a:ln>
                  <a:solidFill>
                    <a:prstClr val="black"/>
                  </a:solidFill>
                  <a:effectLst/>
                  <a:uLnTx/>
                  <a:uFillTx/>
                  <a:latin typeface="Aptos" panose="02110004020202020204"/>
                  <a:ea typeface="+mn-ea"/>
                  <a:cs typeface="+mn-cs"/>
                </a:rPr>
                <a:t>নিজের প্রশংসা করবেন না</a:t>
              </a:r>
              <a:endParaRPr kumimoji="0" lang="en-US" sz="11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3" name="Elipse 22">
              <a:extLst>
                <a:ext uri="{FF2B5EF4-FFF2-40B4-BE49-F238E27FC236}">
                  <a16:creationId xmlns:a16="http://schemas.microsoft.com/office/drawing/2014/main" id="{94C447F6-D4B7-ED4D-EF54-4269091A091E}"/>
                </a:ext>
              </a:extLst>
            </p:cNvPr>
            <p:cNvSpPr/>
            <p:nvPr/>
          </p:nvSpPr>
          <p:spPr>
            <a:xfrm>
              <a:off x="10303728" y="1201991"/>
              <a:ext cx="1570502" cy="733811"/>
            </a:xfrm>
            <a:prstGeom prst="ellipse">
              <a:avLst/>
            </a:prstGeom>
            <a:solidFill>
              <a:schemeClr val="accent3">
                <a:lumMod val="20000"/>
                <a:lumOff val="80000"/>
              </a:schemeClr>
            </a:solidFill>
            <a:ln>
              <a:solidFill>
                <a:schemeClr val="accent3">
                  <a:lumMod val="50000"/>
                </a:schemeClr>
              </a:solidFill>
            </a:ln>
            <a:effectLst>
              <a:outerShdw blurRad="50800" dist="38100" dir="8100000" algn="tr"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s-IN" sz="1200" b="1" i="0" u="none" strike="noStrike" kern="1200" cap="none" spc="0" normalizeH="0" baseline="0" noProof="0" dirty="0">
                  <a:ln>
                    <a:noFill/>
                  </a:ln>
                  <a:solidFill>
                    <a:prstClr val="black"/>
                  </a:solidFill>
                  <a:effectLst/>
                  <a:uLnTx/>
                  <a:uFillTx/>
                  <a:latin typeface="Aptos" panose="02110004020202020204"/>
                  <a:ea typeface="+mn-ea"/>
                  <a:cs typeface="+mn-cs"/>
                </a:rPr>
                <a:t>ঈশ্বর আমাদের প্রশংসা করুন।</a:t>
              </a:r>
              <a:endPar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pic>
        <p:nvPicPr>
          <p:cNvPr id="26" name="Imagen 25">
            <a:extLst>
              <a:ext uri="{FF2B5EF4-FFF2-40B4-BE49-F238E27FC236}">
                <a16:creationId xmlns:a16="http://schemas.microsoft.com/office/drawing/2014/main" id="{45581DF9-411F-DB7D-211F-6C3DBCFF4F15}"/>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a:fillRect/>
          </a:stretch>
        </p:blipFill>
        <p:spPr>
          <a:xfrm>
            <a:off x="7873728" y="3644628"/>
            <a:ext cx="1942085" cy="3114904"/>
          </a:xfrm>
          <a:prstGeom prst="round2DiagRect">
            <a:avLst>
              <a:gd name="adj1" fmla="val 0"/>
              <a:gd name="adj2" fmla="val 20536"/>
            </a:avLst>
          </a:prstGeom>
          <a:ln w="38100" cap="sq">
            <a:solidFill>
              <a:srgbClr val="9AC0DA"/>
            </a:solidFill>
            <a:miter lim="800000"/>
          </a:ln>
          <a:effectLst>
            <a:outerShdw blurRad="50800" dist="38100" dir="2700000" algn="tl" rotWithShape="0">
              <a:prstClr val="black">
                <a:alpha val="40000"/>
              </a:prstClr>
            </a:outerShdw>
          </a:effectLst>
        </p:spPr>
      </p:pic>
      <p:pic>
        <p:nvPicPr>
          <p:cNvPr id="28" name="Imagen 27">
            <a:extLst>
              <a:ext uri="{FF2B5EF4-FFF2-40B4-BE49-F238E27FC236}">
                <a16:creationId xmlns:a16="http://schemas.microsoft.com/office/drawing/2014/main" id="{7DF28573-29D3-2ED3-EDA5-12155417DB1D}"/>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a:fillRect/>
          </a:stretch>
        </p:blipFill>
        <p:spPr>
          <a:xfrm>
            <a:off x="9983718" y="3644628"/>
            <a:ext cx="1998326" cy="1651273"/>
          </a:xfrm>
          <a:prstGeom prst="round2DiagRect">
            <a:avLst>
              <a:gd name="adj1" fmla="val 16667"/>
              <a:gd name="adj2" fmla="val 17673"/>
            </a:avLst>
          </a:prstGeom>
          <a:ln w="38100" cap="sq">
            <a:solidFill>
              <a:schemeClr val="accent3">
                <a:lumMod val="40000"/>
                <a:lumOff val="60000"/>
              </a:schemeClr>
            </a:solidFill>
            <a:miter lim="800000"/>
          </a:ln>
          <a:effectLst>
            <a:outerShdw blurRad="50800" dist="38100" dir="2700000" algn="tl" rotWithShape="0">
              <a:prstClr val="black">
                <a:alpha val="40000"/>
              </a:prstClr>
            </a:outerShdw>
          </a:effectLst>
        </p:spPr>
      </p:pic>
      <p:sp>
        <p:nvSpPr>
          <p:cNvPr id="4" name="CuadroTexto 3">
            <a:extLst>
              <a:ext uri="{FF2B5EF4-FFF2-40B4-BE49-F238E27FC236}">
                <a16:creationId xmlns:a16="http://schemas.microsoft.com/office/drawing/2014/main" id="{21EDBC37-7CF2-78B9-082A-21812858CFBD}"/>
              </a:ext>
            </a:extLst>
          </p:cNvPr>
          <p:cNvSpPr txBox="1"/>
          <p:nvPr/>
        </p:nvSpPr>
        <p:spPr>
          <a:xfrm>
            <a:off x="60692" y="6161282"/>
            <a:ext cx="7645129" cy="707886"/>
          </a:xfrm>
          <a:prstGeom prst="rect">
            <a:avLst/>
          </a:prstGeom>
          <a:noFill/>
        </p:spPr>
        <p:txBody>
          <a:bodyPr wrap="square">
            <a:spAutoFit/>
          </a:bodyPr>
          <a:lstStyle/>
          <a:p>
            <a:pPr lvl="0">
              <a:spcBef>
                <a:spcPts val="600"/>
              </a:spcBef>
              <a:defRPr/>
            </a:pPr>
            <a:r>
              <a:rPr lang="as-IN" sz="2000" b="1" dirty="0">
                <a:solidFill>
                  <a:prstClr val="black"/>
                </a:solidFill>
              </a:rPr>
              <a:t>আমরা যদি কোনো বিষয়ে গর্ব বা আত্মশ্লাঘা করতে পারি, তবে তা হলো ঈশ্বরকে জানা ও তাঁর বাধ্য হওয়া (যিরমিয় ৯:২৪; ২ করিন্থীয় ১০:১৭)।</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13000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dissolve">
                                      <p:cBhvr>
                                        <p:cTn id="16" dur="500"/>
                                        <p:tgtEl>
                                          <p:spTgt spid="5"/>
                                        </p:tgtEl>
                                      </p:cBhvr>
                                    </p:animEffect>
                                  </p:childTnLst>
                                </p:cTn>
                              </p:par>
                            </p:childTnLst>
                          </p:cTn>
                        </p:par>
                        <p:par>
                          <p:cTn id="17" fill="hold">
                            <p:stCondLst>
                              <p:cond delay="1500"/>
                            </p:stCondLst>
                            <p:childTnLst>
                              <p:par>
                                <p:cTn id="18" presetID="31" presetClass="entr" presetSubtype="0"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p:cTn id="20" dur="1000" fill="hold"/>
                                        <p:tgtEl>
                                          <p:spTgt spid="24"/>
                                        </p:tgtEl>
                                        <p:attrNameLst>
                                          <p:attrName>ppt_w</p:attrName>
                                        </p:attrNameLst>
                                      </p:cBhvr>
                                      <p:tavLst>
                                        <p:tav tm="0">
                                          <p:val>
                                            <p:fltVal val="0"/>
                                          </p:val>
                                        </p:tav>
                                        <p:tav tm="100000">
                                          <p:val>
                                            <p:strVal val="#ppt_w"/>
                                          </p:val>
                                        </p:tav>
                                      </p:tavLst>
                                    </p:anim>
                                    <p:anim calcmode="lin" valueType="num">
                                      <p:cBhvr>
                                        <p:cTn id="21" dur="1000" fill="hold"/>
                                        <p:tgtEl>
                                          <p:spTgt spid="24"/>
                                        </p:tgtEl>
                                        <p:attrNameLst>
                                          <p:attrName>ppt_h</p:attrName>
                                        </p:attrNameLst>
                                      </p:cBhvr>
                                      <p:tavLst>
                                        <p:tav tm="0">
                                          <p:val>
                                            <p:fltVal val="0"/>
                                          </p:val>
                                        </p:tav>
                                        <p:tav tm="100000">
                                          <p:val>
                                            <p:strVal val="#ppt_h"/>
                                          </p:val>
                                        </p:tav>
                                      </p:tavLst>
                                    </p:anim>
                                    <p:anim calcmode="lin" valueType="num">
                                      <p:cBhvr>
                                        <p:cTn id="22" dur="1000" fill="hold"/>
                                        <p:tgtEl>
                                          <p:spTgt spid="24"/>
                                        </p:tgtEl>
                                        <p:attrNameLst>
                                          <p:attrName>style.rotation</p:attrName>
                                        </p:attrNameLst>
                                      </p:cBhvr>
                                      <p:tavLst>
                                        <p:tav tm="0">
                                          <p:val>
                                            <p:fltVal val="90"/>
                                          </p:val>
                                        </p:tav>
                                        <p:tav tm="100000">
                                          <p:val>
                                            <p:fltVal val="0"/>
                                          </p:val>
                                        </p:tav>
                                      </p:tavLst>
                                    </p:anim>
                                    <p:animEffect transition="in" filter="fade">
                                      <p:cBhvr>
                                        <p:cTn id="23" dur="1000"/>
                                        <p:tgtEl>
                                          <p:spTgt spid="2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6"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1+#ppt_w/2"/>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49" presetClass="entr" presetSubtype="0" decel="100000" fill="hold" nodeType="click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p:cTn id="43" dur="500" fill="hold"/>
                                        <p:tgtEl>
                                          <p:spTgt spid="28"/>
                                        </p:tgtEl>
                                        <p:attrNameLst>
                                          <p:attrName>ppt_w</p:attrName>
                                        </p:attrNameLst>
                                      </p:cBhvr>
                                      <p:tavLst>
                                        <p:tav tm="0">
                                          <p:val>
                                            <p:fltVal val="0"/>
                                          </p:val>
                                        </p:tav>
                                        <p:tav tm="100000">
                                          <p:val>
                                            <p:strVal val="#ppt_w"/>
                                          </p:val>
                                        </p:tav>
                                      </p:tavLst>
                                    </p:anim>
                                    <p:anim calcmode="lin" valueType="num">
                                      <p:cBhvr>
                                        <p:cTn id="44" dur="500" fill="hold"/>
                                        <p:tgtEl>
                                          <p:spTgt spid="28"/>
                                        </p:tgtEl>
                                        <p:attrNameLst>
                                          <p:attrName>ppt_h</p:attrName>
                                        </p:attrNameLst>
                                      </p:cBhvr>
                                      <p:tavLst>
                                        <p:tav tm="0">
                                          <p:val>
                                            <p:fltVal val="0"/>
                                          </p:val>
                                        </p:tav>
                                        <p:tav tm="100000">
                                          <p:val>
                                            <p:strVal val="#ppt_h"/>
                                          </p:val>
                                        </p:tav>
                                      </p:tavLst>
                                    </p:anim>
                                    <p:anim calcmode="lin" valueType="num">
                                      <p:cBhvr>
                                        <p:cTn id="45" dur="500" fill="hold"/>
                                        <p:tgtEl>
                                          <p:spTgt spid="28"/>
                                        </p:tgtEl>
                                        <p:attrNameLst>
                                          <p:attrName>style.rotation</p:attrName>
                                        </p:attrNameLst>
                                      </p:cBhvr>
                                      <p:tavLst>
                                        <p:tav tm="0">
                                          <p:val>
                                            <p:fltVal val="360"/>
                                          </p:val>
                                        </p:tav>
                                        <p:tav tm="100000">
                                          <p:val>
                                            <p:fltVal val="0"/>
                                          </p:val>
                                        </p:tav>
                                      </p:tavLst>
                                    </p:anim>
                                    <p:animEffect transition="in" filter="fade">
                                      <p:cBhvr>
                                        <p:cTn id="46" dur="500"/>
                                        <p:tgtEl>
                                          <p:spTgt spid="28"/>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left)">
                                      <p:cBhvr>
                                        <p:cTn id="50" dur="500"/>
                                        <p:tgtEl>
                                          <p:spTgt spid="18"/>
                                        </p:tgtEl>
                                      </p:cBhvr>
                                    </p:animEffect>
                                  </p:childTnLst>
                                </p:cTn>
                              </p:par>
                            </p:childTnLst>
                          </p:cTn>
                        </p:par>
                      </p:childTnLst>
                    </p:cTn>
                  </p:par>
                  <p:par>
                    <p:cTn id="51" fill="hold">
                      <p:stCondLst>
                        <p:cond delay="indefinite"/>
                      </p:stCondLst>
                      <p:childTnLst>
                        <p:par>
                          <p:cTn id="52" fill="hold">
                            <p:stCondLst>
                              <p:cond delay="0"/>
                            </p:stCondLst>
                            <p:childTnLst>
                              <p:par>
                                <p:cTn id="53" presetID="18" presetClass="entr" presetSubtype="6" fill="hold" nodeType="click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strips(downRight)">
                                      <p:cBhvr>
                                        <p:cTn id="55" dur="500"/>
                                        <p:tgtEl>
                                          <p:spTgt spid="26"/>
                                        </p:tgtEl>
                                      </p:cBhvr>
                                    </p:animEffect>
                                  </p:childTnLst>
                                </p:cTn>
                              </p:par>
                            </p:childTnLst>
                          </p:cTn>
                        </p:par>
                        <p:par>
                          <p:cTn id="56" fill="hold">
                            <p:stCondLst>
                              <p:cond delay="500"/>
                            </p:stCondLst>
                            <p:childTnLst>
                              <p:par>
                                <p:cTn id="57" presetID="18" presetClass="entr" presetSubtype="3"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strips(upRight)">
                                      <p:cBhvr>
                                        <p:cTn id="59" dur="500"/>
                                        <p:tgtEl>
                                          <p:spTgt spid="14"/>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4"/>
                                        </p:tgtEl>
                                        <p:attrNameLst>
                                          <p:attrName>style.visibility</p:attrName>
                                        </p:attrNameLst>
                                      </p:cBhvr>
                                      <p:to>
                                        <p:strVal val="visible"/>
                                      </p:to>
                                    </p:set>
                                    <p:animEffect transition="in" filter="wipe(left)">
                                      <p:cBhvr>
                                        <p:cTn id="6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p:bldP spid="12" grpId="0"/>
      <p:bldP spid="18"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E57A534-6C27-F88E-FA7B-C6B43DBFA306}"/>
              </a:ext>
            </a:extLst>
          </p:cNvPr>
          <p:cNvSpPr txBox="1"/>
          <p:nvPr/>
        </p:nvSpPr>
        <p:spPr>
          <a:xfrm>
            <a:off x="4109884" y="2367171"/>
            <a:ext cx="8082116" cy="2123658"/>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defPPr>
              <a:defRPr lang="es-ES"/>
            </a:defPPr>
            <a:lvl1pPr algn="ctr">
              <a:defRPr sz="8800" b="1">
                <a:ln/>
                <a:solidFill>
                  <a:srgbClr val="9722AA"/>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s-IN" sz="6600" b="1" i="0" u="none" strike="noStrike" kern="1200" cap="none" spc="0" normalizeH="0" baseline="0" noProof="0" dirty="0">
                <a:ln/>
                <a:solidFill>
                  <a:srgbClr val="F4642A">
                    <a:lumMod val="75000"/>
                  </a:srgbClr>
                </a:solidFill>
                <a:effectLst/>
                <a:uLnTx/>
                <a:uFillTx/>
                <a:latin typeface="Aptos" panose="02110004020202020204"/>
                <a:ea typeface="+mn-ea"/>
                <a:cs typeface="+mn-cs"/>
              </a:rPr>
              <a:t>মিথ্যা শিক্ষকদের মুখোমুখি হওয়া</a:t>
            </a:r>
            <a:endParaRPr kumimoji="0" lang="en-US" sz="6600" b="1" i="0" u="none" strike="noStrike" kern="1200" cap="none" spc="0" normalizeH="0" baseline="0" noProof="0" dirty="0">
              <a:ln/>
              <a:solidFill>
                <a:srgbClr val="F4642A">
                  <a:lumMod val="75000"/>
                </a:srgbClr>
              </a:solidFill>
              <a:effectLst/>
              <a:uLnTx/>
              <a:uFillTx/>
              <a:latin typeface="Aptos" panose="02110004020202020204"/>
              <a:ea typeface="+mn-ea"/>
              <a:cs typeface="+mn-cs"/>
            </a:endParaRPr>
          </a:p>
        </p:txBody>
      </p:sp>
      <p:pic>
        <p:nvPicPr>
          <p:cNvPr id="4" name="Imagen 3">
            <a:extLst>
              <a:ext uri="{FF2B5EF4-FFF2-40B4-BE49-F238E27FC236}">
                <a16:creationId xmlns:a16="http://schemas.microsoft.com/office/drawing/2014/main" id="{0086E5B0-024E-F501-595C-ADDFB7194CE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a:fillRect/>
          </a:stretch>
        </p:blipFill>
        <p:spPr>
          <a:xfrm>
            <a:off x="245347" y="301532"/>
            <a:ext cx="3864537" cy="6254937"/>
          </a:xfrm>
          <a:prstGeom prst="rect">
            <a:avLst/>
          </a:prstGeom>
          <a:solidFill>
            <a:srgbClr val="FFFFFF">
              <a:shade val="85000"/>
            </a:srgbClr>
          </a:solidFill>
          <a:ln w="88900" cap="sq">
            <a:solidFill>
              <a:schemeClr val="accent4">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1364424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6">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9D7C23F0-3FA0-DEFE-60F7-45A3A86B4FA0}"/>
              </a:ext>
            </a:extLst>
          </p:cNvPr>
          <p:cNvSpPr>
            <a:spLocks noGrp="1" noRot="1" noMove="1" noResize="1" noEditPoints="1" noAdjustHandles="1" noChangeArrowheads="1" noChangeShapeType="1"/>
          </p:cNvSpPr>
          <p:nvPr/>
        </p:nvSpPr>
        <p:spPr>
          <a:xfrm>
            <a:off x="0" y="0"/>
            <a:ext cx="12192000" cy="1362872"/>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FCB7D143-710D-7F03-3632-65F340CAE0D9}"/>
              </a:ext>
            </a:extLst>
          </p:cNvPr>
          <p:cNvSpPr txBox="1"/>
          <p:nvPr/>
        </p:nvSpPr>
        <p:spPr>
          <a:xfrm>
            <a:off x="0" y="29184"/>
            <a:ext cx="12192000" cy="707886"/>
          </a:xfrm>
          <a:prstGeom prst="rect">
            <a:avLst/>
          </a:prstGeom>
          <a:noFill/>
        </p:spPr>
        <p:txBody>
          <a:bodyPr wrap="square">
            <a:spAutoFit/>
          </a:bodyPr>
          <a:lstStyle/>
          <a:p>
            <a:pPr lvl="0" algn="ctr">
              <a:defRPr/>
            </a:pPr>
            <a:r>
              <a:rPr lang="as-IN" sz="4000" b="1" spc="50" dirty="0">
                <a:ln w="9525" cmpd="sng">
                  <a:solidFill>
                    <a:srgbClr val="2DCADB"/>
                  </a:solidFill>
                  <a:prstDash val="solid"/>
                </a:ln>
                <a:solidFill>
                  <a:srgbClr val="70AD47">
                    <a:tint val="1000"/>
                  </a:srgbClr>
                </a:solidFill>
                <a:effectLst>
                  <a:glow rad="38100">
                    <a:srgbClr val="2DCADB">
                      <a:alpha val="40000"/>
                    </a:srgbClr>
                  </a:glow>
                </a:effectLst>
              </a:rPr>
              <a:t>প্রেরিতদের ছদ্মবেশধারী প্রতারকগণ</a:t>
            </a:r>
            <a:endParaRPr kumimoji="0" lang="en-US" sz="4000" b="1" i="0" u="none" strike="noStrike" kern="1200" cap="none" spc="50" normalizeH="0" baseline="0" noProof="0" dirty="0">
              <a:ln w="9525" cmpd="sng">
                <a:solidFill>
                  <a:srgbClr val="2DCADB"/>
                </a:solidFill>
                <a:prstDash val="solid"/>
              </a:ln>
              <a:solidFill>
                <a:srgbClr val="70AD47">
                  <a:tint val="1000"/>
                </a:srgbClr>
              </a:solidFill>
              <a:effectLst>
                <a:glow rad="38100">
                  <a:srgbClr val="2DCADB">
                    <a:alpha val="40000"/>
                  </a:srgbClr>
                </a:glow>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F4F4CC91-00C1-F090-2380-0F02C38D0A64}"/>
              </a:ext>
            </a:extLst>
          </p:cNvPr>
          <p:cNvSpPr txBox="1"/>
          <p:nvPr/>
        </p:nvSpPr>
        <p:spPr>
          <a:xfrm>
            <a:off x="266700" y="712494"/>
            <a:ext cx="11658599" cy="584775"/>
          </a:xfrm>
          <a:prstGeom prst="rect">
            <a:avLst/>
          </a:prstGeom>
          <a:noFill/>
        </p:spPr>
        <p:txBody>
          <a:bodyPr wrap="square">
            <a:spAutoFit/>
          </a:bodyPr>
          <a:lstStyle/>
          <a:p>
            <a:pPr lvl="0" algn="ctr">
              <a:defRPr/>
            </a:pPr>
            <a:r>
              <a:rPr kumimoji="0" lang="en-US" sz="1800" b="1" i="0" u="none" strike="noStrike" kern="1200" cap="none" spc="0" normalizeH="0" baseline="0" noProof="0" dirty="0">
                <a:ln>
                  <a:noFill/>
                </a:ln>
                <a:solidFill>
                  <a:srgbClr val="2DCADB">
                    <a:lumMod val="60000"/>
                    <a:lumOff val="40000"/>
                  </a:srgbClr>
                </a:solidFill>
                <a:effectLst/>
                <a:uLnTx/>
                <a:uFillTx/>
                <a:latin typeface="Comic Sans MS" panose="030F0702030302020204" pitchFamily="66" charset="0"/>
                <a:ea typeface="+mn-ea"/>
                <a:cs typeface="+mn-cs"/>
              </a:rPr>
              <a:t>“</a:t>
            </a:r>
            <a:r>
              <a:rPr lang="as-IN" b="1" dirty="0">
                <a:solidFill>
                  <a:srgbClr val="2DCADB">
                    <a:lumMod val="60000"/>
                    <a:lumOff val="40000"/>
                  </a:srgbClr>
                </a:solidFill>
                <a:latin typeface="Comic Sans MS" panose="030F0702030302020204" pitchFamily="66" charset="0"/>
              </a:rPr>
              <a:t>কেননা এইরূপ লোকেরা ভাক্ত প্রেরিত, প্রতারক কর্মকারী, তাহারা খ্রীষ্টের প্রেরিতদের বেশ ধারণ করে।</a:t>
            </a:r>
            <a:r>
              <a:rPr kumimoji="0" lang="en-US" sz="1800" b="1" i="0" u="none" strike="noStrike" kern="1200" cap="none" spc="0" normalizeH="0" baseline="0" noProof="0" dirty="0">
                <a:ln>
                  <a:noFill/>
                </a:ln>
                <a:solidFill>
                  <a:srgbClr val="2DCADB">
                    <a:lumMod val="60000"/>
                    <a:lumOff val="40000"/>
                  </a:srgbClr>
                </a:solidFill>
                <a:effectLst/>
                <a:uLnTx/>
                <a:uFillTx/>
                <a:latin typeface="Comic Sans MS" panose="030F0702030302020204" pitchFamily="66" charset="0"/>
                <a:ea typeface="+mn-ea"/>
                <a:cs typeface="+mn-cs"/>
              </a:rPr>
              <a:t>”                           </a:t>
            </a:r>
            <a:r>
              <a:rPr kumimoji="0" lang="en-US" sz="1400" b="1" i="0" u="none" strike="noStrike" kern="1200" cap="none" spc="0" normalizeH="0" baseline="0" noProof="0" dirty="0">
                <a:ln>
                  <a:noFill/>
                </a:ln>
                <a:solidFill>
                  <a:srgbClr val="2DCADB">
                    <a:lumMod val="60000"/>
                    <a:lumOff val="40000"/>
                  </a:srgbClr>
                </a:solidFill>
                <a:effectLst/>
                <a:uLnTx/>
                <a:uFillTx/>
                <a:latin typeface="Comic Sans MS" panose="030F0702030302020204" pitchFamily="66" charset="0"/>
                <a:ea typeface="+mn-ea"/>
                <a:cs typeface="+mn-cs"/>
              </a:rPr>
              <a:t>(</a:t>
            </a:r>
            <a:r>
              <a:rPr lang="as-IN" sz="1400" b="1" dirty="0">
                <a:solidFill>
                  <a:srgbClr val="2DCADB">
                    <a:lumMod val="60000"/>
                    <a:lumOff val="40000"/>
                  </a:srgbClr>
                </a:solidFill>
                <a:latin typeface="Comic Sans MS" panose="030F0702030302020204" pitchFamily="66" charset="0"/>
              </a:rPr>
              <a:t>২ করিন্থীয় ১১:১৩</a:t>
            </a:r>
            <a:r>
              <a:rPr kumimoji="0" lang="en-US" sz="1400" b="1" i="0" u="none" strike="noStrike" kern="1200" cap="none" spc="0" normalizeH="0" baseline="0" noProof="0" dirty="0">
                <a:ln>
                  <a:noFill/>
                </a:ln>
                <a:solidFill>
                  <a:srgbClr val="2DCADB">
                    <a:lumMod val="60000"/>
                    <a:lumOff val="40000"/>
                  </a:srgbClr>
                </a:solidFill>
                <a:effectLst/>
                <a:uLnTx/>
                <a:uFillTx/>
                <a:latin typeface="Comic Sans MS" panose="030F0702030302020204" pitchFamily="66" charset="0"/>
                <a:ea typeface="+mn-ea"/>
                <a:cs typeface="+mn-cs"/>
              </a:rPr>
              <a:t>)</a:t>
            </a:r>
          </a:p>
        </p:txBody>
      </p:sp>
      <p:sp>
        <p:nvSpPr>
          <p:cNvPr id="6" name="CuadroTexto 5">
            <a:extLst>
              <a:ext uri="{FF2B5EF4-FFF2-40B4-BE49-F238E27FC236}">
                <a16:creationId xmlns:a16="http://schemas.microsoft.com/office/drawing/2014/main" id="{8F3FC727-1A23-9710-3090-B2448E11903A}"/>
              </a:ext>
            </a:extLst>
          </p:cNvPr>
          <p:cNvSpPr txBox="1"/>
          <p:nvPr/>
        </p:nvSpPr>
        <p:spPr>
          <a:xfrm>
            <a:off x="2719427" y="1376733"/>
            <a:ext cx="5675342" cy="1231106"/>
          </a:xfrm>
          <a:prstGeom prst="rect">
            <a:avLst/>
          </a:prstGeom>
          <a:noFill/>
        </p:spPr>
        <p:txBody>
          <a:bodyPr wrap="square" rtlCol="0">
            <a:spAutoFit/>
          </a:bodyPr>
          <a:lstStyle/>
          <a:p>
            <a:pPr lvl="0" algn="just">
              <a:spcBef>
                <a:spcPts val="600"/>
              </a:spcBef>
              <a:defRPr/>
            </a:pPr>
            <a:r>
              <a:rPr lang="as-IN" b="1" dirty="0">
                <a:solidFill>
                  <a:prstClr val="black"/>
                </a:solidFill>
              </a:rPr>
              <a:t>পৌল খ্রীষ্টের কাছে একটি বিশুদ্ধ মণ্ডলীকে উপস্থিত করতে আকাঙ্ক্ষা করেন (২ করিন্থীয় ১১:২)। কিন্তু মণ্ডলীটি হবা-র মতো প্রতারিত হওয়ার এবং যীশুর কনে হিসেবে তার অবস্থান হারানোর ঝুঁকির মুখে ছিল (২ করিন্থীয় ১১:৩)।</a:t>
            </a:r>
            <a:endParaRPr kumimoji="0" lang="en-US" b="1" i="0" u="none" strike="noStrike" kern="1200" cap="none" spc="0" normalizeH="0" baseline="0" noProof="0" dirty="0">
              <a:ln>
                <a:noFill/>
              </a:ln>
              <a:solidFill>
                <a:prstClr val="black"/>
              </a:solidFill>
              <a:effectLst/>
              <a:uLnTx/>
              <a:uFillTx/>
              <a:latin typeface="Aptos" panose="02110004020202020204"/>
            </a:endParaRPr>
          </a:p>
        </p:txBody>
      </p:sp>
      <p:pic>
        <p:nvPicPr>
          <p:cNvPr id="4" name="Imagen 3">
            <a:extLst>
              <a:ext uri="{FF2B5EF4-FFF2-40B4-BE49-F238E27FC236}">
                <a16:creationId xmlns:a16="http://schemas.microsoft.com/office/drawing/2014/main" id="{01A5F8C5-A1F4-D5A3-965A-BCDC7780A6F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4848" y="1491168"/>
            <a:ext cx="2552894" cy="1926274"/>
          </a:xfrm>
          <a:prstGeom prst="rect">
            <a:avLst/>
          </a:prstGeom>
          <a:solidFill>
            <a:srgbClr val="FFFFFF">
              <a:shade val="85000"/>
            </a:srgbClr>
          </a:solidFill>
          <a:ln w="88900" cap="sq">
            <a:solidFill>
              <a:srgbClr val="FED25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C8FE59E1-064C-94C0-D9E2-AB4B01985D2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517598" y="1491169"/>
            <a:ext cx="3548800" cy="1996200"/>
          </a:xfrm>
          <a:prstGeom prst="rect">
            <a:avLst/>
          </a:prstGeom>
          <a:ln w="88900" cap="sq" cmpd="thickThin">
            <a:solidFill>
              <a:schemeClr val="accent6">
                <a:lumMod val="75000"/>
              </a:schemeClr>
            </a:solidFill>
            <a:prstDash val="solid"/>
            <a:miter lim="800000"/>
          </a:ln>
          <a:effectLst>
            <a:innerShdw blurRad="76200">
              <a:srgbClr val="000000"/>
            </a:innerShdw>
          </a:effectLst>
        </p:spPr>
      </p:pic>
      <p:pic>
        <p:nvPicPr>
          <p:cNvPr id="10" name="Imagen 9">
            <a:extLst>
              <a:ext uri="{FF2B5EF4-FFF2-40B4-BE49-F238E27FC236}">
                <a16:creationId xmlns:a16="http://schemas.microsoft.com/office/drawing/2014/main" id="{82365DF3-DEAB-74F2-D5CA-821E48AE711C}"/>
              </a:ext>
            </a:extLst>
          </p:cNvPr>
          <p:cNvPicPr>
            <a:picLocks noChangeAspect="1"/>
          </p:cNvPicPr>
          <p:nvPr/>
        </p:nvPicPr>
        <p:blipFill rotWithShape="1">
          <a:blip r:embed="rId7" cstate="email">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l="7330" r="7330"/>
          <a:stretch>
            <a:fillRect/>
          </a:stretch>
        </p:blipFill>
        <p:spPr>
          <a:xfrm>
            <a:off x="9657184" y="3680924"/>
            <a:ext cx="2438398" cy="2142966"/>
          </a:xfrm>
          <a:prstGeom prst="snip2DiagRect">
            <a:avLst>
              <a:gd name="adj1" fmla="val 20083"/>
              <a:gd name="adj2" fmla="val 20132"/>
            </a:avLst>
          </a:prstGeom>
          <a:solidFill>
            <a:srgbClr val="FFFFFF">
              <a:shade val="85000"/>
            </a:srgbClr>
          </a:solidFill>
          <a:ln w="57150" cap="sq">
            <a:solidFill>
              <a:schemeClr val="accent4">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266EA6E7-3CB4-F129-1E03-63EBC113DEFD}"/>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a:fillRect/>
          </a:stretch>
        </p:blipFill>
        <p:spPr>
          <a:xfrm>
            <a:off x="95392" y="3609408"/>
            <a:ext cx="2552894" cy="2167829"/>
          </a:xfrm>
          <a:prstGeom prst="snip2DiagRect">
            <a:avLst>
              <a:gd name="adj1" fmla="val 29616"/>
              <a:gd name="adj2" fmla="val 31026"/>
            </a:avLst>
          </a:prstGeom>
          <a:solidFill>
            <a:srgbClr val="FFFFFF">
              <a:shade val="85000"/>
            </a:srgbClr>
          </a:solidFill>
          <a:ln w="57150" cap="sq">
            <a:solidFill>
              <a:schemeClr val="accent1">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4" name="CuadroTexto 13">
            <a:extLst>
              <a:ext uri="{FF2B5EF4-FFF2-40B4-BE49-F238E27FC236}">
                <a16:creationId xmlns:a16="http://schemas.microsoft.com/office/drawing/2014/main" id="{8FC9A3B4-D0A8-9C3B-AB18-CFC24D8A02C3}"/>
              </a:ext>
            </a:extLst>
          </p:cNvPr>
          <p:cNvSpPr txBox="1"/>
          <p:nvPr/>
        </p:nvSpPr>
        <p:spPr>
          <a:xfrm>
            <a:off x="2695899" y="2737892"/>
            <a:ext cx="5782787" cy="1631216"/>
          </a:xfrm>
          <a:prstGeom prst="rect">
            <a:avLst/>
          </a:prstGeom>
          <a:noFill/>
        </p:spPr>
        <p:txBody>
          <a:bodyPr wrap="square">
            <a:spAutoFit/>
          </a:bodyPr>
          <a:lstStyle/>
          <a:p>
            <a:pPr lvl="0" algn="just">
              <a:spcBef>
                <a:spcPts val="600"/>
              </a:spcBef>
              <a:defRPr/>
            </a:pPr>
            <a:r>
              <a:rPr lang="as-IN" sz="2000" b="1" dirty="0">
                <a:solidFill>
                  <a:prstClr val="black"/>
                </a:solidFill>
              </a:rPr>
              <a:t>প্রকৃত বিপদটা কী ছিল? যীশুর “মহান প্রেরিত” হিসেবে নিজেদের জাহিরকারী কিছু লোক করিন্থে এসে “অন্য এক যীশু”, “ভিন্ন এক আত্মা” ও “ভিন্ন এক সুসমাচার”-এর শিক্ষা দিচ্ছিল (২ করিন্থীয় ১১:৪-৫; গালাতীয় ১:৮)।</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 name="CuadroTexto 17">
            <a:extLst>
              <a:ext uri="{FF2B5EF4-FFF2-40B4-BE49-F238E27FC236}">
                <a16:creationId xmlns:a16="http://schemas.microsoft.com/office/drawing/2014/main" id="{B1848179-43F7-0D4C-6263-AB4F7B7F4E37}"/>
              </a:ext>
            </a:extLst>
          </p:cNvPr>
          <p:cNvSpPr txBox="1"/>
          <p:nvPr/>
        </p:nvSpPr>
        <p:spPr>
          <a:xfrm>
            <a:off x="2719427" y="4406828"/>
            <a:ext cx="6953636" cy="1631216"/>
          </a:xfrm>
          <a:prstGeom prst="rect">
            <a:avLst/>
          </a:prstGeom>
          <a:noFill/>
        </p:spPr>
        <p:txBody>
          <a:bodyPr wrap="square">
            <a:spAutoFit/>
          </a:bodyPr>
          <a:lstStyle/>
          <a:p>
            <a:pPr lvl="0" algn="just">
              <a:spcBef>
                <a:spcPts val="600"/>
              </a:spcBef>
              <a:defRPr/>
            </a:pPr>
            <a:r>
              <a:rPr lang="as-IN" sz="2000" b="1" dirty="0">
                <a:solidFill>
                  <a:prstClr val="black"/>
                </a:solidFill>
              </a:rPr>
              <a:t>কেউ যীশুর বিষয়ে প্রচার করলেই যে তিনি বাইবেলে প্রকাশিত প্রকৃত যীশুকে আমাদের সামনে তুলে ধরছেন, তা কিন্তু নয়। তাঁদের কথা হয়তো চমৎকার হতে পারে; কিন্তু স্বয়ং শয়তানও চমৎকার কথা বলতে এবং নিজেকে ‘দীপ্তিময় দূতের’ (২ করিন্থীয় ১১:১৪) বেশে উপস্থাপন করতে জানে।</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0" name="CuadroTexto 19">
            <a:extLst>
              <a:ext uri="{FF2B5EF4-FFF2-40B4-BE49-F238E27FC236}">
                <a16:creationId xmlns:a16="http://schemas.microsoft.com/office/drawing/2014/main" id="{786C86B3-3B29-A79B-5E98-FBC687208A44}"/>
              </a:ext>
            </a:extLst>
          </p:cNvPr>
          <p:cNvSpPr txBox="1"/>
          <p:nvPr/>
        </p:nvSpPr>
        <p:spPr>
          <a:xfrm>
            <a:off x="96418" y="6075765"/>
            <a:ext cx="12095582" cy="677108"/>
          </a:xfrm>
          <a:prstGeom prst="rect">
            <a:avLst/>
          </a:prstGeom>
          <a:noFill/>
        </p:spPr>
        <p:txBody>
          <a:bodyPr wrap="square">
            <a:spAutoFit/>
          </a:bodyPr>
          <a:lstStyle/>
          <a:p>
            <a:pPr lvl="0" algn="just">
              <a:spcBef>
                <a:spcPts val="600"/>
              </a:spcBef>
              <a:defRPr/>
            </a:pPr>
            <a:r>
              <a:rPr lang="as-IN" sz="1900" b="1" dirty="0">
                <a:solidFill>
                  <a:prstClr val="black"/>
                </a:solidFill>
              </a:rPr>
              <a:t>সত্য শিক্ষকরা তাঁদের কাজ ও কথার মাধ্যমে “খ্রীষ্টের সত্য” শিক্ষা দেন (২ করিন্থীয় ১১:৯-১০)। কিন্তু মিথ্যা শিক্ষকরা, যারা কেবল ধার্মিকতার ভান করে, তারা আসলে প্রেরিতদের ছদ্মবেশধারী প্রতারক সেবক (২ করিন্থীয় ১১:১৩-১৫)।</a:t>
            </a:r>
            <a:endParaRPr kumimoji="0" lang="en-US" sz="1900"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1972324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6"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1+#ppt_w/2"/>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left)">
                                      <p:cBhvr>
                                        <p:cTn id="39" dur="5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23" presetClass="entr" presetSubtype="288" fill="hold" nodeType="click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500" fill="hold"/>
                                        <p:tgtEl>
                                          <p:spTgt spid="12"/>
                                        </p:tgtEl>
                                        <p:attrNameLst>
                                          <p:attrName>ppt_w</p:attrName>
                                        </p:attrNameLst>
                                      </p:cBhvr>
                                      <p:tavLst>
                                        <p:tav tm="0">
                                          <p:val>
                                            <p:strVal val="4/3*#ppt_w"/>
                                          </p:val>
                                        </p:tav>
                                        <p:tav tm="100000">
                                          <p:val>
                                            <p:strVal val="#ppt_w"/>
                                          </p:val>
                                        </p:tav>
                                      </p:tavLst>
                                    </p:anim>
                                    <p:anim calcmode="lin" valueType="num">
                                      <p:cBhvr>
                                        <p:cTn id="45" dur="500" fill="hold"/>
                                        <p:tgtEl>
                                          <p:spTgt spid="12"/>
                                        </p:tgtEl>
                                        <p:attrNameLst>
                                          <p:attrName>ppt_h</p:attrName>
                                        </p:attrNameLst>
                                      </p:cBhvr>
                                      <p:tavLst>
                                        <p:tav tm="0">
                                          <p:val>
                                            <p:strVal val="4/3*#ppt_h"/>
                                          </p:val>
                                        </p:tav>
                                        <p:tav tm="100000">
                                          <p:val>
                                            <p:strVal val="#ppt_h"/>
                                          </p:val>
                                        </p:tav>
                                      </p:tavLst>
                                    </p:anim>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left)">
                                      <p:cBhvr>
                                        <p:cTn id="49" dur="500"/>
                                        <p:tgtEl>
                                          <p:spTgt spid="18"/>
                                        </p:tgtEl>
                                      </p:cBhvr>
                                    </p:animEffect>
                                  </p:childTnLst>
                                </p:cTn>
                              </p:par>
                            </p:childTnLst>
                          </p:cTn>
                        </p:par>
                      </p:childTnLst>
                    </p:cTn>
                  </p:par>
                  <p:par>
                    <p:cTn id="50" fill="hold">
                      <p:stCondLst>
                        <p:cond delay="indefinite"/>
                      </p:stCondLst>
                      <p:childTnLst>
                        <p:par>
                          <p:cTn id="51" fill="hold">
                            <p:stCondLst>
                              <p:cond delay="0"/>
                            </p:stCondLst>
                            <p:childTnLst>
                              <p:par>
                                <p:cTn id="52" presetID="23" presetClass="entr" presetSubtype="288" fill="hold" nodeType="click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p:cTn id="54" dur="500" fill="hold"/>
                                        <p:tgtEl>
                                          <p:spTgt spid="10"/>
                                        </p:tgtEl>
                                        <p:attrNameLst>
                                          <p:attrName>ppt_w</p:attrName>
                                        </p:attrNameLst>
                                      </p:cBhvr>
                                      <p:tavLst>
                                        <p:tav tm="0">
                                          <p:val>
                                            <p:strVal val="4/3*#ppt_w"/>
                                          </p:val>
                                        </p:tav>
                                        <p:tav tm="100000">
                                          <p:val>
                                            <p:strVal val="#ppt_w"/>
                                          </p:val>
                                        </p:tav>
                                      </p:tavLst>
                                    </p:anim>
                                    <p:anim calcmode="lin" valueType="num">
                                      <p:cBhvr>
                                        <p:cTn id="55" dur="500" fill="hold"/>
                                        <p:tgtEl>
                                          <p:spTgt spid="10"/>
                                        </p:tgtEl>
                                        <p:attrNameLst>
                                          <p:attrName>ppt_h</p:attrName>
                                        </p:attrNameLst>
                                      </p:cBhvr>
                                      <p:tavLst>
                                        <p:tav tm="0">
                                          <p:val>
                                            <p:strVal val="4/3*#ppt_h"/>
                                          </p:val>
                                        </p:tav>
                                        <p:tav tm="100000">
                                          <p:val>
                                            <p:strVal val="#ppt_h"/>
                                          </p:val>
                                        </p:tav>
                                      </p:tavLst>
                                    </p:anim>
                                  </p:childTnLst>
                                </p:cTn>
                              </p:par>
                            </p:childTnLst>
                          </p:cTn>
                        </p:par>
                        <p:par>
                          <p:cTn id="56" fill="hold">
                            <p:stCondLst>
                              <p:cond delay="500"/>
                            </p:stCondLst>
                            <p:childTnLst>
                              <p:par>
                                <p:cTn id="57" presetID="22" presetClass="entr" presetSubtype="8"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4" grpId="0"/>
      <p:bldP spid="18"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duotone>
              <a:schemeClr val="accent1">
                <a:shade val="45000"/>
                <a:satMod val="135000"/>
              </a:schemeClr>
              <a:prstClr val="white"/>
            </a:duotone>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54FA4C89-8AEF-4E42-6050-9C28C25D9172}"/>
            </a:ext>
          </a:extLst>
        </p:cNvPr>
        <p:cNvGrpSpPr/>
        <p:nvPr/>
      </p:nvGrpSpPr>
      <p:grpSpPr>
        <a:xfrm>
          <a:off x="0" y="0"/>
          <a:ext cx="0" cy="0"/>
          <a:chOff x="0" y="0"/>
          <a:chExt cx="0" cy="0"/>
        </a:xfrm>
      </p:grpSpPr>
      <p:sp>
        <p:nvSpPr>
          <p:cNvPr id="11" name="Rectángulo 10">
            <a:extLst>
              <a:ext uri="{FF2B5EF4-FFF2-40B4-BE49-F238E27FC236}">
                <a16:creationId xmlns:a16="http://schemas.microsoft.com/office/drawing/2014/main" id="{B9F579D9-3D7C-6829-7A78-3FB0CEC7216B}"/>
              </a:ext>
            </a:extLst>
          </p:cNvPr>
          <p:cNvSpPr>
            <a:spLocks noGrp="1" noRot="1" noMove="1" noResize="1" noEditPoints="1" noAdjustHandles="1" noChangeArrowheads="1" noChangeShapeType="1"/>
          </p:cNvSpPr>
          <p:nvPr/>
        </p:nvSpPr>
        <p:spPr>
          <a:xfrm>
            <a:off x="0" y="0"/>
            <a:ext cx="12180584" cy="1369387"/>
          </a:xfrm>
          <a:prstGeom prst="rect">
            <a:avLst/>
          </a:prstGeom>
          <a:blipFill dpi="0" rotWithShape="1">
            <a:blip r:embed="rId4" cstate="email">
              <a:duotone>
                <a:prstClr val="black"/>
                <a:schemeClr val="accent1">
                  <a:tint val="45000"/>
                  <a:satMod val="400000"/>
                </a:schemeClr>
              </a:duotone>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l="-77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1378590A-9F58-E3CE-C8B0-E898C26CEC74}"/>
              </a:ext>
            </a:extLst>
          </p:cNvPr>
          <p:cNvSpPr txBox="1"/>
          <p:nvPr/>
        </p:nvSpPr>
        <p:spPr>
          <a:xfrm>
            <a:off x="0" y="0"/>
            <a:ext cx="12191999" cy="769441"/>
          </a:xfrm>
          <a:prstGeom prst="rect">
            <a:avLst/>
          </a:prstGeom>
          <a:noFill/>
        </p:spPr>
        <p:txBody>
          <a:bodyPr wrap="square">
            <a:spAutoFit/>
            <a:scene3d>
              <a:camera prst="orthographicFront"/>
              <a:lightRig rig="threePt" dir="t"/>
            </a:scene3d>
            <a:sp3d extrusionH="57150" contourW="25400">
              <a:bevelT h="25400" prst="softRound"/>
              <a:contourClr>
                <a:schemeClr val="accent1"/>
              </a:contourClr>
            </a:sp3d>
          </a:bodyPr>
          <a:lstStyle/>
          <a:p>
            <a:pPr lvl="0" algn="ctr">
              <a:defRPr/>
            </a:pPr>
            <a:r>
              <a:rPr lang="as-IN" sz="4400" b="1" spc="300" dirty="0">
                <a:ln w="22225">
                  <a:noFill/>
                  <a:prstDash val="solid"/>
                </a:ln>
                <a:solidFill>
                  <a:srgbClr val="2DCADB">
                    <a:lumMod val="40000"/>
                    <a:lumOff val="60000"/>
                  </a:srgbClr>
                </a:solidFill>
                <a:effectLst>
                  <a:outerShdw blurRad="38100" dist="38100" dir="2700000" algn="tl">
                    <a:srgbClr val="000000">
                      <a:alpha val="43137"/>
                    </a:srgbClr>
                  </a:outerShdw>
                </a:effectLst>
              </a:rPr>
              <a:t>পৌল এবং মিথ্যা শিক্ষক</a:t>
            </a:r>
            <a:endParaRPr kumimoji="0" lang="en-US" sz="4400" b="1" i="0" u="none" strike="noStrike" kern="1200" cap="none" spc="300" normalizeH="0" baseline="0" noProof="0" dirty="0">
              <a:ln w="22225">
                <a:noFill/>
                <a:prstDash val="solid"/>
              </a:ln>
              <a:solidFill>
                <a:srgbClr val="2DCADB">
                  <a:lumMod val="40000"/>
                  <a:lumOff val="60000"/>
                </a:srgbClr>
              </a:solidFill>
              <a:effectLst>
                <a:outerShdw blurRad="38100" dist="38100" dir="2700000" algn="tl">
                  <a:srgbClr val="000000">
                    <a:alpha val="43137"/>
                  </a:srgbClr>
                </a:outerShdw>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AD72E24C-A5B8-D982-19AB-DB1B1B368CF4}"/>
              </a:ext>
            </a:extLst>
          </p:cNvPr>
          <p:cNvSpPr txBox="1"/>
          <p:nvPr/>
        </p:nvSpPr>
        <p:spPr>
          <a:xfrm>
            <a:off x="1" y="724197"/>
            <a:ext cx="12191998" cy="584775"/>
          </a:xfrm>
          <a:prstGeom prst="rect">
            <a:avLst/>
          </a:prstGeom>
          <a:noFill/>
        </p:spPr>
        <p:txBody>
          <a:bodyPr wrap="square">
            <a:spAutoFit/>
          </a:bodyPr>
          <a:lstStyle/>
          <a:p>
            <a:pPr lvl="0" algn="ctr">
              <a:defRPr/>
            </a:pPr>
            <a:r>
              <a:rPr kumimoji="0" lang="en-US" sz="1800" b="1" i="0" u="none" strike="noStrike" kern="1200" cap="none" spc="0" normalizeH="0" baseline="0" noProof="0" dirty="0">
                <a:ln>
                  <a:noFill/>
                </a:ln>
                <a:solidFill>
                  <a:srgbClr val="FBD805">
                    <a:lumMod val="40000"/>
                    <a:lumOff val="60000"/>
                  </a:srgbClr>
                </a:solidFill>
                <a:effectLst>
                  <a:glow rad="127000">
                    <a:srgbClr val="284A2D"/>
                  </a:glow>
                </a:effectLst>
                <a:uLnTx/>
                <a:uFillTx/>
                <a:latin typeface="Comic Sans MS" panose="030F0702030302020204" pitchFamily="66" charset="0"/>
                <a:ea typeface="+mn-ea"/>
                <a:cs typeface="+mn-cs"/>
              </a:rPr>
              <a:t>“</a:t>
            </a:r>
            <a:r>
              <a:rPr lang="as-IN" b="1" dirty="0">
                <a:solidFill>
                  <a:srgbClr val="FBD805">
                    <a:lumMod val="40000"/>
                    <a:lumOff val="60000"/>
                  </a:srgbClr>
                </a:solidFill>
                <a:effectLst>
                  <a:glow rad="127000">
                    <a:srgbClr val="284A2D"/>
                  </a:glow>
                </a:effectLst>
                <a:latin typeface="Comic Sans MS" panose="030F0702030302020204" pitchFamily="66" charset="0"/>
              </a:rPr>
              <a:t>উহারা কি ইব্রীয়? আমিও তাহাই। উহারা কি ইস্রায়েলীয়? আমিও তাহাই। উহারা কি অব্রাহামের বংশ? আমিও তাহাই।</a:t>
            </a:r>
            <a:r>
              <a:rPr kumimoji="0" lang="en-US" sz="1800" b="1" i="0" u="none" strike="noStrike" kern="1200" cap="none" spc="0" normalizeH="0" baseline="0" noProof="0" dirty="0">
                <a:ln>
                  <a:noFill/>
                </a:ln>
                <a:solidFill>
                  <a:srgbClr val="FBD805">
                    <a:lumMod val="40000"/>
                    <a:lumOff val="60000"/>
                  </a:srgbClr>
                </a:solidFill>
                <a:effectLst>
                  <a:glow rad="127000">
                    <a:srgbClr val="284A2D"/>
                  </a:glow>
                </a:effectLst>
                <a:uLnTx/>
                <a:uFillTx/>
                <a:latin typeface="Comic Sans MS" panose="030F0702030302020204" pitchFamily="66" charset="0"/>
                <a:ea typeface="+mn-ea"/>
                <a:cs typeface="+mn-cs"/>
              </a:rPr>
              <a:t>”            </a:t>
            </a:r>
            <a:r>
              <a:rPr kumimoji="0" lang="en-US" sz="1400" b="1" i="0" u="none" strike="noStrike" kern="1200" cap="none" spc="0" normalizeH="0" baseline="0" noProof="0" dirty="0">
                <a:ln>
                  <a:noFill/>
                </a:ln>
                <a:solidFill>
                  <a:srgbClr val="FBD805">
                    <a:lumMod val="40000"/>
                    <a:lumOff val="60000"/>
                  </a:srgbClr>
                </a:solidFill>
                <a:effectLst>
                  <a:glow rad="127000">
                    <a:srgbClr val="284A2D"/>
                  </a:glow>
                </a:effectLst>
                <a:uLnTx/>
                <a:uFillTx/>
                <a:latin typeface="Comic Sans MS" panose="030F0702030302020204" pitchFamily="66" charset="0"/>
                <a:ea typeface="+mn-ea"/>
                <a:cs typeface="+mn-cs"/>
              </a:rPr>
              <a:t>(</a:t>
            </a:r>
            <a:r>
              <a:rPr lang="as-IN" sz="1400" b="1" dirty="0">
                <a:solidFill>
                  <a:srgbClr val="FBD805">
                    <a:lumMod val="40000"/>
                    <a:lumOff val="60000"/>
                  </a:srgbClr>
                </a:solidFill>
                <a:effectLst>
                  <a:glow rad="127000">
                    <a:srgbClr val="284A2D"/>
                  </a:glow>
                </a:effectLst>
                <a:latin typeface="Comic Sans MS" panose="030F0702030302020204" pitchFamily="66" charset="0"/>
              </a:rPr>
              <a:t>২ করিন্থীয় ১১:২২</a:t>
            </a:r>
            <a:r>
              <a:rPr kumimoji="0" lang="en-US" sz="1400" b="1" i="0" u="none" strike="noStrike" kern="1200" cap="none" spc="0" normalizeH="0" baseline="0" noProof="0" dirty="0">
                <a:ln>
                  <a:noFill/>
                </a:ln>
                <a:solidFill>
                  <a:srgbClr val="FBD805">
                    <a:lumMod val="40000"/>
                    <a:lumOff val="60000"/>
                  </a:srgbClr>
                </a:solidFill>
                <a:effectLst>
                  <a:glow rad="127000">
                    <a:srgbClr val="284A2D"/>
                  </a:glow>
                </a:effectLst>
                <a:uLnTx/>
                <a:uFillTx/>
                <a:latin typeface="Comic Sans MS" panose="030F0702030302020204" pitchFamily="66" charset="0"/>
                <a:ea typeface="+mn-ea"/>
                <a:cs typeface="+mn-cs"/>
              </a:rPr>
              <a:t>)</a:t>
            </a:r>
          </a:p>
        </p:txBody>
      </p:sp>
      <p:sp>
        <p:nvSpPr>
          <p:cNvPr id="6" name="CuadroTexto 5">
            <a:extLst>
              <a:ext uri="{FF2B5EF4-FFF2-40B4-BE49-F238E27FC236}">
                <a16:creationId xmlns:a16="http://schemas.microsoft.com/office/drawing/2014/main" id="{70CC40CA-8802-BFC0-52A1-836317A45124}"/>
              </a:ext>
            </a:extLst>
          </p:cNvPr>
          <p:cNvSpPr txBox="1"/>
          <p:nvPr/>
        </p:nvSpPr>
        <p:spPr>
          <a:xfrm>
            <a:off x="3978614" y="1454727"/>
            <a:ext cx="8201970" cy="707886"/>
          </a:xfrm>
          <a:prstGeom prst="rect">
            <a:avLst/>
          </a:prstGeom>
          <a:noFill/>
        </p:spPr>
        <p:txBody>
          <a:bodyPr wrap="square" rtlCol="0">
            <a:spAutoFit/>
          </a:bodyPr>
          <a:lstStyle/>
          <a:p>
            <a:pPr lvl="0" algn="just">
              <a:spcBef>
                <a:spcPts val="600"/>
              </a:spcBef>
              <a:defRPr/>
            </a:pPr>
            <a:r>
              <a:rPr lang="as-IN" sz="2000" b="1" dirty="0">
                <a:solidFill>
                  <a:prstClr val="black"/>
                </a:solidFill>
              </a:rPr>
              <a:t>পৌল এবং মিথ্যা শিক্ষকদের মধ্যে কী মিল ছিল? তারা সবাই ছিলেন খ্রিস্টধর্মে ধর্মান্তরিত ইহুদি (২ করিন্থীয় ১১:২২)।</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4" name="Imagen 3">
            <a:extLst>
              <a:ext uri="{FF2B5EF4-FFF2-40B4-BE49-F238E27FC236}">
                <a16:creationId xmlns:a16="http://schemas.microsoft.com/office/drawing/2014/main" id="{50257D89-DB2F-9E07-69CF-133DE4686A39}"/>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a:fillRect/>
          </a:stretch>
        </p:blipFill>
        <p:spPr>
          <a:xfrm>
            <a:off x="9163455" y="4455698"/>
            <a:ext cx="2885670" cy="2306044"/>
          </a:xfrm>
          <a:prstGeom prst="roundRect">
            <a:avLst>
              <a:gd name="adj" fmla="val 0"/>
            </a:avLst>
          </a:prstGeom>
          <a:solidFill>
            <a:srgbClr val="FFFFFF"/>
          </a:solidFill>
          <a:ln w="76200" cap="sq">
            <a:solidFill>
              <a:srgbClr val="326160"/>
            </a:solidFill>
            <a:miter lim="800000"/>
          </a:ln>
          <a:effectLst/>
          <a:scene3d>
            <a:camera prst="orthographicFront"/>
            <a:lightRig rig="threePt" dir="t">
              <a:rot lat="0" lon="0" rev="2700000"/>
            </a:lightRig>
          </a:scene3d>
          <a:sp3d>
            <a:bevelT h="38100"/>
            <a:contourClr>
              <a:srgbClr val="C0C0C0"/>
            </a:contourClr>
          </a:sp3d>
        </p:spPr>
      </p:pic>
      <p:pic>
        <p:nvPicPr>
          <p:cNvPr id="8" name="Imagen 7">
            <a:extLst>
              <a:ext uri="{FF2B5EF4-FFF2-40B4-BE49-F238E27FC236}">
                <a16:creationId xmlns:a16="http://schemas.microsoft.com/office/drawing/2014/main" id="{EE449946-CD57-EFC4-8E66-244FC8AE20B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42875" y="1435271"/>
            <a:ext cx="3769255" cy="4679076"/>
          </a:xfrm>
          <a:prstGeom prst="rect">
            <a:avLst/>
          </a:prstGeom>
          <a:effectLst/>
          <a:scene3d>
            <a:camera prst="orthographicFront"/>
            <a:lightRig rig="threePt" dir="t"/>
          </a:scene3d>
          <a:sp3d>
            <a:bevelT prst="relaxedInset"/>
          </a:sp3d>
        </p:spPr>
      </p:pic>
      <p:sp>
        <p:nvSpPr>
          <p:cNvPr id="10" name="CuadroTexto 9">
            <a:extLst>
              <a:ext uri="{FF2B5EF4-FFF2-40B4-BE49-F238E27FC236}">
                <a16:creationId xmlns:a16="http://schemas.microsoft.com/office/drawing/2014/main" id="{AB57A12E-FCF0-73AB-F017-03053F6A95CF}"/>
              </a:ext>
            </a:extLst>
          </p:cNvPr>
          <p:cNvSpPr txBox="1"/>
          <p:nvPr/>
        </p:nvSpPr>
        <p:spPr>
          <a:xfrm>
            <a:off x="3978613" y="4582926"/>
            <a:ext cx="5184842" cy="1631216"/>
          </a:xfrm>
          <a:prstGeom prst="rect">
            <a:avLst/>
          </a:prstGeom>
          <a:noFill/>
        </p:spPr>
        <p:txBody>
          <a:bodyPr wrap="square">
            <a:spAutoFit/>
          </a:bodyPr>
          <a:lstStyle/>
          <a:p>
            <a:pPr lvl="0" algn="just">
              <a:spcBef>
                <a:spcPts val="600"/>
              </a:spcBef>
              <a:defRPr/>
            </a:pPr>
            <a:r>
              <a:rPr lang="as-IN" sz="2000" b="1" dirty="0">
                <a:solidFill>
                  <a:prstClr val="black"/>
                </a:solidFill>
              </a:rPr>
              <a:t>আর এখানেই পৌলের সেই ‘পাগলামি’-র সমাপ্তি। খ্রিষ্টের জন্য তিনি যা কিছু করেছিলেন, তা নিয়ে বড়াই করার কোনো ধারণা তিনি দিতে চাননি। তাঁর প্রকৃত গর্ব (বা গৌরব) ছিল সেটাই—যা খ্রিষ্ট তাঁর জন্য করেছিলেন।</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CuadroTexto 6">
            <a:extLst>
              <a:ext uri="{FF2B5EF4-FFF2-40B4-BE49-F238E27FC236}">
                <a16:creationId xmlns:a16="http://schemas.microsoft.com/office/drawing/2014/main" id="{0195BE2E-C3D2-6565-35AC-120DF9B5D1C9}"/>
              </a:ext>
            </a:extLst>
          </p:cNvPr>
          <p:cNvSpPr txBox="1"/>
          <p:nvPr/>
        </p:nvSpPr>
        <p:spPr>
          <a:xfrm>
            <a:off x="-1" y="6147027"/>
            <a:ext cx="9163455" cy="707886"/>
          </a:xfrm>
          <a:prstGeom prst="rect">
            <a:avLst/>
          </a:prstGeom>
          <a:noFill/>
        </p:spPr>
        <p:txBody>
          <a:bodyPr wrap="square">
            <a:spAutoFit/>
          </a:bodyPr>
          <a:lstStyle/>
          <a:p>
            <a:pPr lvl="0" algn="just">
              <a:defRPr/>
            </a:pPr>
            <a:r>
              <a:rPr lang="as-IN" sz="2000" b="1" dirty="0">
                <a:solidFill>
                  <a:prstClr val="black"/>
                </a:solidFill>
              </a:rPr>
              <a:t>তাঁর প্রকৃত শক্তি নিহিত ছিল তাঁর দুর্বলতার মধ্যেই, যা তাঁকে যীশুর ওপর সম্পূর্ণভাবে নির্ভর করতে পরিচালিত করেছিল (২ করিন্থীয় ১১:৩০-৩১; ১২:৬-১০)।</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0EFB5F8C-F49B-17A9-955C-985149DD5BB8}"/>
              </a:ext>
            </a:extLst>
          </p:cNvPr>
          <p:cNvSpPr txBox="1"/>
          <p:nvPr/>
        </p:nvSpPr>
        <p:spPr>
          <a:xfrm>
            <a:off x="3978613" y="2095497"/>
            <a:ext cx="8201970" cy="2308324"/>
          </a:xfrm>
          <a:prstGeom prst="rect">
            <a:avLst/>
          </a:prstGeom>
          <a:noFill/>
        </p:spPr>
        <p:txBody>
          <a:bodyPr wrap="square">
            <a:spAutoFit/>
          </a:bodyPr>
          <a:lstStyle/>
          <a:p>
            <a:pPr lvl="0" algn="just">
              <a:spcBef>
                <a:spcPts val="600"/>
              </a:spcBef>
              <a:defRPr/>
            </a:pPr>
            <a:r>
              <a:rPr lang="as-IN" b="1" dirty="0">
                <a:solidFill>
                  <a:prstClr val="black"/>
                </a:solidFill>
              </a:rPr>
              <a:t>তাদের মধ্যে পার্থক্য কী ছিল? এখানেই পৌলের সেই ‘পাগলামি’র শুরু: “তারা কি খ্রীষ্টের সেবক? (এমন কথা বলাটা আমার পাগলামিই বটে।) আমি তাদের চেয়েও বেশি” (২ করিন্থীয় ১১:২৩)। অন্যরা যদি খ্রীষ্টের জন্য কষ্ট ভোগ করার বিষয়ে গর্ব করে থাকেন, তবে পৌল ছিলেন আরও অনেক বেশি যোগ্যতার অধিকারী: তিনি চাবুকের আঘাত সয়েছেন, কারাবরণ করেছেন, মৃত্যুর হুমকির মুখে পড়েছেন, পাথর-বৃষ্টির শিকার হয়েছেন, সমুদ্রযাত্রায় জাহাজডুবির কবলে পড়েছেন; নানা ধরণের বিপদের সম্মুখীন হয়েছেন; ক্ষুধা, তৃষ্ণা, শীত ও বস্ত্রহীনতার কষ্ট ভোগ করেছেন এবং সর্বদা মণ্ডলীগুলোর জন্য দুশ্চিন্তা ও উদ্বেগের মধ্যে থেকেছেন (২ করিন্থীয় ১১:২৩খ-২৯)।</a:t>
            </a:r>
            <a:endParaRPr kumimoji="0" lang="en-US"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291765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5"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randombar(vertical)">
                                      <p:cBhvr>
                                        <p:cTn id="26" dur="500"/>
                                        <p:tgtEl>
                                          <p:spTgt spid="8"/>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31" presetClass="entr" presetSubtype="0" fill="hold" nodeType="click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1000" fill="hold"/>
                                        <p:tgtEl>
                                          <p:spTgt spid="4"/>
                                        </p:tgtEl>
                                        <p:attrNameLst>
                                          <p:attrName>ppt_w</p:attrName>
                                        </p:attrNameLst>
                                      </p:cBhvr>
                                      <p:tavLst>
                                        <p:tav tm="0">
                                          <p:val>
                                            <p:fltVal val="0"/>
                                          </p:val>
                                        </p:tav>
                                        <p:tav tm="100000">
                                          <p:val>
                                            <p:strVal val="#ppt_w"/>
                                          </p:val>
                                        </p:tav>
                                      </p:tavLst>
                                    </p:anim>
                                    <p:anim calcmode="lin" valueType="num">
                                      <p:cBhvr>
                                        <p:cTn id="41" dur="1000" fill="hold"/>
                                        <p:tgtEl>
                                          <p:spTgt spid="4"/>
                                        </p:tgtEl>
                                        <p:attrNameLst>
                                          <p:attrName>ppt_h</p:attrName>
                                        </p:attrNameLst>
                                      </p:cBhvr>
                                      <p:tavLst>
                                        <p:tav tm="0">
                                          <p:val>
                                            <p:fltVal val="0"/>
                                          </p:val>
                                        </p:tav>
                                        <p:tav tm="100000">
                                          <p:val>
                                            <p:strVal val="#ppt_h"/>
                                          </p:val>
                                        </p:tav>
                                      </p:tavLst>
                                    </p:anim>
                                    <p:anim calcmode="lin" valueType="num">
                                      <p:cBhvr>
                                        <p:cTn id="42" dur="1000" fill="hold"/>
                                        <p:tgtEl>
                                          <p:spTgt spid="4"/>
                                        </p:tgtEl>
                                        <p:attrNameLst>
                                          <p:attrName>style.rotation</p:attrName>
                                        </p:attrNameLst>
                                      </p:cBhvr>
                                      <p:tavLst>
                                        <p:tav tm="0">
                                          <p:val>
                                            <p:fltVal val="90"/>
                                          </p:val>
                                        </p:tav>
                                        <p:tav tm="100000">
                                          <p:val>
                                            <p:fltVal val="0"/>
                                          </p:val>
                                        </p:tav>
                                      </p:tavLst>
                                    </p:anim>
                                    <p:animEffect transition="in" filter="fade">
                                      <p:cBhvr>
                                        <p:cTn id="43" dur="1000"/>
                                        <p:tgtEl>
                                          <p:spTgt spid="4"/>
                                        </p:tgtEl>
                                      </p:cBhvr>
                                    </p:animEffect>
                                  </p:childTnLst>
                                </p:cTn>
                              </p:par>
                            </p:childTnLst>
                          </p:cTn>
                        </p:par>
                        <p:par>
                          <p:cTn id="44" fill="hold">
                            <p:stCondLst>
                              <p:cond delay="1000"/>
                            </p:stCondLst>
                            <p:childTnLst>
                              <p:par>
                                <p:cTn id="45" presetID="22" presetClass="entr" presetSubtype="8"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0" grpId="0"/>
      <p:bldP spid="7"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60000"/>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4C2E1034-B616-1CE2-182E-B6C7387C55A6}"/>
            </a:ext>
          </a:extLst>
        </p:cNvPr>
        <p:cNvGrpSpPr/>
        <p:nvPr/>
      </p:nvGrpSpPr>
      <p:grpSpPr>
        <a:xfrm>
          <a:off x="0" y="0"/>
          <a:ext cx="0" cy="0"/>
          <a:chOff x="0" y="0"/>
          <a:chExt cx="0" cy="0"/>
        </a:xfrm>
      </p:grpSpPr>
      <p:sp>
        <p:nvSpPr>
          <p:cNvPr id="11" name="Rectángulo 10">
            <a:extLst>
              <a:ext uri="{FF2B5EF4-FFF2-40B4-BE49-F238E27FC236}">
                <a16:creationId xmlns:a16="http://schemas.microsoft.com/office/drawing/2014/main" id="{347F1348-D00C-14B1-5C98-958A8F3FC49D}"/>
              </a:ext>
            </a:extLst>
          </p:cNvPr>
          <p:cNvSpPr>
            <a:spLocks noGrp="1" noRot="1" noMove="1" noResize="1" noEditPoints="1" noAdjustHandles="1" noChangeArrowheads="1" noChangeShapeType="1"/>
          </p:cNvSpPr>
          <p:nvPr/>
        </p:nvSpPr>
        <p:spPr>
          <a:xfrm>
            <a:off x="0" y="0"/>
            <a:ext cx="12180584" cy="1369387"/>
          </a:xfrm>
          <a:prstGeom prst="rect">
            <a:avLst/>
          </a:prstGeom>
          <a:blipFill dpi="0" rotWithShape="1">
            <a:blip r:embed="rId4" cstate="email">
              <a:duotone>
                <a:prstClr val="black"/>
                <a:schemeClr val="accent3">
                  <a:tint val="45000"/>
                  <a:satMod val="400000"/>
                </a:schemeClr>
              </a:duotone>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l="-77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78F184BB-9226-7180-7671-D9A6EF596D26}"/>
              </a:ext>
            </a:extLst>
          </p:cNvPr>
          <p:cNvSpPr txBox="1"/>
          <p:nvPr/>
        </p:nvSpPr>
        <p:spPr>
          <a:xfrm>
            <a:off x="0" y="0"/>
            <a:ext cx="12191999" cy="769441"/>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pPr lvl="0" algn="ctr">
              <a:defRPr/>
            </a:pPr>
            <a:r>
              <a:rPr lang="as-IN" sz="4400" b="1" spc="300" dirty="0">
                <a:ln/>
                <a:solidFill>
                  <a:srgbClr val="FBD805"/>
                </a:solidFill>
                <a:effectLst>
                  <a:outerShdw blurRad="38100" dist="38100" dir="2700000" algn="tl">
                    <a:srgbClr val="000000">
                      <a:alpha val="43137"/>
                    </a:srgbClr>
                  </a:outerShdw>
                </a:effectLst>
              </a:rPr>
              <a:t>আত্ম-পর্যালোচনা ও বিজয়</a:t>
            </a:r>
            <a:endParaRPr kumimoji="0" lang="en-US" sz="4400" b="1" i="0" u="none" strike="noStrike" kern="1200" cap="none" spc="300" normalizeH="0" baseline="0" noProof="0" dirty="0">
              <a:ln/>
              <a:solidFill>
                <a:srgbClr val="FBD805"/>
              </a:solidFill>
              <a:effectLst>
                <a:outerShdw blurRad="38100" dist="38100" dir="2700000" algn="tl">
                  <a:srgbClr val="000000">
                    <a:alpha val="43137"/>
                  </a:srgbClr>
                </a:outerShdw>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16E75BD2-C025-8C40-B2D1-5987D951BB92}"/>
              </a:ext>
            </a:extLst>
          </p:cNvPr>
          <p:cNvSpPr txBox="1"/>
          <p:nvPr/>
        </p:nvSpPr>
        <p:spPr>
          <a:xfrm>
            <a:off x="1" y="724197"/>
            <a:ext cx="12191998" cy="646331"/>
          </a:xfrm>
          <a:prstGeom prst="rect">
            <a:avLst/>
          </a:prstGeom>
          <a:noFill/>
        </p:spPr>
        <p:txBody>
          <a:bodyPr wrap="square">
            <a:spAutoFit/>
          </a:bodyPr>
          <a:lstStyle/>
          <a:p>
            <a:pPr lvl="0" algn="ctr">
              <a:defRPr/>
            </a:pPr>
            <a:r>
              <a:rPr kumimoji="0" lang="en-US" sz="1800" b="1" i="0" u="none" strike="noStrike" kern="1200" cap="none" spc="0" normalizeH="0" baseline="0" noProof="0" dirty="0">
                <a:ln>
                  <a:noFill/>
                </a:ln>
                <a:solidFill>
                  <a:srgbClr val="F4642A">
                    <a:lumMod val="40000"/>
                    <a:lumOff val="60000"/>
                  </a:srgbClr>
                </a:solidFill>
                <a:effectLst>
                  <a:glow rad="127000">
                    <a:srgbClr val="284A2D"/>
                  </a:glow>
                </a:effectLst>
                <a:uLnTx/>
                <a:uFillTx/>
                <a:latin typeface="Comic Sans MS" panose="030F0702030302020204" pitchFamily="66" charset="0"/>
                <a:ea typeface="+mn-ea"/>
                <a:cs typeface="+mn-cs"/>
              </a:rPr>
              <a:t>“</a:t>
            </a:r>
            <a:r>
              <a:rPr lang="as-IN" b="1" dirty="0">
                <a:solidFill>
                  <a:srgbClr val="F4642A">
                    <a:lumMod val="40000"/>
                    <a:lumOff val="60000"/>
                  </a:srgbClr>
                </a:solidFill>
                <a:effectLst>
                  <a:glow rad="127000">
                    <a:srgbClr val="284A2D"/>
                  </a:glow>
                </a:effectLst>
                <a:latin typeface="Comic Sans MS" panose="030F0702030302020204" pitchFamily="66" charset="0"/>
              </a:rPr>
              <a:t>তোমরা বিশ্বাসে আছ কিনা তা দেখার জন্য নিজেদের পরীক্ষা কর; নিজেকে পরীক্ষা করুন। আপনি কি বুঝতে পারছেন না যে খ্রীষ্ট যীশু আপনার মধ্যে আছেন - যদি না, অবশ্যই, আপনি পরীক্ষায় ব্যর্থ হন?</a:t>
            </a:r>
            <a:r>
              <a:rPr lang="en-US" b="1" dirty="0">
                <a:solidFill>
                  <a:srgbClr val="F4642A">
                    <a:lumMod val="40000"/>
                    <a:lumOff val="60000"/>
                  </a:srgbClr>
                </a:solidFill>
                <a:effectLst>
                  <a:glow rad="127000">
                    <a:srgbClr val="284A2D"/>
                  </a:glow>
                </a:effectLst>
                <a:latin typeface="Comic Sans MS" panose="030F0702030302020204" pitchFamily="66" charset="0"/>
              </a:rPr>
              <a:t>       </a:t>
            </a:r>
            <a:r>
              <a:rPr kumimoji="0" lang="en-US" sz="1400" b="1" i="0" u="none" strike="noStrike" kern="1200" cap="none" spc="0" normalizeH="0" baseline="0" noProof="0" dirty="0">
                <a:ln>
                  <a:noFill/>
                </a:ln>
                <a:solidFill>
                  <a:srgbClr val="F4642A">
                    <a:lumMod val="40000"/>
                    <a:lumOff val="60000"/>
                  </a:srgbClr>
                </a:solidFill>
                <a:effectLst>
                  <a:glow rad="127000">
                    <a:srgbClr val="284A2D"/>
                  </a:glow>
                </a:effectLst>
                <a:uLnTx/>
                <a:uFillTx/>
                <a:latin typeface="Comic Sans MS" panose="030F0702030302020204" pitchFamily="66" charset="0"/>
                <a:ea typeface="+mn-ea"/>
                <a:cs typeface="+mn-cs"/>
              </a:rPr>
              <a:t>(</a:t>
            </a:r>
            <a:r>
              <a:rPr lang="as-IN" sz="1400" b="1" dirty="0">
                <a:solidFill>
                  <a:srgbClr val="F4642A">
                    <a:lumMod val="40000"/>
                    <a:lumOff val="60000"/>
                  </a:srgbClr>
                </a:solidFill>
                <a:effectLst>
                  <a:glow rad="127000">
                    <a:srgbClr val="284A2D"/>
                  </a:glow>
                </a:effectLst>
                <a:latin typeface="Comic Sans MS" panose="030F0702030302020204" pitchFamily="66" charset="0"/>
              </a:rPr>
              <a:t>২ করিন্থীয় ১৩:৫</a:t>
            </a:r>
            <a:r>
              <a:rPr kumimoji="0" lang="en-US" sz="1400" b="1" i="0" u="none" strike="noStrike" kern="1200" cap="none" spc="0" normalizeH="0" baseline="0" noProof="0" dirty="0">
                <a:ln>
                  <a:noFill/>
                </a:ln>
                <a:solidFill>
                  <a:srgbClr val="F4642A">
                    <a:lumMod val="40000"/>
                    <a:lumOff val="60000"/>
                  </a:srgbClr>
                </a:solidFill>
                <a:effectLst>
                  <a:glow rad="127000">
                    <a:srgbClr val="284A2D"/>
                  </a:glow>
                </a:effectLst>
                <a:uLnTx/>
                <a:uFillTx/>
                <a:latin typeface="Comic Sans MS" panose="030F0702030302020204" pitchFamily="66" charset="0"/>
                <a:ea typeface="+mn-ea"/>
                <a:cs typeface="+mn-cs"/>
              </a:rPr>
              <a:t>)</a:t>
            </a:r>
            <a:endParaRPr kumimoji="0" lang="en-US" sz="1800" b="1" i="0" u="none" strike="noStrike" kern="1200" cap="none" spc="0" normalizeH="0" baseline="0" noProof="0" dirty="0">
              <a:ln>
                <a:noFill/>
              </a:ln>
              <a:solidFill>
                <a:srgbClr val="F4642A">
                  <a:lumMod val="40000"/>
                  <a:lumOff val="60000"/>
                </a:srgbClr>
              </a:solidFill>
              <a:effectLst>
                <a:glow rad="127000">
                  <a:srgbClr val="284A2D"/>
                </a:glow>
              </a:effectLst>
              <a:uLnTx/>
              <a:uFillTx/>
              <a:latin typeface="Comic Sans MS" panose="030F0702030302020204" pitchFamily="66" charset="0"/>
              <a:ea typeface="+mn-ea"/>
              <a:cs typeface="+mn-cs"/>
            </a:endParaRPr>
          </a:p>
        </p:txBody>
      </p:sp>
      <p:sp>
        <p:nvSpPr>
          <p:cNvPr id="9" name="CuadroTexto 8">
            <a:extLst>
              <a:ext uri="{FF2B5EF4-FFF2-40B4-BE49-F238E27FC236}">
                <a16:creationId xmlns:a16="http://schemas.microsoft.com/office/drawing/2014/main" id="{5AF5D746-ADA7-7235-AF88-577BDBDC0F01}"/>
              </a:ext>
            </a:extLst>
          </p:cNvPr>
          <p:cNvSpPr txBox="1"/>
          <p:nvPr/>
        </p:nvSpPr>
        <p:spPr>
          <a:xfrm>
            <a:off x="-4861" y="1478964"/>
            <a:ext cx="7932907" cy="707886"/>
          </a:xfrm>
          <a:prstGeom prst="rect">
            <a:avLst/>
          </a:prstGeom>
          <a:noFill/>
        </p:spPr>
        <p:txBody>
          <a:bodyPr wrap="square" rtlCol="0">
            <a:spAutoFit/>
          </a:bodyPr>
          <a:lstStyle/>
          <a:p>
            <a:pPr lvl="0" algn="just">
              <a:spcBef>
                <a:spcPts val="600"/>
              </a:spcBef>
              <a:defRPr/>
            </a:pPr>
            <a:r>
              <a:rPr lang="as-IN" sz="2000" b="1" dirty="0">
                <a:solidFill>
                  <a:prstClr val="black"/>
                </a:solidFill>
              </a:rPr>
              <a:t>পৌল করিন্থে যাবেন—সেই সময় ঘনিয়ে আসছিল। সেখানে তিনি কী দেখতে পাবেন এবং সেই অনুযায়ী তাঁর কী করা উচিত? (২ করিন্থীয় ১৩:১-২)</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3" name="Imagen 12">
            <a:extLst>
              <a:ext uri="{FF2B5EF4-FFF2-40B4-BE49-F238E27FC236}">
                <a16:creationId xmlns:a16="http://schemas.microsoft.com/office/drawing/2014/main" id="{15C3B292-A861-62EF-9D31-39EF9951A37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928046" y="1716381"/>
            <a:ext cx="4152089" cy="2335550"/>
          </a:xfrm>
          <a:prstGeom prst="round2DiagRect">
            <a:avLst>
              <a:gd name="adj1" fmla="val 16667"/>
              <a:gd name="adj2" fmla="val 0"/>
            </a:avLst>
          </a:prstGeom>
          <a:ln w="57150" cap="sq">
            <a:solidFill>
              <a:srgbClr val="B36E4E"/>
            </a:solidFill>
            <a:miter lim="800000"/>
          </a:ln>
          <a:effectLst>
            <a:outerShdw blurRad="50800" dist="38100" dir="2700000" algn="tl" rotWithShape="0">
              <a:prstClr val="black">
                <a:alpha val="40000"/>
              </a:prstClr>
            </a:outerShdw>
          </a:effectLst>
        </p:spPr>
      </p:pic>
      <p:pic>
        <p:nvPicPr>
          <p:cNvPr id="15" name="Imagen 14">
            <a:extLst>
              <a:ext uri="{FF2B5EF4-FFF2-40B4-BE49-F238E27FC236}">
                <a16:creationId xmlns:a16="http://schemas.microsoft.com/office/drawing/2014/main" id="{9E40F02F-2715-17F6-6C5C-B995C49B7701}"/>
              </a:ext>
            </a:extLst>
          </p:cNvPr>
          <p:cNvPicPr>
            <a:picLocks noChangeAspect="1"/>
          </p:cNvPicPr>
          <p:nvPr/>
        </p:nvPicPr>
        <p:blipFill>
          <a:blip r:embed="rId7" cstate="email">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tretch>
            <a:fillRect/>
          </a:stretch>
        </p:blipFill>
        <p:spPr>
          <a:xfrm>
            <a:off x="7928046" y="4311755"/>
            <a:ext cx="4152089" cy="2335550"/>
          </a:xfrm>
          <a:prstGeom prst="round2DiagRect">
            <a:avLst>
              <a:gd name="adj1" fmla="val 0"/>
              <a:gd name="adj2" fmla="val 17077"/>
            </a:avLst>
          </a:prstGeom>
          <a:ln w="57150" cap="sq">
            <a:solidFill>
              <a:srgbClr val="3D7245"/>
            </a:solidFill>
            <a:miter lim="800000"/>
          </a:ln>
          <a:effectLst>
            <a:outerShdw blurRad="50800" dist="38100" dir="2700000" algn="tl" rotWithShape="0">
              <a:prstClr val="black">
                <a:alpha val="40000"/>
              </a:prstClr>
            </a:outerShdw>
          </a:effectLst>
        </p:spPr>
      </p:pic>
      <p:pic>
        <p:nvPicPr>
          <p:cNvPr id="17" name="Imagen 16">
            <a:extLst>
              <a:ext uri="{FF2B5EF4-FFF2-40B4-BE49-F238E27FC236}">
                <a16:creationId xmlns:a16="http://schemas.microsoft.com/office/drawing/2014/main" id="{98F66DF8-E4A9-FDE2-B96A-AC7681B5D8D6}"/>
              </a:ext>
            </a:extLst>
          </p:cNvPr>
          <p:cNvPicPr>
            <a:picLocks noChangeAspect="1"/>
          </p:cNvPicPr>
          <p:nvPr/>
        </p:nvPicPr>
        <p:blipFill rotWithShape="1">
          <a:blip r:embed="rId9" cstate="email">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rcRect l="2562" r="2562"/>
          <a:stretch>
            <a:fillRect/>
          </a:stretch>
        </p:blipFill>
        <p:spPr>
          <a:xfrm>
            <a:off x="111865" y="2309960"/>
            <a:ext cx="2524328" cy="3302900"/>
          </a:xfrm>
          <a:prstGeom prst="round2DiagRect">
            <a:avLst>
              <a:gd name="adj1" fmla="val 16570"/>
              <a:gd name="adj2" fmla="val 17077"/>
            </a:avLst>
          </a:prstGeom>
          <a:ln w="57150" cap="sq">
            <a:solidFill>
              <a:srgbClr val="F78D63"/>
            </a:solidFill>
            <a:miter lim="800000"/>
          </a:ln>
          <a:effectLst>
            <a:outerShdw blurRad="50800" dist="38100" dir="2700000" algn="tl" rotWithShape="0">
              <a:prstClr val="black">
                <a:alpha val="40000"/>
              </a:prstClr>
            </a:outerShdw>
          </a:effectLst>
        </p:spPr>
      </p:pic>
      <p:sp>
        <p:nvSpPr>
          <p:cNvPr id="19" name="CuadroTexto 18">
            <a:extLst>
              <a:ext uri="{FF2B5EF4-FFF2-40B4-BE49-F238E27FC236}">
                <a16:creationId xmlns:a16="http://schemas.microsoft.com/office/drawing/2014/main" id="{52BC995D-97C0-F47A-7C43-4C655A713C10}"/>
              </a:ext>
            </a:extLst>
          </p:cNvPr>
          <p:cNvSpPr txBox="1"/>
          <p:nvPr/>
        </p:nvSpPr>
        <p:spPr>
          <a:xfrm>
            <a:off x="2840476" y="2226215"/>
            <a:ext cx="5009747" cy="1015663"/>
          </a:xfrm>
          <a:prstGeom prst="rect">
            <a:avLst/>
          </a:prstGeom>
          <a:noFill/>
        </p:spPr>
        <p:txBody>
          <a:bodyPr wrap="square">
            <a:spAutoFit/>
          </a:bodyPr>
          <a:lstStyle/>
          <a:p>
            <a:pPr lvl="0" algn="just">
              <a:spcBef>
                <a:spcPts val="600"/>
              </a:spcBef>
              <a:defRPr/>
            </a:pPr>
            <a:r>
              <a:rPr lang="as-IN" sz="2000" b="1" dirty="0">
                <a:solidFill>
                  <a:prstClr val="black"/>
                </a:solidFill>
              </a:rPr>
              <a:t>পৌল জোরপূর্বক ধর্মীয় শৃঙ্খলা অনুশীলন করতে প্রস্তুত ছিলেন: অনুতপ্তকে পুনরুদ্ধার করতে এবং অনড়দের শাস্তি দিতে।</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CuadroTexto 20">
            <a:extLst>
              <a:ext uri="{FF2B5EF4-FFF2-40B4-BE49-F238E27FC236}">
                <a16:creationId xmlns:a16="http://schemas.microsoft.com/office/drawing/2014/main" id="{B4094B42-A165-BA7D-8B4A-0F5A8A36CAD1}"/>
              </a:ext>
            </a:extLst>
          </p:cNvPr>
          <p:cNvSpPr txBox="1"/>
          <p:nvPr/>
        </p:nvSpPr>
        <p:spPr>
          <a:xfrm>
            <a:off x="111865" y="6006850"/>
            <a:ext cx="7738356" cy="707886"/>
          </a:xfrm>
          <a:prstGeom prst="rect">
            <a:avLst/>
          </a:prstGeom>
          <a:noFill/>
        </p:spPr>
        <p:txBody>
          <a:bodyPr wrap="square">
            <a:spAutoFit/>
          </a:bodyPr>
          <a:lstStyle/>
          <a:p>
            <a:pPr lvl="0" algn="just">
              <a:spcBef>
                <a:spcPts val="600"/>
              </a:spcBef>
              <a:defRPr/>
            </a:pPr>
            <a:r>
              <a:rPr lang="as-IN" sz="2000" b="1" dirty="0">
                <a:solidFill>
                  <a:prstClr val="black"/>
                </a:solidFill>
              </a:rPr>
              <a:t>পৌল তাদের জন্য প্রার্থনা করেছিলেন যেন তারা মন্দ কাজ করা বন্ধ করে ভালো কাজ করে এবং সিদ্ধতা লাভ করে (২ করিন্থীয় ১৩:৭-৯)।</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E5B923D3-149F-BC93-8838-E6C206ADE580}"/>
              </a:ext>
            </a:extLst>
          </p:cNvPr>
          <p:cNvSpPr txBox="1"/>
          <p:nvPr/>
        </p:nvSpPr>
        <p:spPr>
          <a:xfrm>
            <a:off x="2840476" y="4951823"/>
            <a:ext cx="5009745" cy="1015663"/>
          </a:xfrm>
          <a:prstGeom prst="rect">
            <a:avLst/>
          </a:prstGeom>
          <a:noFill/>
        </p:spPr>
        <p:txBody>
          <a:bodyPr wrap="square">
            <a:spAutoFit/>
          </a:bodyPr>
          <a:lstStyle/>
          <a:p>
            <a:pPr lvl="0" algn="just">
              <a:spcBef>
                <a:spcPts val="600"/>
              </a:spcBef>
              <a:defRPr/>
            </a:pPr>
            <a:r>
              <a:rPr lang="as-IN" sz="2000" b="1" dirty="0">
                <a:solidFill>
                  <a:prstClr val="black"/>
                </a:solidFill>
              </a:rPr>
              <a:t>তাই, সেই সময় আসার আগেই করিন্থীয়দের উচিত নিজেদের বিষয়ে গভীরভাবে চিন্তা ও পরীক্ষা-নিরীক্ষা করা (২ করিন্থীয় ১৩:৫)।</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CuadroTexto 6">
            <a:extLst>
              <a:ext uri="{FF2B5EF4-FFF2-40B4-BE49-F238E27FC236}">
                <a16:creationId xmlns:a16="http://schemas.microsoft.com/office/drawing/2014/main" id="{EFF17DB4-5834-BD1C-EE6E-FF1F258F027F}"/>
              </a:ext>
            </a:extLst>
          </p:cNvPr>
          <p:cNvSpPr txBox="1"/>
          <p:nvPr/>
        </p:nvSpPr>
        <p:spPr>
          <a:xfrm>
            <a:off x="2840476" y="3321395"/>
            <a:ext cx="5009745" cy="1631216"/>
          </a:xfrm>
          <a:prstGeom prst="rect">
            <a:avLst/>
          </a:prstGeom>
          <a:noFill/>
        </p:spPr>
        <p:txBody>
          <a:bodyPr wrap="square">
            <a:spAutoFit/>
          </a:bodyPr>
          <a:lstStyle/>
          <a:p>
            <a:pPr lvl="0">
              <a:spcBef>
                <a:spcPts val="600"/>
              </a:spcBef>
              <a:defRPr/>
            </a:pPr>
            <a:r>
              <a:rPr lang="as-IN" sz="2000" b="1" dirty="0">
                <a:solidFill>
                  <a:prstClr val="black"/>
                </a:solidFill>
              </a:rPr>
              <a:t>তাঁর আশঙ্কা ছিল যে, সেখানে পৌঁছালে তিনি হয়তো তাঁদের কলহ ও নানাবিধ পাপের মধ্যে দেখতে পাবেন। অনুশোচনাহীন পাপীদের জন্য তাঁকে হয়তো কাঁদতে হবে—এই আশঙ্কাই তিনি করছিলেন (২ করিন্থীয় ১২:২০-২১)।</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21644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145">
                                          <p:stCondLst>
                                            <p:cond delay="0"/>
                                          </p:stCondLst>
                                        </p:cTn>
                                        <p:tgtEl>
                                          <p:spTgt spid="5"/>
                                        </p:tgtEl>
                                      </p:cBhvr>
                                    </p:animEffect>
                                    <p:anim calcmode="lin" valueType="num">
                                      <p:cBhvr>
                                        <p:cTn id="17" dur="456"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5"/>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5"/>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5"/>
                                        </p:tgtEl>
                                        <p:attrNameLst>
                                          <p:attrName>ppt_y</p:attrName>
                                        </p:attrNameLst>
                                      </p:cBhvr>
                                      <p:tavLst>
                                        <p:tav tm="0" fmla="#ppt_y-sin(pi*$)/81">
                                          <p:val>
                                            <p:fltVal val="0"/>
                                          </p:val>
                                        </p:tav>
                                        <p:tav tm="100000">
                                          <p:val>
                                            <p:fltVal val="1"/>
                                          </p:val>
                                        </p:tav>
                                      </p:tavLst>
                                    </p:anim>
                                    <p:animScale>
                                      <p:cBhvr>
                                        <p:cTn id="22" dur="7">
                                          <p:stCondLst>
                                            <p:cond delay="162"/>
                                          </p:stCondLst>
                                        </p:cTn>
                                        <p:tgtEl>
                                          <p:spTgt spid="5"/>
                                        </p:tgtEl>
                                      </p:cBhvr>
                                      <p:to x="100000" y="60000"/>
                                    </p:animScale>
                                    <p:animScale>
                                      <p:cBhvr>
                                        <p:cTn id="23" dur="41" decel="50000">
                                          <p:stCondLst>
                                            <p:cond delay="169"/>
                                          </p:stCondLst>
                                        </p:cTn>
                                        <p:tgtEl>
                                          <p:spTgt spid="5"/>
                                        </p:tgtEl>
                                      </p:cBhvr>
                                      <p:to x="100000" y="100000"/>
                                    </p:animScale>
                                    <p:animScale>
                                      <p:cBhvr>
                                        <p:cTn id="24" dur="7">
                                          <p:stCondLst>
                                            <p:cond delay="328"/>
                                          </p:stCondLst>
                                        </p:cTn>
                                        <p:tgtEl>
                                          <p:spTgt spid="5"/>
                                        </p:tgtEl>
                                      </p:cBhvr>
                                      <p:to x="100000" y="80000"/>
                                    </p:animScale>
                                    <p:animScale>
                                      <p:cBhvr>
                                        <p:cTn id="25" dur="41" decel="50000">
                                          <p:stCondLst>
                                            <p:cond delay="335"/>
                                          </p:stCondLst>
                                        </p:cTn>
                                        <p:tgtEl>
                                          <p:spTgt spid="5"/>
                                        </p:tgtEl>
                                      </p:cBhvr>
                                      <p:to x="100000" y="100000"/>
                                    </p:animScale>
                                    <p:animScale>
                                      <p:cBhvr>
                                        <p:cTn id="26" dur="7">
                                          <p:stCondLst>
                                            <p:cond delay="410"/>
                                          </p:stCondLst>
                                        </p:cTn>
                                        <p:tgtEl>
                                          <p:spTgt spid="5"/>
                                        </p:tgtEl>
                                      </p:cBhvr>
                                      <p:to x="100000" y="90000"/>
                                    </p:animScale>
                                    <p:animScale>
                                      <p:cBhvr>
                                        <p:cTn id="27" dur="41" decel="50000">
                                          <p:stCondLst>
                                            <p:cond delay="417"/>
                                          </p:stCondLst>
                                        </p:cTn>
                                        <p:tgtEl>
                                          <p:spTgt spid="5"/>
                                        </p:tgtEl>
                                      </p:cBhvr>
                                      <p:to x="100000" y="100000"/>
                                    </p:animScale>
                                    <p:animScale>
                                      <p:cBhvr>
                                        <p:cTn id="28" dur="7">
                                          <p:stCondLst>
                                            <p:cond delay="452"/>
                                          </p:stCondLst>
                                        </p:cTn>
                                        <p:tgtEl>
                                          <p:spTgt spid="5"/>
                                        </p:tgtEl>
                                      </p:cBhvr>
                                      <p:to x="100000" y="95000"/>
                                    </p:animScale>
                                    <p:animScale>
                                      <p:cBhvr>
                                        <p:cTn id="29" dur="41" decel="50000">
                                          <p:stCondLst>
                                            <p:cond delay="459"/>
                                          </p:stCondLst>
                                        </p:cTn>
                                        <p:tgtEl>
                                          <p:spTgt spid="5"/>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1000" fill="hold"/>
                                        <p:tgtEl>
                                          <p:spTgt spid="13"/>
                                        </p:tgtEl>
                                        <p:attrNameLst>
                                          <p:attrName>ppt_w</p:attrName>
                                        </p:attrNameLst>
                                      </p:cBhvr>
                                      <p:tavLst>
                                        <p:tav tm="0">
                                          <p:val>
                                            <p:strVal val="#ppt_w*0.70"/>
                                          </p:val>
                                        </p:tav>
                                        <p:tav tm="100000">
                                          <p:val>
                                            <p:strVal val="#ppt_w"/>
                                          </p:val>
                                        </p:tav>
                                      </p:tavLst>
                                    </p:anim>
                                    <p:anim calcmode="lin" valueType="num">
                                      <p:cBhvr>
                                        <p:cTn id="35" dur="1000" fill="hold"/>
                                        <p:tgtEl>
                                          <p:spTgt spid="13"/>
                                        </p:tgtEl>
                                        <p:attrNameLst>
                                          <p:attrName>ppt_h</p:attrName>
                                        </p:attrNameLst>
                                      </p:cBhvr>
                                      <p:tavLst>
                                        <p:tav tm="0">
                                          <p:val>
                                            <p:strVal val="#ppt_h"/>
                                          </p:val>
                                        </p:tav>
                                        <p:tav tm="100000">
                                          <p:val>
                                            <p:strVal val="#ppt_h"/>
                                          </p:val>
                                        </p:tav>
                                      </p:tavLst>
                                    </p:anim>
                                    <p:animEffect transition="in" filter="fade">
                                      <p:cBhvr>
                                        <p:cTn id="36" dur="1000"/>
                                        <p:tgtEl>
                                          <p:spTgt spid="13"/>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42" fill="hold"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barn(outHorizontal)">
                                      <p:cBhvr>
                                        <p:cTn id="45" dur="500"/>
                                        <p:tgtEl>
                                          <p:spTgt spid="17"/>
                                        </p:tgtEl>
                                      </p:cBhvr>
                                    </p:animEffect>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left)">
                                      <p:cBhvr>
                                        <p:cTn id="49" dur="500"/>
                                        <p:tgtEl>
                                          <p:spTgt spid="19"/>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wipe(left)">
                                      <p:cBhvr>
                                        <p:cTn id="54" dur="500"/>
                                        <p:tgtEl>
                                          <p:spTgt spid="7"/>
                                        </p:tgtEl>
                                      </p:cBhvr>
                                    </p:animEffect>
                                  </p:childTnLst>
                                </p:cTn>
                              </p:par>
                            </p:childTnLst>
                          </p:cTn>
                        </p:par>
                      </p:childTnLst>
                    </p:cTn>
                  </p:par>
                  <p:par>
                    <p:cTn id="55" fill="hold">
                      <p:stCondLst>
                        <p:cond delay="indefinite"/>
                      </p:stCondLst>
                      <p:childTnLst>
                        <p:par>
                          <p:cTn id="56" fill="hold">
                            <p:stCondLst>
                              <p:cond delay="0"/>
                            </p:stCondLst>
                            <p:childTnLst>
                              <p:par>
                                <p:cTn id="57" presetID="55" presetClass="entr" presetSubtype="0" fill="hold" nodeType="click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p:cTn id="59" dur="1000" fill="hold"/>
                                        <p:tgtEl>
                                          <p:spTgt spid="15"/>
                                        </p:tgtEl>
                                        <p:attrNameLst>
                                          <p:attrName>ppt_w</p:attrName>
                                        </p:attrNameLst>
                                      </p:cBhvr>
                                      <p:tavLst>
                                        <p:tav tm="0">
                                          <p:val>
                                            <p:strVal val="#ppt_w*0.70"/>
                                          </p:val>
                                        </p:tav>
                                        <p:tav tm="100000">
                                          <p:val>
                                            <p:strVal val="#ppt_w"/>
                                          </p:val>
                                        </p:tav>
                                      </p:tavLst>
                                    </p:anim>
                                    <p:anim calcmode="lin" valueType="num">
                                      <p:cBhvr>
                                        <p:cTn id="60" dur="1000" fill="hold"/>
                                        <p:tgtEl>
                                          <p:spTgt spid="15"/>
                                        </p:tgtEl>
                                        <p:attrNameLst>
                                          <p:attrName>ppt_h</p:attrName>
                                        </p:attrNameLst>
                                      </p:cBhvr>
                                      <p:tavLst>
                                        <p:tav tm="0">
                                          <p:val>
                                            <p:strVal val="#ppt_h"/>
                                          </p:val>
                                        </p:tav>
                                        <p:tav tm="100000">
                                          <p:val>
                                            <p:strVal val="#ppt_h"/>
                                          </p:val>
                                        </p:tav>
                                      </p:tavLst>
                                    </p:anim>
                                    <p:animEffect transition="in" filter="fade">
                                      <p:cBhvr>
                                        <p:cTn id="61" dur="1000"/>
                                        <p:tgtEl>
                                          <p:spTgt spid="15"/>
                                        </p:tgtEl>
                                      </p:cBhvr>
                                    </p:animEffect>
                                  </p:childTnLst>
                                </p:cTn>
                              </p:par>
                            </p:childTnLst>
                          </p:cTn>
                        </p:par>
                        <p:par>
                          <p:cTn id="62" fill="hold">
                            <p:stCondLst>
                              <p:cond delay="1000"/>
                            </p:stCondLst>
                            <p:childTnLst>
                              <p:par>
                                <p:cTn id="63" presetID="22" presetClass="entr" presetSubtype="8" fill="hold" grpId="0" nodeType="afterEffect">
                                  <p:stCondLst>
                                    <p:cond delay="0"/>
                                  </p:stCondLst>
                                  <p:childTnLst>
                                    <p:set>
                                      <p:cBhvr>
                                        <p:cTn id="64" dur="1" fill="hold">
                                          <p:stCondLst>
                                            <p:cond delay="0"/>
                                          </p:stCondLst>
                                        </p:cTn>
                                        <p:tgtEl>
                                          <p:spTgt spid="4"/>
                                        </p:tgtEl>
                                        <p:attrNameLst>
                                          <p:attrName>style.visibility</p:attrName>
                                        </p:attrNameLst>
                                      </p:cBhvr>
                                      <p:to>
                                        <p:strVal val="visible"/>
                                      </p:to>
                                    </p:set>
                                    <p:animEffect transition="in" filter="wipe(left)">
                                      <p:cBhvr>
                                        <p:cTn id="65" dur="500"/>
                                        <p:tgtEl>
                                          <p:spTgt spid="4"/>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wipe(left)">
                                      <p:cBhvr>
                                        <p:cTn id="7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9" grpId="0"/>
      <p:bldP spid="19" grpId="0"/>
      <p:bldP spid="21" grpId="0"/>
      <p:bldP spid="4"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D4DC59A-483E-FBB8-9FFE-709E0A824E0F}"/>
              </a:ext>
            </a:extLst>
          </p:cNvPr>
          <p:cNvSpPr txBox="1"/>
          <p:nvPr/>
        </p:nvSpPr>
        <p:spPr>
          <a:xfrm>
            <a:off x="1707356" y="557243"/>
            <a:ext cx="9041708" cy="5262979"/>
          </a:xfrm>
          <a:prstGeom prst="rect">
            <a:avLst/>
          </a:prstGeom>
          <a:noFill/>
        </p:spPr>
        <p:txBody>
          <a:bodyPr wrap="square">
            <a:spAutoFit/>
          </a:bodyPr>
          <a:lstStyle/>
          <a:p>
            <a:pPr lvl="0" algn="just">
              <a:spcBef>
                <a:spcPts val="600"/>
              </a:spcBef>
              <a:defRPr/>
            </a:pPr>
            <a:r>
              <a:rPr lang="as-IN" sz="2800" b="1" dirty="0">
                <a:solidFill>
                  <a:prstClr val="black"/>
                </a:solidFill>
                <a:latin typeface="Constantia" panose="02030602050306030303" pitchFamily="18" charset="0"/>
              </a:rPr>
              <a:t>"ঈশ্বরের লোকেদেরকে মিথ্যা শিক্ষকদের প্রভাব এবং অন্ধকারের আত্মাদের প্রতারণামূলক শক্তির বিরুদ্ধে তাদের সুরক্ষা হিসাবে শাস্ত্রের দিকে নির্দেশ দেওয়া হয়েছে। শয়তান মানুষকে বাইবেলের জ্ঞান অর্জন থেকে বিরত রাখার জন্য সমস্ত সম্ভাব্য যন্ত্র ব্যবহার করে; কারণ এর সরল উচ্চারণগুলি তার প্রতারণা প্রকাশ করে। ঈশ্বরের কাজের প্রতিটি পুনরুজ্জীবনে, মন্দের রাজপুত্র এখন তার কর্মকাণ্ডের জন্য আরও উত্তেজনাপূর্ণ। খ্রীষ্ট এবং তাঁর অনুসারীদের বিরুদ্ধে চূড়ান্ত সংগ্রামের প্রচেষ্টা [...] নকলটি সত্যের সাথে সাদৃশ্যপূর্ণ হবে যে তাদের মধ্যে পার্থক্য করা অসম্ভব হবে তাদের সাক্ষ্য দ্বারা প্রতিটি বিবৃতি এবং প্রতিটি অলৌকিকতা পরীক্ষা করা উচিত।</a:t>
            </a:r>
            <a:endParaRPr kumimoji="0" lang="en-US" sz="2800" b="1" i="0" u="none" strike="noStrike" kern="1200" cap="none" spc="0" normalizeH="0" baseline="0" noProof="0" dirty="0">
              <a:ln>
                <a:noFill/>
              </a:ln>
              <a:solidFill>
                <a:prstClr val="black"/>
              </a:solidFill>
              <a:effectLst/>
              <a:uLnTx/>
              <a:uFillTx/>
              <a:latin typeface="Constantia" panose="02030602050306030303" pitchFamily="18" charset="0"/>
            </a:endParaRPr>
          </a:p>
        </p:txBody>
      </p:sp>
      <p:sp>
        <p:nvSpPr>
          <p:cNvPr id="4" name="CuadroTexto 3">
            <a:extLst>
              <a:ext uri="{FF2B5EF4-FFF2-40B4-BE49-F238E27FC236}">
                <a16:creationId xmlns:a16="http://schemas.microsoft.com/office/drawing/2014/main" id="{A29A2DCA-7926-A37C-2662-3C0041C85CE9}"/>
              </a:ext>
            </a:extLst>
          </p:cNvPr>
          <p:cNvSpPr txBox="1"/>
          <p:nvPr/>
        </p:nvSpPr>
        <p:spPr>
          <a:xfrm>
            <a:off x="7173004" y="6081832"/>
            <a:ext cx="3506858"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black"/>
                </a:solidFill>
                <a:effectLst/>
                <a:uLnTx/>
                <a:uFillTx/>
                <a:latin typeface="Aptos" panose="02110004020202020204"/>
                <a:ea typeface="+mn-ea"/>
                <a:cs typeface="+mn-cs"/>
              </a:rPr>
              <a:t>EGW</a:t>
            </a: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 (The Great Controversy, p. 593)</a:t>
            </a:r>
          </a:p>
        </p:txBody>
      </p:sp>
    </p:spTree>
    <p:extLst>
      <p:ext uri="{BB962C8B-B14F-4D97-AF65-F5344CB8AC3E}">
        <p14:creationId xmlns:p14="http://schemas.microsoft.com/office/powerpoint/2010/main" val="1782180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1_Tema de Office">
  <a:themeElements>
    <a:clrScheme name="Personalizado 10">
      <a:dk1>
        <a:sysClr val="windowText" lastClr="000000"/>
      </a:dk1>
      <a:lt1>
        <a:sysClr val="window" lastClr="FFFFFF"/>
      </a:lt1>
      <a:dk2>
        <a:srgbClr val="44546A"/>
      </a:dk2>
      <a:lt2>
        <a:srgbClr val="E7E6E6"/>
      </a:lt2>
      <a:accent1>
        <a:srgbClr val="2DCADB"/>
      </a:accent1>
      <a:accent2>
        <a:srgbClr val="F4642A"/>
      </a:accent2>
      <a:accent3>
        <a:srgbClr val="5CEE74"/>
      </a:accent3>
      <a:accent4>
        <a:srgbClr val="FBD805"/>
      </a:accent4>
      <a:accent5>
        <a:srgbClr val="C953DD"/>
      </a:accent5>
      <a:accent6>
        <a:srgbClr val="D42420"/>
      </a:accent6>
      <a:hlink>
        <a:srgbClr val="0740BF"/>
      </a:hlink>
      <a:folHlink>
        <a:srgbClr val="A75E3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624</TotalTime>
  <Words>1293</Words>
  <Application>Microsoft Office PowerPoint</Application>
  <PresentationFormat>Panorámica</PresentationFormat>
  <Paragraphs>62</Paragraphs>
  <Slides>11</Slides>
  <Notes>7</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11</vt:i4>
      </vt:variant>
    </vt:vector>
  </HeadingPairs>
  <TitlesOfParts>
    <vt:vector size="19" baseType="lpstr">
      <vt:lpstr>Aptos</vt:lpstr>
      <vt:lpstr>Aptos Display</vt:lpstr>
      <vt:lpstr>Arial</vt:lpstr>
      <vt:lpstr>Calibri</vt:lpstr>
      <vt:lpstr>Comic Sans MS</vt:lpstr>
      <vt:lpstr>Constantia</vt:lpstr>
      <vt:lpstr>1_Tema de Office</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JAIR</dc:creator>
  <cp:lastModifiedBy>Sergio</cp:lastModifiedBy>
  <cp:revision>24</cp:revision>
  <dcterms:created xsi:type="dcterms:W3CDTF">2026-08-18T22:37:24Z</dcterms:created>
  <dcterms:modified xsi:type="dcterms:W3CDTF">2026-09-10T20:01:17Z</dcterms:modified>
</cp:coreProperties>
</file>