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81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43849" y="435188"/>
            <a:ext cx="40607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as-I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পিতা যেমন আমাকে প্রেম করিয়াছেন, আমিও তেমনি তোমাদিগকে প্রেম করিয়াছি; তোমরা আমার প্রেমে অবস্থিতি কর।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5E33F7-AF88-E43B-DF0F-2199065F07D9}"/>
              </a:ext>
            </a:extLst>
          </p:cNvPr>
          <p:cNvSpPr txBox="1"/>
          <p:nvPr/>
        </p:nvSpPr>
        <p:spPr>
          <a:xfrm>
            <a:off x="8972550" y="6079641"/>
            <a:ext cx="303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as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Vrinda" panose="020B0502040204020203" pitchFamily="34" charset="0"/>
              </a:rPr>
              <a:t>যোহন ১৫:৯ পদ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6040547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as-IN" sz="3600" b="1" dirty="0">
                <a:solidFill>
                  <a:srgbClr val="B24232"/>
                </a:solidFill>
                <a:latin typeface="Comic Sans MS" panose="030F0702030302020204" pitchFamily="66" charset="0"/>
              </a:rPr>
              <a:t>যদি আমরা আপন আপন পাপ স্বীকার করি, তিনি বিশ্বস্ত ও ধার্মিক, সুতরাং আমাদের পাপ সকল মোচন করিবেন, এবং আমাদিগকে সমস্ত অধার্মিকতা হইতে শুচি করিবেন।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</a:t>
            </a:r>
            <a:r>
              <a:rPr lang="as-IN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১ যোহন ১:৯ পদ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68794" y="161434"/>
            <a:ext cx="6181726" cy="27084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as-IN" sz="2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কেবল তাহা নয়, কিন্তু নানাবিধ ক্লেশেও শ্লাঘা করিতেছি, ॥ভ * আইস, আমরা শ্লাঘা করি। * কারণ আমরা জানি, ক্লেশ ধৈর্যকে,ধৈর্য পরীক্ষাসিদ্ধতাকে এবং পরীক্ষাসিদ্ধতা প্রত্যাশাকে উৎপন্ন করে;আর প্রত্যাশা লজ্জাজনক হয় না, যেহেতু আমাদিগকে দত্ত পবিত্র আত্মা দ্বারা ঈশ্বরের প্রেম আমাদের হৃদয়ে সেচিত হইয়াছে।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as-IN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রোমীয় ৫:৩-৫ পদ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04799" y="237817"/>
            <a:ext cx="4257675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প্রভু সদাপ্রভু আমাকে শিক্ষাগ্রাহীদের জিহ্বা দিয়াছেন, যেন আমি বুঝিতে পারি, কিরূপে ক্লান্ত লোককে বাক্য দ্বারা সুস্থির করিতে হয়; তিনি প্রভাতে প্রভাতে জাগরিত করেন, আমার কর্ণ জাগরিত করেন, যেন আমি শিক্ষাগ্রাহীদের ন্যায় শুনিতে পাই।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যিশাইয় ৫০:৪পদ 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61838" y="597183"/>
            <a:ext cx="523966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প্রিয়তমেরা, এখন আমরা ঈশ্বরের সন্তান; এবং কি হইব, তাহা এই পর্যন্ত প্রকাশিত হয় নাই। আমরা জানি, তিনি যখন প্রকাশিত হইবেন, ॥ভ * (বা) তাহা যখন প্রকাশিত হইবে। * তখন আমরা তাঁহার সমরূপ হইব; কারণ তিনি যেমন আছেন, তাঁহাকে তেমনি দেখিতে পাইব।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১ যোহন ৩:২ পদ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57861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as-IN" sz="36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আর ইহাই অনন্ত জীবন যে, তাহারা তোমাকে, একমাত্র সত্যময় ঈশ্বরকে, এবং তুমি যাঁহাকে পাঠাইয়াছ, তাঁহাকে, যীশু খ্রীষ্টকে, জানিতে পায়।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as-IN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যোহন ১৭:৩ পদ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838641"/>
            <a:ext cx="279128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কেননা যে কেহ আপনাকে উচ্চ করে, তাহাকে নত করা যাইবে, আর যে কেহ আপনাকে নত করে, তাহাকে উচ্চ করা যাইবে।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লূক ১৪:১১ পদ 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628412"/>
            <a:ext cx="8591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as-IN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কেননা ঈশ্বরের বাক্য জীবন্ত ও কার্যসাধক, এবং সমস্ত দ্বিধার খড়্‌গ অপেক্ষা তীক্ষ্ণ, এবং প্রাণ ও আত্মা, গ্রন্থি ও মজ্জা, এই সকলের বিভেদ পর্যন্ত মর্মভেদী, এবং হৃদয়ের চিন্তা ও বিবেচনার সূক্ষ্ম বিচারক;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as-IN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ইব্রীয় ৪:১২ পদ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07707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as-IN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তাহা নিষ্ফল হইয়া আমার কাছে ফিরিয়া আসিবে না, কিন্তু আমি যাহা ইচ্ছা করি, তাহা সম্পন্ন করিবে, এবং যে জন্য তাহা প্রেরণ করি, সেই বিষয়ে সিদ্ধার্থ হইবে।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</a:t>
            </a:r>
            <a:r>
              <a:rPr lang="as-IN" b="1" dirty="0">
                <a:solidFill>
                  <a:srgbClr val="E4CE84"/>
                </a:solidFill>
                <a:latin typeface="Comic Sans MS" panose="030F0702030302020204" pitchFamily="66" charset="0"/>
              </a:rPr>
              <a:t>যিশাইয় ৫৫:১১ পদ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548625" y="96747"/>
            <a:ext cx="7922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আমি সদাপ্রভুকে প্রেম করি,</a:t>
            </a:r>
          </a:p>
          <a:p>
            <a:pPr algn="ctr"/>
            <a:r>
              <a:rPr lang="as-IN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কারণ তিনি শুনেন আমার রব ও আমার বিনতি।</a:t>
            </a:r>
          </a:p>
          <a:p>
            <a:pPr algn="ctr"/>
            <a:r>
              <a:rPr lang="as-IN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তিনি আমার প্রতি কর্ণপাত করিয়াছেন,</a:t>
            </a:r>
          </a:p>
          <a:p>
            <a:pPr algn="ctr"/>
            <a:r>
              <a:rPr lang="as-IN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তজ্জন্য আমি যাবজ্জীবন তাঁহাকে ডাকিব।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গীতসংহিতা ১১৬:১,২</a:t>
            </a:r>
            <a:r>
              <a:rPr lang="en-U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as-IN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পদ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16018" y="411816"/>
            <a:ext cx="4679667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as-I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হে লোক সকল, সতত তাঁহাতে নির্ভর কর,</a:t>
            </a:r>
          </a:p>
          <a:p>
            <a:pPr algn="ctr"/>
            <a:r>
              <a:rPr lang="as-I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তাঁহারই সম্মুখে তোমাদের মনের কথা ভাঙ্গিয়া বল;</a:t>
            </a:r>
          </a:p>
          <a:p>
            <a:pPr algn="ctr"/>
            <a:r>
              <a:rPr lang="as-I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ঈশ্বরই আমাদের আশ্রয়।</a:t>
            </a:r>
            <a:r>
              <a:rPr lang="es-E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as-IN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গীতসংহিতা ৬২:৮ পদ </a:t>
            </a:r>
            <a:r>
              <a:rPr lang="es-E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289890" y="1020647"/>
            <a:ext cx="3810000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আর বিশ্বাস প্রত্যাশিত বিষয়ের নিশ্চয়জ্ঞান, অদৃশ্য বিষয়ের প্র্রমাণপ্রাপ্তি।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ইব্রীয় ১১:১ পদ 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107303"/>
            <a:ext cx="5915080" cy="46320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as-IN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আমি তোমার নিদেশমালা কখনও ভুলিয়া যাইব না,</a:t>
            </a:r>
          </a:p>
          <a:p>
            <a:pPr algn="ctr"/>
            <a:r>
              <a:rPr lang="as-IN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কারণ তদ্দ্বারা তুমি আমাকে সঞ্জীবিত করিয়াছ।</a:t>
            </a:r>
          </a:p>
          <a:p>
            <a:pPr algn="ctr"/>
            <a:r>
              <a:rPr lang="as-IN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আমি তোমারই, আমাকে পরিত্রাণ কর;</a:t>
            </a:r>
          </a:p>
          <a:p>
            <a:pPr algn="ctr"/>
            <a:r>
              <a:rPr lang="as-IN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কারণ আমি তব নিদেশমালার অন্বেষণ করিয়াছি।</a:t>
            </a:r>
            <a:r>
              <a:rPr lang="es-ES" sz="32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as-IN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গীতসংহিতা ১১৯:৯৩, ৯৪ পদ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495</Words>
  <Application>Microsoft Office PowerPoint</Application>
  <PresentationFormat>Panorámica</PresentationFormat>
  <Paragraphs>33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59</cp:revision>
  <dcterms:created xsi:type="dcterms:W3CDTF">2026-02-28T07:06:44Z</dcterms:created>
  <dcterms:modified xsi:type="dcterms:W3CDTF">2026-03-16T14:30:34Z</dcterms:modified>
</cp:coreProperties>
</file>