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2" r:id="rId2"/>
    <p:sldId id="273" r:id="rId3"/>
    <p:sldId id="260" r:id="rId4"/>
    <p:sldId id="261" r:id="rId5"/>
    <p:sldId id="262" r:id="rId6"/>
    <p:sldId id="263" r:id="rId7"/>
    <p:sldId id="264" r:id="rId8"/>
    <p:sldId id="265" r:id="rId9"/>
    <p:sldId id="266" r:id="rId10"/>
    <p:sldId id="267" r:id="rId11"/>
    <p:sldId id="268" r:id="rId12"/>
    <p:sldId id="269" r:id="rId13"/>
    <p:sldId id="270"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423"/>
    <a:srgbClr val="6A5238"/>
    <a:srgbClr val="72361A"/>
    <a:srgbClr val="FFFAD4"/>
    <a:srgbClr val="FDF6A2"/>
    <a:srgbClr val="F4DCAC"/>
    <a:srgbClr val="725536"/>
    <a:srgbClr val="8A6842"/>
    <a:srgbClr val="A57D4F"/>
    <a:srgbClr val="EEF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697"/>
  </p:normalViewPr>
  <p:slideViewPr>
    <p:cSldViewPr snapToGrid="0">
      <p:cViewPr varScale="1">
        <p:scale>
          <a:sx n="108" d="100"/>
          <a:sy n="108" d="100"/>
        </p:scale>
        <p:origin x="68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ED4CD6-1F3B-8502-D896-DC3AE8920DA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6164831-8A2F-3F93-AEF9-F8E02BAB3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D0DA21A-46D9-18CE-5959-102424A384F9}"/>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5" name="Marcador de pie de página 4">
            <a:extLst>
              <a:ext uri="{FF2B5EF4-FFF2-40B4-BE49-F238E27FC236}">
                <a16:creationId xmlns:a16="http://schemas.microsoft.com/office/drawing/2014/main" id="{1AB766FB-8C06-F9F0-1AE4-56F9718FD2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704C699-18F4-808B-8BB7-8CF3FA0B3333}"/>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2702539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801476-4004-D5A8-1511-CDA01E0AD7B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CDC663F-0104-19E0-B192-A2D8C49B6A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9848E19-9994-1A13-9FAF-B29E16B361AF}"/>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5" name="Marcador de pie de página 4">
            <a:extLst>
              <a:ext uri="{FF2B5EF4-FFF2-40B4-BE49-F238E27FC236}">
                <a16:creationId xmlns:a16="http://schemas.microsoft.com/office/drawing/2014/main" id="{A61AAD14-19C2-AF1C-4099-7A5EAD20C4C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AE6304B-39E9-1143-2C3E-E1B2A10F1E95}"/>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4142727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103BC7B-FEC0-FC5B-52E8-1997368D81D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C82ACB5-F9EB-AE7D-4FF9-143407316D9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4589F9C-46C0-5E77-599E-7437FE5F568F}"/>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5" name="Marcador de pie de página 4">
            <a:extLst>
              <a:ext uri="{FF2B5EF4-FFF2-40B4-BE49-F238E27FC236}">
                <a16:creationId xmlns:a16="http://schemas.microsoft.com/office/drawing/2014/main" id="{464511A5-D9FB-AA88-9794-93BA52A9B00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C18FF7-742A-FB32-28EE-5D4DBC91DADF}"/>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1600581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555DB7-A943-99A8-3923-11506A55C8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9A6F186-FAD3-6F29-66BA-2D88AF540CC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03897A7-A164-377A-021C-8A3468A3E41C}"/>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5" name="Marcador de pie de página 4">
            <a:extLst>
              <a:ext uri="{FF2B5EF4-FFF2-40B4-BE49-F238E27FC236}">
                <a16:creationId xmlns:a16="http://schemas.microsoft.com/office/drawing/2014/main" id="{4C955EA1-AF0E-E8FC-93FA-1981410C76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DBE132-3CFE-4939-F8B9-86F239B3C3D3}"/>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410570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82D607-BE55-DB32-D2D2-E00BA34175F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AEDB960-B3EC-8FC5-17CF-E9398986E8F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7F8D580-654B-975B-46D6-66586B887691}"/>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5" name="Marcador de pie de página 4">
            <a:extLst>
              <a:ext uri="{FF2B5EF4-FFF2-40B4-BE49-F238E27FC236}">
                <a16:creationId xmlns:a16="http://schemas.microsoft.com/office/drawing/2014/main" id="{13AA898C-8E64-79AD-D6FF-6631197502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5158491-5D86-C1C5-8913-D27ABADB5F0D}"/>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311846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50101-366C-EC97-D136-19F7F0EB3B9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0BEC31-675D-8111-B406-FB4A28F7C52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3FCAA30-8DAB-3478-919F-5D5E17AB2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EE7660-4A5D-8295-49D8-948C10ACEA77}"/>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6" name="Marcador de pie de página 5">
            <a:extLst>
              <a:ext uri="{FF2B5EF4-FFF2-40B4-BE49-F238E27FC236}">
                <a16:creationId xmlns:a16="http://schemas.microsoft.com/office/drawing/2014/main" id="{EEC1CE3C-9C83-24AA-6994-7679CE44DFC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5BB2CA-A213-CC71-2C39-60D6CE1C7820}"/>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1977889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B26DE9-213D-89AA-A526-5A20F3C83F6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B36E6A-FD46-7A82-202B-D0324BA140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EB56C2-632F-2E14-9DF9-88A18ECE711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84027A6-6C60-6306-985E-0313793342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E867ABC-E540-0A46-4FFA-26A05F72D15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1DFABA3-FFAE-4032-E0D4-4DC18A7F9BF8}"/>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8" name="Marcador de pie de página 7">
            <a:extLst>
              <a:ext uri="{FF2B5EF4-FFF2-40B4-BE49-F238E27FC236}">
                <a16:creationId xmlns:a16="http://schemas.microsoft.com/office/drawing/2014/main" id="{9BC3744A-46CF-87F8-D181-81F3ABD08A5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E004905-32C6-EC24-4394-E1B09F07FEB7}"/>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1487118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5369C8-36F8-BA8A-D1C4-5F7810A9F86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381B7BD-AAEB-6F27-E3AF-E35D4FC05208}"/>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4" name="Marcador de pie de página 3">
            <a:extLst>
              <a:ext uri="{FF2B5EF4-FFF2-40B4-BE49-F238E27FC236}">
                <a16:creationId xmlns:a16="http://schemas.microsoft.com/office/drawing/2014/main" id="{3A092C51-CF27-37A1-92AD-5601F99326B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C9ADD54-ABCA-6D73-9920-96BA712C3581}"/>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152482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BECA377-C25E-D09D-EE1C-1B06F30D109D}"/>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3" name="Marcador de pie de página 2">
            <a:extLst>
              <a:ext uri="{FF2B5EF4-FFF2-40B4-BE49-F238E27FC236}">
                <a16:creationId xmlns:a16="http://schemas.microsoft.com/office/drawing/2014/main" id="{B5679926-94E8-FA67-9B39-03F6834C7B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6486CC9-697B-0194-BB0A-C143A0AA1BF6}"/>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123875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CC607-703A-4EC1-333A-98D94BA2CBC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5278F2F-0639-62B1-36D8-E120003C5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82E877E-0FA1-E2F0-1685-DEA4ED926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E04787-6672-74D3-DB99-6BAA6FA7D036}"/>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6" name="Marcador de pie de página 5">
            <a:extLst>
              <a:ext uri="{FF2B5EF4-FFF2-40B4-BE49-F238E27FC236}">
                <a16:creationId xmlns:a16="http://schemas.microsoft.com/office/drawing/2014/main" id="{407F2A63-5480-FA25-88D0-F9B906B6D59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26DC4F7-734F-1326-4E66-8815AF81B943}"/>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323690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F9307-BB53-E927-6BA6-274EB6338E8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1737C21-51EC-34A0-D339-321B2D5B0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54E7E5-4152-9C9F-36C7-62AF74423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51225B0-E0C4-B057-68BA-1C6FE7D09E42}"/>
              </a:ext>
            </a:extLst>
          </p:cNvPr>
          <p:cNvSpPr>
            <a:spLocks noGrp="1"/>
          </p:cNvSpPr>
          <p:nvPr>
            <p:ph type="dt" sz="half" idx="10"/>
          </p:nvPr>
        </p:nvSpPr>
        <p:spPr/>
        <p:txBody>
          <a:bodyPr/>
          <a:lstStyle/>
          <a:p>
            <a:fld id="{4A057FF9-8B9C-473F-918D-2A10E69BC4BD}" type="datetimeFigureOut">
              <a:rPr lang="es-ES" smtClean="0"/>
              <a:t>20/6/26</a:t>
            </a:fld>
            <a:endParaRPr lang="es-ES"/>
          </a:p>
        </p:txBody>
      </p:sp>
      <p:sp>
        <p:nvSpPr>
          <p:cNvPr id="6" name="Marcador de pie de página 5">
            <a:extLst>
              <a:ext uri="{FF2B5EF4-FFF2-40B4-BE49-F238E27FC236}">
                <a16:creationId xmlns:a16="http://schemas.microsoft.com/office/drawing/2014/main" id="{E3E52CB0-23A1-34E4-74C2-6B5E412017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90DBC43-36A5-2E76-2673-6D9AD2BBBCA0}"/>
              </a:ext>
            </a:extLst>
          </p:cNvPr>
          <p:cNvSpPr>
            <a:spLocks noGrp="1"/>
          </p:cNvSpPr>
          <p:nvPr>
            <p:ph type="sldNum" sz="quarter" idx="12"/>
          </p:nvPr>
        </p:nvSpPr>
        <p:spPr/>
        <p:txBody>
          <a:bodyPr/>
          <a:lstStyle/>
          <a:p>
            <a:fld id="{9708B9C2-8BC7-4B1B-BF5E-F269DBC37FAC}" type="slidenum">
              <a:rPr lang="es-ES" smtClean="0"/>
              <a:t>‹#›</a:t>
            </a:fld>
            <a:endParaRPr lang="es-ES"/>
          </a:p>
        </p:txBody>
      </p:sp>
    </p:spTree>
    <p:extLst>
      <p:ext uri="{BB962C8B-B14F-4D97-AF65-F5344CB8AC3E}">
        <p14:creationId xmlns:p14="http://schemas.microsoft.com/office/powerpoint/2010/main" val="2862124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9C2CCC-B09C-3D18-FA9B-83C216CD18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568D5D-0468-06D1-3D32-6EFD023BF6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95AC3EA-6176-0042-BAB7-5077EFAF07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057FF9-8B9C-473F-918D-2A10E69BC4BD}" type="datetimeFigureOut">
              <a:rPr lang="es-ES" smtClean="0"/>
              <a:t>20/6/26</a:t>
            </a:fld>
            <a:endParaRPr lang="es-ES"/>
          </a:p>
        </p:txBody>
      </p:sp>
      <p:sp>
        <p:nvSpPr>
          <p:cNvPr id="5" name="Marcador de pie de página 4">
            <a:extLst>
              <a:ext uri="{FF2B5EF4-FFF2-40B4-BE49-F238E27FC236}">
                <a16:creationId xmlns:a16="http://schemas.microsoft.com/office/drawing/2014/main" id="{B6AE9D4C-17FD-9998-0774-A73D367AE8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B06E17E-993D-6F2B-861E-E970FD9AA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08B9C2-8BC7-4B1B-BF5E-F269DBC37FAC}" type="slidenum">
              <a:rPr lang="es-ES" smtClean="0"/>
              <a:t>‹#›</a:t>
            </a:fld>
            <a:endParaRPr lang="es-ES"/>
          </a:p>
        </p:txBody>
      </p:sp>
    </p:spTree>
    <p:extLst>
      <p:ext uri="{BB962C8B-B14F-4D97-AF65-F5344CB8AC3E}">
        <p14:creationId xmlns:p14="http://schemas.microsoft.com/office/powerpoint/2010/main" val="1350169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1" y="132158"/>
            <a:ext cx="2790701" cy="5170646"/>
          </a:xfrm>
          <a:prstGeom prst="rect">
            <a:avLst/>
          </a:prstGeom>
          <a:noFill/>
        </p:spPr>
        <p:txBody>
          <a:bodyPr wrap="square">
            <a:spAutoFit/>
          </a:bodyPr>
          <a:lstStyle/>
          <a:p>
            <a:pPr algn="ctr"/>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as-IN" sz="2400" b="1" dirty="0">
                <a:solidFill>
                  <a:schemeClr val="bg1"/>
                </a:solidFill>
                <a:effectLst>
                  <a:outerShdw blurRad="38100" dist="38100" dir="2700000" algn="tl">
                    <a:srgbClr val="000000">
                      <a:alpha val="43137"/>
                    </a:srgbClr>
                  </a:outerShdw>
                </a:effectLst>
                <a:latin typeface="Comic Sans MS" panose="030F0702030302020204" pitchFamily="66" charset="0"/>
              </a:rPr>
              <a:t>আর প্রভু রাত্রিকালে দর্শনযোগে পৌলকে কহিলেন, ভয় করিও না, বরং কথা বল, নীরব থাকিও না;কারণ আমি তোমার সঙ্গে সঙ্গে আছি, তোমার ক্ষতি করণার্থে কেহই তোমাকে আক্রমণ করিবে না; কেননা এই নগরে আমার অনেক প্রজা আছে।</a:t>
            </a:r>
            <a:r>
              <a:rPr lang="en-US" sz="2400" b="1" dirty="0">
                <a:solidFill>
                  <a:schemeClr val="bg1"/>
                </a:solidFill>
                <a:effectLst>
                  <a:outerShdw blurRad="38100" dist="38100" dir="2700000" algn="tl">
                    <a:srgbClr val="000000">
                      <a:alpha val="43137"/>
                    </a:srgbClr>
                  </a:outerShdw>
                </a:effectLst>
                <a:latin typeface="Comic Sans MS" panose="030F0702030302020204" pitchFamily="66" charset="0"/>
              </a:rPr>
              <a:t>”</a:t>
            </a:r>
            <a:br>
              <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rPr>
            </a:b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as-IN" b="1" dirty="0">
                <a:solidFill>
                  <a:schemeClr val="bg1"/>
                </a:solidFill>
                <a:effectLst>
                  <a:outerShdw blurRad="38100" dist="38100" dir="2700000" algn="tl">
                    <a:srgbClr val="000000">
                      <a:alpha val="43137"/>
                    </a:srgbClr>
                  </a:outerShdw>
                </a:effectLst>
                <a:latin typeface="Comic Sans MS" panose="030F0702030302020204" pitchFamily="66" charset="0"/>
              </a:rPr>
              <a:t>প্রেরিত ১৮:৯, ১০</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endParaRPr lang="es-ES" sz="2400" b="1" dirty="0">
              <a:solidFill>
                <a:schemeClr val="bg1"/>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759527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17E224-E838-2D01-4AAA-13635A87757E}"/>
              </a:ext>
            </a:extLst>
          </p:cNvPr>
          <p:cNvSpPr txBox="1"/>
          <p:nvPr/>
        </p:nvSpPr>
        <p:spPr>
          <a:xfrm>
            <a:off x="2609850" y="0"/>
            <a:ext cx="7239000" cy="1415772"/>
          </a:xfrm>
          <a:prstGeom prst="rect">
            <a:avLst/>
          </a:prstGeom>
          <a:noFill/>
        </p:spPr>
        <p:txBody>
          <a:bodyPr wrap="square">
            <a:spAutoFit/>
          </a:bodyPr>
          <a:lstStyle/>
          <a:p>
            <a:pPr algn="ctr"/>
            <a:r>
              <a:rPr lang="en-US" b="1" dirty="0">
                <a:effectLst>
                  <a:glow rad="101600">
                    <a:srgbClr val="EEF1F5"/>
                  </a:glow>
                </a:effectLst>
                <a:latin typeface="Comic Sans MS" panose="030F0702030302020204" pitchFamily="66" charset="0"/>
              </a:rPr>
              <a:t>“</a:t>
            </a:r>
            <a:r>
              <a:rPr lang="as-IN" b="1" dirty="0">
                <a:effectLst>
                  <a:glow rad="101600">
                    <a:srgbClr val="EEF1F5"/>
                  </a:glow>
                </a:effectLst>
                <a:latin typeface="Comic Sans MS" panose="030F0702030302020204" pitchFamily="66" charset="0"/>
              </a:rPr>
              <a:t>আমরা সর্বপ্রকারে ক্লিষ্ট হইতেছি, কিন্তু সঙ্কটাপন্ন হই না; হতবুদ্ধি হইতেছি, কিন্তু নিরাশ হই না;তাড়িত হইতেছি, কিন্তু পরিত্যক্ত হই না; অধঃক্ষিপ্ত হইতেছি, কিন্তু বিনষ্ট হই না।আমরা সর্বদা এই দেহে যীশুর মৃত্যু বহন করিয়া বেড়াইতেছি, যেন যীশুর জীবনও আমাদের দেহে প্রকাশ পায়।</a:t>
            </a:r>
            <a:r>
              <a:rPr lang="en-US" b="1" dirty="0">
                <a:effectLst>
                  <a:glow rad="101600">
                    <a:srgbClr val="EEF1F5"/>
                  </a:glow>
                </a:effectLst>
                <a:latin typeface="Comic Sans MS" panose="030F0702030302020204" pitchFamily="66" charset="0"/>
              </a:rPr>
              <a:t>”</a:t>
            </a:r>
            <a:r>
              <a:rPr kumimoji="0" lang="es-ES" sz="14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a:t>
            </a:r>
            <a:r>
              <a:rPr lang="es-ES" sz="1400" b="1" dirty="0">
                <a:effectLst>
                  <a:glow rad="101600">
                    <a:srgbClr val="EEF1F5"/>
                  </a:glow>
                </a:effectLst>
                <a:latin typeface="Comic Sans MS" panose="030F0702030302020204" pitchFamily="66" charset="0"/>
              </a:rPr>
              <a:t>(</a:t>
            </a:r>
            <a:r>
              <a:rPr lang="as-IN" sz="1400" b="1" dirty="0">
                <a:effectLst>
                  <a:glow rad="101600">
                    <a:srgbClr val="EEF1F5"/>
                  </a:glow>
                </a:effectLst>
                <a:latin typeface="Comic Sans MS" panose="030F0702030302020204" pitchFamily="66" charset="0"/>
              </a:rPr>
              <a:t>২ করিন্থীয় ৪:৮-১০</a:t>
            </a:r>
            <a:r>
              <a:rPr lang="es-ES" sz="1400" b="1" dirty="0">
                <a:effectLst>
                  <a:glow rad="101600">
                    <a:srgbClr val="EEF1F5"/>
                  </a:glow>
                </a:effectLst>
                <a:latin typeface="Comic Sans MS" panose="030F0702030302020204" pitchFamily="66" charset="0"/>
              </a:rPr>
              <a:t>)</a:t>
            </a:r>
          </a:p>
        </p:txBody>
      </p:sp>
    </p:spTree>
    <p:extLst>
      <p:ext uri="{BB962C8B-B14F-4D97-AF65-F5344CB8AC3E}">
        <p14:creationId xmlns:p14="http://schemas.microsoft.com/office/powerpoint/2010/main" val="609340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E471D0F-F1EC-2BF7-E03B-FCF0A4B65FA9}"/>
              </a:ext>
            </a:extLst>
          </p:cNvPr>
          <p:cNvSpPr txBox="1"/>
          <p:nvPr/>
        </p:nvSpPr>
        <p:spPr>
          <a:xfrm>
            <a:off x="6734174" y="128111"/>
            <a:ext cx="5457825" cy="1323439"/>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outerShdw>
                </a:effectLst>
                <a:latin typeface="Comic Sans MS" panose="030F0702030302020204" pitchFamily="66" charset="0"/>
              </a:rPr>
              <a:t>“</a:t>
            </a:r>
            <a:r>
              <a:rPr lang="as-IN" sz="2000" b="1" dirty="0">
                <a:solidFill>
                  <a:schemeClr val="bg1"/>
                </a:solidFill>
                <a:effectLst>
                  <a:outerShdw blurRad="38100" dist="38100" dir="2700000" algn="tl">
                    <a:srgbClr val="000000"/>
                  </a:outerShdw>
                </a:effectLst>
                <a:latin typeface="Comic Sans MS" panose="030F0702030302020204" pitchFamily="66" charset="0"/>
              </a:rPr>
              <a:t>কেননা তোমরা আমাদের প্রভু যীশু খ্রীষ্টের অনুগ্রহ জ্ঞাত আছ; তিনি ধনবান হইলেও তোমাদের নিমিত্ত দরিদ্র হইলেন, যেন তোমরা তাঁহার দরিদ্রতায় ধনবান হও।</a:t>
            </a:r>
            <a:r>
              <a:rPr lang="en-US" sz="2000" b="1" dirty="0">
                <a:solidFill>
                  <a:schemeClr val="bg1"/>
                </a:solidFill>
                <a:effectLst>
                  <a:outerShdw blurRad="38100" dist="38100" dir="2700000" algn="tl">
                    <a:srgbClr val="000000"/>
                  </a:outerShdw>
                </a:effectLst>
                <a:latin typeface="Comic Sans MS" panose="030F0702030302020204" pitchFamily="66" charset="0"/>
              </a:rPr>
              <a:t>”</a:t>
            </a:r>
            <a:r>
              <a:rPr lang="es-ES" sz="2000" b="1" dirty="0">
                <a:solidFill>
                  <a:schemeClr val="bg1"/>
                </a:solidFill>
                <a:effectLst>
                  <a:outerShdw blurRad="38100" dist="38100" dir="2700000" algn="tl">
                    <a:srgbClr val="000000"/>
                  </a:outerShdw>
                </a:effectLst>
                <a:latin typeface="Comic Sans MS" panose="030F0702030302020204" pitchFamily="66" charset="0"/>
              </a:rPr>
              <a:t> </a:t>
            </a:r>
            <a:r>
              <a:rPr lang="es-ES" sz="1600" b="1" dirty="0">
                <a:solidFill>
                  <a:schemeClr val="bg1"/>
                </a:solidFill>
                <a:effectLst>
                  <a:outerShdw blurRad="38100" dist="38100" dir="2700000" algn="tl">
                    <a:srgbClr val="000000"/>
                  </a:outerShdw>
                </a:effectLst>
                <a:latin typeface="Comic Sans MS" panose="030F0702030302020204" pitchFamily="66" charset="0"/>
              </a:rPr>
              <a:t>(</a:t>
            </a:r>
            <a:r>
              <a:rPr lang="as-IN" sz="1600" b="1" dirty="0">
                <a:solidFill>
                  <a:schemeClr val="bg1"/>
                </a:solidFill>
                <a:effectLst>
                  <a:outerShdw blurRad="38100" dist="38100" dir="2700000" algn="tl">
                    <a:srgbClr val="000000"/>
                  </a:outerShdw>
                </a:effectLst>
                <a:latin typeface="Comic Sans MS" panose="030F0702030302020204" pitchFamily="66" charset="0"/>
              </a:rPr>
              <a:t>২ করিন্থীয় ৮:৯</a:t>
            </a:r>
            <a:r>
              <a:rPr lang="es-ES" sz="1600" b="1" dirty="0">
                <a:solidFill>
                  <a:schemeClr val="bg1"/>
                </a:solidFill>
                <a:effectLst>
                  <a:outerShdw blurRad="38100" dist="38100" dir="2700000" algn="tl">
                    <a:srgbClr val="000000"/>
                  </a:outerShdw>
                </a:effectLst>
                <a:latin typeface="Comic Sans MS" panose="030F0702030302020204" pitchFamily="66" charset="0"/>
              </a:rPr>
              <a:t>)</a:t>
            </a:r>
            <a:endParaRPr lang="es-ES" sz="2000" b="1" dirty="0">
              <a:solidFill>
                <a:schemeClr val="bg1"/>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1624745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EF38F6-F56D-52F5-A0DB-C1FF53AC92C3}"/>
              </a:ext>
            </a:extLst>
          </p:cNvPr>
          <p:cNvSpPr txBox="1"/>
          <p:nvPr/>
        </p:nvSpPr>
        <p:spPr>
          <a:xfrm>
            <a:off x="0" y="88379"/>
            <a:ext cx="6515100" cy="1785104"/>
          </a:xfrm>
          <a:prstGeom prst="rect">
            <a:avLst/>
          </a:prstGeom>
          <a:noFill/>
        </p:spPr>
        <p:txBody>
          <a:bodyPr wrap="square">
            <a:spAutoFit/>
            <a:scene3d>
              <a:camera prst="orthographicFront"/>
              <a:lightRig rig="threePt" dir="t"/>
            </a:scene3d>
            <a:sp3d extrusionH="57150" contourW="25400">
              <a:bevelT w="38100" h="38100"/>
              <a:contourClr>
                <a:srgbClr val="F4DCAC"/>
              </a:contourClr>
            </a:sp3d>
          </a:bodyPr>
          <a:lstStyle/>
          <a:p>
            <a:pPr algn="ctr"/>
            <a:r>
              <a:rPr lang="en-US" sz="3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a:t>
            </a:r>
            <a:r>
              <a:rPr lang="as-IN" sz="3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কারণ আমাদের যুদ্ধের অস্ত্রশস্ত্র মাংসিক নহে, কিন্তু দুর্গসমূহ ভাঙ্গিয়া ফেলিবার জন্য ঈশ্বরের সাক্ষাতে পরাক্রমী।</a:t>
            </a:r>
            <a:r>
              <a:rPr lang="en-US" sz="3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a:t>
            </a:r>
            <a:r>
              <a:rPr lang="es-ES" sz="3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         </a:t>
            </a:r>
            <a:r>
              <a:rPr lang="es-ES" sz="2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a:t>
            </a:r>
            <a:r>
              <a:rPr lang="as-IN" sz="2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২ করিন্থীয় ১০:৪</a:t>
            </a:r>
            <a:r>
              <a:rPr lang="es-ES" sz="20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rPr>
              <a:t>)</a:t>
            </a:r>
            <a:endParaRPr lang="es-ES" sz="3200" b="1" dirty="0">
              <a:ln w="12700">
                <a:noFill/>
                <a:prstDash val="solid"/>
              </a:ln>
              <a:solidFill>
                <a:srgbClr val="725536"/>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4260952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790B8F-E32F-5A80-1EBB-F800D776FE5B}"/>
              </a:ext>
            </a:extLst>
          </p:cNvPr>
          <p:cNvSpPr txBox="1"/>
          <p:nvPr/>
        </p:nvSpPr>
        <p:spPr>
          <a:xfrm>
            <a:off x="9344025" y="193910"/>
            <a:ext cx="2722044" cy="2523768"/>
          </a:xfrm>
          <a:prstGeom prst="rect">
            <a:avLst/>
          </a:prstGeom>
          <a:solidFill>
            <a:srgbClr val="FFFAD4"/>
          </a:solidFill>
          <a:effectLst>
            <a:innerShdw blurRad="114300">
              <a:prstClr val="black"/>
            </a:innerShdw>
          </a:effectLst>
        </p:spPr>
        <p:txBody>
          <a:bodyPr wrap="square">
            <a:spAutoFit/>
            <a:scene3d>
              <a:camera prst="orthographicFront"/>
              <a:lightRig rig="threePt" dir="t"/>
            </a:scene3d>
            <a:sp3d extrusionH="57150">
              <a:bevelT w="38100" h="38100"/>
            </a:sp3d>
          </a:bodyPr>
          <a:lstStyle/>
          <a:p>
            <a:pPr algn="ctr"/>
            <a:r>
              <a:rPr lang="en-US" sz="2400" b="1" dirty="0">
                <a:solidFill>
                  <a:schemeClr val="accent2">
                    <a:lumMod val="75000"/>
                  </a:schemeClr>
                </a:solidFill>
                <a:latin typeface="Comic Sans MS" panose="030F0702030302020204" pitchFamily="66" charset="0"/>
              </a:rPr>
              <a:t>“</a:t>
            </a:r>
            <a:r>
              <a:rPr lang="as-IN" sz="2400" b="1" dirty="0">
                <a:solidFill>
                  <a:schemeClr val="accent2">
                    <a:lumMod val="75000"/>
                  </a:schemeClr>
                </a:solidFill>
                <a:latin typeface="Comic Sans MS" panose="030F0702030302020204" pitchFamily="66" charset="0"/>
              </a:rPr>
              <a:t>প্রভু যীশু খ্রীষ্টের অনুগ্রহ, ও ঈশ্বরের প্রেম, এবং পবিত্র আত্মার সহভাগিতা তোমাদের সকলের সহবর্তী হউক।</a:t>
            </a:r>
            <a:r>
              <a:rPr lang="en-US" sz="2400" b="1" dirty="0">
                <a:solidFill>
                  <a:schemeClr val="accent2">
                    <a:lumMod val="75000"/>
                  </a:schemeClr>
                </a:solidFill>
                <a:latin typeface="Comic Sans MS" panose="030F0702030302020204" pitchFamily="66" charset="0"/>
              </a:rPr>
              <a:t>”</a:t>
            </a:r>
            <a:endParaRPr lang="es-ES" sz="2400" b="1" dirty="0">
              <a:solidFill>
                <a:schemeClr val="accent2">
                  <a:lumMod val="75000"/>
                </a:schemeClr>
              </a:solidFill>
              <a:latin typeface="Comic Sans MS" panose="030F0702030302020204" pitchFamily="66" charset="0"/>
            </a:endParaRPr>
          </a:p>
          <a:p>
            <a:pPr algn="ctr"/>
            <a:r>
              <a:rPr lang="es-ES" sz="1400" b="1" dirty="0">
                <a:solidFill>
                  <a:schemeClr val="accent2">
                    <a:lumMod val="75000"/>
                  </a:schemeClr>
                </a:solidFill>
                <a:latin typeface="Comic Sans MS" panose="030F0702030302020204" pitchFamily="66" charset="0"/>
              </a:rPr>
              <a:t>(</a:t>
            </a:r>
            <a:r>
              <a:rPr lang="as-IN" sz="1400" b="1" dirty="0">
                <a:solidFill>
                  <a:schemeClr val="accent2">
                    <a:lumMod val="75000"/>
                  </a:schemeClr>
                </a:solidFill>
                <a:latin typeface="Comic Sans MS" panose="030F0702030302020204" pitchFamily="66" charset="0"/>
              </a:rPr>
              <a:t>২ করিন্থীয় ১৩:১৪</a:t>
            </a:r>
            <a:r>
              <a:rPr lang="es-ES" sz="1400" b="1" dirty="0">
                <a:solidFill>
                  <a:schemeClr val="accent2">
                    <a:lumMod val="75000"/>
                  </a:schemeClr>
                </a:solidFill>
                <a:latin typeface="Comic Sans MS" panose="030F0702030302020204" pitchFamily="66" charset="0"/>
              </a:rPr>
              <a:t>)</a:t>
            </a:r>
            <a:endParaRPr lang="es-ES" b="1" dirty="0">
              <a:solidFill>
                <a:schemeClr val="accent2">
                  <a:lumMod val="75000"/>
                </a:schemeClr>
              </a:solidFill>
              <a:latin typeface="Comic Sans MS" panose="030F0702030302020204" pitchFamily="66" charset="0"/>
            </a:endParaRPr>
          </a:p>
        </p:txBody>
      </p:sp>
    </p:spTree>
    <p:extLst>
      <p:ext uri="{BB962C8B-B14F-4D97-AF65-F5344CB8AC3E}">
        <p14:creationId xmlns:p14="http://schemas.microsoft.com/office/powerpoint/2010/main" val="2705740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0EFE40E-3C93-50CD-0ED4-A6D5A0B222FA}"/>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67B63D7E-722B-EF41-B8F9-F373E098AEC1}"/>
              </a:ext>
            </a:extLst>
          </p:cNvPr>
          <p:cNvSpPr txBox="1"/>
          <p:nvPr/>
        </p:nvSpPr>
        <p:spPr>
          <a:xfrm>
            <a:off x="0" y="119360"/>
            <a:ext cx="5705476" cy="1846659"/>
          </a:xfrm>
          <a:prstGeom prst="rect">
            <a:avLst/>
          </a:prstGeom>
          <a:noFill/>
        </p:spPr>
        <p:txBody>
          <a:bodyPr wrap="square">
            <a:spAutoFit/>
          </a:bodyPr>
          <a:lstStyle/>
          <a:p>
            <a:pPr algn="ctr"/>
            <a:r>
              <a:rPr lang="en-US" sz="2400" b="1" dirty="0">
                <a:solidFill>
                  <a:srgbClr val="FCE996"/>
                </a:solidFill>
                <a:effectLst>
                  <a:glow rad="127000">
                    <a:srgbClr val="030303"/>
                  </a:glow>
                </a:effectLst>
                <a:latin typeface="Comic Sans MS" panose="030F0702030302020204" pitchFamily="66" charset="0"/>
              </a:rPr>
              <a:t>“</a:t>
            </a:r>
            <a:r>
              <a:rPr lang="as-IN" sz="2400" b="1" dirty="0">
                <a:solidFill>
                  <a:srgbClr val="FCE996"/>
                </a:solidFill>
                <a:effectLst>
                  <a:glow rad="127000">
                    <a:srgbClr val="030303"/>
                  </a:glow>
                </a:effectLst>
                <a:latin typeface="Comic Sans MS" panose="030F0702030302020204" pitchFamily="66" charset="0"/>
              </a:rPr>
              <a:t>কারণ সেই ক্রুশের কথা, যাহা বিনাশ পাইতেছে, মুখের কাছে মূর্খতা, কিন্তু পরিত্রাণ পাইতেছি আমরা, আমাদের কাছে পাই ঈশ্বরের পরাক্রম।</a:t>
            </a:r>
            <a:r>
              <a:rPr lang="en-US" sz="2400" b="1" dirty="0">
                <a:solidFill>
                  <a:srgbClr val="FCE996"/>
                </a:solidFill>
                <a:effectLst>
                  <a:glow rad="127000">
                    <a:srgbClr val="030303"/>
                  </a:glow>
                </a:effectLst>
                <a:latin typeface="Comic Sans MS" panose="030F0702030302020204" pitchFamily="66" charset="0"/>
              </a:rPr>
              <a:t>”</a:t>
            </a:r>
          </a:p>
          <a:p>
            <a:pPr algn="ctr"/>
            <a:r>
              <a:rPr lang="es-ES" b="1" dirty="0">
                <a:solidFill>
                  <a:srgbClr val="FCE996"/>
                </a:solidFill>
                <a:effectLst>
                  <a:glow rad="127000">
                    <a:srgbClr val="030303"/>
                  </a:glow>
                </a:effectLst>
                <a:latin typeface="Comic Sans MS" panose="030F0702030302020204" pitchFamily="66" charset="0"/>
              </a:rPr>
              <a:t>(</a:t>
            </a:r>
            <a:r>
              <a:rPr lang="as-IN" b="1" dirty="0">
                <a:solidFill>
                  <a:srgbClr val="FCE996"/>
                </a:solidFill>
                <a:effectLst>
                  <a:glow rad="127000">
                    <a:srgbClr val="030303"/>
                  </a:glow>
                </a:effectLst>
                <a:latin typeface="Comic Sans MS" panose="030F0702030302020204" pitchFamily="66" charset="0"/>
              </a:rPr>
              <a:t>১ করিন্থীয় ১:১৮</a:t>
            </a:r>
            <a:r>
              <a:rPr lang="es-ES" b="1" dirty="0">
                <a:solidFill>
                  <a:srgbClr val="FCE996"/>
                </a:solidFill>
                <a:effectLst>
                  <a:glow rad="127000">
                    <a:srgbClr val="030303"/>
                  </a:glow>
                </a:effectLst>
                <a:latin typeface="Comic Sans MS" panose="030F0702030302020204" pitchFamily="66" charset="0"/>
              </a:rPr>
              <a:t>)</a:t>
            </a:r>
            <a:endParaRPr lang="es-ES" sz="2400" b="1" dirty="0">
              <a:solidFill>
                <a:srgbClr val="FCE996"/>
              </a:solidFill>
              <a:effectLst>
                <a:glow rad="127000">
                  <a:srgbClr val="030303"/>
                </a:glow>
              </a:effectLst>
              <a:latin typeface="Comic Sans MS" panose="030F0702030302020204" pitchFamily="66" charset="0"/>
            </a:endParaRPr>
          </a:p>
        </p:txBody>
      </p:sp>
    </p:spTree>
    <p:extLst>
      <p:ext uri="{BB962C8B-B14F-4D97-AF65-F5344CB8AC3E}">
        <p14:creationId xmlns:p14="http://schemas.microsoft.com/office/powerpoint/2010/main" val="625241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26F8CE-6015-F7B9-9C35-00B603FF4F64}"/>
              </a:ext>
            </a:extLst>
          </p:cNvPr>
          <p:cNvSpPr txBox="1"/>
          <p:nvPr/>
        </p:nvSpPr>
        <p:spPr>
          <a:xfrm>
            <a:off x="0" y="1381125"/>
            <a:ext cx="12192000" cy="707886"/>
          </a:xfrm>
          <a:prstGeom prst="rect">
            <a:avLst/>
          </a:prstGeom>
          <a:solidFill>
            <a:srgbClr val="FFF0D6">
              <a:alpha val="73000"/>
            </a:srgbClr>
          </a:solidFill>
        </p:spPr>
        <p:txBody>
          <a:bodyPr wrap="square">
            <a:spAutoFit/>
            <a:scene3d>
              <a:camera prst="orthographicFront"/>
              <a:lightRig rig="threePt" dir="t"/>
            </a:scene3d>
            <a:sp3d extrusionH="57150">
              <a:bevelT w="38100" h="38100"/>
            </a:sp3d>
          </a:bodyPr>
          <a:lstStyle/>
          <a:p>
            <a:pPr algn="ctr"/>
            <a:r>
              <a:rPr lang="en-US" sz="2000" b="1" dirty="0">
                <a:solidFill>
                  <a:srgbClr val="993423"/>
                </a:solidFill>
                <a:latin typeface="Comic Sans MS" panose="030F0702030302020204" pitchFamily="66" charset="0"/>
              </a:rPr>
              <a:t>“</a:t>
            </a:r>
            <a:r>
              <a:rPr lang="as-IN" sz="2000" b="1" dirty="0">
                <a:solidFill>
                  <a:srgbClr val="993423"/>
                </a:solidFill>
                <a:latin typeface="Comic Sans MS" panose="030F0702030302020204" pitchFamily="66" charset="0"/>
              </a:rPr>
              <a:t>কিন্তু হে ভ্রাতৃ গণ আমাদের যীশু খ্রীষ্টেরক আমি তোমাদিগকে বিনয় বলি বলি, তোমরা সকলে একই কথা বল, আমাদের মধ্যে দলাদলি না হউক এক মনে ও বিচার পরিপক্ক হও।</a:t>
            </a:r>
            <a:r>
              <a:rPr lang="en-US" sz="2000" b="1" dirty="0">
                <a:solidFill>
                  <a:srgbClr val="993423"/>
                </a:solidFill>
                <a:latin typeface="Comic Sans MS" panose="030F0702030302020204" pitchFamily="66" charset="0"/>
              </a:rPr>
              <a:t>”</a:t>
            </a:r>
            <a:r>
              <a:rPr lang="es-ES" sz="2000" b="1" dirty="0">
                <a:solidFill>
                  <a:srgbClr val="993423"/>
                </a:solidFill>
                <a:latin typeface="Comic Sans MS" panose="030F0702030302020204" pitchFamily="66" charset="0"/>
              </a:rPr>
              <a:t> </a:t>
            </a:r>
            <a:r>
              <a:rPr lang="es-ES" sz="1600" b="1" dirty="0">
                <a:solidFill>
                  <a:srgbClr val="993423"/>
                </a:solidFill>
                <a:latin typeface="Comic Sans MS" panose="030F0702030302020204" pitchFamily="66" charset="0"/>
              </a:rPr>
              <a:t>(</a:t>
            </a:r>
            <a:r>
              <a:rPr lang="as-IN" sz="1600" b="1" dirty="0">
                <a:solidFill>
                  <a:srgbClr val="993423"/>
                </a:solidFill>
                <a:latin typeface="Comic Sans MS" panose="030F0702030302020204" pitchFamily="66" charset="0"/>
              </a:rPr>
              <a:t>১ করিন্থীয় ১:১০</a:t>
            </a:r>
            <a:r>
              <a:rPr lang="es-ES" sz="1600" b="1" dirty="0">
                <a:solidFill>
                  <a:srgbClr val="993423"/>
                </a:solidFill>
                <a:latin typeface="Comic Sans MS" panose="030F0702030302020204" pitchFamily="66" charset="0"/>
              </a:rPr>
              <a:t>)</a:t>
            </a:r>
            <a:endParaRPr lang="es-ES" sz="2000" b="1" dirty="0">
              <a:solidFill>
                <a:srgbClr val="993423"/>
              </a:solidFill>
              <a:latin typeface="Comic Sans MS" panose="030F0702030302020204" pitchFamily="66" charset="0"/>
            </a:endParaRPr>
          </a:p>
        </p:txBody>
      </p:sp>
    </p:spTree>
    <p:extLst>
      <p:ext uri="{BB962C8B-B14F-4D97-AF65-F5344CB8AC3E}">
        <p14:creationId xmlns:p14="http://schemas.microsoft.com/office/powerpoint/2010/main" val="300291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08D5930-7586-E8C7-9DF2-A74333F52825}"/>
              </a:ext>
            </a:extLst>
          </p:cNvPr>
          <p:cNvSpPr txBox="1"/>
          <p:nvPr/>
        </p:nvSpPr>
        <p:spPr>
          <a:xfrm>
            <a:off x="8171847" y="98262"/>
            <a:ext cx="3936734" cy="3693319"/>
          </a:xfrm>
          <a:prstGeom prst="rect">
            <a:avLst/>
          </a:prstGeom>
          <a:solidFill>
            <a:srgbClr val="FFF3D0"/>
          </a:solidFill>
          <a:effectLst>
            <a:innerShdw blurRad="114300">
              <a:schemeClr val="accent3">
                <a:lumMod val="75000"/>
              </a:schemeClr>
            </a:innerShdw>
          </a:effectLst>
        </p:spPr>
        <p:txBody>
          <a:bodyPr wrap="square">
            <a:spAutoFit/>
          </a:bodyPr>
          <a:lstStyle/>
          <a:p>
            <a:pPr algn="ctr"/>
            <a:r>
              <a:rPr lang="en-US" sz="2400" b="1" dirty="0">
                <a:solidFill>
                  <a:schemeClr val="accent3">
                    <a:lumMod val="75000"/>
                  </a:schemeClr>
                </a:solidFill>
                <a:latin typeface="Comic Sans MS" panose="030F0702030302020204" pitchFamily="66" charset="0"/>
              </a:rPr>
              <a:t>“</a:t>
            </a:r>
            <a:r>
              <a:rPr lang="as-IN" sz="2400" b="1" dirty="0">
                <a:solidFill>
                  <a:schemeClr val="accent3">
                    <a:lumMod val="75000"/>
                  </a:schemeClr>
                </a:solidFill>
                <a:latin typeface="Comic Sans MS" panose="030F0702030302020204" pitchFamily="66" charset="0"/>
              </a:rPr>
              <a:t>অথবা তোমরা কি জান যে, তোমাদের দেহ পবিত্র আত্মার মন্দির, যিনি তোমাদের অন্তরে থাকেন, যাঁহাকে তোমরা ঈশ্বর হইতে প্রাপ্ত হইয়াছ?আর তোমরা নিজের নও, কারণ মূল্য দ্বারা ক্রীত হইয়াছ। অতএব তোমাদের দেহে ঈশ্বরের গৌরব কর।</a:t>
            </a:r>
            <a:r>
              <a:rPr lang="en-US" sz="2400" b="1" dirty="0">
                <a:solidFill>
                  <a:schemeClr val="accent3">
                    <a:lumMod val="75000"/>
                  </a:schemeClr>
                </a:solidFill>
                <a:latin typeface="Comic Sans MS" panose="030F0702030302020204" pitchFamily="66" charset="0"/>
              </a:rPr>
              <a:t>”</a:t>
            </a:r>
            <a:endParaRPr lang="es-ES" sz="2400" b="1" dirty="0">
              <a:solidFill>
                <a:schemeClr val="accent3">
                  <a:lumMod val="75000"/>
                </a:schemeClr>
              </a:solidFill>
              <a:latin typeface="Comic Sans MS" panose="030F0702030302020204" pitchFamily="66" charset="0"/>
            </a:endParaRPr>
          </a:p>
          <a:p>
            <a:pPr algn="ctr"/>
            <a:r>
              <a:rPr lang="es-ES" b="1" dirty="0">
                <a:solidFill>
                  <a:schemeClr val="accent3">
                    <a:lumMod val="75000"/>
                  </a:schemeClr>
                </a:solidFill>
                <a:latin typeface="Comic Sans MS" panose="030F0702030302020204" pitchFamily="66" charset="0"/>
              </a:rPr>
              <a:t>(</a:t>
            </a:r>
            <a:r>
              <a:rPr lang="as-IN" b="1" dirty="0">
                <a:solidFill>
                  <a:schemeClr val="accent3">
                    <a:lumMod val="75000"/>
                  </a:schemeClr>
                </a:solidFill>
                <a:latin typeface="Comic Sans MS" panose="030F0702030302020204" pitchFamily="66" charset="0"/>
              </a:rPr>
              <a:t>১ করিন্থীয় ৬:১৯, ২০</a:t>
            </a:r>
            <a:r>
              <a:rPr lang="es-ES" b="1" dirty="0">
                <a:solidFill>
                  <a:schemeClr val="accent3">
                    <a:lumMod val="75000"/>
                  </a:schemeClr>
                </a:solidFill>
                <a:latin typeface="Comic Sans MS" panose="030F0702030302020204" pitchFamily="66" charset="0"/>
              </a:rPr>
              <a:t>)</a:t>
            </a:r>
            <a:endParaRPr lang="es-ES" sz="2400" b="1" dirty="0">
              <a:solidFill>
                <a:schemeClr val="accent3">
                  <a:lumMod val="75000"/>
                </a:schemeClr>
              </a:solidFill>
              <a:latin typeface="Comic Sans MS" panose="030F0702030302020204" pitchFamily="66" charset="0"/>
            </a:endParaRPr>
          </a:p>
        </p:txBody>
      </p:sp>
    </p:spTree>
    <p:extLst>
      <p:ext uri="{BB962C8B-B14F-4D97-AF65-F5344CB8AC3E}">
        <p14:creationId xmlns:p14="http://schemas.microsoft.com/office/powerpoint/2010/main" val="3210327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5AAEA5-13CB-E5B1-F8E5-E4C9DF8C3DFA}"/>
              </a:ext>
            </a:extLst>
          </p:cNvPr>
          <p:cNvSpPr txBox="1"/>
          <p:nvPr/>
        </p:nvSpPr>
        <p:spPr>
          <a:xfrm>
            <a:off x="0" y="3669632"/>
            <a:ext cx="3295650" cy="1569660"/>
          </a:xfrm>
          <a:prstGeom prst="rect">
            <a:avLst/>
          </a:prstGeom>
          <a:noFill/>
        </p:spPr>
        <p:txBody>
          <a:bodyPr wrap="square">
            <a:spAutoFit/>
          </a:bodyPr>
          <a:lstStyle/>
          <a:p>
            <a: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t>“</a:t>
            </a:r>
            <a:r>
              <a:rPr lang="as-IN"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t>অতএব তোমরা ভোজন, কি পান, কি যাহা কিছু কর, সকলই ঈশ্বরের গৌরবার্থে কর।</a:t>
            </a:r>
            <a:r>
              <a:rPr lang="en-U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rPr>
              <a:t>”</a:t>
            </a:r>
            <a:endParaRPr lang="es-ES" sz="2400" b="1" dirty="0">
              <a:solidFill>
                <a:srgbClr val="FFF3D0"/>
              </a:solidFill>
              <a:effectLst>
                <a:glow rad="76200">
                  <a:schemeClr val="tx1"/>
                </a:glow>
                <a:outerShdw blurRad="50800" dist="50800" dir="5400000" algn="ctr" rotWithShape="0">
                  <a:schemeClr val="tx1"/>
                </a:outerShdw>
              </a:effectLst>
              <a:latin typeface="Comic Sans MS" panose="030F0702030302020204" pitchFamily="66" charset="0"/>
            </a:endParaRPr>
          </a:p>
        </p:txBody>
      </p:sp>
      <p:sp>
        <p:nvSpPr>
          <p:cNvPr id="5" name="CuadroTexto 4">
            <a:extLst>
              <a:ext uri="{FF2B5EF4-FFF2-40B4-BE49-F238E27FC236}">
                <a16:creationId xmlns:a16="http://schemas.microsoft.com/office/drawing/2014/main" id="{1B340089-2457-DCB6-3849-96E7B45DCD44}"/>
              </a:ext>
            </a:extLst>
          </p:cNvPr>
          <p:cNvSpPr txBox="1"/>
          <p:nvPr/>
        </p:nvSpPr>
        <p:spPr>
          <a:xfrm>
            <a:off x="77002" y="3283454"/>
            <a:ext cx="3599648" cy="369332"/>
          </a:xfrm>
          <a:prstGeom prst="rect">
            <a:avLst/>
          </a:prstGeom>
          <a:noFill/>
        </p:spPr>
        <p:txBody>
          <a:bodyPr wrap="square">
            <a:spAutoFit/>
          </a:bodyPr>
          <a:lstStyle>
            <a:defPPr>
              <a:defRPr lang="es-ES"/>
            </a:defPPr>
            <a:lvl1pPr>
              <a:defRPr sz="2400" b="1">
                <a:solidFill>
                  <a:srgbClr val="FFF3D0"/>
                </a:solidFill>
                <a:effectLst>
                  <a:glow rad="76200">
                    <a:schemeClr val="tx1"/>
                  </a:glow>
                  <a:outerShdw blurRad="50800" dist="50800" dir="5400000" algn="ctr" rotWithShape="0">
                    <a:schemeClr val="tx1"/>
                  </a:outerShdw>
                </a:effectLst>
                <a:latin typeface="Comic Sans MS" panose="030F0702030302020204" pitchFamily="66" charset="0"/>
              </a:defRPr>
            </a:lvl1pPr>
          </a:lstStyle>
          <a:p>
            <a:r>
              <a:rPr lang="es-ES" sz="1800" dirty="0"/>
              <a:t>(</a:t>
            </a:r>
            <a:r>
              <a:rPr lang="as-IN" sz="1800" dirty="0"/>
              <a:t>১ করিন্থীয় ১০:৩১</a:t>
            </a:r>
            <a:r>
              <a:rPr lang="es-ES" sz="1800" dirty="0"/>
              <a:t>)</a:t>
            </a:r>
          </a:p>
        </p:txBody>
      </p:sp>
    </p:spTree>
    <p:extLst>
      <p:ext uri="{BB962C8B-B14F-4D97-AF65-F5344CB8AC3E}">
        <p14:creationId xmlns:p14="http://schemas.microsoft.com/office/powerpoint/2010/main" val="1425005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FC6302-19BB-17A2-9F98-8EA7BC0E9B32}"/>
              </a:ext>
            </a:extLst>
          </p:cNvPr>
          <p:cNvSpPr txBox="1"/>
          <p:nvPr/>
        </p:nvSpPr>
        <p:spPr>
          <a:xfrm>
            <a:off x="2714322" y="38500"/>
            <a:ext cx="4677077" cy="1846659"/>
          </a:xfrm>
          <a:prstGeom prst="rect">
            <a:avLst/>
          </a:prstGeom>
          <a:noFill/>
        </p:spPr>
        <p:txBody>
          <a:bodyPr wrap="square">
            <a:spAutoFit/>
            <a:scene3d>
              <a:camera prst="orthographicFront"/>
              <a:lightRig rig="threePt" dir="t"/>
            </a:scene3d>
            <a:sp3d extrusionH="57150">
              <a:bevelT w="38100" h="38100"/>
            </a:sp3d>
          </a:bodyPr>
          <a:lstStyle/>
          <a:p>
            <a:pPr algn="ctr"/>
            <a:r>
              <a:rPr lang="en-US" sz="2400" b="1" dirty="0">
                <a:solidFill>
                  <a:schemeClr val="accent5">
                    <a:lumMod val="75000"/>
                  </a:schemeClr>
                </a:solidFill>
                <a:latin typeface="Comic Sans MS" panose="030F0702030302020204" pitchFamily="66" charset="0"/>
              </a:rPr>
              <a:t>“</a:t>
            </a:r>
            <a:r>
              <a:rPr lang="as-IN" sz="2400" b="1" dirty="0">
                <a:solidFill>
                  <a:schemeClr val="accent5">
                    <a:lumMod val="75000"/>
                  </a:schemeClr>
                </a:solidFill>
                <a:latin typeface="Comic Sans MS" panose="030F0702030302020204" pitchFamily="66" charset="0"/>
              </a:rPr>
              <a:t>তোমরা প্রেমের অনুধাবন কর, আবার আত্মিক বর সকলের জন্য উদ্‌যোগী হও, বিশেষতঃ যেন ভাববাণী বলিতে পার।</a:t>
            </a:r>
            <a:r>
              <a:rPr lang="en-US" sz="2400" b="1" dirty="0">
                <a:solidFill>
                  <a:schemeClr val="accent5">
                    <a:lumMod val="75000"/>
                  </a:schemeClr>
                </a:solidFill>
                <a:latin typeface="Comic Sans MS" panose="030F0702030302020204" pitchFamily="66" charset="0"/>
              </a:rPr>
              <a:t>”</a:t>
            </a:r>
            <a:endParaRPr lang="es-ES" sz="2400" b="1" dirty="0">
              <a:solidFill>
                <a:schemeClr val="accent5">
                  <a:lumMod val="75000"/>
                </a:schemeClr>
              </a:solidFill>
              <a:latin typeface="Comic Sans MS" panose="030F0702030302020204" pitchFamily="66" charset="0"/>
            </a:endParaRPr>
          </a:p>
          <a:p>
            <a:pPr algn="ctr"/>
            <a:r>
              <a:rPr lang="es-ES" b="1" dirty="0">
                <a:solidFill>
                  <a:schemeClr val="accent5">
                    <a:lumMod val="75000"/>
                  </a:schemeClr>
                </a:solidFill>
                <a:latin typeface="Comic Sans MS" panose="030F0702030302020204" pitchFamily="66" charset="0"/>
              </a:rPr>
              <a:t>(</a:t>
            </a:r>
            <a:r>
              <a:rPr lang="as-IN" b="1" dirty="0">
                <a:solidFill>
                  <a:schemeClr val="accent5">
                    <a:lumMod val="75000"/>
                  </a:schemeClr>
                </a:solidFill>
                <a:latin typeface="Comic Sans MS" panose="030F0702030302020204" pitchFamily="66" charset="0"/>
              </a:rPr>
              <a:t>১ করিন্থীয় ১৪:১</a:t>
            </a:r>
            <a:r>
              <a:rPr lang="es-ES" b="1" dirty="0">
                <a:solidFill>
                  <a:schemeClr val="accent5">
                    <a:lumMod val="75000"/>
                  </a:schemeClr>
                </a:solidFill>
                <a:latin typeface="Comic Sans MS" panose="030F0702030302020204" pitchFamily="66" charset="0"/>
              </a:rPr>
              <a:t>)</a:t>
            </a:r>
            <a:endParaRPr lang="es-ES" sz="2400" b="1" dirty="0">
              <a:solidFill>
                <a:schemeClr val="accent5">
                  <a:lumMod val="75000"/>
                </a:schemeClr>
              </a:solidFill>
              <a:latin typeface="Comic Sans MS" panose="030F0702030302020204" pitchFamily="66" charset="0"/>
            </a:endParaRPr>
          </a:p>
        </p:txBody>
      </p:sp>
    </p:spTree>
    <p:extLst>
      <p:ext uri="{BB962C8B-B14F-4D97-AF65-F5344CB8AC3E}">
        <p14:creationId xmlns:p14="http://schemas.microsoft.com/office/powerpoint/2010/main" val="4206219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14077E-B506-26F7-438C-B8D8211A6044}"/>
              </a:ext>
            </a:extLst>
          </p:cNvPr>
          <p:cNvSpPr txBox="1"/>
          <p:nvPr/>
        </p:nvSpPr>
        <p:spPr>
          <a:xfrm>
            <a:off x="0" y="114300"/>
            <a:ext cx="12192000" cy="646331"/>
          </a:xfrm>
          <a:prstGeom prst="rect">
            <a:avLst/>
          </a:prstGeom>
          <a:solidFill>
            <a:schemeClr val="bg1">
              <a:alpha val="72000"/>
            </a:schemeClr>
          </a:solidFill>
        </p:spPr>
        <p:txBody>
          <a:bodyPr wrap="square">
            <a:spAutoFit/>
            <a:scene3d>
              <a:camera prst="orthographicFront"/>
              <a:lightRig rig="threePt" dir="t"/>
            </a:scene3d>
            <a:sp3d extrusionH="57150">
              <a:bevelT w="38100" h="38100"/>
            </a:sp3d>
          </a:bodyPr>
          <a:lstStyle/>
          <a:p>
            <a:pPr algn="ctr"/>
            <a:r>
              <a:rPr lang="en-US" sz="2000" b="1" dirty="0">
                <a:solidFill>
                  <a:srgbClr val="C00000"/>
                </a:solidFill>
                <a:latin typeface="Comic Sans MS" panose="030F0702030302020204" pitchFamily="66" charset="0"/>
              </a:rPr>
              <a:t>“</a:t>
            </a:r>
            <a:r>
              <a:rPr lang="as-IN" sz="2000" b="1" dirty="0">
                <a:solidFill>
                  <a:srgbClr val="C00000"/>
                </a:solidFill>
                <a:latin typeface="Comic Sans MS" panose="030F0702030302020204" pitchFamily="66" charset="0"/>
              </a:rPr>
              <a:t>আর এখন বিশ্বাস, প্রত্যাশা, প্রেম এই তিনটি আছে, আর ইহাদের মধ্যে প্রেমই শ্রেষ্ঠ।</a:t>
            </a:r>
            <a:r>
              <a:rPr lang="en-US" sz="2000" b="1" dirty="0">
                <a:solidFill>
                  <a:srgbClr val="C00000"/>
                </a:solidFill>
                <a:latin typeface="Comic Sans MS" panose="030F0702030302020204" pitchFamily="66" charset="0"/>
              </a:rPr>
              <a:t>”</a:t>
            </a:r>
          </a:p>
          <a:p>
            <a:pPr algn="ctr"/>
            <a:r>
              <a:rPr lang="es-ES" sz="1600" b="1" dirty="0">
                <a:solidFill>
                  <a:srgbClr val="C00000"/>
                </a:solidFill>
                <a:latin typeface="Comic Sans MS" panose="030F0702030302020204" pitchFamily="66" charset="0"/>
              </a:rPr>
              <a:t>(</a:t>
            </a:r>
            <a:r>
              <a:rPr lang="as-IN" sz="1600" b="1" dirty="0">
                <a:solidFill>
                  <a:srgbClr val="C00000"/>
                </a:solidFill>
                <a:latin typeface="Comic Sans MS" panose="030F0702030302020204" pitchFamily="66" charset="0"/>
              </a:rPr>
              <a:t>১ করিন্থীয় ১৩:১৩</a:t>
            </a:r>
            <a:r>
              <a:rPr lang="es-ES" sz="1600" b="1" dirty="0">
                <a:solidFill>
                  <a:srgbClr val="C00000"/>
                </a:solidFill>
                <a:latin typeface="Comic Sans MS" panose="030F0702030302020204" pitchFamily="66" charset="0"/>
              </a:rPr>
              <a:t>)</a:t>
            </a:r>
            <a:endParaRPr lang="es-ES" sz="2000" b="1"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341223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6CFBBE-2B04-42C2-E13D-D8027ADA8D07}"/>
              </a:ext>
            </a:extLst>
          </p:cNvPr>
          <p:cNvSpPr txBox="1"/>
          <p:nvPr/>
        </p:nvSpPr>
        <p:spPr>
          <a:xfrm>
            <a:off x="0" y="17445"/>
            <a:ext cx="12191999" cy="1077218"/>
          </a:xfrm>
          <a:prstGeom prst="rect">
            <a:avLst/>
          </a:prstGeom>
          <a:noFill/>
        </p:spPr>
        <p:txBody>
          <a:bodyPr wrap="square">
            <a:spAutoFit/>
          </a:bodyPr>
          <a:lstStyle/>
          <a:p>
            <a:pPr algn="ctr"/>
            <a:r>
              <a:rPr lang="en-US" sz="1600" b="1" dirty="0">
                <a:solidFill>
                  <a:schemeClr val="bg1"/>
                </a:solidFill>
                <a:effectLst>
                  <a:glow rad="165100">
                    <a:srgbClr val="4296B4"/>
                  </a:glow>
                </a:effectLst>
                <a:latin typeface="Comic Sans MS" panose="030F0702030302020204" pitchFamily="66" charset="0"/>
              </a:rPr>
              <a:t>“</a:t>
            </a:r>
            <a:r>
              <a:rPr lang="as-IN" sz="1600" b="1" dirty="0">
                <a:solidFill>
                  <a:schemeClr val="bg1"/>
                </a:solidFill>
                <a:effectLst>
                  <a:glow rad="165100">
                    <a:srgbClr val="4296B4"/>
                  </a:glow>
                </a:effectLst>
                <a:latin typeface="Comic Sans MS" panose="030F0702030302020204" pitchFamily="66" charset="0"/>
              </a:rPr>
              <a:t>আর খ্রীষ্ট যদি উত্থাপিত না হইয়া থাকেন, তাহা হইলে ত আমাদের প্রচারও বৃথা, তোমাদের বিশ্বাসও বৃথা।আবার আমরা যে ঈশ্বরের সম্বন্ধে মিথ্যা সাক্ষী, ইহাই প্রকাশ পাইতেছে; কারণ আমরা ঈশ্বরের বিষয়ে এই সাক্ষ্য দিয়াছি যে, তিনি খ্রীষ্টকে উত্থাপন করিয়াছেন; কিন্তু যদি মৃতগণের উত্থাপন না হয়, তাহা হইলে তিনি তাঁহাকে উত্থাপন করেন নাই।কেননা মৃতগণের উত্থাপন যদি না হয়, তবে খ্রীষ্টও উত্থাপিত হন নাই।আর খ্রীষ্ট যদি উত্থাপিত না হইয়া থাকেন, তাহা হইলে তোমাদের বিশ্বাস অলীক, এখনও তোমরা আপন আপন পাপে রহিয়াছ।</a:t>
            </a:r>
            <a:r>
              <a:rPr lang="en-US" sz="1600" b="1" dirty="0">
                <a:solidFill>
                  <a:schemeClr val="bg1"/>
                </a:solidFill>
                <a:effectLst>
                  <a:glow rad="165100">
                    <a:srgbClr val="4296B4"/>
                  </a:glow>
                </a:effectLst>
                <a:latin typeface="Comic Sans MS" panose="030F0702030302020204" pitchFamily="66" charset="0"/>
              </a:rPr>
              <a:t>”</a:t>
            </a:r>
            <a:r>
              <a:rPr lang="es-ES" sz="1600" b="1" dirty="0">
                <a:solidFill>
                  <a:schemeClr val="bg1"/>
                </a:solidFill>
                <a:effectLst>
                  <a:glow rad="165100">
                    <a:srgbClr val="4296B4"/>
                  </a:glow>
                </a:effectLst>
                <a:latin typeface="Comic Sans MS" panose="030F0702030302020204" pitchFamily="66" charset="0"/>
              </a:rPr>
              <a:t> (</a:t>
            </a:r>
            <a:r>
              <a:rPr lang="as-IN" sz="1600" b="1" dirty="0">
                <a:solidFill>
                  <a:schemeClr val="bg1"/>
                </a:solidFill>
                <a:effectLst>
                  <a:glow rad="165100">
                    <a:srgbClr val="4296B4"/>
                  </a:glow>
                </a:effectLst>
                <a:latin typeface="Comic Sans MS" panose="030F0702030302020204" pitchFamily="66" charset="0"/>
              </a:rPr>
              <a:t>১ করিন্থীয় ১৫:১৪-১৭</a:t>
            </a:r>
            <a:r>
              <a:rPr lang="es-ES" sz="1600" b="1" dirty="0">
                <a:solidFill>
                  <a:schemeClr val="bg1"/>
                </a:solidFill>
                <a:effectLst>
                  <a:glow rad="165100">
                    <a:srgbClr val="4296B4"/>
                  </a:glow>
                </a:effectLst>
                <a:latin typeface="Comic Sans MS" panose="030F0702030302020204" pitchFamily="66" charset="0"/>
              </a:rPr>
              <a:t>)</a:t>
            </a:r>
          </a:p>
        </p:txBody>
      </p:sp>
    </p:spTree>
    <p:extLst>
      <p:ext uri="{BB962C8B-B14F-4D97-AF65-F5344CB8AC3E}">
        <p14:creationId xmlns:p14="http://schemas.microsoft.com/office/powerpoint/2010/main" val="1576604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7066D0C-3C24-2847-9B95-FA6F89A8A62A}"/>
              </a:ext>
            </a:extLst>
          </p:cNvPr>
          <p:cNvSpPr txBox="1"/>
          <p:nvPr/>
        </p:nvSpPr>
        <p:spPr>
          <a:xfrm>
            <a:off x="104775" y="118586"/>
            <a:ext cx="3171825" cy="3108543"/>
          </a:xfrm>
          <a:prstGeom prst="rect">
            <a:avLst/>
          </a:prstGeom>
          <a:noFill/>
        </p:spPr>
        <p:txBody>
          <a:bodyPr wrap="square">
            <a:spAutoFit/>
          </a:bodyPr>
          <a:lstStyle/>
          <a:p>
            <a:pPr algn="ctr"/>
            <a:r>
              <a:rPr lang="en-US" sz="2000" b="1" dirty="0">
                <a:solidFill>
                  <a:schemeClr val="bg1"/>
                </a:solidFill>
                <a:effectLst>
                  <a:outerShdw blurRad="38100" dist="38100" dir="2700000" algn="tl">
                    <a:srgbClr val="000000"/>
                  </a:outerShdw>
                </a:effectLst>
                <a:latin typeface="Comic Sans MS" panose="030F0702030302020204" pitchFamily="66" charset="0"/>
              </a:rPr>
              <a:t>“</a:t>
            </a:r>
            <a:r>
              <a:rPr lang="as-IN" sz="2000" b="1" dirty="0">
                <a:solidFill>
                  <a:schemeClr val="bg1"/>
                </a:solidFill>
                <a:effectLst>
                  <a:outerShdw blurRad="38100" dist="38100" dir="2700000" algn="tl">
                    <a:srgbClr val="000000"/>
                  </a:outerShdw>
                </a:effectLst>
                <a:latin typeface="Comic Sans MS" panose="030F0702030302020204" pitchFamily="66" charset="0"/>
              </a:rPr>
              <a:t>কারণ অনেক ক্লেশ ও মনোবেদনার মধ্যে অনেক অশ্রুপাত করিতে করিতে তোমাদিগকে লিখিয়াছিলাম; তোমরা যেন দুঃখিত হও, সেই জন্য নয়, কিন্তু তোমাদের প্রতি আমার যে অতিমাত্র প্রেম আছে, তাহা যেন জ্ঞাত হও।</a:t>
            </a:r>
            <a:r>
              <a:rPr lang="en-US" sz="2000" b="1" dirty="0">
                <a:solidFill>
                  <a:schemeClr val="bg1"/>
                </a:solidFill>
                <a:effectLst>
                  <a:outerShdw blurRad="38100" dist="38100" dir="2700000" algn="tl">
                    <a:srgbClr val="000000"/>
                  </a:outerShdw>
                </a:effectLst>
                <a:latin typeface="Comic Sans MS" panose="030F0702030302020204" pitchFamily="66" charset="0"/>
              </a:rPr>
              <a:t>”</a:t>
            </a:r>
          </a:p>
          <a:p>
            <a:pPr algn="ctr"/>
            <a:r>
              <a:rPr lang="es-ES" sz="1600" b="1" dirty="0">
                <a:solidFill>
                  <a:schemeClr val="bg1"/>
                </a:solidFill>
                <a:effectLst>
                  <a:outerShdw blurRad="38100" dist="38100" dir="2700000" algn="tl">
                    <a:srgbClr val="000000"/>
                  </a:outerShdw>
                </a:effectLst>
                <a:latin typeface="Comic Sans MS" panose="030F0702030302020204" pitchFamily="66" charset="0"/>
              </a:rPr>
              <a:t>(</a:t>
            </a:r>
            <a:r>
              <a:rPr lang="as-IN" sz="1600" b="1" dirty="0">
                <a:solidFill>
                  <a:schemeClr val="bg1"/>
                </a:solidFill>
                <a:effectLst>
                  <a:outerShdw blurRad="38100" dist="38100" dir="2700000" algn="tl">
                    <a:srgbClr val="000000"/>
                  </a:outerShdw>
                </a:effectLst>
                <a:latin typeface="Comic Sans MS" panose="030F0702030302020204" pitchFamily="66" charset="0"/>
              </a:rPr>
              <a:t>২ করিন্থীয় ২:৪</a:t>
            </a:r>
            <a:r>
              <a:rPr lang="es-ES" sz="1600" b="1" dirty="0">
                <a:solidFill>
                  <a:schemeClr val="bg1"/>
                </a:solidFill>
                <a:effectLst>
                  <a:outerShdw blurRad="38100" dist="38100" dir="2700000" algn="tl">
                    <a:srgbClr val="000000"/>
                  </a:outerShdw>
                </a:effectLst>
                <a:latin typeface="Comic Sans MS" panose="030F0702030302020204" pitchFamily="66" charset="0"/>
              </a:rPr>
              <a:t>)</a:t>
            </a:r>
            <a:endParaRPr lang="es-ES" sz="2000" b="1" dirty="0">
              <a:solidFill>
                <a:schemeClr val="bg1"/>
              </a:solidFill>
              <a:effectLst>
                <a:outerShdw blurRad="38100" dist="38100" dir="2700000" algn="tl">
                  <a:srgbClr val="000000"/>
                </a:outerShdw>
              </a:effectLst>
              <a:latin typeface="Comic Sans MS" panose="030F0702030302020204" pitchFamily="66" charset="0"/>
            </a:endParaRPr>
          </a:p>
        </p:txBody>
      </p:sp>
    </p:spTree>
    <p:extLst>
      <p:ext uri="{BB962C8B-B14F-4D97-AF65-F5344CB8AC3E}">
        <p14:creationId xmlns:p14="http://schemas.microsoft.com/office/powerpoint/2010/main" val="34981600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3970</TotalTime>
  <Words>529</Words>
  <Application>Microsoft Macintosh PowerPoint</Application>
  <PresentationFormat>Widescreen</PresentationFormat>
  <Paragraphs>20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Comic Sans MS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Sergio</dc:creator>
  <cp:lastModifiedBy>Hirok Mandal</cp:lastModifiedBy>
  <cp:revision>56</cp:revision>
  <dcterms:created xsi:type="dcterms:W3CDTF">2026-05-16T18:56:31Z</dcterms:created>
  <dcterms:modified xsi:type="dcterms:W3CDTF">2026-06-22T07:46:23Z</dcterms:modified>
</cp:coreProperties>
</file>