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Поддържайте единство (Фил.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" sz="1800" b="1" dirty="0"/>
            <a:t>Когато работим заедно, между нас не трябва да има клюки, критики, съперничество или спорове.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Действайте безупречно (Фил. 2:15)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" sz="1800" b="1"/>
            <a:t>Послушанието към нашия Отец с простота е в ярък контраст с злото и разпуснатостта, които съществуват около нас.</a:t>
          </a:r>
          <a:endParaRPr lang="es-ES" sz="180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Бъдете верни на Божието Слово (Фил. 2:16)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" sz="1800" b="1"/>
            <a:t>Нашите действия и мислене трябва да бъдат в съответствие с това, което учи Библията.</a:t>
          </a:r>
          <a:endParaRPr lang="es-ES" sz="180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Когато работим заедно, между нас не трябва да има клюки, критики, съперничество или спорове.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Поддържайте единство (Фил.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Послушанието към нашия Отец с простота е в ярък контраст с злото и разпуснатостта, които съществуват около нас.</a:t>
          </a:r>
          <a:endParaRPr lang="es-ES" sz="1800" kern="120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Действайте безупречно (Фил. 2:15)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Нашите действия и мислене трябва да бъдат в съответствие с това, което учи Библията.</a:t>
          </a:r>
          <a:endParaRPr lang="es-ES" sz="1800" kern="120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Бъдете верни на Божието Слово (Фил. 2:16)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201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СВЕТЯЩИ КАТО СВЕТЛИНИ В НОЩТА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Урок 5 за 31 януари 2024 г.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ptos" panose="02110004020202020204"/>
              </a:rPr>
              <a:t>ЕПАФРОДИТ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„Но мисля, че е необходимо да ви изпратя обратно Епафродит, моя брат, съработник и съратник, който е и ваш пратеник, когото вие изпратихте да се грижи за моите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нужди”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(Филипяни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филипяните научили, че Павел е в затвора в Рим, решили да му изпратят помощ, за да задоволят нуждите му (плащане на наем, храна, дрехи и т.н.). Епафродит бил натоварен да донесе тази помощ на апостола (Фил.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720353"/>
            <a:ext cx="2649794" cy="2867260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563530"/>
            <a:ext cx="5155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своята ревност за Евангелието той рискува живота си и се разболява тежко (Фил. 2:27, 30). Когато филипяните чуха за това, се разтревожиха за него. Това беше основната причина Павел да реши да го изпрати да им достави посланието (Фил.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06305"/>
            <a:ext cx="8849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Епафродит не само достави помощта, но и придружи Павел, помогна му в нуждите му и сътрудничи с него в разпространяването на Евангелието.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751861"/>
            <a:ext cx="5155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моли </a:t>
            </a:r>
            <a:r>
              <a:rPr lang="en-US" sz="2000" b="1" dirty="0">
                <a:solidFill>
                  <a:prstClr val="black"/>
                </a:solidFill>
              </a:rPr>
              <a:t>„да почитат хора като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него” (Фил. 2:29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Епафродит без съмнение беше верен християнин.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„Докато Исус, нашият Застъпник, се застъпва за нас в небесата, Светият Дух работи в нас, за да желаем и да вършим Неговата добра воля. Цялото небе се интересува от спасението на душата. Тогава защо да се съмняваме, че Господ ще ни помогне и ни помага? Ние, които учим хората, трябва сами да имаме жизнена връзка с Бога. В Духа и Словото трябва да бъдем за хората като извор, защото Христос е в нас извор на вода, извираща за вечен живот. Скръбта и болката могат да изпитат нашето търпение и нашата вяра, но блясъкът на присъствието на Невидимия е с нас и ние трябва да скрием себе си зад Исус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Е. Г. Уайт (Ще получите сила, 8 декември)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„Вършете всичко без роптане и спорове, за да бъдете непорочни и чисти, деца на Бога без недостатък сред изкривено и развратено поколение, сред което блестите като светлини в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света”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Филипяни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Светила в света: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Отражение на Бога (Филипяни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Светлина в света (Филипяни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Жива жертва (Филипяни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Примери за светлина: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Тимотей (Филипяни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Епафродит (Филипяни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8485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„По същия начин нека вашата светлина блести пред хората, за да видят вашите добри дела и да прославят вашия Отец, Който е на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небесата” (Матей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690574"/>
            <a:ext cx="7534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Живеейки в свят, където Божият закон постоянно се потъпква, ние, християните, които желаем да служим на Бога, като живеем в съответствие с него, сме светлини, които светят в тъмнината.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003418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Филипяни 2:12-18 можем да прочетем павловата версия на тази заповед на Исус.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sk="http://schemas.microsoft.com/office/drawing/2018/sketchyshapes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СВЕТЛИНИ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В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СВЕТА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ОТРАЖЕНИЕ НА БОГА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„Защото Бог е този, който действа във вас, за да искате и да действате, за да изпълните Неговата добра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воля“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(Филипяни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5" y="1654787"/>
            <a:ext cx="528975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След като майсторски описва унижението и възвисяването на Исус, Павел добавя израза „затова”. Тоест, тъй като Исус се смири и беше възвишен, за да </a:t>
            </a:r>
            <a:r>
              <a:rPr lang="en-US" sz="2000" b="1" dirty="0">
                <a:solidFill>
                  <a:prstClr val="black"/>
                </a:solidFill>
              </a:rPr>
              <a:t>„и всеки език да признае, че Исус Христос е Господ, за слава на Бога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Отца” (Филипяни 2:11), вярващите от Филипи (и по-широко казано, всички ние) трябва да направим нещо по този въпрос.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Първата ни задача е да изработим спасението си „с страх и трепет“ (Фил. 2:12). Ако Бог е този, който ни спасява (Тит 2:11), защо трябва да се занимаваме с това?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Страхът и трепетът са изрази, използвани като синоними за служене на Бога (Пс. 2:11). Затова Павел подчертава, че Бог е този, който поражда в нас желанието да правим добро и ни дава силата да го осъществим (Фил.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СВЕТЛИНА В СВЕТА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 да станете непорочни и чисти, „деца на Бога без недостатък в изкривено и извратено поколение“. Тогава ще блестите сред тях като звезди на небето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(Филипяни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предлага три аспекта, които ще накарат вярващите да блестят в света: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0967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196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Където тъмнината е най-голяма, светлината блести най-ярко. В един свят, в който Бог е систематично отхвърлян, ние, християните, трябва да блестим със светлината на Христос.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2628040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046675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ЖИВА ЖЕРТВА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1023805" y="605245"/>
            <a:ext cx="1014439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„Но дори и да бъда излят като възлияние върху жертвата и служението, произтичащи от вашата вяра, аз се радвам и се веселя с всички вас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(Филипяни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70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Въпреки че Павел се надяваше да бъде освободен, съществуваше вероятност да бъде осъден. Той представя тази вероятност като </a:t>
            </a:r>
            <a:r>
              <a:rPr lang="en-US" b="1" dirty="0">
                <a:solidFill>
                  <a:prstClr val="black"/>
                </a:solidFill>
              </a:rPr>
              <a:t>„изливане като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възлияние“ (Филипяни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62865"/>
            <a:ext cx="5286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не се притесняваше да умре, защото неговото свидетелство щеше да даде още по-голяма сила на вярващите, които вече бяха верни свидетели на Евангелието, говореха за него с кураж и се държаха като достойни деца на Бога.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672565"/>
            <a:ext cx="3507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Жертвоприношението [питейна жертва] се състоеше в изливането на течност върху принасяната жертва (Изх. 29:39-40). В този случай жертвата бяха филипяните.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Филипяните щяха ли да умрат? Ни най-малко. Тяхната жертва се състоеше в „служението на вашата вяра”. Това беше жива жертва, жертва, която всички ние трябва да принесем на Бога (Рим.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ПРИМЕРИ ЗА </a:t>
            </a:r>
            <a:br>
              <a:rPr kumimoji="0" lang="es-E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СВЕТЛИНА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ТИМОТИ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„Но вие знаете, че Тимотей се е доказал, защото като син с баща си е служил с мен в делото на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Евангелието”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(Филипяни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807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Тимотей беше активен сътрудник на Павел и съавтор на шест послания (2 Коринтяни, Филипяни, Колосяни, 1 Солунци, 2 Солунци, Филимон). Самият Павел го избра за евангелист (Деяния 16:1-3). Какво специално видя Павел в този млад мъж?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20" y="2061452"/>
            <a:ext cx="50838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Първо, всички „говореха добре за него”. Неговата пригодност за служение беше потвърдена от пророчески думи (1 Тим. 1:18). Като млад мъж, Павел го считаше за свой син (1 Тим. 1:2; 4:12). От своя страна, Тимотей се отнасяше към Павел с уважението и обичта, които синът изпитва към баща си (Фил.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696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го смяташе за толкова ефективен работник, колкото и себе си (1 </a:t>
            </a:r>
            <a:r>
              <a:rPr lang="en" sz="2000" b="1" dirty="0">
                <a:solidFill>
                  <a:prstClr val="black"/>
                </a:solidFill>
              </a:rPr>
              <a:t>Кор. 6:10).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Той му повери надзора над няколко църкви, като Коринт (1 Кор. 4:17); Филипи (Фил. 2:19); и Солун (1 Сол. 3:2). Той също претърпя затвор като Павел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(Евр.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1241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keywords>, docId:2A715236FC0CFFDD88E180A252FA96F2</cp:keywords>
  <cp:lastModifiedBy>Sergio</cp:lastModifiedBy>
  <cp:revision>33</cp:revision>
  <dcterms:created xsi:type="dcterms:W3CDTF">2026-01-05T23:20:28Z</dcterms:created>
  <dcterms:modified xsi:type="dcterms:W3CDTF">2026-01-10T20:57:54Z</dcterms:modified>
</cp:coreProperties>
</file>