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/>
            <a:t>Нашето тяло ще бъде духовно, безсмъртно и нетленно (1 Кор.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Ние ще бъдем прославени (Колосяни 3:4; </a:t>
          </a:r>
          <a:br>
            <a:rPr lang="es-ES" sz="1800" b="1" dirty="0"/>
          </a:br>
          <a:r>
            <a:rPr lang="en" sz="1800" b="1" dirty="0"/>
            <a:t>Фил.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/>
            <a:t>Ще имаме физическо тяло и нашите собствени очи ще видят Бога. (Йов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това, което е истина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Честно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Достатъчно справедливо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най-чистата си форма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добротата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това, което е с добро име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Спасение за любим човек или приятел (1 Тим.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Кураж да споделяме вярата си (Откр.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Прощение, когато изповядваме и се отказваме от греха (1 Йоан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Сила да се подчиняваме на Божиите заповеди (Евреи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 към онези, които ни мразят и ни малтретират (Мат.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Мъдрост за предизвикателни ситуации (Яков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Разбиране на истината в Божието Слово (Йоан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Ще имаме физическо тяло и нашите собствени очи ще видят Бога. (Йов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Нашето тяло ще бъде духовно, безсмъртно и нетленно (1 Кор.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Ние ще бъдем прославени (Колосяни 3:4; </a:t>
          </a:r>
          <a:br>
            <a:rPr lang="es-ES" sz="1800" b="1" kern="1200" dirty="0"/>
          </a:br>
          <a:r>
            <a:rPr lang="en" sz="1800" b="1" kern="1200" dirty="0"/>
            <a:t>Фил.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това, което е истина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Честно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Достатъчно справедливо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най-чистата си форма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добротата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това, което е с добро име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Спасение за любим човек или приятел (1 Тим.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Кураж да споделяме вярата си (Откр.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Прощение, когато изповядваме и се отказваме от греха (1 Йоан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Сила да се подчиняваме на Божиите заповеди (Евреи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 към онези, които ни мразят и ни малтретират (Мат.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Мъдрост за предизвикателни ситуации (Яков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Разбиране на истината в Божието Слово (Йоан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4800601" y="3686175"/>
            <a:ext cx="702645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НЕБЕСНО ГРАЖДАНСТВО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7 за 14 февруари 2026 г.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ДОВОЛСТВО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 моят Бог ще задоволи всичките ви нужди според богатството на Своята слава в Христос 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Исус”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63901"/>
            <a:ext cx="329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Ние сме радостни; нищо не ни тревожи; имаме мир; мислите ни са чисти. Имаме съвършен и пълноценен живот... </a:t>
            </a:r>
            <a:br>
              <a:rPr lang="es-ES" sz="2000" b="1" dirty="0"/>
            </a:br>
            <a:r>
              <a:rPr lang="en" sz="2000" b="1" dirty="0"/>
              <a:t>или не?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202129" y="1206359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Както Агур, ние вярваме, че Бог няма да ни даде нито повече, нито по-малко от това, което е полезно за нас (Прит.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331130"/>
            <a:ext cx="3298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Може да имаме благоденствие; може да имаме нужди или проблеми. Ако, като Павел, имаме пълна увереност, че Бог направлява живота ни, ще останем уверени в Него, каквато и да е ситуацията ни</a:t>
            </a:r>
            <a:br>
              <a:rPr lang="en" sz="2000" b="1" dirty="0"/>
            </a:br>
            <a:r>
              <a:rPr lang="en" sz="2000" b="1" dirty="0"/>
              <a:t>(Фил.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живеем с тази увереност, сме сигурни, че </a:t>
            </a:r>
            <a:r>
              <a:rPr lang="en-US" sz="2000" b="1" dirty="0"/>
              <a:t>„всичко мога чрез Този, който ме </a:t>
            </a:r>
            <a:r>
              <a:rPr lang="en" sz="2000" b="1"/>
              <a:t>укрепява” (Фил</a:t>
            </a:r>
            <a:r>
              <a:rPr lang="en" sz="2000" b="1" dirty="0"/>
              <a:t>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091177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Какво се случва, когато нямаме това, от което смятаме, че се нуждаем?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879796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3157" y="-125129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23100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ДОВОЛСТВО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85725" y="420460"/>
            <a:ext cx="12020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 моят Бог ще задоволи всичките ви нужди според богатството на Своята слава в Христос 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Исус”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 винаги знаем дали това, за което молим, е според Неговата воля, но има някои молби, за които сме сигурни, че винаги са според Неговата воля: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812084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Нека помолим Господ за тях и ако са според Неговата воля, Той ще ни ги даде (Яков 4:2б; 1 Йоан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38886" y="1120124"/>
            <a:ext cx="8464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„</a:t>
            </a:r>
            <a:r>
              <a:rPr lang="en-US" sz="2800" b="1" dirty="0">
                <a:latin typeface="Constantia" panose="02030602050306030303" pitchFamily="18" charset="0"/>
              </a:rPr>
              <a:t>Трябва да живеем за следващия свят. Толкова е жалко да живеем безцелно и безцелно. Искаме да имаме цел в живота – да живеем с цел. Бог да ни помогне да бъдем саможертвени, по-малко егоистични, по-забравени за себе си и егоистичните си интереси; и да правим добро, не за честта, която очакваме да получим тук, а защото това е целта на нашия живот и ще отговори на края на нашето съществуване</a:t>
            </a:r>
            <a:r>
              <a:rPr lang="en" sz="28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(Нашето високо призвание, 24 август)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402539" y="339421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„Не се тревожете за нищо, а във всичко чрез молитва и молба, с благодарение, изразявайте вашите искания пред 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Бога.“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Филипяни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Небесно гражданство: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Подражавайте на верните (Филипяни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Пълно гражданство (Филипяни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Докато стигнем там: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Хармония и радост (Филипяни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Чисти мисли (Филипяни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Доволство (Филипяни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 своите писма Павел ясно посочва, че ние не сме граждани на този свят. Като приемаме Исус за наш Спасител, ние се раждаме отново. С това ново раждане ние ставаме граждани на Небето.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Въпреки че уважаваме и се подчиняваме на законите и нормите на този свят, нашият начин на живот в действителност е по-широк и с много по-висока моралност.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НЕБЕСНО ГРАЖДАНСТВО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ПОДРАЖАВАЙТЕ НА ВЕРНИТЕ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„Братя и сестри, следвайте моят пример и, както имате нас за образец, гледайте и на онези, които живеят като нас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(Филипяни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04290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Всички имаме хора, които по един или друг начин са оформили живота или мислите ни. Може би художник, спортист, музикант, певец. Може би пастор, проповедник, верен брат или сестра.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1878325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Помогнали ли са ни тези „ролеви модели“ да израстнем като личности или са ни повели по пътища, по които никога не би трябвало да тръгваме?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7" y="3414426"/>
            <a:ext cx="45675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Павел ни приканва да подражаваме на онези, чийто пример ни вдъхновява и насърчава да бъдем по-добри (Фил. 3:17). Той също така ни предупреждава, че дори сред вярващите има хора, които не са достойни за подражание (Фил.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35354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Какво прави разликата? Някои мислят само за земни неща, докато други са съсредоточени върху Исус. Добрите ролеви модели са, от своя страна, подражатели на Христос (1 Кор.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ПЪЛНО ГРАЖДАНСТВО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„Но нашето гражданство е в небесата. И ние с нетърпение очакваме Спасител оттам, Господ Исус Христос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(Филипяни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3" y="1182231"/>
            <a:ext cx="3864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Нека си признаем. Ние, християните, имаме проблем: двойно гражданство. Ние сме едновременно граждани на този свят и граждани на небето. Това създава сериозни конфликти за нас (Римляни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600065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3" y="5554584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Когато възкръснем (или се преобразим) и смъртта няма да има власт над нас, какво ще се случи?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3" y="3676184"/>
            <a:ext cx="37556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Кога ще постигнем пълно гражданство? Кога ще престанем да бъдем граждани на този грешен свят? При Второто пришествие (Филипяни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Докато стигнем там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ХАРМОНИЯ И РАДОСТ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„Радвайте се винаги в Господа. Още веднъж ще кажа: Радвайте се!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(Филипяни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 края на писмото си Павел преплита лични поздрави с практически съвети. Той моли </a:t>
            </a:r>
            <a:r>
              <a:rPr lang="en" sz="2000" b="1" noProof="0" dirty="0" err="1"/>
              <a:t>Сизигус </a:t>
            </a:r>
            <a:r>
              <a:rPr lang="en" sz="2000" b="1" noProof="0" dirty="0"/>
              <a:t>[верният спътник] и Климент да помогнат на </a:t>
            </a:r>
            <a:r>
              <a:rPr lang="en" sz="2000" b="1" noProof="0" dirty="0" err="1"/>
              <a:t>Еводия </a:t>
            </a:r>
            <a:r>
              <a:rPr lang="en" sz="2000" b="1" noProof="0" dirty="0"/>
              <a:t>и </a:t>
            </a:r>
            <a:r>
              <a:rPr lang="en" sz="2000" b="1" noProof="0" dirty="0" err="1"/>
              <a:t>Синтихе </a:t>
            </a:r>
            <a:r>
              <a:rPr lang="en" sz="2000" b="1" noProof="0" dirty="0"/>
              <a:t>да живеят в хармония. За всички тях, сътрудниците на Павел, той казва: </a:t>
            </a:r>
            <a:r>
              <a:rPr lang="en-US" sz="2000" b="1" dirty="0"/>
              <a:t>„чиито имена са записани в книгата на </a:t>
            </a:r>
            <a:r>
              <a:rPr lang="en" sz="2000" b="1" noProof="0" dirty="0"/>
              <a:t>живота” (Фил.</a:t>
            </a:r>
            <a:r>
              <a:rPr lang="en" sz="2000" b="1" dirty="0"/>
              <a:t> 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Следващият съвет може да ни озадачи: „Радвайте се винаги […] Не се тревожете за нищо” (Фил. 4:4,</a:t>
            </a:r>
            <a:r>
              <a:rPr lang="en" sz="2000" b="1" dirty="0"/>
              <a:t> 6). Как </a:t>
            </a:r>
            <a:r>
              <a:rPr lang="en" sz="2000" b="1" noProof="0" dirty="0"/>
              <a:t>е възможно това в един свят, пълен с проблеми и страдания?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Това е възможно, защото нашата радост е „в Господа“ (Фил. 4:4а). Ние възлагаме на Него нашите тревоги, уверени, че Той може да ги понесе за нас</a:t>
            </a:r>
            <a:br>
              <a:rPr lang="en" sz="2000" b="1" noProof="0" dirty="0"/>
            </a:br>
            <a:r>
              <a:rPr lang="en" sz="2000" b="1" noProof="0" dirty="0"/>
              <a:t>(Мат. 6:31-34; 1 Пет.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 как предаваме нашите тревоги на Исус? Чрез молитва (Фил.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ЧИСТИ МИСЛИ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„Накрая, братя и сестри, всичко, което е истинно, всичко, което е благородно, всичко, което е право, всичко, което е чисто, всичко, което е любезно, всичко, което е достойно за похвала – ако има нещо отлично или похвално – мислете за такива неща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(Филипяни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Резултатът от това, че предаваме тревогите си на Исус и се радваме, е мир (Фил. 4:7). Мир, който светът не може да даде или отнеме (Йоан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82396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В обобщение: </a:t>
            </a:r>
            <a:r>
              <a:rPr lang="en-US" sz="2000" b="1" dirty="0"/>
              <a:t>„ако нещо е добро или похвално – мислете за такива неща</a:t>
            </a:r>
            <a:r>
              <a:rPr lang="en" sz="2000" b="1" dirty="0"/>
              <a:t>.“ (Фил. 4:8б).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Този мир, според Павел, ще бъде защита – страж – за нашите чувства и мисли (Фил. 4:7б). За да бъде тази защита ефективна, за какви неща трябва да мислим (Фил.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1279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docId:23C29304F9E2649C7B5CD213D4673D95</cp:keywords>
  <cp:lastModifiedBy>Sergio</cp:lastModifiedBy>
  <cp:revision>87</cp:revision>
  <dcterms:created xsi:type="dcterms:W3CDTF">2026-01-12T07:53:42Z</dcterms:created>
  <dcterms:modified xsi:type="dcterms:W3CDTF">2026-02-03T06:20:50Z</dcterms:modified>
</cp:coreProperties>
</file>