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  <p:sldId id="34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нежна милост</a:t>
          </a:r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смирение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кротост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дълготърпение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Понасяйте се един друг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Прощавайте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 един на друг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ПРЕДИМСТВА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600" b="1" dirty="0"/>
            <a:t>Като се държим по този начин, ние сме благословение както за другите, така и за самите нас.</a:t>
          </a:r>
          <a:endParaRPr lang="es-ES" sz="16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1600" b="1" dirty="0"/>
            <a:t>Нека нашето поведение прославя Бога и нека то насърчава другите да вярват в Исус и да го следват.</a:t>
          </a:r>
          <a:endParaRPr lang="es-ES" sz="16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Нека Божият мир ни управлява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Да останем единодушни като едно тяло</a:t>
          </a:r>
          <a:endParaRPr lang="es-ES" sz="180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Да бъдем благодарни</a:t>
          </a:r>
          <a:endParaRPr lang="es-ES" sz="180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Да изучаваме Библията задълбочено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/>
            <a:t>Да се учим взаимно на това, което сме научили</a:t>
          </a:r>
          <a:endParaRPr lang="es-ES" sz="180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Да пеем псалми, химни и духовни песни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Да правим всичко в името на Исус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нежна милост</a:t>
          </a: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доброта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смирение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кротост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дълготърпение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Понасяйте се един друг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Прощавайте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си един на друг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Като се държим по този начин, ние сме благословение както за другите, така и за самите нас.</a:t>
          </a:r>
          <a:endParaRPr lang="es-ES" sz="16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ПРЕДИМСТВА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600" b="1" kern="1200" dirty="0"/>
            <a:t>Нека нашето поведение прославя Бога и нека то насърчава другите да вярват в Исус и да го следват.</a:t>
          </a:r>
          <a:endParaRPr lang="es-ES" sz="16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ОТГОВОРНОСТ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Нека Божият мир ни управлява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Да останем единодушни като едно тяло</a:t>
          </a:r>
          <a:endParaRPr lang="es-ES" sz="1800" kern="120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Да бъдем благодарни</a:t>
          </a:r>
          <a:endParaRPr lang="es-ES" sz="1800" kern="120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Да изучаваме Библията задълбочено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Да се учим взаимно на това, което сме научили</a:t>
          </a:r>
          <a:endParaRPr lang="es-ES" sz="1800" kern="120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Да пеем псалми, химни и духовни песни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Да правим всичко в името на Исус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на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239" y="3603670"/>
            <a:ext cx="3731169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300277" y="4018028"/>
            <a:ext cx="374613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ЖИВЕЙ С ХРИСТОС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057562" y="6442360"/>
            <a:ext cx="376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11 за 14 март 2026 г.</a:t>
            </a: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НЕБЕСНАТА ХРАНА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„Нека словото на Христос пребъдва богато сред вас, като се учите и наставлявате един друг с всяка мъдрост чрез псалми, химни и песни от Духа, пеейки на Бога с благодарност в сърцата си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Колосяни 3:15-17 ни показва как да храним нашата небесна природа (и се оказва, че не можем да я храним в изолация, а се нуждаем от общението на църквата за това):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471140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50645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„Песента е оръжие, което винаги можем да използваме срещу обезсърчаването. Когато отворим сърцата си за слънчевата светлина на присъствието на Спасителя, ще имаме здраве и Неговото </a:t>
            </a:r>
            <a:r>
              <a:rPr lang="en" sz="2000" b="1" dirty="0"/>
              <a:t>благословение“ </a:t>
            </a:r>
            <a:r>
              <a:rPr lang="en" sz="1600" b="1" dirty="0"/>
              <a:t>(Елън Г. Уайт, „Служението на изцеление“, стр. 254)</a:t>
            </a:r>
            <a:r>
              <a:rPr lang="en" sz="2000" b="1" dirty="0"/>
              <a:t>.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827238"/>
            <a:ext cx="9197748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„Култивирайте добро, нежно и съчувствено сърце и никога не наричайте тези качества слабост, защото те са качествата на Христос. Бъдете внимателни с влиянието си. Нека то бъде толкова чисто и благоуханно, че никога да не се срамувате да го видите възпроизведено в другите. 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latin typeface="Constantia" panose="02030602050306030303" pitchFamily="18" charset="0"/>
              </a:rPr>
              <a:t>Както капките вода образуват реката, така и малките неща съставляват живота. Животът е река, мирна, спокойна и приятна, или е бурна река, която винаги изхвърля кал и мръсотия. В този живот можете да се подчините на дисциплината на Светия Дух. Чрез освещението на Духа ще ставате все повече и повече като Христос</a:t>
            </a:r>
            <a:r>
              <a:rPr lang="en" sz="2600" b="1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976376" y="6019802"/>
            <a:ext cx="4024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" sz="1600" b="1" noProof="0" dirty="0"/>
              <a:t>Да го позная</a:t>
            </a:r>
            <a:r>
              <a:rPr lang="en" sz="1600" b="1" dirty="0"/>
              <a:t>, 22 юли)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4A7258-ED41-45CF-8A30-2794CF38C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280601"/>
            <a:ext cx="6315075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„Но над всичко това облечете се с любовта, която е връзката на 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съвършенството“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Колосяни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3:14, </a:t>
            </a: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006DAC"/>
                </a:solidFill>
              </a:rPr>
              <a:t>Земно или небесно мислене?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Нашият фокус (Колосяни 3:1-4)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Умиране за земните неща (Колосяни 3:5-6)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Да се облечем с небесното </a:t>
            </a:r>
            <a:r>
              <a:rPr lang="en" sz="2000" b="1" dirty="0"/>
              <a:t>(Колосяни 3:7-11)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90095"/>
                </a:solidFill>
              </a:rPr>
              <a:t>Характеристики на новия живот в Христос:</a:t>
            </a:r>
          </a:p>
          <a:p>
            <a:pPr lvl="1">
              <a:spcBef>
                <a:spcPts val="600"/>
              </a:spcBef>
            </a:pPr>
            <a:r>
              <a:rPr lang="es-ES" sz="2000" b="1" dirty="0"/>
              <a:t>Връзката </a:t>
            </a:r>
            <a:r>
              <a:rPr lang="es-ES" sz="2000" b="1" dirty="0" err="1"/>
              <a:t>на съвършенството </a:t>
            </a:r>
            <a:r>
              <a:rPr lang="en" sz="2000" b="1" dirty="0"/>
              <a:t>(Колосяни 3:12-14)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Небесната храна (Колосяни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Когато сме погребани във водите на кръщението, умираме за стария си живот на грях. Когато излезем от водата, възкръсваме като нови създания.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някаква причина старите ни навици продължават да се опитват да се проявят отново. Ето защо апостол Павел ни призовава да насочим погледа си към небето и да обърнем гръб на земните неща.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Ние изоставихме стария си начин на живот и мислене. Оттогава нататък живеехме по различен начин и мислехме по различен начин. Престанахме да имаме земно мислене и придобихме небесно мислене.</a:t>
            </a: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ЗЕМНО ИЛИ НЕБЕСНО МИСЛЕНЕ?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НАШИЯТ ФОКУС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„Мислете за нещата, които са горе, а не за земните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(Колосяни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132171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Изхождайки от разсъждението, че сме възкресени с Христос в кръщението (Колосяни 2:12), Павел ни призовава да следваме Исус до мястото, където Той е отишъл след възкресението Си: престола на Бога (Колосяни 3:1).</a:t>
            </a: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21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248649" y="3429000"/>
            <a:ext cx="3802235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325294" y="3454675"/>
            <a:ext cx="51212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Ние сме „умрели“ и нашият живот </a:t>
            </a:r>
            <a:r>
              <a:rPr lang="en-US" sz="2000" b="1" dirty="0"/>
              <a:t>„е скрит с Христос в </a:t>
            </a:r>
            <a:r>
              <a:rPr lang="en" sz="2000" b="1" dirty="0"/>
              <a:t>Бога“ (Колосяни 3:3). Животът, за който се говори тук, е този, който получаваме, когато приемем Христос.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293423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Разбира се, физически ще можем да направим това едва когато Исус ни отведе там при Своето второ пришествие (Колосяни 3:4). Дотогава трябва да насочим погледа си – целта си – към небесните неща (Колосяни 3:2).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23702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за да остане жив, този живот трябва да се подхранва ежедневно (2 Кор. 4:16). Всеки ден трябва да търсим „небесните неща“, „фиксирайки погледа си върху Исус“ (Евр. 12:2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300" dirty="0" err="1">
                <a:ln/>
                <a:solidFill>
                  <a:schemeClr val="accent3"/>
                </a:solidFill>
              </a:rPr>
              <a:t>УМИРАЙТЕ ЗА ЗЕМНИТЕ НЕЩА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Затова умъртвете всичко, което принадлежи на вашата земна природа: сексуална неморалност, нечистота, похот, зли желания и алчност, което е идолопоклонство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(Колосяни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28730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Тъй като сме възкръснали с Христос и живеем, мислейки за небесното, трябва да умъртвим това, което ни пречи да постигнем целта си: земното.</a:t>
            </a: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787890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Човешката природа не се е променила много от времето на Павел, тъй като все още сме заобиколени от същите страсти, които нарушават както буквата, така и духа на Десетте заповеди.</a:t>
            </a: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839982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 да не се заблуждава никой, Павел посочва основните стълбове на земното мислене (които по-късно ще развие в по-конкретни точки): „похот, нечистота, страст, зли желания и алчност, което е идолопоклонство“ (Колосяни 3:5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11231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 защо трябва да „убием“ – да изоставим, да елиминираме – тези неща от мислите и действията си? Защото те носят „Божия гняв“ и затова са несъвместими с нашата небесна природа (Колосяни 3:6). Убийте земното, преди земното да убие вас!</a:t>
            </a: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ОБЛЕЧЕМ В НЕБЕСНОТО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„и облечете се в новия човек, който се обновява в познанието по образа на своя 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Създател”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(Колосяни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264133"/>
            <a:ext cx="806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В истински пословичен стил Павел добавя към петте стълба на земното мислене пет земни действия, които трябва да се избягват: </a:t>
            </a:r>
            <a:r>
              <a:rPr lang="en-US" sz="2000" b="1" dirty="0"/>
              <a:t>„гняв, ярост, злоба, клевети и мръсни думи от устата </a:t>
            </a:r>
            <a:r>
              <a:rPr lang="en" sz="2000" b="1" dirty="0"/>
              <a:t>ви” (Колосяни 3:8 </a:t>
            </a:r>
            <a:r>
              <a:rPr lang="en" sz="1600" b="1" dirty="0"/>
              <a:t>NIV</a:t>
            </a:r>
            <a:r>
              <a:rPr lang="en" sz="2000" b="1" dirty="0"/>
              <a:t>) и завършва с шесто действие – най-лошото от всички –: </a:t>
            </a:r>
            <a:r>
              <a:rPr lang="en-US" sz="2000" b="1" dirty="0"/>
              <a:t>„Не лъжете един </a:t>
            </a:r>
            <a:r>
              <a:rPr lang="en" sz="2000" b="1" dirty="0"/>
              <a:t>друг” (Колосяни 3:9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051163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След като сме се съблекли от тези дрехи, трябва да облечем </a:t>
            </a:r>
            <a:r>
              <a:rPr lang="es-ES" sz="2000" b="1" dirty="0"/>
              <a:t>„хубави </a:t>
            </a:r>
            <a:r>
              <a:rPr lang="es-ES" sz="2000" b="1" dirty="0" err="1"/>
              <a:t>дрехи</a:t>
            </a:r>
            <a:r>
              <a:rPr lang="en" sz="2000" b="1" dirty="0"/>
              <a:t>”. Облечени в тези нови дрехи, ние се обновяваме непрекъснато и растем в святост ден след ден (Колосяни 3:10).</a:t>
            </a: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816467"/>
            <a:ext cx="8069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предполага, че вече сме го направили, </a:t>
            </a:r>
            <a:r>
              <a:rPr lang="en-US" sz="2000" b="1" dirty="0"/>
              <a:t>„тъй като сте съблекли стария човек с неговите </a:t>
            </a:r>
            <a:r>
              <a:rPr lang="en" sz="2000" b="1" dirty="0"/>
              <a:t>навици“ (Колосяни 3:9 </a:t>
            </a:r>
            <a:r>
              <a:rPr lang="en" sz="1600" b="1" dirty="0"/>
              <a:t>NIV</a:t>
            </a:r>
            <a:r>
              <a:rPr lang="en" sz="2000" b="1" dirty="0"/>
              <a:t>). Ние сме съблекли </a:t>
            </a:r>
            <a:r>
              <a:rPr lang="es-ES" sz="2000" b="1" dirty="0" err="1"/>
              <a:t>„мръсните</a:t>
            </a:r>
            <a:r>
              <a:rPr lang="en" sz="2000" b="1" dirty="0"/>
              <a:t> си дрехи“, когато сме позволили на Исус да отнеме греховете ни (Зах. 3:4 </a:t>
            </a:r>
            <a:r>
              <a:rPr lang="en" sz="1600" b="1" dirty="0"/>
              <a:t>NIV</a:t>
            </a:r>
            <a:r>
              <a:rPr lang="en" sz="2000" b="1" dirty="0"/>
              <a:t>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555367"/>
            <a:ext cx="5947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Когато се обновяваме чрез действието на Светия Дух и изучаването на Словото, препятствията, които ни разделят един от друг, изчезват (Колосяни 3:11).</a:t>
            </a: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66102" y="1032496"/>
            <a:ext cx="98993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ХАРАКТЕРИСТИКИ НА НОВИЯ ЖИВОТ В ХРИСТОС</a:t>
            </a: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4="http://schemas.microsoft.com/office/drawing/2010/main" xmlns:a16="http://schemas.microsoft.com/office/drawing/2014/main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ВРЪЗКАТА </a:t>
            </a:r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НА СЪВЪРШЕНСТВОТО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„А над всичко това облечете се с любовта, която е връзката на 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съвършенството”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(Колосяни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Ние сме </a:t>
            </a:r>
            <a:r>
              <a:rPr lang="en-US" sz="2000" b="1" dirty="0"/>
              <a:t>„Божии избрани хора, святи и </a:t>
            </a:r>
            <a:r>
              <a:rPr lang="en" sz="2000" b="1" dirty="0"/>
              <a:t>възлюбени“ (Колосяни 3:12 </a:t>
            </a:r>
            <a:r>
              <a:rPr lang="en" sz="1600" b="1" dirty="0"/>
              <a:t>NIV</a:t>
            </a:r>
            <a:r>
              <a:rPr lang="en" sz="2000" b="1" dirty="0"/>
              <a:t>). Петър ни казва, че това ни носи големи ползи и голяма отговорност (1 Пет. 2:9). Но как се държи един от Божиите избрани (Колосяни 3:12-13)?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2256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 всичко това в контекста на </a:t>
            </a:r>
            <a:r>
              <a:rPr lang="es-ES" sz="2000" b="1" dirty="0"/>
              <a:t>връзката </a:t>
            </a:r>
            <a:r>
              <a:rPr lang="es-ES" sz="2000" b="1" dirty="0" err="1"/>
              <a:t>на съвършенството</a:t>
            </a:r>
            <a:r>
              <a:rPr lang="en" sz="2000" b="1" dirty="0"/>
              <a:t>: любовта (Колосяни 3:14). А ето и нашите ползи и отговорности: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634221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1205</Words>
  <Application>Microsoft Office PowerPoint</Application>
  <PresentationFormat>Panorámica</PresentationFormat>
  <Paragraphs>70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docId:9B0C6EE09D35A315DAEA25AC783D0AA7</cp:keywords>
  <cp:lastModifiedBy>Sergio</cp:lastModifiedBy>
  <cp:revision>128</cp:revision>
  <dcterms:created xsi:type="dcterms:W3CDTF">2026-02-01T14:37:42Z</dcterms:created>
  <dcterms:modified xsi:type="dcterms:W3CDTF">2026-02-17T06:29:59Z</dcterms:modified>
</cp:coreProperties>
</file>