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  <p:sldId id="28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89" autoAdjust="0"/>
  </p:normalViewPr>
  <p:slideViewPr>
    <p:cSldViewPr snapToGrid="0">
      <p:cViewPr varScale="1">
        <p:scale>
          <a:sx n="30" d="100"/>
          <a:sy n="30" d="100"/>
        </p:scale>
        <p:origin x="84" y="13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НЯКОИ СВОЙСТВА НА БОГА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Праведен (Псалом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Милостив (Второзаконие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Търпелив и утешител (Римляни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Дарител на благодат (Римляни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Прощаващ (Псалом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Царствен (Псалом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Вечен (Битие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Всемогъщ (Битие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Всезнаещ (1 Йоан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Познаващ бъдещето (Исая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" sz="2000" b="1" dirty="0"/>
            <a:t>От любов Той сътвори човечеството – мъж и жена – и им „заповяда“ да се обичат един друг (Бит.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" sz="2000" b="1" dirty="0"/>
            <a:t>От любов, когато Адам и Ева съгрешиха, Той ги потърси и им даде надежда </a:t>
          </a:r>
          <a:br>
            <a:rPr lang="es-ES" sz="2000" b="1" dirty="0"/>
          </a:br>
          <a:r>
            <a:rPr lang="en" sz="2000" b="1" dirty="0"/>
            <a:t>(Бит.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" sz="2000" b="1" dirty="0"/>
            <a:t>От любов Той сключи завет с Авраам и обеща благословения за цялото човечество               (Бит.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" sz="2000" b="1" dirty="0"/>
            <a:t>От любов Той даде Своя Син – Исус Христос – да умре за нашите грехове                      (Йоан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Матей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" sz="2000" b="1" dirty="0"/>
            <a:t>От един евреин към евреите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Марко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2000" b="1" dirty="0"/>
            <a:t>От един юдеин към езичниците</a:t>
          </a: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Лука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" sz="2000" b="1" dirty="0"/>
            <a:t>От езичник към езичниците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Йоан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" sz="2000" b="1" dirty="0"/>
            <a:t>От евреин към евреи и езичници</a:t>
          </a: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" sz="2000" b="1" dirty="0"/>
            <a:t>Той е Месията, който изпълнява обещаното</a:t>
          </a: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" sz="2000" b="1" dirty="0"/>
            <a:t>Винаги готов да служи на другите</a:t>
          </a:r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" sz="2000" b="1" dirty="0"/>
            <a:t>Човечен и състрадателен</a:t>
          </a: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" sz="2000" b="1" dirty="0"/>
            <a:t>Дарител на физически и духовен живот</a:t>
          </a: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НЯКОИ СВОЙСТВА НА БОГА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Всемогъщ (Битие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Всезнаещ (1 Йоан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Познаващ бъдещето (Исая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Праведен (Псалом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Милостив (Второзаконие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Търпелив и утешител (Римляни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Дарител на благодат (Римляни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Прощаващ (Псалом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Царствен (Псалом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Вечен (Битие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 любов Той сътвори човечеството – мъж и жена – и им „заповяда“ да се обичат един друг (Бит.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 любов, когато Адам и Ева съгрешиха, Той ги потърси и им даде надежда </a:t>
          </a:r>
          <a:br>
            <a:rPr lang="es-ES" sz="2000" b="1" kern="1200" dirty="0"/>
          </a:br>
          <a:r>
            <a:rPr lang="en" sz="2000" b="1" kern="1200" dirty="0"/>
            <a:t>(Бит.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 любов Той сключи завет с Авраам и обеща благословения за цялото човечество               (Бит.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 любов Той даде Своя Син – Исус Христос – да умре за нашите грехове                      (Йоан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Матей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 един евреин към евреите</a:t>
          </a: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Той е Месията, който изпълнява обещаното</a:t>
          </a:r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Марко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 един юдеин към езичниците</a:t>
          </a:r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Винаги готов да служи на другите</a:t>
          </a:r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Лука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 езичник към езичниците</a:t>
          </a: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Човечен и състрадателен</a:t>
          </a: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Йоан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 евреин към евреи и езичници</a:t>
          </a:r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Дарител на физически и духовен живот</a:t>
          </a:r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с големи изображения (четирите „за любовта“)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 ПОЗНАЕМ БОГА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422736" y="6381449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Урок 2 за 11 април 2026 г.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БОГ, ОТКРИТ В СЪЗДАНИЕТО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„Небесата прогласяват славата на Бога, и творението показва Неговото дело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(Псалом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7904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Библията започва, като се отнася към Бога като </a:t>
            </a:r>
            <a:r>
              <a:rPr lang="he-IL" sz="2000" b="1" dirty="0">
                <a:solidFill>
                  <a:prstClr val="black"/>
                </a:solidFill>
              </a:rPr>
              <a:t>אֱלֹהִ֑ים </a:t>
            </a:r>
            <a:r>
              <a:rPr lang="es-ES" sz="2000" b="1" dirty="0">
                <a:solidFill>
                  <a:prstClr val="black"/>
                </a:solidFill>
              </a:rPr>
              <a:t>(</a:t>
            </a:r>
            <a:r>
              <a:rPr lang="es-ES" sz="2000" b="1" i="1" dirty="0" err="1">
                <a:solidFill>
                  <a:prstClr val="black"/>
                </a:solidFill>
              </a:rPr>
              <a:t>elohim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>
                <a:solidFill>
                  <a:prstClr val="black"/>
                </a:solidFill>
              </a:rPr>
              <a:t>Въпреки че буквалният превод на този титул е „богове“, той се използва като дума в единствено число. Нещо като „В началото </a:t>
            </a:r>
            <a:r>
              <a:rPr lang="en-US" sz="2000" b="1" i="1" dirty="0">
                <a:solidFill>
                  <a:prstClr val="black"/>
                </a:solidFill>
              </a:rPr>
              <a:t>Боговете </a:t>
            </a:r>
            <a:r>
              <a:rPr lang="en-US" sz="2000" b="1" dirty="0">
                <a:solidFill>
                  <a:prstClr val="black"/>
                </a:solidFill>
              </a:rPr>
              <a:t>създадоха небесата и земята“ (Бит.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583927"/>
            <a:ext cx="691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В Битие, глава 2, се добавя лично име за Бога</a:t>
            </a:r>
            <a:r>
              <a:rPr lang="es-ES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יְהוָ֥ה </a:t>
            </a:r>
            <a:r>
              <a:rPr lang="es-ES" sz="2000" b="1" dirty="0">
                <a:solidFill>
                  <a:prstClr val="black"/>
                </a:solidFill>
              </a:rPr>
              <a:t>(</a:t>
            </a:r>
            <a:r>
              <a:rPr lang="es-ES" sz="2000" b="1" i="1" dirty="0" err="1">
                <a:solidFill>
                  <a:prstClr val="black"/>
                </a:solidFill>
              </a:rPr>
              <a:t>Яхве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>
                <a:solidFill>
                  <a:prstClr val="black"/>
                </a:solidFill>
              </a:rPr>
              <a:t>Сега Той не казва просто: „Да бъде.“ Той взема човека и го оформя със Своите ръце. Могъщият Бог се разкрива като личен, достъпен Бог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257179" y="3515070"/>
            <a:ext cx="7124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Това ни представя Създателя, който чрез Словото [Исус Христос] и с помощта на Духа има силата да сътвори всичко, което съществува (Бит. 1:1-3; Йоан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Той ни докосва, говори ни, учи ни, възлага ни работа... обича ни.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БОГ, ЯВИЛ СЕ В ИСУС (ЕМАНУЕЛ)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„Никой никога не е видял Бога. Единородният Син, който е в лоното на Отца, Той Го е открил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(Йоан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54766" y="1416131"/>
            <a:ext cx="9317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Ако искаме да знаем какъв е Бог, нека опознаем Исус. Той е въплъщението на Бога (Йоан 1:14), който се разкри, като прие човешка природа, за да може да бъде видян и чут от нас (Йоан 1:18; 14:9; 1 Йоан 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382292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54766" y="2427866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Той беше обявен под пророческо име, което посочваше целта на живота му: Емануил, Бог с нас (Исая 7:14; Матей 1:23). Четиримата евангелисти ни го представят в различни аспекти.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81124" y="1659285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„Хиляди хора имат погрешно представа за Бога и Неговите качества… Бог е Бог на истината. Справедливостта и милостта са качествата на Неговия престол. Той е Бог на любовта, на състраданието и на нежното съчувствие. Така Той се проявява в Своя Син, нашия Спасител. Той е Бог на търпението и дълготърпението. Ако това е Съществото, което почитаме и чийто характер се стремим да възприемем, тогава ние се покланяме на истинския Бог</a:t>
            </a:r>
            <a:r>
              <a:rPr lang="en" sz="28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734205" y="557155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(Бог се грижи за нас, 8 август)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256A6E-562A-46F4-BE5C-5301EE98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507984" y="0"/>
            <a:ext cx="3895725" cy="62786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„А това е вечен живот: да познаят Теб, единствения истински Бог, и Исус Христос, когото си изпратил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(Йоан 17:3</a:t>
            </a:r>
            <a:r>
              <a:rPr lang="en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" sz="2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NKJV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C85059"/>
                </a:solidFill>
              </a:rPr>
              <a:t>Божиите качества.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B14DC1"/>
                </a:solidFill>
              </a:rPr>
              <a:t>Характерът на Бога: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Бог е свят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Бог е любов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</a:rPr>
              <a:t>Познаване на Бога: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Бог, разкрит в Сътворението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Бог се разкрива в Исус (Емануил)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54386"/>
            <a:ext cx="815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Нашето разбиране за Бога е било изкривено от греха. Ние сме се опитвали да Го изобразим в идоли, имащи формата на животни или хора. Той е бил представян като капризен или тираничен. В крайна сметка, човечеството е създало образ на Бога по свой образ и подобие.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712756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помощта е пристигнала. Искате ли да знаете какъв е Той? В Библията имаме истинското откровение за Божията природа.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691348"/>
            <a:ext cx="8039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какъв е Бог всъщност? Толкова ли е велик, че да не можем да Го разберем? Разбира се, колкото и да се опитваме, нашите умове не могат да разберат Бога. Имаме нужда от помощ.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БОЖЕСТВЕНИТЕ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„Господи, Боже на Силите, кой е могъщ като Теб,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Господи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Вярността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Ти Те 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обгражда“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(Псалом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Библията предлага най-верния, ясен и последователен образ на Бога. Един от начините, по които тя ни позволява да Го познаем, е чрез Неговите качества.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658418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7" y="4219910"/>
            <a:ext cx="3272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От своя страна, Сатана се е опитвал от самото начало да изкриви характера на Бога, представяйки Го като егоистичен Бог, който търси само собственото си благо (Бит.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СВОЙСТВАТА НА БОГА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ХАРАКТЕРЪТ НА БОГА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Е СВЯТ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„И те викаха един към друг: „Свят, свят, свят е Всемогъщият Господ; цялата земя е пълна с Неговата слава.“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(Исая 6:3 </a:t>
            </a:r>
            <a:r>
              <a:rPr lang="en" sz="11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NVI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390650"/>
            <a:ext cx="651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Ангелите, които стоят до Бога, Го прославят като „Свят, свят, свят“ (Исая 6:3; Откр. 4:8). Това качество е толкова неразривно свързано с Неговия характер, че Исая го използва като собствено име на Бога: „казва Светият“ (Исая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075177"/>
            <a:ext cx="63599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Това означава, че тъй като Той е Свят, Неговата любов е свята, чиста и свободна от егоизъм. Тъй като Той е Свят, Неговата всемогъщност е свята, чиста и свободна от егоизъм. Всички Негови качества са пропити със святост и чистота.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359963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как това се отнася към Бога? Той е напълно отделен от злото и няма никаква връзка с греха.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029195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Какво означава да бъдеш свят? Означава да бъдеш осветен, отделен, чист. Ние сме святи, когато се отвърнем от злото и вършим делото, което Бог ни е поверил. (Числа 15:40; Левит 11:44; 1 Петрово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 Е ЛЮБОВ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„И така, ние познаваме и вярваме в любовта, която Бог има към нас. Бог е любов. Който живее в любов, живее в Бога, и Бог в него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Йоан 4:16 </a:t>
            </a:r>
            <a:r>
              <a:rPr lang="en" sz="11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89447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Бог не само има любов или дарява любов (макар че прави и двете), но „Бог 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</a:t>
            </a:r>
            <a:r>
              <a:rPr lang="en" sz="2000" b="1" dirty="0"/>
              <a:t> любов“ (1 Йоан 4:8, 16). Подобно на святостта, любовта е неразделна част от божествената природа.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Как мога да отговоря на Неговата любов?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305292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„Ние Го обичаме, защото Той пръв ни възлюби“ (1 Йоан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213004" y="2486507"/>
            <a:ext cx="718088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 ПОЗНАВАШ БОГА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1183</Words>
  <Application>Microsoft Office PowerPoint</Application>
  <PresentationFormat>Panorámica</PresentationFormat>
  <Paragraphs>73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 Display</vt:lpstr>
      <vt:lpstr>Aptos</vt:lpstr>
      <vt:lpstr>Constantia</vt:lpstr>
      <vt:lpstr>Arial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docId:4B9E5CF4842AF0224ADEED5E6B06C6BE</cp:keywords>
  <cp:lastModifiedBy>Sergio</cp:lastModifiedBy>
  <cp:revision>96</cp:revision>
  <dcterms:created xsi:type="dcterms:W3CDTF">2026-02-28T16:33:58Z</dcterms:created>
  <dcterms:modified xsi:type="dcterms:W3CDTF">2026-03-21T05:34:53Z</dcterms:modified>
</cp:coreProperties>
</file>