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7" qsCatId="simple" csTypeId="urn:microsoft.com/office/officeart/2005/8/colors/colorful2#3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Утехата от Бога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ни освобождава от страха</a:t>
          </a:r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Напомня ни за моментите, в които Той ни е помагал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  <a:effectLst/>
            </a:rPr>
            <a:t>Помага ни да издържим на изпитанията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То ни води към духовна зрелост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  <a:effectLst/>
            </a:rPr>
            <a:t>Насърчава ни да се застъпваме за другите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Утешаваме се един друг, както бяхме утешени от Бога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8" qsCatId="simple" csTypeId="urn:microsoft.com/office/officeart/2005/8/colors/colorful1#5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Ефес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Юдея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9" qsCatId="simple" csTypeId="urn:microsoft.com/office/officeart/2005/8/colors/colorful1#6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Ефес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Юдея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Утехата от Бога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Той ни освобождава от страха</a:t>
          </a:r>
          <a:endParaRPr lang="es-E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Напомня ни за моментите, в които Той ни е помагал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  <a:effectLst/>
            </a:rPr>
            <a:t>Помага ни да издържим на изпитанията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То ни води към духовна зрелост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  <a:effectLst/>
            </a:rPr>
            <a:t>Насърчава ни да се застъпваме за другите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Утешаваме се един друг, както бяхме утешени от Бога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Ефес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Юдея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Ефес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Юдея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7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8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9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ВДЪХНОВЕНО ОТ ЛЮБОВТА</a:t>
            </a:r>
          </a:p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9 за 29 август 2026 г.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„Защото от голямо страдание и мъка в сърцето ви написах, с много сълзи, не за да ви натъжа, а за да познаете любовта, която изпитвам към вас в изобилие“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2:4,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Божието утешение в страданието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Светост и искреност в служението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Да се държим мъдро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Прощение и възстановяване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Ароматът на Христос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-82986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Докато се впускаме в изучаването на Второто послание на Павел до коринтяните, забелязваме, че апостолът проявява голям интерес към благосъстоянието на църквата.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00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4078685"/>
            <a:ext cx="4732120" cy="2661818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363681"/>
            <a:ext cx="681797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подготвя църквата да се изправи пред тези трудности – както вътрешни, така и външни – и я учи да формира тяло, обединено в безкористна любов. От този съвет днес можем да се научим да бъдем </a:t>
            </a:r>
            <a:r>
              <a:rPr lang="en-US" sz="2000" b="1" dirty="0">
                <a:solidFill>
                  <a:prstClr val="black"/>
                </a:solidFill>
              </a:rPr>
              <a:t>„аромат на живот, който води към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живот“ (2 Кор.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Въпреки че никога не е било лесно да следваме Божиите пътища в този изпълнен с грях свят, през първи век обявяването, че си християнин, е могло да доведе до сериозни трудности.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БОЖИЯТА УТЕХА В СТРАДАНИЕТО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„Който ни утешава във всичките ни скърби, за да можем да утешаваме онези, които са в каквато и да е скръб, с утехата, с която и ние сами сме утешени от Бога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Коринтяни 1:</a:t>
            </a:r>
            <a:r>
              <a:rPr lang="en" sz="11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Второто послание до коринтяните е писмото, в което Павел говори най-обширно за утехата. Църквата преминаваше през труден период, а предишното писмо на Павел ги беше потопило в състояние на тъга.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3616670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7" y="3602993"/>
            <a:ext cx="2849353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Самият той беше преживял моменти, когато животът му беше бил в опасност и той се беше обезсърчил (2 Кор. 1:8-10). Но Бог го утеши и сега той предава тази утеха на църквата (2 Кор.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тази скръб беше „божествена“, водеща към покаяние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Кор. 7:10). Затова Павел не иска тази скръб да ги превземе, а по-скоро да бъдат утешени.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СВЕТОСТ И ИСКРЕНОСТ В СЛУЖЕНИЕТО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„Ето с какво се гордеем: съвестта ни свидетелства, че сме се държали в света, и особено в отношенията си с вас, с честност и благочестива искреност. Направихме това, като не разчитахме на светска мъдрост, а на Божията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благодат“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Коринтяни 1:12 </a:t>
            </a:r>
            <a:r>
              <a:rPr lang="en" sz="11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NIV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514157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Някои хора гледаха с пренебрежение на Павел, обвинявайки го, че е слаб и нерешителен (2 Кор. 10:10). Поради тази причина, а и за да може съветите му да бъдат чути и приети, беше необходимо апостолът да се защити срещу такива обвинения.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8" y="3954930"/>
            <a:ext cx="243574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Той и съработниците му можеха уверено да кажат, че поведението му е било свято и искрено [чисто], както в църквата, така и извън нея.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334803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 тази причина писанията на Павел бяха лишени от скрити намерения. Той се надяваше, че тези писма ще бъдат прочетени и разбрани в този контекст на святост и искреност – тоест, написани от любов към тях и с единствената цел да им се желае доброто (2 Кор.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526" y="4003559"/>
            <a:ext cx="1431799" cy="2545421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3010850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Като човек той се смяташе за незначителен (Еф. 3:8). Но благодарение на Божията благодат той можеше да се похвали, че има чиста съвест (2 Кор.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ДА СЕ ПОСТАВЯМЕ МЪДРО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„Призовавам Бога за свидетел — и залагам живота си на това — че именно за да ви пощадя, не се върнах в 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Коринт“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Коринтяни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103772" y="1701884"/>
            <a:ext cx="7106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 първото си писмо Павел информира коринтяните за маршрута, по който планираше да пътува (1 Кор.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1738280"/>
              </p:ext>
            </p:extLst>
          </p:nvPr>
        </p:nvGraphicFramePr>
        <p:xfrm>
          <a:off x="914400" y="2498840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2947910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 по-късно писмо (изгубено, 2 Кор. 7:8) той ги уведоми, че ще ги посети два пъти (2 Кор.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868145"/>
              </p:ext>
            </p:extLst>
          </p:nvPr>
        </p:nvGraphicFramePr>
        <p:xfrm>
          <a:off x="914400" y="3437090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761031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Въпреки това той беше променил плановете си и реши да не осъществи това първо посещение (2 Кор. 1:23). Тези промени накараха някои да го критикуват, че е нестабилен и колеблив. Защо беше променил решението си?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50543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Присъствието на Павел в Коринт изглеждаше необходимо поради проблемите там. Но съпротивата, с която щеше да се сблъска, предполагаше конфронтация, която той искаше да избегне поради голямата любов, която изпитваше към тях (2 Кор.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ПРОЩЕНИЕ И ВЪЗСТАНОВЯВАНЕ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„На когото и да простите, и аз прощавам. А това, което съм простил – ако имаше нещо за прощаване – съм простил пред Христос заради 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вас“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Коринтяни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Докато Павел пътуваше към Троада, Тит отиде в Коринт. От Троада Павел отиде в Македония. Но той беше силно разтревожен, защото Тит не го беше посрещнал в Троада, за да му предаде новини за църквата в Коринт (2 Кор.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668708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Един от въпросите, които трябваше да разрешат, се отнасяше до църковната дисциплина. Послушани апостола, виновните бяха изобличени и приеха изобличението. Сега Павел ги моли да направят следващата стъпка: прошка и възстановяване</a:t>
            </a:r>
            <a:br>
              <a:rPr lang="en" sz="2000" b="1" dirty="0"/>
            </a:br>
            <a:r>
              <a:rPr lang="en" sz="2000" b="1" dirty="0"/>
              <a:t>(2 Кор.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Малко след това Тит най-накрая се срещна с Павел в Македония. Той му разказа как църквата беше реагирала много благосклонно на наставленията на апостола (2 Кор.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АРОМАТЪТ НА ХРИСТОС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„Защото ние сме за Бога ароматът на Христос сред онези, които се спасяват, и сред онези, които 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погиват“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               (2 Коринтяни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316609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Коментирайки как Бог „отвори врата“, за да може Евангелието успешно да се проповядва в Троада, Павел избухва в възглас на хвала и победа: </a:t>
            </a:r>
            <a:r>
              <a:rPr lang="en-US" sz="2000" b="1" dirty="0"/>
              <a:t>„Но благодарение на Бога, Който винаги ни води като пленници в триумфалното шествие на Христос и ни използва, за да разпространяваме навсякъде аромата на познанието за </a:t>
            </a:r>
            <a:r>
              <a:rPr lang="en" sz="2000" b="1" dirty="0"/>
              <a:t>Него“ (2 Кор.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6574" y="3669235"/>
            <a:ext cx="5161537" cy="29942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0" y="3376297"/>
            <a:ext cx="65653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Като всепроникващ аромат, познанието за Христос достига до всяка душа. За коринтяните, както и за нас, този аромат е на вечен живот. За онези обаче, които отхвърлят призива, той е мирис на смърт</a:t>
            </a:r>
            <a:br>
              <a:rPr lang="en" sz="2000" b="1" dirty="0"/>
            </a:br>
            <a:r>
              <a:rPr lang="en" sz="2000" b="1" dirty="0"/>
              <a:t>(2 Кор.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555094" y="4647452"/>
            <a:ext cx="41441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Фокусирайки се върху отговорността, която това носи, Павел обяснява, че посланието трябва да се предава искрено, без да се търси лична изгода, а спасението на слушателите</a:t>
            </a:r>
            <a:br>
              <a:rPr lang="en" sz="2000" b="1" dirty="0"/>
            </a:br>
            <a:r>
              <a:rPr lang="en" sz="2000" b="1" dirty="0"/>
              <a:t>(2 Кор.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88469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„Този верен пратеник донесе радостната вест, че сред вярващите в Коринт е настъпила чудесна промяна. Мнозина бяха приели наставленията, съдържащи се в писмото на Павел, и се бяха покаяли за греховете си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  <a:r>
              <a:rPr lang="en-US" sz="2800" b="1" dirty="0">
                <a:latin typeface="Constantia" panose="02030602050306030303" pitchFamily="18" charset="0"/>
              </a:rPr>
              <a:t> Животът им вече не беше повод за укор към християнството, а оказваше силно влияние в полза на практическото благочестие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Това покаяние, което се поражда от въздействието на божествената благодат върху сърцето, ще доведе до изповядване и отказ от греха. Такива бяха плодовете, за които апостолът заяви, че са били забелязани в живота на коринтските вярващи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6308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Е. Г. Уайт („Деянията на апостолите“, стр.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1256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docId:12354C67AC0A69F592FF6DC2BC02689C</cp:keywords>
  <cp:lastModifiedBy>Isabel Laveda</cp:lastModifiedBy>
  <cp:revision>83</cp:revision>
  <dcterms:created xsi:type="dcterms:W3CDTF">2026-07-22T06:08:40Z</dcterms:created>
  <dcterms:modified xsi:type="dcterms:W3CDTF">2026-08-28T14:59:30Z</dcterms:modified>
</cp:coreProperties>
</file>