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2"/>
  </p:notesMasterIdLst>
  <p:sldIdLst>
    <p:sldId id="256" r:id="rId3"/>
    <p:sldId id="301" r:id="rId4"/>
    <p:sldId id="299" r:id="rId5"/>
    <p:sldId id="258" r:id="rId6"/>
    <p:sldId id="259" r:id="rId7"/>
    <p:sldId id="300" r:id="rId8"/>
    <p:sldId id="261" r:id="rId9"/>
    <p:sldId id="262" r:id="rId10"/>
    <p:sldId id="264" r:id="rId11"/>
  </p:sldIdLst>
  <p:sldSz cx="12192000" cy="6858000"/>
  <p:notesSz cx="6858000" cy="9144000"/>
  <p:embeddedFontLst>
    <p:embeddedFont>
      <p:font typeface="Comic Sans MS" panose="030F0702030302020204" pitchFamily="66" charset="0"/>
      <p:regular r:id="rId13"/>
      <p:bold r:id="rId14"/>
      <p:italic r:id="rId15"/>
      <p:boldItalic r:id="rId16"/>
    </p:embeddedFont>
    <p:embeddedFont>
      <p:font typeface="Constantia" panose="02030602050306030303" pitchFamily="18" charset="0"/>
      <p:regular r:id="rId17"/>
      <p:bold r:id="rId18"/>
      <p:italic r:id="rId19"/>
      <p:boldItalic r:id="rId20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324A"/>
    <a:srgbClr val="F4D5DA"/>
    <a:srgbClr val="14A1B4"/>
    <a:srgbClr val="118B9D"/>
    <a:srgbClr val="C83451"/>
    <a:srgbClr val="FBCD09"/>
    <a:srgbClr val="0004FE"/>
    <a:srgbClr val="FFCC0A"/>
    <a:srgbClr val="FF630A"/>
    <a:srgbClr val="9F47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96" y="8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font" Target="fonts/font3.fntdata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font" Target="fonts/font7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2.fntdata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633928A-C6BC-432C-BE5E-E7E18D219E01}" type="doc">
      <dgm:prSet loTypeId="urn:microsoft.com/office/officeart/2005/8/layout/target3" loCatId="relationship" qsTypeId="urn:microsoft.com/office/officeart/2005/8/quickstyle/3d2" qsCatId="3D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AE433D04-6EB5-4006-8958-D5179171A1F7}">
      <dgm:prSet custT="1"/>
      <dgm:spPr>
        <a:solidFill>
          <a:srgbClr val="FAE4B4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>
          <a:sp3d extrusionH="57150">
            <a:bevelT w="38100" h="38100"/>
          </a:sp3d>
        </a:bodyPr>
        <a:lstStyle/>
        <a:p>
          <a:r>
            <a:rPr lang="sv-SE" sz="2400" b="1" dirty="0">
              <a:solidFill>
                <a:srgbClr val="A1730B"/>
              </a:solidFill>
            </a:rPr>
            <a:t>Usa ka butang bahin sa kalapasan</a:t>
          </a:r>
          <a:endParaRPr lang="es-ES" sz="2400" dirty="0">
            <a:solidFill>
              <a:srgbClr val="A1730B"/>
            </a:solidFill>
          </a:endParaRPr>
        </a:p>
      </dgm:t>
    </dgm:pt>
    <dgm:pt modelId="{37C755AE-53CA-40C9-AD3A-4CDC29FEAA28}" type="parTrans" cxnId="{7AC0E954-39D5-4BE5-9BEA-58EC299865F4}">
      <dgm:prSet/>
      <dgm:spPr/>
      <dgm:t>
        <a:bodyPr/>
        <a:lstStyle/>
        <a:p>
          <a:endParaRPr lang="es-ES" sz="2400"/>
        </a:p>
      </dgm:t>
    </dgm:pt>
    <dgm:pt modelId="{CF58C825-9064-4537-B7AD-877413D81262}" type="sibTrans" cxnId="{7AC0E954-39D5-4BE5-9BEA-58EC299865F4}">
      <dgm:prSet/>
      <dgm:spPr/>
      <dgm:t>
        <a:bodyPr/>
        <a:lstStyle/>
        <a:p>
          <a:endParaRPr lang="es-ES" sz="2400"/>
        </a:p>
      </dgm:t>
    </dgm:pt>
    <dgm:pt modelId="{22C32DE7-C756-4C96-A207-302B75A2F22C}">
      <dgm:prSet custT="1"/>
      <dgm:spPr>
        <a:solidFill>
          <a:srgbClr val="C2F7B7"/>
        </a:solidFill>
      </dgm:spPr>
      <dgm:t>
        <a:bodyPr>
          <a:sp3d extrusionH="57150">
            <a:bevelT w="38100" h="38100"/>
          </a:sp3d>
        </a:bodyPr>
        <a:lstStyle/>
        <a:p>
          <a:r>
            <a:rPr lang="sv-SE" sz="2400" b="1" dirty="0">
              <a:solidFill>
                <a:srgbClr val="207D0D"/>
              </a:solidFill>
            </a:rPr>
            <a:t>Usa ka butang bahin sa pagkamatarung</a:t>
          </a:r>
          <a:endParaRPr lang="es-ES" sz="2400" dirty="0">
            <a:solidFill>
              <a:srgbClr val="207D0D"/>
            </a:solidFill>
          </a:endParaRPr>
        </a:p>
      </dgm:t>
    </dgm:pt>
    <dgm:pt modelId="{9111370F-573B-4A34-A8D4-05E3F12CC45A}" type="parTrans" cxnId="{1A87D714-BBED-485B-B667-2C3601D9B6EC}">
      <dgm:prSet/>
      <dgm:spPr/>
      <dgm:t>
        <a:bodyPr/>
        <a:lstStyle/>
        <a:p>
          <a:endParaRPr lang="es-ES" sz="2400"/>
        </a:p>
      </dgm:t>
    </dgm:pt>
    <dgm:pt modelId="{1D4A4545-CB96-4CF7-A90E-13E0293EDA3B}" type="sibTrans" cxnId="{1A87D714-BBED-485B-B667-2C3601D9B6EC}">
      <dgm:prSet/>
      <dgm:spPr/>
      <dgm:t>
        <a:bodyPr/>
        <a:lstStyle/>
        <a:p>
          <a:endParaRPr lang="es-ES" sz="2400"/>
        </a:p>
      </dgm:t>
    </dgm:pt>
    <dgm:pt modelId="{9AF2CBA0-0272-4705-88D5-CD6BA9AC72F5}">
      <dgm:prSet custT="1"/>
      <dgm:spPr>
        <a:solidFill>
          <a:srgbClr val="B5F5F0"/>
        </a:solidFill>
      </dgm:spPr>
      <dgm:t>
        <a:bodyPr>
          <a:sp3d extrusionH="57150">
            <a:bevelT w="38100" h="38100"/>
          </a:sp3d>
        </a:bodyPr>
        <a:lstStyle/>
        <a:p>
          <a:r>
            <a:rPr lang="nn-NO" sz="2400" b="1" dirty="0">
              <a:solidFill>
                <a:srgbClr val="0F6F68"/>
              </a:solidFill>
            </a:rPr>
            <a:t>Ang biblikal nga konsepto sa gubat</a:t>
          </a:r>
          <a:endParaRPr lang="es-ES" sz="2400" dirty="0">
            <a:solidFill>
              <a:srgbClr val="0F6F68"/>
            </a:solidFill>
          </a:endParaRPr>
        </a:p>
      </dgm:t>
    </dgm:pt>
    <dgm:pt modelId="{4E96001F-ACC2-4F0C-B71F-75433B6E39C9}" type="parTrans" cxnId="{3D5925FC-E8AE-46F7-B6B0-D1B1CD0FFB97}">
      <dgm:prSet/>
      <dgm:spPr/>
      <dgm:t>
        <a:bodyPr/>
        <a:lstStyle/>
        <a:p>
          <a:endParaRPr lang="es-ES" sz="2400"/>
        </a:p>
      </dgm:t>
    </dgm:pt>
    <dgm:pt modelId="{9651A267-EE6D-4DBF-9948-749B21B0ED7C}" type="sibTrans" cxnId="{3D5925FC-E8AE-46F7-B6B0-D1B1CD0FFB97}">
      <dgm:prSet/>
      <dgm:spPr/>
      <dgm:t>
        <a:bodyPr/>
        <a:lstStyle/>
        <a:p>
          <a:endParaRPr lang="es-ES" sz="2400"/>
        </a:p>
      </dgm:t>
    </dgm:pt>
    <dgm:pt modelId="{FC3B17C6-1CC7-47AC-AFD2-B5A36D0AD1EB}">
      <dgm:prSet custT="1"/>
      <dgm:spPr>
        <a:solidFill>
          <a:srgbClr val="CDCCF4"/>
        </a:solidFill>
      </dgm:spPr>
      <dgm:t>
        <a:bodyPr>
          <a:sp3d extrusionH="57150">
            <a:bevelT w="38100" h="38100"/>
          </a:sp3d>
        </a:bodyPr>
        <a:lstStyle/>
        <a:p>
          <a:r>
            <a:rPr lang="en-PH" sz="2000" b="1" dirty="0" err="1">
              <a:solidFill>
                <a:srgbClr val="232098"/>
              </a:solidFill>
            </a:rPr>
            <a:t>Gipukan</a:t>
          </a:r>
          <a:r>
            <a:rPr lang="en-PH" sz="2000" b="1" dirty="0">
              <a:solidFill>
                <a:srgbClr val="232098"/>
              </a:solidFill>
            </a:rPr>
            <a:t> </a:t>
          </a:r>
          <a:r>
            <a:rPr lang="en-PH" sz="2000" b="1" dirty="0" err="1">
              <a:solidFill>
                <a:srgbClr val="232098"/>
              </a:solidFill>
            </a:rPr>
            <a:t>sila</a:t>
          </a:r>
          <a:r>
            <a:rPr lang="en-PH" sz="2000" b="1" dirty="0">
              <a:solidFill>
                <a:srgbClr val="232098"/>
              </a:solidFill>
            </a:rPr>
            <a:t> </a:t>
          </a:r>
          <a:r>
            <a:rPr lang="en-PH" sz="2000" b="1" dirty="0" err="1">
              <a:solidFill>
                <a:srgbClr val="232098"/>
              </a:solidFill>
            </a:rPr>
            <a:t>tungod</a:t>
          </a:r>
          <a:r>
            <a:rPr lang="en-PH" sz="2000" b="1" dirty="0">
              <a:solidFill>
                <a:srgbClr val="232098"/>
              </a:solidFill>
            </a:rPr>
            <a:t> </a:t>
          </a:r>
          <a:r>
            <a:rPr lang="en-PH" sz="2000" b="1" dirty="0" err="1">
              <a:solidFill>
                <a:srgbClr val="232098"/>
              </a:solidFill>
            </a:rPr>
            <a:t>sa</a:t>
          </a:r>
          <a:r>
            <a:rPr lang="en-PH" sz="2000" b="1" dirty="0">
              <a:solidFill>
                <a:srgbClr val="232098"/>
              </a:solidFill>
            </a:rPr>
            <a:t> </a:t>
          </a:r>
          <a:r>
            <a:rPr lang="en-PH" sz="2000" b="1" dirty="0" err="1">
              <a:solidFill>
                <a:srgbClr val="232098"/>
              </a:solidFill>
            </a:rPr>
            <a:t>ilang</a:t>
          </a:r>
          <a:r>
            <a:rPr lang="en-PH" sz="2000" b="1" dirty="0">
              <a:solidFill>
                <a:srgbClr val="232098"/>
              </a:solidFill>
            </a:rPr>
            <a:t> </a:t>
          </a:r>
          <a:r>
            <a:rPr lang="en-PH" sz="2000" b="1" dirty="0" err="1">
              <a:solidFill>
                <a:srgbClr val="232098"/>
              </a:solidFill>
            </a:rPr>
            <a:t>kaugalingong</a:t>
          </a:r>
          <a:r>
            <a:rPr lang="en-PH" sz="2000" b="1" dirty="0">
              <a:solidFill>
                <a:srgbClr val="232098"/>
              </a:solidFill>
            </a:rPr>
            <a:t> </a:t>
          </a:r>
          <a:r>
            <a:rPr lang="en-PH" sz="2000" b="1" dirty="0" err="1">
              <a:solidFill>
                <a:srgbClr val="232098"/>
              </a:solidFill>
            </a:rPr>
            <a:t>pagpili</a:t>
          </a:r>
          <a:endParaRPr lang="es-ES" sz="2000" dirty="0">
            <a:solidFill>
              <a:srgbClr val="232098"/>
            </a:solidFill>
          </a:endParaRPr>
        </a:p>
      </dgm:t>
    </dgm:pt>
    <dgm:pt modelId="{808C29B8-F993-4708-A2D9-A21A2E1E3F6F}" type="parTrans" cxnId="{F33155D7-7623-46FD-B739-46B23EB27C4C}">
      <dgm:prSet/>
      <dgm:spPr/>
      <dgm:t>
        <a:bodyPr/>
        <a:lstStyle/>
        <a:p>
          <a:endParaRPr lang="es-ES" sz="2400"/>
        </a:p>
      </dgm:t>
    </dgm:pt>
    <dgm:pt modelId="{AD7BFCA9-C8FE-469E-A453-095EE57E3BCC}" type="sibTrans" cxnId="{F33155D7-7623-46FD-B739-46B23EB27C4C}">
      <dgm:prSet/>
      <dgm:spPr/>
      <dgm:t>
        <a:bodyPr/>
        <a:lstStyle/>
        <a:p>
          <a:endParaRPr lang="es-ES" sz="2400"/>
        </a:p>
      </dgm:t>
    </dgm:pt>
    <dgm:pt modelId="{BAF3D90C-48C1-4010-AECC-9D06B7116FF7}">
      <dgm:prSet custT="1"/>
      <dgm:spPr>
        <a:solidFill>
          <a:srgbClr val="F5D3F0"/>
        </a:solidFill>
      </dgm:spPr>
      <dgm:t>
        <a:bodyPr>
          <a:sp3d extrusionH="57150">
            <a:bevelT w="38100" h="38100"/>
          </a:sp3d>
        </a:bodyPr>
        <a:lstStyle/>
        <a:p>
          <a:r>
            <a:rPr lang="en-PH" sz="2400" b="1" dirty="0" err="1">
              <a:solidFill>
                <a:srgbClr val="842076"/>
              </a:solidFill>
            </a:rPr>
            <a:t>Pangitaa</a:t>
          </a:r>
          <a:r>
            <a:rPr lang="en-PH" sz="2400" b="1" dirty="0">
              <a:solidFill>
                <a:srgbClr val="842076"/>
              </a:solidFill>
            </a:rPr>
            <a:t> ang </a:t>
          </a:r>
          <a:r>
            <a:rPr lang="en-PH" sz="2400" b="1" dirty="0" err="1">
              <a:solidFill>
                <a:srgbClr val="842076"/>
              </a:solidFill>
            </a:rPr>
            <a:t>kalinaw</a:t>
          </a:r>
          <a:endParaRPr lang="es-ES" sz="2400" dirty="0">
            <a:solidFill>
              <a:srgbClr val="842076"/>
            </a:solidFill>
          </a:endParaRPr>
        </a:p>
      </dgm:t>
    </dgm:pt>
    <dgm:pt modelId="{1BEACF7E-DFC7-4A3C-92AD-C52D1BC88701}" type="parTrans" cxnId="{E4B133F6-4D3D-4734-9042-57B5E326DCF9}">
      <dgm:prSet/>
      <dgm:spPr/>
      <dgm:t>
        <a:bodyPr/>
        <a:lstStyle/>
        <a:p>
          <a:endParaRPr lang="es-ES" sz="2400"/>
        </a:p>
      </dgm:t>
    </dgm:pt>
    <dgm:pt modelId="{AD5484A5-59A0-4B95-9332-1B6B97C8391E}" type="sibTrans" cxnId="{E4B133F6-4D3D-4734-9042-57B5E326DCF9}">
      <dgm:prSet/>
      <dgm:spPr/>
      <dgm:t>
        <a:bodyPr/>
        <a:lstStyle/>
        <a:p>
          <a:endParaRPr lang="es-ES" sz="2400"/>
        </a:p>
      </dgm:t>
    </dgm:pt>
    <dgm:pt modelId="{BBD45A0C-FDEF-484E-AF67-B32694327FDA}" type="pres">
      <dgm:prSet presAssocID="{2633928A-C6BC-432C-BE5E-E7E18D219E01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462FD557-DC1C-4D92-9C46-D5D41FEB10E4}" type="pres">
      <dgm:prSet presAssocID="{AE433D04-6EB5-4006-8958-D5179171A1F7}" presName="circle1" presStyleLbl="node1" presStyleIdx="0" presStyleCnt="5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FA982AC0-616A-42EE-9FB6-1083E3172F3B}" type="pres">
      <dgm:prSet presAssocID="{AE433D04-6EB5-4006-8958-D5179171A1F7}" presName="space" presStyleCnt="0"/>
      <dgm:spPr/>
    </dgm:pt>
    <dgm:pt modelId="{AF6B4EAE-865B-4500-A4C9-40F519E4D2AA}" type="pres">
      <dgm:prSet presAssocID="{AE433D04-6EB5-4006-8958-D5179171A1F7}" presName="rect1" presStyleLbl="alignAcc1" presStyleIdx="0" presStyleCnt="5"/>
      <dgm:spPr/>
    </dgm:pt>
    <dgm:pt modelId="{7D1E2A21-55CA-4020-BAD4-9064B3DF4678}" type="pres">
      <dgm:prSet presAssocID="{22C32DE7-C756-4C96-A207-302B75A2F22C}" presName="vertSpace2" presStyleLbl="node1" presStyleIdx="0" presStyleCnt="5"/>
      <dgm:spPr/>
    </dgm:pt>
    <dgm:pt modelId="{70FA5046-234F-49C1-A7DB-A934C6D5A7FB}" type="pres">
      <dgm:prSet presAssocID="{22C32DE7-C756-4C96-A207-302B75A2F22C}" presName="circle2" presStyleLbl="node1" presStyleIdx="1" presStyleCnt="5"/>
      <dgm:spPr/>
    </dgm:pt>
    <dgm:pt modelId="{165CA017-8E2B-4B9D-810D-609940850FB3}" type="pres">
      <dgm:prSet presAssocID="{22C32DE7-C756-4C96-A207-302B75A2F22C}" presName="rect2" presStyleLbl="alignAcc1" presStyleIdx="1" presStyleCnt="5"/>
      <dgm:spPr/>
    </dgm:pt>
    <dgm:pt modelId="{83C92DC4-4201-4026-99BC-F46CF448281C}" type="pres">
      <dgm:prSet presAssocID="{9AF2CBA0-0272-4705-88D5-CD6BA9AC72F5}" presName="vertSpace3" presStyleLbl="node1" presStyleIdx="1" presStyleCnt="5"/>
      <dgm:spPr/>
    </dgm:pt>
    <dgm:pt modelId="{2C343801-7DFB-4419-A2C6-0702909ED7A9}" type="pres">
      <dgm:prSet presAssocID="{9AF2CBA0-0272-4705-88D5-CD6BA9AC72F5}" presName="circle3" presStyleLbl="node1" presStyleIdx="2" presStyleCnt="5"/>
      <dgm:spPr/>
    </dgm:pt>
    <dgm:pt modelId="{A41CD4EF-5E4C-4702-9728-A1108EAD5149}" type="pres">
      <dgm:prSet presAssocID="{9AF2CBA0-0272-4705-88D5-CD6BA9AC72F5}" presName="rect3" presStyleLbl="alignAcc1" presStyleIdx="2" presStyleCnt="5"/>
      <dgm:spPr/>
    </dgm:pt>
    <dgm:pt modelId="{CA6186D9-B40B-4FD4-ABFE-A7805D5EDE02}" type="pres">
      <dgm:prSet presAssocID="{FC3B17C6-1CC7-47AC-AFD2-B5A36D0AD1EB}" presName="vertSpace4" presStyleLbl="node1" presStyleIdx="2" presStyleCnt="5"/>
      <dgm:spPr/>
    </dgm:pt>
    <dgm:pt modelId="{D3EA1FA7-2952-42BA-832A-482A7A02E1B9}" type="pres">
      <dgm:prSet presAssocID="{FC3B17C6-1CC7-47AC-AFD2-B5A36D0AD1EB}" presName="circle4" presStyleLbl="node1" presStyleIdx="3" presStyleCnt="5"/>
      <dgm:spPr/>
    </dgm:pt>
    <dgm:pt modelId="{6EF1FB0D-3FAB-45D8-A1E5-71F2832C3673}" type="pres">
      <dgm:prSet presAssocID="{FC3B17C6-1CC7-47AC-AFD2-B5A36D0AD1EB}" presName="rect4" presStyleLbl="alignAcc1" presStyleIdx="3" presStyleCnt="5"/>
      <dgm:spPr/>
    </dgm:pt>
    <dgm:pt modelId="{7BB43C89-99EF-4BF6-8962-2784CD35959E}" type="pres">
      <dgm:prSet presAssocID="{BAF3D90C-48C1-4010-AECC-9D06B7116FF7}" presName="vertSpace5" presStyleLbl="node1" presStyleIdx="3" presStyleCnt="5"/>
      <dgm:spPr/>
    </dgm:pt>
    <dgm:pt modelId="{71446DB9-0538-4BBB-8AD0-73B4BDD479C5}" type="pres">
      <dgm:prSet presAssocID="{BAF3D90C-48C1-4010-AECC-9D06B7116FF7}" presName="circle5" presStyleLbl="node1" presStyleIdx="4" presStyleCnt="5"/>
      <dgm:spPr/>
    </dgm:pt>
    <dgm:pt modelId="{4EE64B60-A514-4181-9FE1-3973B09F54C9}" type="pres">
      <dgm:prSet presAssocID="{BAF3D90C-48C1-4010-AECC-9D06B7116FF7}" presName="rect5" presStyleLbl="alignAcc1" presStyleIdx="4" presStyleCnt="5"/>
      <dgm:spPr/>
    </dgm:pt>
    <dgm:pt modelId="{0EA9499F-4E61-42F7-B786-DCDCD0A0E9CA}" type="pres">
      <dgm:prSet presAssocID="{AE433D04-6EB5-4006-8958-D5179171A1F7}" presName="rect1ParTxNoCh" presStyleLbl="alignAcc1" presStyleIdx="4" presStyleCnt="5">
        <dgm:presLayoutVars>
          <dgm:chMax val="1"/>
          <dgm:bulletEnabled val="1"/>
        </dgm:presLayoutVars>
      </dgm:prSet>
      <dgm:spPr/>
    </dgm:pt>
    <dgm:pt modelId="{246462AB-3F3B-41F6-A00E-04C698E0E6EC}" type="pres">
      <dgm:prSet presAssocID="{22C32DE7-C756-4C96-A207-302B75A2F22C}" presName="rect2ParTxNoCh" presStyleLbl="alignAcc1" presStyleIdx="4" presStyleCnt="5">
        <dgm:presLayoutVars>
          <dgm:chMax val="1"/>
          <dgm:bulletEnabled val="1"/>
        </dgm:presLayoutVars>
      </dgm:prSet>
      <dgm:spPr/>
    </dgm:pt>
    <dgm:pt modelId="{BAF8B9FC-6C51-4FD7-A1E4-8BAC82459494}" type="pres">
      <dgm:prSet presAssocID="{9AF2CBA0-0272-4705-88D5-CD6BA9AC72F5}" presName="rect3ParTxNoCh" presStyleLbl="alignAcc1" presStyleIdx="4" presStyleCnt="5">
        <dgm:presLayoutVars>
          <dgm:chMax val="1"/>
          <dgm:bulletEnabled val="1"/>
        </dgm:presLayoutVars>
      </dgm:prSet>
      <dgm:spPr/>
    </dgm:pt>
    <dgm:pt modelId="{BED16A15-566D-4661-B6ED-4ED275A79530}" type="pres">
      <dgm:prSet presAssocID="{FC3B17C6-1CC7-47AC-AFD2-B5A36D0AD1EB}" presName="rect4ParTxNoCh" presStyleLbl="alignAcc1" presStyleIdx="4" presStyleCnt="5">
        <dgm:presLayoutVars>
          <dgm:chMax val="1"/>
          <dgm:bulletEnabled val="1"/>
        </dgm:presLayoutVars>
      </dgm:prSet>
      <dgm:spPr/>
    </dgm:pt>
    <dgm:pt modelId="{0FE03D82-DD87-4ECF-B395-2CF0F44154AE}" type="pres">
      <dgm:prSet presAssocID="{BAF3D90C-48C1-4010-AECC-9D06B7116FF7}" presName="rect5ParTxNoCh" presStyleLbl="alignAcc1" presStyleIdx="4" presStyleCnt="5">
        <dgm:presLayoutVars>
          <dgm:chMax val="1"/>
          <dgm:bulletEnabled val="1"/>
        </dgm:presLayoutVars>
      </dgm:prSet>
      <dgm:spPr/>
    </dgm:pt>
  </dgm:ptLst>
  <dgm:cxnLst>
    <dgm:cxn modelId="{1A87D714-BBED-485B-B667-2C3601D9B6EC}" srcId="{2633928A-C6BC-432C-BE5E-E7E18D219E01}" destId="{22C32DE7-C756-4C96-A207-302B75A2F22C}" srcOrd="1" destOrd="0" parTransId="{9111370F-573B-4A34-A8D4-05E3F12CC45A}" sibTransId="{1D4A4545-CB96-4CF7-A90E-13E0293EDA3B}"/>
    <dgm:cxn modelId="{E7244048-C124-4420-A531-4ED8AFF7D8CC}" type="presOf" srcId="{2633928A-C6BC-432C-BE5E-E7E18D219E01}" destId="{BBD45A0C-FDEF-484E-AF67-B32694327FDA}" srcOrd="0" destOrd="0" presId="urn:microsoft.com/office/officeart/2005/8/layout/target3"/>
    <dgm:cxn modelId="{DC86A848-D6D7-4599-8ACB-A3AE37131AF5}" type="presOf" srcId="{22C32DE7-C756-4C96-A207-302B75A2F22C}" destId="{165CA017-8E2B-4B9D-810D-609940850FB3}" srcOrd="0" destOrd="0" presId="urn:microsoft.com/office/officeart/2005/8/layout/target3"/>
    <dgm:cxn modelId="{7AC0E954-39D5-4BE5-9BEA-58EC299865F4}" srcId="{2633928A-C6BC-432C-BE5E-E7E18D219E01}" destId="{AE433D04-6EB5-4006-8958-D5179171A1F7}" srcOrd="0" destOrd="0" parTransId="{37C755AE-53CA-40C9-AD3A-4CDC29FEAA28}" sibTransId="{CF58C825-9064-4537-B7AD-877413D81262}"/>
    <dgm:cxn modelId="{BCDDA68A-BA06-4EC4-9301-8A1BF9806E2E}" type="presOf" srcId="{FC3B17C6-1CC7-47AC-AFD2-B5A36D0AD1EB}" destId="{BED16A15-566D-4661-B6ED-4ED275A79530}" srcOrd="1" destOrd="0" presId="urn:microsoft.com/office/officeart/2005/8/layout/target3"/>
    <dgm:cxn modelId="{38B1838E-E6E0-4F9D-81FB-747F2DA077E1}" type="presOf" srcId="{AE433D04-6EB5-4006-8958-D5179171A1F7}" destId="{0EA9499F-4E61-42F7-B786-DCDCD0A0E9CA}" srcOrd="1" destOrd="0" presId="urn:microsoft.com/office/officeart/2005/8/layout/target3"/>
    <dgm:cxn modelId="{23B95B9A-3C7C-49BB-93D3-2BEEB5798132}" type="presOf" srcId="{AE433D04-6EB5-4006-8958-D5179171A1F7}" destId="{AF6B4EAE-865B-4500-A4C9-40F519E4D2AA}" srcOrd="0" destOrd="0" presId="urn:microsoft.com/office/officeart/2005/8/layout/target3"/>
    <dgm:cxn modelId="{256459AE-AD5C-4264-B40E-0F9D21C91A8F}" type="presOf" srcId="{BAF3D90C-48C1-4010-AECC-9D06B7116FF7}" destId="{0FE03D82-DD87-4ECF-B395-2CF0F44154AE}" srcOrd="1" destOrd="0" presId="urn:microsoft.com/office/officeart/2005/8/layout/target3"/>
    <dgm:cxn modelId="{09C3D0B8-4DAE-44FE-80C8-38F1887FBCBA}" type="presOf" srcId="{BAF3D90C-48C1-4010-AECC-9D06B7116FF7}" destId="{4EE64B60-A514-4181-9FE1-3973B09F54C9}" srcOrd="0" destOrd="0" presId="urn:microsoft.com/office/officeart/2005/8/layout/target3"/>
    <dgm:cxn modelId="{92F376C0-4BB7-4448-B385-7C8014D1E0C1}" type="presOf" srcId="{FC3B17C6-1CC7-47AC-AFD2-B5A36D0AD1EB}" destId="{6EF1FB0D-3FAB-45D8-A1E5-71F2832C3673}" srcOrd="0" destOrd="0" presId="urn:microsoft.com/office/officeart/2005/8/layout/target3"/>
    <dgm:cxn modelId="{F8284BCF-7713-4BB7-92AA-82F4610387FE}" type="presOf" srcId="{9AF2CBA0-0272-4705-88D5-CD6BA9AC72F5}" destId="{BAF8B9FC-6C51-4FD7-A1E4-8BAC82459494}" srcOrd="1" destOrd="0" presId="urn:microsoft.com/office/officeart/2005/8/layout/target3"/>
    <dgm:cxn modelId="{558A68D5-B1E8-4376-8CEA-3B18DA842B3E}" type="presOf" srcId="{9AF2CBA0-0272-4705-88D5-CD6BA9AC72F5}" destId="{A41CD4EF-5E4C-4702-9728-A1108EAD5149}" srcOrd="0" destOrd="0" presId="urn:microsoft.com/office/officeart/2005/8/layout/target3"/>
    <dgm:cxn modelId="{F33155D7-7623-46FD-B739-46B23EB27C4C}" srcId="{2633928A-C6BC-432C-BE5E-E7E18D219E01}" destId="{FC3B17C6-1CC7-47AC-AFD2-B5A36D0AD1EB}" srcOrd="3" destOrd="0" parTransId="{808C29B8-F993-4708-A2D9-A21A2E1E3F6F}" sibTransId="{AD7BFCA9-C8FE-469E-A453-095EE57E3BCC}"/>
    <dgm:cxn modelId="{F010DFEF-B0F3-436A-92D2-DBC5FE902246}" type="presOf" srcId="{22C32DE7-C756-4C96-A207-302B75A2F22C}" destId="{246462AB-3F3B-41F6-A00E-04C698E0E6EC}" srcOrd="1" destOrd="0" presId="urn:microsoft.com/office/officeart/2005/8/layout/target3"/>
    <dgm:cxn modelId="{E4B133F6-4D3D-4734-9042-57B5E326DCF9}" srcId="{2633928A-C6BC-432C-BE5E-E7E18D219E01}" destId="{BAF3D90C-48C1-4010-AECC-9D06B7116FF7}" srcOrd="4" destOrd="0" parTransId="{1BEACF7E-DFC7-4A3C-92AD-C52D1BC88701}" sibTransId="{AD5484A5-59A0-4B95-9332-1B6B97C8391E}"/>
    <dgm:cxn modelId="{3D5925FC-E8AE-46F7-B6B0-D1B1CD0FFB97}" srcId="{2633928A-C6BC-432C-BE5E-E7E18D219E01}" destId="{9AF2CBA0-0272-4705-88D5-CD6BA9AC72F5}" srcOrd="2" destOrd="0" parTransId="{4E96001F-ACC2-4F0C-B71F-75433B6E39C9}" sibTransId="{9651A267-EE6D-4DBF-9948-749B21B0ED7C}"/>
    <dgm:cxn modelId="{CF82FAF2-0280-40F7-A75B-EAE230C17AD6}" type="presParOf" srcId="{BBD45A0C-FDEF-484E-AF67-B32694327FDA}" destId="{462FD557-DC1C-4D92-9C46-D5D41FEB10E4}" srcOrd="0" destOrd="0" presId="urn:microsoft.com/office/officeart/2005/8/layout/target3"/>
    <dgm:cxn modelId="{5424D9FA-371F-485D-9C67-5F830CB39FDD}" type="presParOf" srcId="{BBD45A0C-FDEF-484E-AF67-B32694327FDA}" destId="{FA982AC0-616A-42EE-9FB6-1083E3172F3B}" srcOrd="1" destOrd="0" presId="urn:microsoft.com/office/officeart/2005/8/layout/target3"/>
    <dgm:cxn modelId="{AF259180-EE1B-4B5C-8DC2-761A4E57D886}" type="presParOf" srcId="{BBD45A0C-FDEF-484E-AF67-B32694327FDA}" destId="{AF6B4EAE-865B-4500-A4C9-40F519E4D2AA}" srcOrd="2" destOrd="0" presId="urn:microsoft.com/office/officeart/2005/8/layout/target3"/>
    <dgm:cxn modelId="{18AAD547-38F9-463C-AA7E-F3726B7117A8}" type="presParOf" srcId="{BBD45A0C-FDEF-484E-AF67-B32694327FDA}" destId="{7D1E2A21-55CA-4020-BAD4-9064B3DF4678}" srcOrd="3" destOrd="0" presId="urn:microsoft.com/office/officeart/2005/8/layout/target3"/>
    <dgm:cxn modelId="{2AE0A4A0-1CDA-4DBB-9C98-62325403A437}" type="presParOf" srcId="{BBD45A0C-FDEF-484E-AF67-B32694327FDA}" destId="{70FA5046-234F-49C1-A7DB-A934C6D5A7FB}" srcOrd="4" destOrd="0" presId="urn:microsoft.com/office/officeart/2005/8/layout/target3"/>
    <dgm:cxn modelId="{1BCA4E19-B4EA-46DD-A36A-F27D2B2B4D0C}" type="presParOf" srcId="{BBD45A0C-FDEF-484E-AF67-B32694327FDA}" destId="{165CA017-8E2B-4B9D-810D-609940850FB3}" srcOrd="5" destOrd="0" presId="urn:microsoft.com/office/officeart/2005/8/layout/target3"/>
    <dgm:cxn modelId="{C3980C35-F3B4-4977-B7E0-5BFB5F460C63}" type="presParOf" srcId="{BBD45A0C-FDEF-484E-AF67-B32694327FDA}" destId="{83C92DC4-4201-4026-99BC-F46CF448281C}" srcOrd="6" destOrd="0" presId="urn:microsoft.com/office/officeart/2005/8/layout/target3"/>
    <dgm:cxn modelId="{F9367446-6C75-434B-A3A7-F0BAF4C02FAC}" type="presParOf" srcId="{BBD45A0C-FDEF-484E-AF67-B32694327FDA}" destId="{2C343801-7DFB-4419-A2C6-0702909ED7A9}" srcOrd="7" destOrd="0" presId="urn:microsoft.com/office/officeart/2005/8/layout/target3"/>
    <dgm:cxn modelId="{EE36A3FD-63C1-4EFC-B122-3DADAB7E9532}" type="presParOf" srcId="{BBD45A0C-FDEF-484E-AF67-B32694327FDA}" destId="{A41CD4EF-5E4C-4702-9728-A1108EAD5149}" srcOrd="8" destOrd="0" presId="urn:microsoft.com/office/officeart/2005/8/layout/target3"/>
    <dgm:cxn modelId="{6D6540DB-C3D2-4536-883A-D157A79669CA}" type="presParOf" srcId="{BBD45A0C-FDEF-484E-AF67-B32694327FDA}" destId="{CA6186D9-B40B-4FD4-ABFE-A7805D5EDE02}" srcOrd="9" destOrd="0" presId="urn:microsoft.com/office/officeart/2005/8/layout/target3"/>
    <dgm:cxn modelId="{DDA61E71-2150-42FA-A79A-DF0A26DEE9E9}" type="presParOf" srcId="{BBD45A0C-FDEF-484E-AF67-B32694327FDA}" destId="{D3EA1FA7-2952-42BA-832A-482A7A02E1B9}" srcOrd="10" destOrd="0" presId="urn:microsoft.com/office/officeart/2005/8/layout/target3"/>
    <dgm:cxn modelId="{9205B672-0CA8-4808-ABAF-A0A5088350C2}" type="presParOf" srcId="{BBD45A0C-FDEF-484E-AF67-B32694327FDA}" destId="{6EF1FB0D-3FAB-45D8-A1E5-71F2832C3673}" srcOrd="11" destOrd="0" presId="urn:microsoft.com/office/officeart/2005/8/layout/target3"/>
    <dgm:cxn modelId="{61F6BD87-A537-4550-8683-00A248577A20}" type="presParOf" srcId="{BBD45A0C-FDEF-484E-AF67-B32694327FDA}" destId="{7BB43C89-99EF-4BF6-8962-2784CD35959E}" srcOrd="12" destOrd="0" presId="urn:microsoft.com/office/officeart/2005/8/layout/target3"/>
    <dgm:cxn modelId="{B907CCF0-9C0C-4C95-AB27-DB80BFC67451}" type="presParOf" srcId="{BBD45A0C-FDEF-484E-AF67-B32694327FDA}" destId="{71446DB9-0538-4BBB-8AD0-73B4BDD479C5}" srcOrd="13" destOrd="0" presId="urn:microsoft.com/office/officeart/2005/8/layout/target3"/>
    <dgm:cxn modelId="{61D21D4C-F84E-46C4-9A50-085982918B9D}" type="presParOf" srcId="{BBD45A0C-FDEF-484E-AF67-B32694327FDA}" destId="{4EE64B60-A514-4181-9FE1-3973B09F54C9}" srcOrd="14" destOrd="0" presId="urn:microsoft.com/office/officeart/2005/8/layout/target3"/>
    <dgm:cxn modelId="{D7138E1C-EF0A-435A-B73A-CA63EC466333}" type="presParOf" srcId="{BBD45A0C-FDEF-484E-AF67-B32694327FDA}" destId="{0EA9499F-4E61-42F7-B786-DCDCD0A0E9CA}" srcOrd="15" destOrd="0" presId="urn:microsoft.com/office/officeart/2005/8/layout/target3"/>
    <dgm:cxn modelId="{6AA72E6F-701F-4663-B0B3-25CAE02C99F9}" type="presParOf" srcId="{BBD45A0C-FDEF-484E-AF67-B32694327FDA}" destId="{246462AB-3F3B-41F6-A00E-04C698E0E6EC}" srcOrd="16" destOrd="0" presId="urn:microsoft.com/office/officeart/2005/8/layout/target3"/>
    <dgm:cxn modelId="{9CB2BE53-122A-4225-9590-B221B9F26721}" type="presParOf" srcId="{BBD45A0C-FDEF-484E-AF67-B32694327FDA}" destId="{BAF8B9FC-6C51-4FD7-A1E4-8BAC82459494}" srcOrd="17" destOrd="0" presId="urn:microsoft.com/office/officeart/2005/8/layout/target3"/>
    <dgm:cxn modelId="{F29D472A-BAA9-43B5-95BF-D1E01D3A42FE}" type="presParOf" srcId="{BBD45A0C-FDEF-484E-AF67-B32694327FDA}" destId="{BED16A15-566D-4661-B6ED-4ED275A79530}" srcOrd="18" destOrd="0" presId="urn:microsoft.com/office/officeart/2005/8/layout/target3"/>
    <dgm:cxn modelId="{BCB483A3-440B-4E6B-AB7C-CDA79E020D80}" type="presParOf" srcId="{BBD45A0C-FDEF-484E-AF67-B32694327FDA}" destId="{0FE03D82-DD87-4ECF-B395-2CF0F44154AE}" srcOrd="19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A4117A8-3B85-464D-8EB8-EE9CDA9076E6}" type="doc">
      <dgm:prSet loTypeId="urn:microsoft.com/office/officeart/2008/layout/VerticalCurvedList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23B37DCD-0D87-423E-B47D-4817FCD6413F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PH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Dili </a:t>
          </a:r>
          <a:r>
            <a:rPr lang="en-PH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gitugotan</a:t>
          </a:r>
          <a:r>
            <a:rPr lang="en-PH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ang </a:t>
          </a:r>
          <a:r>
            <a:rPr lang="en-PH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usa</a:t>
          </a:r>
          <a:r>
            <a:rPr lang="en-PH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ka </a:t>
          </a:r>
          <a:r>
            <a:rPr lang="en-PH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propesyonal</a:t>
          </a:r>
          <a:r>
            <a:rPr lang="en-PH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nga</a:t>
          </a:r>
          <a:r>
            <a:rPr lang="en-PH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kasundalohan</a:t>
          </a:r>
          <a:r>
            <a:rPr lang="en-PH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4556794-F482-4468-95F2-B983BAF9D3FC}" type="parTrans" cxnId="{06E054CE-EEF2-41EA-B460-C689E167E0A4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8ADA3D6-E7AB-471D-9C68-A586A43CEA42}" type="sibTrans" cxnId="{06E054CE-EEF2-41EA-B460-C689E167E0A4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393383E-ADEE-47AC-8177-9F2C8C72B4A4}">
      <dgm:prSet custT="1"/>
      <dgm:spPr>
        <a:solidFill>
          <a:schemeClr val="accent3"/>
        </a:solidFill>
      </dgm:spPr>
      <dgm:t>
        <a:bodyPr/>
        <a:lstStyle/>
        <a:p>
          <a:r>
            <a:rPr lang="en-PH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Ang </a:t>
          </a:r>
          <a:r>
            <a:rPr lang="en-PH" sz="16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mga</a:t>
          </a:r>
          <a:r>
            <a:rPr lang="en-PH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16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sundalo</a:t>
          </a:r>
          <a:r>
            <a:rPr lang="en-PH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16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wala</a:t>
          </a:r>
          <a:r>
            <a:rPr lang="en-PH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16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bayri</a:t>
          </a:r>
          <a:r>
            <a:rPr lang="en-PH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ug </a:t>
          </a:r>
          <a:r>
            <a:rPr lang="en-PH" sz="16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usahay</a:t>
          </a:r>
          <a:r>
            <a:rPr lang="en-PH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16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dili</a:t>
          </a:r>
          <a:r>
            <a:rPr lang="en-PH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pa </a:t>
          </a:r>
          <a:r>
            <a:rPr lang="en-PH" sz="16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gani</a:t>
          </a:r>
          <a:r>
            <a:rPr lang="en-PH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16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makakuha</a:t>
          </a:r>
          <a:r>
            <a:rPr lang="en-PH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16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og</a:t>
          </a:r>
          <a:r>
            <a:rPr lang="en-PH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16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mga</a:t>
          </a:r>
          <a:r>
            <a:rPr lang="en-PH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16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samsam</a:t>
          </a:r>
          <a:r>
            <a:rPr lang="en-PH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16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gikan</a:t>
          </a:r>
          <a:r>
            <a:rPr lang="en-PH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16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</a:t>
          </a:r>
          <a:r>
            <a:rPr lang="en-PH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16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gubat</a:t>
          </a:r>
          <a:r>
            <a:rPr lang="en-PH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</a:t>
          </a:r>
          <a:endParaRPr lang="es-ES" sz="16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32AF0F9-24E0-4A90-BD92-BAFED05B8899}" type="parTrans" cxnId="{70970A0B-A551-47AE-B8D2-F79A2A8A26D3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A125CCB-3254-43E0-963A-8F17A943A91A}" type="sibTrans" cxnId="{70970A0B-A551-47AE-B8D2-F79A2A8A26D3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6DDDD7D-99E4-4F14-BAA0-B20D022BEF4E}">
      <dgm:prSet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-PH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Ang </a:t>
          </a:r>
          <a:r>
            <a:rPr lang="en-PH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gubat</a:t>
          </a:r>
          <a:r>
            <a:rPr lang="en-PH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gitugotan</a:t>
          </a:r>
          <a:r>
            <a:rPr lang="en-PH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lamang</a:t>
          </a:r>
          <a:r>
            <a:rPr lang="en-PH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alang</a:t>
          </a:r>
          <a:r>
            <a:rPr lang="en-PH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</a:t>
          </a:r>
          <a:r>
            <a:rPr lang="en-PH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pag-angkon</a:t>
          </a:r>
          <a:r>
            <a:rPr lang="en-PH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o </a:t>
          </a:r>
          <a:r>
            <a:rPr lang="en-PH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pagpanalipod</a:t>
          </a:r>
          <a:r>
            <a:rPr lang="en-PH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</a:t>
          </a:r>
          <a:r>
            <a:rPr lang="en-PH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Yutang</a:t>
          </a:r>
          <a:r>
            <a:rPr lang="en-PH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Saad </a:t>
          </a:r>
          <a:r>
            <a:rPr lang="en-PH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</a:t>
          </a:r>
          <a:r>
            <a:rPr lang="en-PH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maong</a:t>
          </a:r>
          <a:r>
            <a:rPr lang="en-PH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panahon</a:t>
          </a:r>
          <a:r>
            <a:rPr lang="en-PH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</a:t>
          </a:r>
          <a:r>
            <a:rPr lang="en-PH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kasaysayan</a:t>
          </a:r>
          <a:r>
            <a:rPr lang="en-PH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5F5BC2C-6B18-4829-A846-1408D63D4E4C}" type="parTrans" cxnId="{8E49374A-48E6-42DB-946A-C6EE16D8AB6C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696BA73-B54A-4D51-8F76-ACE0035DEA7B}" type="sibTrans" cxnId="{8E49374A-48E6-42DB-946A-C6EE16D8AB6C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294D617-DB68-4E82-A3E8-1BBCA6121661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PH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Gipangulohan</a:t>
          </a:r>
          <a:r>
            <a:rPr lang="en-PH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sila</a:t>
          </a:r>
          <a:r>
            <a:rPr lang="en-PH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</a:t>
          </a:r>
          <a:r>
            <a:rPr lang="en-PH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mga</a:t>
          </a:r>
          <a:r>
            <a:rPr lang="en-PH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propeta</a:t>
          </a:r>
          <a:r>
            <a:rPr lang="en-PH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nga</a:t>
          </a:r>
          <a:r>
            <a:rPr lang="en-PH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giinspirar</a:t>
          </a:r>
          <a:r>
            <a:rPr lang="en-PH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</a:t>
          </a:r>
          <a:r>
            <a:rPr lang="en-PH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Dios (</a:t>
          </a:r>
          <a:r>
            <a:rPr lang="en-PH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sama</a:t>
          </a:r>
          <a:r>
            <a:rPr lang="en-PH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nila</a:t>
          </a:r>
          <a:r>
            <a:rPr lang="en-PH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Moises o Josue).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1F51059-CDD8-4FBD-B466-74521E05F3F0}" type="parTrans" cxnId="{B76134A0-B1D8-4080-B2F9-7F8D2EFB7596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D8F8C01-6B80-4EBA-BB6A-867624752982}" type="sibTrans" cxnId="{B76134A0-B1D8-4080-B2F9-7F8D2EFB7596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4DEF73A-3336-4A37-AB77-F9595996330C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PH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Kinahanglan</a:t>
          </a:r>
          <a:r>
            <a:rPr lang="en-PH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ang </a:t>
          </a:r>
          <a:r>
            <a:rPr lang="en-PH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espirituhanong</a:t>
          </a:r>
          <a:r>
            <a:rPr lang="en-PH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pagpangandam</a:t>
          </a:r>
          <a:r>
            <a:rPr lang="en-PH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</a:t>
          </a:r>
          <a:r>
            <a:rPr lang="en-PH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wala</a:t>
          </a:r>
          <a:r>
            <a:rPr lang="en-PH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pa </a:t>
          </a:r>
          <a:r>
            <a:rPr lang="en-PH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magsugod</a:t>
          </a:r>
          <a:r>
            <a:rPr lang="en-PH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ang </a:t>
          </a:r>
          <a:r>
            <a:rPr lang="en-PH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gubat</a:t>
          </a:r>
          <a:r>
            <a:rPr lang="en-PH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639B923-72A8-4B35-B2F7-699CED0FB4A8}" type="parTrans" cxnId="{2E4DE256-A45A-4981-B256-CB8D7FED8F68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88DF166-FE73-4785-94EE-5A05E63C034E}" type="sibTrans" cxnId="{2E4DE256-A45A-4981-B256-CB8D7FED8F68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F36F573-8B56-4A5E-BD09-715B88EBBAF9}">
      <dgm:prSet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n-PH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Bisan</a:t>
          </a:r>
          <a:r>
            <a:rPr lang="en-PH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kinsa</a:t>
          </a:r>
          <a:r>
            <a:rPr lang="en-PH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nga</a:t>
          </a:r>
          <a:r>
            <a:rPr lang="en-PH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Israelita</a:t>
          </a:r>
          <a:r>
            <a:rPr lang="en-PH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nga</a:t>
          </a:r>
          <a:r>
            <a:rPr lang="en-PH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wala</a:t>
          </a:r>
          <a:r>
            <a:rPr lang="en-PH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motuman</a:t>
          </a:r>
          <a:r>
            <a:rPr lang="en-PH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</a:t>
          </a:r>
          <a:r>
            <a:rPr lang="en-PH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mga</a:t>
          </a:r>
          <a:r>
            <a:rPr lang="en-PH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lagda</a:t>
          </a:r>
          <a:r>
            <a:rPr lang="en-PH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</a:t>
          </a:r>
          <a:r>
            <a:rPr lang="en-PH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gubat</a:t>
          </a:r>
          <a:r>
            <a:rPr lang="en-PH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</a:t>
          </a:r>
          <a:r>
            <a:rPr lang="en-PH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giisip</a:t>
          </a:r>
          <a:r>
            <a:rPr lang="en-PH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nga</a:t>
          </a:r>
          <a:r>
            <a:rPr lang="en-PH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kaaway</a:t>
          </a:r>
          <a:r>
            <a:rPr lang="en-PH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D0B9892-321B-4CC8-A7F2-F4B103480627}" type="parTrans" cxnId="{802B978E-E4DF-429E-BF88-D0F0206E82E3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018FAEA-973A-445F-8815-7762FE861EC9}" type="sibTrans" cxnId="{802B978E-E4DF-429E-BF88-D0F0206E82E3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7726CF8-0423-487B-A4E7-36E3988DD8D8}">
      <dgm:prSet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en-PH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 </a:t>
          </a:r>
          <a:r>
            <a:rPr lang="en-PH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daghang</a:t>
          </a:r>
          <a:r>
            <a:rPr lang="en-PH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higayon</a:t>
          </a:r>
          <a:r>
            <a:rPr lang="en-PH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ang Dios </a:t>
          </a:r>
          <a:r>
            <a:rPr lang="en-PH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mismo</a:t>
          </a:r>
          <a:r>
            <a:rPr lang="en-PH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miduyog</a:t>
          </a:r>
          <a:r>
            <a:rPr lang="en-PH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ug </a:t>
          </a:r>
          <a:r>
            <a:rPr lang="en-PH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milihok</a:t>
          </a:r>
          <a:r>
            <a:rPr lang="en-PH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direkta</a:t>
          </a:r>
          <a:r>
            <a:rPr lang="en-PH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</a:t>
          </a:r>
          <a:r>
            <a:rPr lang="en-PH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gubat</a:t>
          </a:r>
          <a:r>
            <a:rPr lang="en-PH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7F8A350-264A-4F41-872E-0124CDBBA1EE}" type="parTrans" cxnId="{1D10AFAE-FFA4-4B12-BBF6-434471910E3F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1AF48AD-1886-4781-BD3D-547C99AA4E5A}" type="sibTrans" cxnId="{1D10AFAE-FFA4-4B12-BBF6-434471910E3F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6433225-962B-4252-8A0D-732D99ED9BD7}" type="pres">
      <dgm:prSet presAssocID="{3A4117A8-3B85-464D-8EB8-EE9CDA9076E6}" presName="Name0" presStyleCnt="0">
        <dgm:presLayoutVars>
          <dgm:chMax val="7"/>
          <dgm:chPref val="7"/>
          <dgm:dir/>
        </dgm:presLayoutVars>
      </dgm:prSet>
      <dgm:spPr/>
    </dgm:pt>
    <dgm:pt modelId="{8338ADA5-2E3A-4718-A1C2-56ACBA80F0C4}" type="pres">
      <dgm:prSet presAssocID="{3A4117A8-3B85-464D-8EB8-EE9CDA9076E6}" presName="Name1" presStyleCnt="0"/>
      <dgm:spPr/>
    </dgm:pt>
    <dgm:pt modelId="{43722382-AD08-473E-9B28-96E94670C5F8}" type="pres">
      <dgm:prSet presAssocID="{3A4117A8-3B85-464D-8EB8-EE9CDA9076E6}" presName="cycle" presStyleCnt="0"/>
      <dgm:spPr/>
    </dgm:pt>
    <dgm:pt modelId="{89750D3D-E4BA-4F3E-837C-9F32844D329D}" type="pres">
      <dgm:prSet presAssocID="{3A4117A8-3B85-464D-8EB8-EE9CDA9076E6}" presName="srcNode" presStyleLbl="node1" presStyleIdx="0" presStyleCnt="7"/>
      <dgm:spPr/>
    </dgm:pt>
    <dgm:pt modelId="{9BFF7371-E42F-4AE2-BB9A-98491E9DACC9}" type="pres">
      <dgm:prSet presAssocID="{3A4117A8-3B85-464D-8EB8-EE9CDA9076E6}" presName="conn" presStyleLbl="parChTrans1D2" presStyleIdx="0" presStyleCnt="1"/>
      <dgm:spPr/>
    </dgm:pt>
    <dgm:pt modelId="{90FCD930-D56F-43E6-8B50-BB401A9FA054}" type="pres">
      <dgm:prSet presAssocID="{3A4117A8-3B85-464D-8EB8-EE9CDA9076E6}" presName="extraNode" presStyleLbl="node1" presStyleIdx="0" presStyleCnt="7"/>
      <dgm:spPr/>
    </dgm:pt>
    <dgm:pt modelId="{B780D5E0-135E-4455-85E4-04A16522833C}" type="pres">
      <dgm:prSet presAssocID="{3A4117A8-3B85-464D-8EB8-EE9CDA9076E6}" presName="dstNode" presStyleLbl="node1" presStyleIdx="0" presStyleCnt="7"/>
      <dgm:spPr/>
    </dgm:pt>
    <dgm:pt modelId="{24154291-EA21-463F-8989-C20BFCE21A66}" type="pres">
      <dgm:prSet presAssocID="{23B37DCD-0D87-423E-B47D-4817FCD6413F}" presName="text_1" presStyleLbl="node1" presStyleIdx="0" presStyleCnt="7">
        <dgm:presLayoutVars>
          <dgm:bulletEnabled val="1"/>
        </dgm:presLayoutVars>
      </dgm:prSet>
      <dgm:spPr/>
    </dgm:pt>
    <dgm:pt modelId="{4E48C622-2FAE-48EA-A5D4-EB92A99C329E}" type="pres">
      <dgm:prSet presAssocID="{23B37DCD-0D87-423E-B47D-4817FCD6413F}" presName="accent_1" presStyleCnt="0"/>
      <dgm:spPr/>
    </dgm:pt>
    <dgm:pt modelId="{AE74F7CC-BEAC-4A37-851F-82FF8547FEF0}" type="pres">
      <dgm:prSet presAssocID="{23B37DCD-0D87-423E-B47D-4817FCD6413F}" presName="accentRepeatNode" presStyleLbl="solidFgAcc1" presStyleIdx="0" presStyleCnt="7"/>
      <dgm:spPr>
        <a:solidFill>
          <a:schemeClr val="accent2">
            <a:lumMod val="40000"/>
            <a:lumOff val="60000"/>
          </a:schemeClr>
        </a:solidFill>
        <a:scene3d>
          <a:camera prst="orthographicFront"/>
          <a:lightRig rig="threePt" dir="t"/>
        </a:scene3d>
        <a:sp3d>
          <a:bevelT/>
        </a:sp3d>
      </dgm:spPr>
    </dgm:pt>
    <dgm:pt modelId="{6217C05A-B1F4-4ED6-B575-E5B67FAC8085}" type="pres">
      <dgm:prSet presAssocID="{A393383E-ADEE-47AC-8177-9F2C8C72B4A4}" presName="text_2" presStyleLbl="node1" presStyleIdx="1" presStyleCnt="7">
        <dgm:presLayoutVars>
          <dgm:bulletEnabled val="1"/>
        </dgm:presLayoutVars>
      </dgm:prSet>
      <dgm:spPr/>
    </dgm:pt>
    <dgm:pt modelId="{F48634D7-696F-4D55-B543-BFDC0D53CCED}" type="pres">
      <dgm:prSet presAssocID="{A393383E-ADEE-47AC-8177-9F2C8C72B4A4}" presName="accent_2" presStyleCnt="0"/>
      <dgm:spPr/>
    </dgm:pt>
    <dgm:pt modelId="{084B62E5-F22E-4F07-B5B1-770FC4A73F38}" type="pres">
      <dgm:prSet presAssocID="{A393383E-ADEE-47AC-8177-9F2C8C72B4A4}" presName="accentRepeatNode" presStyleLbl="solidFgAcc1" presStyleIdx="1" presStyleCnt="7"/>
      <dgm:spPr>
        <a:solidFill>
          <a:schemeClr val="accent3">
            <a:lumMod val="40000"/>
            <a:lumOff val="60000"/>
          </a:schemeClr>
        </a:solidFill>
        <a:scene3d>
          <a:camera prst="orthographicFront"/>
          <a:lightRig rig="threePt" dir="t"/>
        </a:scene3d>
        <a:sp3d>
          <a:bevelT/>
        </a:sp3d>
      </dgm:spPr>
    </dgm:pt>
    <dgm:pt modelId="{38128BB0-E918-4A63-8D8F-D120DA0FE575}" type="pres">
      <dgm:prSet presAssocID="{36DDDD7D-99E4-4F14-BAA0-B20D022BEF4E}" presName="text_3" presStyleLbl="node1" presStyleIdx="2" presStyleCnt="7" custScaleY="153301">
        <dgm:presLayoutVars>
          <dgm:bulletEnabled val="1"/>
        </dgm:presLayoutVars>
      </dgm:prSet>
      <dgm:spPr/>
    </dgm:pt>
    <dgm:pt modelId="{F1C4FCCE-B4BF-4088-ABF9-2487B9906721}" type="pres">
      <dgm:prSet presAssocID="{36DDDD7D-99E4-4F14-BAA0-B20D022BEF4E}" presName="accent_3" presStyleCnt="0"/>
      <dgm:spPr/>
    </dgm:pt>
    <dgm:pt modelId="{281349C6-0B2D-4342-BA0D-1069848ADF44}" type="pres">
      <dgm:prSet presAssocID="{36DDDD7D-99E4-4F14-BAA0-B20D022BEF4E}" presName="accentRepeatNode" presStyleLbl="solidFgAcc1" presStyleIdx="2" presStyleCnt="7"/>
      <dgm:spPr>
        <a:solidFill>
          <a:schemeClr val="accent4">
            <a:lumMod val="40000"/>
            <a:lumOff val="60000"/>
          </a:schemeClr>
        </a:solidFill>
        <a:scene3d>
          <a:camera prst="orthographicFront"/>
          <a:lightRig rig="threePt" dir="t"/>
        </a:scene3d>
        <a:sp3d>
          <a:bevelT/>
        </a:sp3d>
      </dgm:spPr>
    </dgm:pt>
    <dgm:pt modelId="{1DCE2BA5-D9E7-462A-B62F-97CD8A40DB03}" type="pres">
      <dgm:prSet presAssocID="{5294D617-DB68-4E82-A3E8-1BBCA6121661}" presName="text_4" presStyleLbl="node1" presStyleIdx="3" presStyleCnt="7">
        <dgm:presLayoutVars>
          <dgm:bulletEnabled val="1"/>
        </dgm:presLayoutVars>
      </dgm:prSet>
      <dgm:spPr/>
    </dgm:pt>
    <dgm:pt modelId="{51F2428A-C1C4-4275-9BBF-6240157A27FF}" type="pres">
      <dgm:prSet presAssocID="{5294D617-DB68-4E82-A3E8-1BBCA6121661}" presName="accent_4" presStyleCnt="0"/>
      <dgm:spPr/>
    </dgm:pt>
    <dgm:pt modelId="{65A11B11-D3EA-424D-9450-54F6BB2D110C}" type="pres">
      <dgm:prSet presAssocID="{5294D617-DB68-4E82-A3E8-1BBCA6121661}" presName="accentRepeatNode" presStyleLbl="solidFgAcc1" presStyleIdx="3" presStyleCnt="7"/>
      <dgm:spPr>
        <a:solidFill>
          <a:schemeClr val="accent1">
            <a:lumMod val="40000"/>
            <a:lumOff val="60000"/>
          </a:schemeClr>
        </a:solidFill>
        <a:ln>
          <a:solidFill>
            <a:schemeClr val="accent1"/>
          </a:solidFill>
        </a:ln>
        <a:scene3d>
          <a:camera prst="orthographicFront"/>
          <a:lightRig rig="threePt" dir="t"/>
        </a:scene3d>
        <a:sp3d>
          <a:bevelT/>
        </a:sp3d>
      </dgm:spPr>
    </dgm:pt>
    <dgm:pt modelId="{080E79A0-2389-4C01-901B-EC399F7A70FB}" type="pres">
      <dgm:prSet presAssocID="{D4DEF73A-3336-4A37-AB77-F9595996330C}" presName="text_5" presStyleLbl="node1" presStyleIdx="4" presStyleCnt="7">
        <dgm:presLayoutVars>
          <dgm:bulletEnabled val="1"/>
        </dgm:presLayoutVars>
      </dgm:prSet>
      <dgm:spPr/>
    </dgm:pt>
    <dgm:pt modelId="{A4077703-079B-4EC0-8C6E-03140FFB2FB8}" type="pres">
      <dgm:prSet presAssocID="{D4DEF73A-3336-4A37-AB77-F9595996330C}" presName="accent_5" presStyleCnt="0"/>
      <dgm:spPr/>
    </dgm:pt>
    <dgm:pt modelId="{8831F3A7-B6A1-4F0C-9F12-00A36A593EC3}" type="pres">
      <dgm:prSet presAssocID="{D4DEF73A-3336-4A37-AB77-F9595996330C}" presName="accentRepeatNode" presStyleLbl="solidFgAcc1" presStyleIdx="4" presStyleCnt="7"/>
      <dgm:spPr>
        <a:solidFill>
          <a:schemeClr val="accent6">
            <a:lumMod val="60000"/>
            <a:lumOff val="40000"/>
          </a:schemeClr>
        </a:solidFill>
        <a:scene3d>
          <a:camera prst="orthographicFront"/>
          <a:lightRig rig="threePt" dir="t"/>
        </a:scene3d>
        <a:sp3d>
          <a:bevelT/>
        </a:sp3d>
      </dgm:spPr>
    </dgm:pt>
    <dgm:pt modelId="{20B86878-CB99-4878-9CAF-DAA83D8B4BBA}" type="pres">
      <dgm:prSet presAssocID="{2F36F573-8B56-4A5E-BD09-715B88EBBAF9}" presName="text_6" presStyleLbl="node1" presStyleIdx="5" presStyleCnt="7">
        <dgm:presLayoutVars>
          <dgm:bulletEnabled val="1"/>
        </dgm:presLayoutVars>
      </dgm:prSet>
      <dgm:spPr/>
    </dgm:pt>
    <dgm:pt modelId="{4DA1F37C-3DF8-4223-90D5-7965F20528AD}" type="pres">
      <dgm:prSet presAssocID="{2F36F573-8B56-4A5E-BD09-715B88EBBAF9}" presName="accent_6" presStyleCnt="0"/>
      <dgm:spPr/>
    </dgm:pt>
    <dgm:pt modelId="{25949BFB-8531-4404-AC7B-DE8EACFB641D}" type="pres">
      <dgm:prSet presAssocID="{2F36F573-8B56-4A5E-BD09-715B88EBBAF9}" presName="accentRepeatNode" presStyleLbl="solidFgAcc1" presStyleIdx="5" presStyleCnt="7"/>
      <dgm:spPr>
        <a:solidFill>
          <a:schemeClr val="accent5">
            <a:lumMod val="40000"/>
            <a:lumOff val="60000"/>
          </a:schemeClr>
        </a:solidFill>
        <a:ln>
          <a:solidFill>
            <a:schemeClr val="accent5"/>
          </a:solidFill>
        </a:ln>
        <a:scene3d>
          <a:camera prst="orthographicFront"/>
          <a:lightRig rig="threePt" dir="t"/>
        </a:scene3d>
        <a:sp3d>
          <a:bevelT/>
        </a:sp3d>
      </dgm:spPr>
    </dgm:pt>
    <dgm:pt modelId="{E1558316-8C16-4EDD-93C8-298AAF0743A7}" type="pres">
      <dgm:prSet presAssocID="{07726CF8-0423-487B-A4E7-36E3988DD8D8}" presName="text_7" presStyleLbl="node1" presStyleIdx="6" presStyleCnt="7">
        <dgm:presLayoutVars>
          <dgm:bulletEnabled val="1"/>
        </dgm:presLayoutVars>
      </dgm:prSet>
      <dgm:spPr/>
    </dgm:pt>
    <dgm:pt modelId="{3F55D7C5-E765-4C85-90F5-A332C6A157D0}" type="pres">
      <dgm:prSet presAssocID="{07726CF8-0423-487B-A4E7-36E3988DD8D8}" presName="accent_7" presStyleCnt="0"/>
      <dgm:spPr/>
    </dgm:pt>
    <dgm:pt modelId="{FEF755CF-ECD6-4835-8D5C-EA830F06A519}" type="pres">
      <dgm:prSet presAssocID="{07726CF8-0423-487B-A4E7-36E3988DD8D8}" presName="accentRepeatNode" presStyleLbl="solidFgAcc1" presStyleIdx="6" presStyleCnt="7"/>
      <dgm:spPr>
        <a:solidFill>
          <a:schemeClr val="bg2">
            <a:lumMod val="40000"/>
            <a:lumOff val="60000"/>
          </a:schemeClr>
        </a:solidFill>
        <a:ln>
          <a:solidFill>
            <a:schemeClr val="bg2"/>
          </a:solidFill>
        </a:ln>
        <a:scene3d>
          <a:camera prst="orthographicFront"/>
          <a:lightRig rig="threePt" dir="t"/>
        </a:scene3d>
        <a:sp3d>
          <a:bevelT/>
        </a:sp3d>
      </dgm:spPr>
    </dgm:pt>
  </dgm:ptLst>
  <dgm:cxnLst>
    <dgm:cxn modelId="{B1E6DD03-8BAD-4900-9953-82274FDC1860}" type="presOf" srcId="{5294D617-DB68-4E82-A3E8-1BBCA6121661}" destId="{1DCE2BA5-D9E7-462A-B62F-97CD8A40DB03}" srcOrd="0" destOrd="0" presId="urn:microsoft.com/office/officeart/2008/layout/VerticalCurvedList"/>
    <dgm:cxn modelId="{70970A0B-A551-47AE-B8D2-F79A2A8A26D3}" srcId="{3A4117A8-3B85-464D-8EB8-EE9CDA9076E6}" destId="{A393383E-ADEE-47AC-8177-9F2C8C72B4A4}" srcOrd="1" destOrd="0" parTransId="{732AF0F9-24E0-4A90-BD92-BAFED05B8899}" sibTransId="{7A125CCB-3254-43E0-963A-8F17A943A91A}"/>
    <dgm:cxn modelId="{7913421F-7691-49ED-ABF4-BAB3F0254DFD}" type="presOf" srcId="{2F36F573-8B56-4A5E-BD09-715B88EBBAF9}" destId="{20B86878-CB99-4878-9CAF-DAA83D8B4BBA}" srcOrd="0" destOrd="0" presId="urn:microsoft.com/office/officeart/2008/layout/VerticalCurvedList"/>
    <dgm:cxn modelId="{03AA8B29-E701-484E-AC50-C2D8A26400F0}" type="presOf" srcId="{23B37DCD-0D87-423E-B47D-4817FCD6413F}" destId="{24154291-EA21-463F-8989-C20BFCE21A66}" srcOrd="0" destOrd="0" presId="urn:microsoft.com/office/officeart/2008/layout/VerticalCurvedList"/>
    <dgm:cxn modelId="{AEFEB32B-E74B-4A1B-93C6-56125F0AB68B}" type="presOf" srcId="{A393383E-ADEE-47AC-8177-9F2C8C72B4A4}" destId="{6217C05A-B1F4-4ED6-B575-E5B67FAC8085}" srcOrd="0" destOrd="0" presId="urn:microsoft.com/office/officeart/2008/layout/VerticalCurvedList"/>
    <dgm:cxn modelId="{5508993E-066A-4B71-A645-F5D3CE16364E}" type="presOf" srcId="{D4DEF73A-3336-4A37-AB77-F9595996330C}" destId="{080E79A0-2389-4C01-901B-EC399F7A70FB}" srcOrd="0" destOrd="0" presId="urn:microsoft.com/office/officeart/2008/layout/VerticalCurvedList"/>
    <dgm:cxn modelId="{8E49374A-48E6-42DB-946A-C6EE16D8AB6C}" srcId="{3A4117A8-3B85-464D-8EB8-EE9CDA9076E6}" destId="{36DDDD7D-99E4-4F14-BAA0-B20D022BEF4E}" srcOrd="2" destOrd="0" parTransId="{45F5BC2C-6B18-4829-A846-1408D63D4E4C}" sibTransId="{E696BA73-B54A-4D51-8F76-ACE0035DEA7B}"/>
    <dgm:cxn modelId="{EF53A94A-9F5F-4A26-A343-F40237AF623F}" type="presOf" srcId="{3A4117A8-3B85-464D-8EB8-EE9CDA9076E6}" destId="{76433225-962B-4252-8A0D-732D99ED9BD7}" srcOrd="0" destOrd="0" presId="urn:microsoft.com/office/officeart/2008/layout/VerticalCurvedList"/>
    <dgm:cxn modelId="{2E4DE256-A45A-4981-B256-CB8D7FED8F68}" srcId="{3A4117A8-3B85-464D-8EB8-EE9CDA9076E6}" destId="{D4DEF73A-3336-4A37-AB77-F9595996330C}" srcOrd="4" destOrd="0" parTransId="{C639B923-72A8-4B35-B2F7-699CED0FB4A8}" sibTransId="{788DF166-FE73-4785-94EE-5A05E63C034E}"/>
    <dgm:cxn modelId="{802B978E-E4DF-429E-BF88-D0F0206E82E3}" srcId="{3A4117A8-3B85-464D-8EB8-EE9CDA9076E6}" destId="{2F36F573-8B56-4A5E-BD09-715B88EBBAF9}" srcOrd="5" destOrd="0" parTransId="{9D0B9892-321B-4CC8-A7F2-F4B103480627}" sibTransId="{5018FAEA-973A-445F-8815-7762FE861EC9}"/>
    <dgm:cxn modelId="{28E0BA99-EE23-4ED7-81A7-55D6BA60AD7C}" type="presOf" srcId="{36DDDD7D-99E4-4F14-BAA0-B20D022BEF4E}" destId="{38128BB0-E918-4A63-8D8F-D120DA0FE575}" srcOrd="0" destOrd="0" presId="urn:microsoft.com/office/officeart/2008/layout/VerticalCurvedList"/>
    <dgm:cxn modelId="{B76134A0-B1D8-4080-B2F9-7F8D2EFB7596}" srcId="{3A4117A8-3B85-464D-8EB8-EE9CDA9076E6}" destId="{5294D617-DB68-4E82-A3E8-1BBCA6121661}" srcOrd="3" destOrd="0" parTransId="{91F51059-CDD8-4FBD-B466-74521E05F3F0}" sibTransId="{8D8F8C01-6B80-4EBA-BB6A-867624752982}"/>
    <dgm:cxn modelId="{1D10AFAE-FFA4-4B12-BBF6-434471910E3F}" srcId="{3A4117A8-3B85-464D-8EB8-EE9CDA9076E6}" destId="{07726CF8-0423-487B-A4E7-36E3988DD8D8}" srcOrd="6" destOrd="0" parTransId="{27F8A350-264A-4F41-872E-0124CDBBA1EE}" sibTransId="{71AF48AD-1886-4781-BD3D-547C99AA4E5A}"/>
    <dgm:cxn modelId="{06E054CE-EEF2-41EA-B460-C689E167E0A4}" srcId="{3A4117A8-3B85-464D-8EB8-EE9CDA9076E6}" destId="{23B37DCD-0D87-423E-B47D-4817FCD6413F}" srcOrd="0" destOrd="0" parTransId="{54556794-F482-4468-95F2-B983BAF9D3FC}" sibTransId="{88ADA3D6-E7AB-471D-9C68-A586A43CEA42}"/>
    <dgm:cxn modelId="{4C4EEDDB-5EE6-43D9-95BF-85332AA2F904}" type="presOf" srcId="{07726CF8-0423-487B-A4E7-36E3988DD8D8}" destId="{E1558316-8C16-4EDD-93C8-298AAF0743A7}" srcOrd="0" destOrd="0" presId="urn:microsoft.com/office/officeart/2008/layout/VerticalCurvedList"/>
    <dgm:cxn modelId="{23CAC1FF-9D4B-4519-B550-FEB6070E4E6C}" type="presOf" srcId="{88ADA3D6-E7AB-471D-9C68-A586A43CEA42}" destId="{9BFF7371-E42F-4AE2-BB9A-98491E9DACC9}" srcOrd="0" destOrd="0" presId="urn:microsoft.com/office/officeart/2008/layout/VerticalCurvedList"/>
    <dgm:cxn modelId="{9BD92F8E-325D-4A91-A90D-9EB3FD423BDD}" type="presParOf" srcId="{76433225-962B-4252-8A0D-732D99ED9BD7}" destId="{8338ADA5-2E3A-4718-A1C2-56ACBA80F0C4}" srcOrd="0" destOrd="0" presId="urn:microsoft.com/office/officeart/2008/layout/VerticalCurvedList"/>
    <dgm:cxn modelId="{27D721E2-9DDF-49E1-8283-8DFACD91A3A4}" type="presParOf" srcId="{8338ADA5-2E3A-4718-A1C2-56ACBA80F0C4}" destId="{43722382-AD08-473E-9B28-96E94670C5F8}" srcOrd="0" destOrd="0" presId="urn:microsoft.com/office/officeart/2008/layout/VerticalCurvedList"/>
    <dgm:cxn modelId="{413D1461-227B-4105-8156-16D1B4332A77}" type="presParOf" srcId="{43722382-AD08-473E-9B28-96E94670C5F8}" destId="{89750D3D-E4BA-4F3E-837C-9F32844D329D}" srcOrd="0" destOrd="0" presId="urn:microsoft.com/office/officeart/2008/layout/VerticalCurvedList"/>
    <dgm:cxn modelId="{26528C9E-BDCC-4123-BF60-75C3760B9425}" type="presParOf" srcId="{43722382-AD08-473E-9B28-96E94670C5F8}" destId="{9BFF7371-E42F-4AE2-BB9A-98491E9DACC9}" srcOrd="1" destOrd="0" presId="urn:microsoft.com/office/officeart/2008/layout/VerticalCurvedList"/>
    <dgm:cxn modelId="{33F62DB1-2B22-4C03-BC55-162E26457CC5}" type="presParOf" srcId="{43722382-AD08-473E-9B28-96E94670C5F8}" destId="{90FCD930-D56F-43E6-8B50-BB401A9FA054}" srcOrd="2" destOrd="0" presId="urn:microsoft.com/office/officeart/2008/layout/VerticalCurvedList"/>
    <dgm:cxn modelId="{D7DFE159-1146-4ADD-B701-5319BA39E53E}" type="presParOf" srcId="{43722382-AD08-473E-9B28-96E94670C5F8}" destId="{B780D5E0-135E-4455-85E4-04A16522833C}" srcOrd="3" destOrd="0" presId="urn:microsoft.com/office/officeart/2008/layout/VerticalCurvedList"/>
    <dgm:cxn modelId="{AB6B8E9A-4807-4043-B484-1557A7DE2F15}" type="presParOf" srcId="{8338ADA5-2E3A-4718-A1C2-56ACBA80F0C4}" destId="{24154291-EA21-463F-8989-C20BFCE21A66}" srcOrd="1" destOrd="0" presId="urn:microsoft.com/office/officeart/2008/layout/VerticalCurvedList"/>
    <dgm:cxn modelId="{D237CCD5-C466-43B8-99A8-C6B0576AF072}" type="presParOf" srcId="{8338ADA5-2E3A-4718-A1C2-56ACBA80F0C4}" destId="{4E48C622-2FAE-48EA-A5D4-EB92A99C329E}" srcOrd="2" destOrd="0" presId="urn:microsoft.com/office/officeart/2008/layout/VerticalCurvedList"/>
    <dgm:cxn modelId="{AD255041-9FA6-43B7-8143-36DBFEDCA4F6}" type="presParOf" srcId="{4E48C622-2FAE-48EA-A5D4-EB92A99C329E}" destId="{AE74F7CC-BEAC-4A37-851F-82FF8547FEF0}" srcOrd="0" destOrd="0" presId="urn:microsoft.com/office/officeart/2008/layout/VerticalCurvedList"/>
    <dgm:cxn modelId="{8FB0B64C-36AA-4AAD-9767-0AB0E516AE6D}" type="presParOf" srcId="{8338ADA5-2E3A-4718-A1C2-56ACBA80F0C4}" destId="{6217C05A-B1F4-4ED6-B575-E5B67FAC8085}" srcOrd="3" destOrd="0" presId="urn:microsoft.com/office/officeart/2008/layout/VerticalCurvedList"/>
    <dgm:cxn modelId="{C5570B48-87FD-4D14-A8FC-EB90FD323B09}" type="presParOf" srcId="{8338ADA5-2E3A-4718-A1C2-56ACBA80F0C4}" destId="{F48634D7-696F-4D55-B543-BFDC0D53CCED}" srcOrd="4" destOrd="0" presId="urn:microsoft.com/office/officeart/2008/layout/VerticalCurvedList"/>
    <dgm:cxn modelId="{9720DB31-07F0-441B-B903-CC1E350DBF00}" type="presParOf" srcId="{F48634D7-696F-4D55-B543-BFDC0D53CCED}" destId="{084B62E5-F22E-4F07-B5B1-770FC4A73F38}" srcOrd="0" destOrd="0" presId="urn:microsoft.com/office/officeart/2008/layout/VerticalCurvedList"/>
    <dgm:cxn modelId="{104E3216-79D5-4440-907E-D16C9DA6B1C3}" type="presParOf" srcId="{8338ADA5-2E3A-4718-A1C2-56ACBA80F0C4}" destId="{38128BB0-E918-4A63-8D8F-D120DA0FE575}" srcOrd="5" destOrd="0" presId="urn:microsoft.com/office/officeart/2008/layout/VerticalCurvedList"/>
    <dgm:cxn modelId="{D5D1DBE8-987B-402C-A94A-1000D1057BD2}" type="presParOf" srcId="{8338ADA5-2E3A-4718-A1C2-56ACBA80F0C4}" destId="{F1C4FCCE-B4BF-4088-ABF9-2487B9906721}" srcOrd="6" destOrd="0" presId="urn:microsoft.com/office/officeart/2008/layout/VerticalCurvedList"/>
    <dgm:cxn modelId="{778D6308-DA57-4A6B-9EE2-F70A16B217EE}" type="presParOf" srcId="{F1C4FCCE-B4BF-4088-ABF9-2487B9906721}" destId="{281349C6-0B2D-4342-BA0D-1069848ADF44}" srcOrd="0" destOrd="0" presId="urn:microsoft.com/office/officeart/2008/layout/VerticalCurvedList"/>
    <dgm:cxn modelId="{39A759CC-00B0-4CEC-ADB2-02B63DCC326F}" type="presParOf" srcId="{8338ADA5-2E3A-4718-A1C2-56ACBA80F0C4}" destId="{1DCE2BA5-D9E7-462A-B62F-97CD8A40DB03}" srcOrd="7" destOrd="0" presId="urn:microsoft.com/office/officeart/2008/layout/VerticalCurvedList"/>
    <dgm:cxn modelId="{D9DAB355-2836-44FF-B518-6105E8D188E6}" type="presParOf" srcId="{8338ADA5-2E3A-4718-A1C2-56ACBA80F0C4}" destId="{51F2428A-C1C4-4275-9BBF-6240157A27FF}" srcOrd="8" destOrd="0" presId="urn:microsoft.com/office/officeart/2008/layout/VerticalCurvedList"/>
    <dgm:cxn modelId="{D45F9F9F-4892-482E-90E9-C373EF089945}" type="presParOf" srcId="{51F2428A-C1C4-4275-9BBF-6240157A27FF}" destId="{65A11B11-D3EA-424D-9450-54F6BB2D110C}" srcOrd="0" destOrd="0" presId="urn:microsoft.com/office/officeart/2008/layout/VerticalCurvedList"/>
    <dgm:cxn modelId="{61203A46-557C-4510-A94F-65EE899854A3}" type="presParOf" srcId="{8338ADA5-2E3A-4718-A1C2-56ACBA80F0C4}" destId="{080E79A0-2389-4C01-901B-EC399F7A70FB}" srcOrd="9" destOrd="0" presId="urn:microsoft.com/office/officeart/2008/layout/VerticalCurvedList"/>
    <dgm:cxn modelId="{E91F4648-425D-411C-9D55-5BBD27FA2D38}" type="presParOf" srcId="{8338ADA5-2E3A-4718-A1C2-56ACBA80F0C4}" destId="{A4077703-079B-4EC0-8C6E-03140FFB2FB8}" srcOrd="10" destOrd="0" presId="urn:microsoft.com/office/officeart/2008/layout/VerticalCurvedList"/>
    <dgm:cxn modelId="{DA7B8A67-C10D-46D1-9D16-68B9970C884C}" type="presParOf" srcId="{A4077703-079B-4EC0-8C6E-03140FFB2FB8}" destId="{8831F3A7-B6A1-4F0C-9F12-00A36A593EC3}" srcOrd="0" destOrd="0" presId="urn:microsoft.com/office/officeart/2008/layout/VerticalCurvedList"/>
    <dgm:cxn modelId="{0C4F5BFD-2914-4BEA-A6AA-9FE039259CB3}" type="presParOf" srcId="{8338ADA5-2E3A-4718-A1C2-56ACBA80F0C4}" destId="{20B86878-CB99-4878-9CAF-DAA83D8B4BBA}" srcOrd="11" destOrd="0" presId="urn:microsoft.com/office/officeart/2008/layout/VerticalCurvedList"/>
    <dgm:cxn modelId="{9566A153-9477-495E-B265-1C448AEB297F}" type="presParOf" srcId="{8338ADA5-2E3A-4718-A1C2-56ACBA80F0C4}" destId="{4DA1F37C-3DF8-4223-90D5-7965F20528AD}" srcOrd="12" destOrd="0" presId="urn:microsoft.com/office/officeart/2008/layout/VerticalCurvedList"/>
    <dgm:cxn modelId="{F9D38A7A-715C-4638-AA1C-62830B3BA79A}" type="presParOf" srcId="{4DA1F37C-3DF8-4223-90D5-7965F20528AD}" destId="{25949BFB-8531-4404-AC7B-DE8EACFB641D}" srcOrd="0" destOrd="0" presId="urn:microsoft.com/office/officeart/2008/layout/VerticalCurvedList"/>
    <dgm:cxn modelId="{724D5DAB-6400-453F-9390-F94D88DDA7DC}" type="presParOf" srcId="{8338ADA5-2E3A-4718-A1C2-56ACBA80F0C4}" destId="{E1558316-8C16-4EDD-93C8-298AAF0743A7}" srcOrd="13" destOrd="0" presId="urn:microsoft.com/office/officeart/2008/layout/VerticalCurvedList"/>
    <dgm:cxn modelId="{78D8E501-0D79-4AD5-A377-9D715D8B7DE0}" type="presParOf" srcId="{8338ADA5-2E3A-4718-A1C2-56ACBA80F0C4}" destId="{3F55D7C5-E765-4C85-90F5-A332C6A157D0}" srcOrd="14" destOrd="0" presId="urn:microsoft.com/office/officeart/2008/layout/VerticalCurvedList"/>
    <dgm:cxn modelId="{ED24321E-C3CF-4561-8E7F-25C55D5056CE}" type="presParOf" srcId="{3F55D7C5-E765-4C85-90F5-A332C6A157D0}" destId="{FEF755CF-ECD6-4835-8D5C-EA830F06A51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BC7D338-FDF5-473E-B7D2-08343D6A1971}" type="doc">
      <dgm:prSet loTypeId="urn:microsoft.com/office/officeart/2005/8/layout/default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700D6962-527A-456D-B91F-63CAB74E891E}">
      <dgm:prSet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solidFill>
          <a:schemeClr val="accent1">
            <a:lumMod val="75000"/>
          </a:schemeClr>
        </a:solidFill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r>
            <a:rPr lang="sv-SE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Kadtong gikatakdang laglagon apan misunod sa Dios, nakabuhi.
Pananglitan: Rahab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1440976-1088-4CC9-A9CB-EA0CC16A4871}" type="parTrans" cxnId="{EE104FF2-0DD3-4BAD-A22C-CDCE41BBD40D}">
      <dgm:prSet/>
      <dgm:spPr/>
      <dgm:t>
        <a:bodyPr/>
        <a:lstStyle/>
        <a:p>
          <a:endParaRPr lang="es-ES" sz="2000"/>
        </a:p>
      </dgm:t>
    </dgm:pt>
    <dgm:pt modelId="{1B2A0339-9337-444F-A5D2-AD063E2B3BD8}" type="sibTrans" cxnId="{EE104FF2-0DD3-4BAD-A22C-CDCE41BBD40D}">
      <dgm:prSet/>
      <dgm:spPr/>
      <dgm:t>
        <a:bodyPr/>
        <a:lstStyle/>
        <a:p>
          <a:endParaRPr lang="es-ES" sz="2000"/>
        </a:p>
      </dgm:t>
    </dgm:pt>
    <dgm:pt modelId="{08BFC935-EC74-448F-8D89-C6F864F0B084}">
      <dgm:prSet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>
        <a:solidFill>
          <a:schemeClr val="accent5"/>
        </a:solidFill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r>
            <a:rPr lang="en-P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Ang </a:t>
          </a:r>
          <a:r>
            <a:rPr lang="en-PH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mga</a:t>
          </a:r>
          <a:r>
            <a:rPr lang="en-P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Israelita</a:t>
          </a:r>
          <a:r>
            <a:rPr lang="en-P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nga</a:t>
          </a:r>
          <a:r>
            <a:rPr lang="en-P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misupak</a:t>
          </a:r>
          <a:r>
            <a:rPr lang="en-P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</a:t>
          </a:r>
          <a:r>
            <a:rPr lang="en-P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Dios, </a:t>
          </a:r>
          <a:r>
            <a:rPr lang="en-PH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gipatay</a:t>
          </a:r>
          <a:r>
            <a:rPr lang="en-P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usab</a:t>
          </a:r>
          <a:r>
            <a:rPr lang="en-P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
</a:t>
          </a:r>
          <a:r>
            <a:rPr lang="en-PH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Pananglitan</a:t>
          </a:r>
          <a:r>
            <a:rPr lang="en-P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: </a:t>
          </a:r>
          <a:r>
            <a:rPr lang="en-PH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Achan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AF3875C-5B63-4E0C-B509-D9611BA21B9E}" type="parTrans" cxnId="{0C9E658C-5C00-4B24-943C-D4AE3667A156}">
      <dgm:prSet/>
      <dgm:spPr/>
      <dgm:t>
        <a:bodyPr/>
        <a:lstStyle/>
        <a:p>
          <a:endParaRPr lang="es-ES" sz="2000"/>
        </a:p>
      </dgm:t>
    </dgm:pt>
    <dgm:pt modelId="{0A02DA83-49C5-4C75-ADB8-4D0D95DA8A7F}" type="sibTrans" cxnId="{0C9E658C-5C00-4B24-943C-D4AE3667A156}">
      <dgm:prSet/>
      <dgm:spPr/>
      <dgm:t>
        <a:bodyPr/>
        <a:lstStyle/>
        <a:p>
          <a:endParaRPr lang="es-ES" sz="2000"/>
        </a:p>
      </dgm:t>
    </dgm:pt>
    <dgm:pt modelId="{3DC4C608-A0C4-486B-AE00-1F07AFBEFEF9}" type="pres">
      <dgm:prSet presAssocID="{CBC7D338-FDF5-473E-B7D2-08343D6A1971}" presName="diagram" presStyleCnt="0">
        <dgm:presLayoutVars>
          <dgm:dir/>
          <dgm:resizeHandles val="exact"/>
        </dgm:presLayoutVars>
      </dgm:prSet>
      <dgm:spPr/>
    </dgm:pt>
    <dgm:pt modelId="{E3888C61-A3FC-47D8-9C8A-06939183A8E0}" type="pres">
      <dgm:prSet presAssocID="{700D6962-527A-456D-B91F-63CAB74E891E}" presName="node" presStyleLbl="node1" presStyleIdx="0" presStyleCnt="2" custScaleX="104453">
        <dgm:presLayoutVars>
          <dgm:bulletEnabled val="1"/>
        </dgm:presLayoutVars>
      </dgm:prSet>
      <dgm:spPr/>
    </dgm:pt>
    <dgm:pt modelId="{75278DA7-DC32-476E-9A02-732F2DEB1F2F}" type="pres">
      <dgm:prSet presAssocID="{1B2A0339-9337-444F-A5D2-AD063E2B3BD8}" presName="sibTrans" presStyleCnt="0"/>
      <dgm:spPr/>
    </dgm:pt>
    <dgm:pt modelId="{3128F560-8630-45CC-81ED-844341F038CC}" type="pres">
      <dgm:prSet presAssocID="{08BFC935-EC74-448F-8D89-C6F864F0B084}" presName="node" presStyleLbl="node1" presStyleIdx="1" presStyleCnt="2">
        <dgm:presLayoutVars>
          <dgm:bulletEnabled val="1"/>
        </dgm:presLayoutVars>
      </dgm:prSet>
      <dgm:spPr/>
    </dgm:pt>
  </dgm:ptLst>
  <dgm:cxnLst>
    <dgm:cxn modelId="{9B42932D-2494-4E35-A6A8-1BCFF16C0545}" type="presOf" srcId="{08BFC935-EC74-448F-8D89-C6F864F0B084}" destId="{3128F560-8630-45CC-81ED-844341F038CC}" srcOrd="0" destOrd="0" presId="urn:microsoft.com/office/officeart/2005/8/layout/default"/>
    <dgm:cxn modelId="{B912B78B-B1FC-4423-A169-77B774395E3D}" type="presOf" srcId="{700D6962-527A-456D-B91F-63CAB74E891E}" destId="{E3888C61-A3FC-47D8-9C8A-06939183A8E0}" srcOrd="0" destOrd="0" presId="urn:microsoft.com/office/officeart/2005/8/layout/default"/>
    <dgm:cxn modelId="{0C9E658C-5C00-4B24-943C-D4AE3667A156}" srcId="{CBC7D338-FDF5-473E-B7D2-08343D6A1971}" destId="{08BFC935-EC74-448F-8D89-C6F864F0B084}" srcOrd="1" destOrd="0" parTransId="{2AF3875C-5B63-4E0C-B509-D9611BA21B9E}" sibTransId="{0A02DA83-49C5-4C75-ADB8-4D0D95DA8A7F}"/>
    <dgm:cxn modelId="{7C0FF4B8-67C2-4455-9167-5504C3D42B32}" type="presOf" srcId="{CBC7D338-FDF5-473E-B7D2-08343D6A1971}" destId="{3DC4C608-A0C4-486B-AE00-1F07AFBEFEF9}" srcOrd="0" destOrd="0" presId="urn:microsoft.com/office/officeart/2005/8/layout/default"/>
    <dgm:cxn modelId="{EE104FF2-0DD3-4BAD-A22C-CDCE41BBD40D}" srcId="{CBC7D338-FDF5-473E-B7D2-08343D6A1971}" destId="{700D6962-527A-456D-B91F-63CAB74E891E}" srcOrd="0" destOrd="0" parTransId="{91440976-1088-4CC9-A9CB-EA0CC16A4871}" sibTransId="{1B2A0339-9337-444F-A5D2-AD063E2B3BD8}"/>
    <dgm:cxn modelId="{6139F0C8-DDD1-42BD-91E4-EE699BCA5184}" type="presParOf" srcId="{3DC4C608-A0C4-486B-AE00-1F07AFBEFEF9}" destId="{E3888C61-A3FC-47D8-9C8A-06939183A8E0}" srcOrd="0" destOrd="0" presId="urn:microsoft.com/office/officeart/2005/8/layout/default"/>
    <dgm:cxn modelId="{A0965EFF-1704-4DBA-A14E-4ED1E22C72F9}" type="presParOf" srcId="{3DC4C608-A0C4-486B-AE00-1F07AFBEFEF9}" destId="{75278DA7-DC32-476E-9A02-732F2DEB1F2F}" srcOrd="1" destOrd="0" presId="urn:microsoft.com/office/officeart/2005/8/layout/default"/>
    <dgm:cxn modelId="{EEEDBDF0-91BA-4F27-B249-25D28C6A5AA2}" type="presParOf" srcId="{3DC4C608-A0C4-486B-AE00-1F07AFBEFEF9}" destId="{3128F560-8630-45CC-81ED-844341F038CC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2FD557-DC1C-4D92-9C46-D5D41FEB10E4}">
      <dsp:nvSpPr>
        <dsp:cNvPr id="0" name=""/>
        <dsp:cNvSpPr/>
      </dsp:nvSpPr>
      <dsp:spPr>
        <a:xfrm>
          <a:off x="0" y="0"/>
          <a:ext cx="2793204" cy="2793204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F6B4EAE-865B-4500-A4C9-40F519E4D2AA}">
      <dsp:nvSpPr>
        <dsp:cNvPr id="0" name=""/>
        <dsp:cNvSpPr/>
      </dsp:nvSpPr>
      <dsp:spPr>
        <a:xfrm>
          <a:off x="1396602" y="0"/>
          <a:ext cx="6042422" cy="2793204"/>
        </a:xfrm>
        <a:prstGeom prst="rect">
          <a:avLst/>
        </a:prstGeom>
        <a:solidFill>
          <a:srgbClr val="FAE4B4"/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  <a:sp3d extrusionH="57150">
            <a:bevelT w="38100" h="38100"/>
          </a:sp3d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400" b="1" kern="1200" dirty="0">
              <a:solidFill>
                <a:srgbClr val="A1730B"/>
              </a:solidFill>
            </a:rPr>
            <a:t>Usa ka butang bahin sa kalapasan</a:t>
          </a:r>
          <a:endParaRPr lang="es-ES" sz="2400" kern="1200" dirty="0">
            <a:solidFill>
              <a:srgbClr val="A1730B"/>
            </a:solidFill>
          </a:endParaRPr>
        </a:p>
      </dsp:txBody>
      <dsp:txXfrm>
        <a:off x="1396602" y="0"/>
        <a:ext cx="6042422" cy="446912"/>
      </dsp:txXfrm>
    </dsp:sp>
    <dsp:sp modelId="{70FA5046-234F-49C1-A7DB-A934C6D5A7FB}">
      <dsp:nvSpPr>
        <dsp:cNvPr id="0" name=""/>
        <dsp:cNvSpPr/>
      </dsp:nvSpPr>
      <dsp:spPr>
        <a:xfrm>
          <a:off x="293286" y="446912"/>
          <a:ext cx="2206631" cy="2206631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2">
                <a:hueOff val="3981173"/>
                <a:satOff val="-4110"/>
                <a:lumOff val="-372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3981173"/>
                <a:satOff val="-4110"/>
                <a:lumOff val="-372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3981173"/>
                <a:satOff val="-4110"/>
                <a:lumOff val="-372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65CA017-8E2B-4B9D-810D-609940850FB3}">
      <dsp:nvSpPr>
        <dsp:cNvPr id="0" name=""/>
        <dsp:cNvSpPr/>
      </dsp:nvSpPr>
      <dsp:spPr>
        <a:xfrm>
          <a:off x="1396602" y="446912"/>
          <a:ext cx="6042422" cy="2206631"/>
        </a:xfrm>
        <a:prstGeom prst="rect">
          <a:avLst/>
        </a:prstGeom>
        <a:solidFill>
          <a:srgbClr val="C2F7B7"/>
        </a:solidFill>
        <a:ln w="12700" cap="flat" cmpd="sng" algn="ctr">
          <a:solidFill>
            <a:schemeClr val="accent2">
              <a:hueOff val="3981173"/>
              <a:satOff val="-4110"/>
              <a:lumOff val="-3726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  <a:sp3d extrusionH="57150">
            <a:bevelT w="38100" h="38100"/>
          </a:sp3d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400" b="1" kern="1200" dirty="0">
              <a:solidFill>
                <a:srgbClr val="207D0D"/>
              </a:solidFill>
            </a:rPr>
            <a:t>Usa ka butang bahin sa pagkamatarung</a:t>
          </a:r>
          <a:endParaRPr lang="es-ES" sz="2400" kern="1200" dirty="0">
            <a:solidFill>
              <a:srgbClr val="207D0D"/>
            </a:solidFill>
          </a:endParaRPr>
        </a:p>
      </dsp:txBody>
      <dsp:txXfrm>
        <a:off x="1396602" y="446912"/>
        <a:ext cx="6042422" cy="446912"/>
      </dsp:txXfrm>
    </dsp:sp>
    <dsp:sp modelId="{2C343801-7DFB-4419-A2C6-0702909ED7A9}">
      <dsp:nvSpPr>
        <dsp:cNvPr id="0" name=""/>
        <dsp:cNvSpPr/>
      </dsp:nvSpPr>
      <dsp:spPr>
        <a:xfrm>
          <a:off x="586573" y="893825"/>
          <a:ext cx="1620058" cy="1620058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2">
                <a:hueOff val="7962347"/>
                <a:satOff val="-8219"/>
                <a:lumOff val="-745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7962347"/>
                <a:satOff val="-8219"/>
                <a:lumOff val="-745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7962347"/>
                <a:satOff val="-8219"/>
                <a:lumOff val="-745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41CD4EF-5E4C-4702-9728-A1108EAD5149}">
      <dsp:nvSpPr>
        <dsp:cNvPr id="0" name=""/>
        <dsp:cNvSpPr/>
      </dsp:nvSpPr>
      <dsp:spPr>
        <a:xfrm>
          <a:off x="1396602" y="893825"/>
          <a:ext cx="6042422" cy="1620058"/>
        </a:xfrm>
        <a:prstGeom prst="rect">
          <a:avLst/>
        </a:prstGeom>
        <a:solidFill>
          <a:srgbClr val="B5F5F0"/>
        </a:solidFill>
        <a:ln w="12700" cap="flat" cmpd="sng" algn="ctr">
          <a:solidFill>
            <a:schemeClr val="accent2">
              <a:hueOff val="7962347"/>
              <a:satOff val="-8219"/>
              <a:lumOff val="-7451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  <a:sp3d extrusionH="57150">
            <a:bevelT w="38100" h="38100"/>
          </a:sp3d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n-NO" sz="2400" b="1" kern="1200" dirty="0">
              <a:solidFill>
                <a:srgbClr val="0F6F68"/>
              </a:solidFill>
            </a:rPr>
            <a:t>Ang biblikal nga konsepto sa gubat</a:t>
          </a:r>
          <a:endParaRPr lang="es-ES" sz="2400" kern="1200" dirty="0">
            <a:solidFill>
              <a:srgbClr val="0F6F68"/>
            </a:solidFill>
          </a:endParaRPr>
        </a:p>
      </dsp:txBody>
      <dsp:txXfrm>
        <a:off x="1396602" y="893825"/>
        <a:ext cx="6042422" cy="446912"/>
      </dsp:txXfrm>
    </dsp:sp>
    <dsp:sp modelId="{D3EA1FA7-2952-42BA-832A-482A7A02E1B9}">
      <dsp:nvSpPr>
        <dsp:cNvPr id="0" name=""/>
        <dsp:cNvSpPr/>
      </dsp:nvSpPr>
      <dsp:spPr>
        <a:xfrm>
          <a:off x="879859" y="1340738"/>
          <a:ext cx="1033485" cy="1033485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2">
                <a:hueOff val="11943520"/>
                <a:satOff val="-12329"/>
                <a:lumOff val="-1117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11943520"/>
                <a:satOff val="-12329"/>
                <a:lumOff val="-1117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11943520"/>
                <a:satOff val="-12329"/>
                <a:lumOff val="-1117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EF1FB0D-3FAB-45D8-A1E5-71F2832C3673}">
      <dsp:nvSpPr>
        <dsp:cNvPr id="0" name=""/>
        <dsp:cNvSpPr/>
      </dsp:nvSpPr>
      <dsp:spPr>
        <a:xfrm>
          <a:off x="1396602" y="1340738"/>
          <a:ext cx="6042422" cy="1033485"/>
        </a:xfrm>
        <a:prstGeom prst="rect">
          <a:avLst/>
        </a:prstGeom>
        <a:solidFill>
          <a:srgbClr val="CDCCF4"/>
        </a:solidFill>
        <a:ln w="12700" cap="flat" cmpd="sng" algn="ctr">
          <a:solidFill>
            <a:schemeClr val="accent2">
              <a:hueOff val="11943520"/>
              <a:satOff val="-12329"/>
              <a:lumOff val="-11177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  <a:sp3d extrusionH="57150">
            <a:bevelT w="38100" h="38100"/>
          </a:sp3d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PH" sz="2000" b="1" kern="1200" dirty="0" err="1">
              <a:solidFill>
                <a:srgbClr val="232098"/>
              </a:solidFill>
            </a:rPr>
            <a:t>Gipukan</a:t>
          </a:r>
          <a:r>
            <a:rPr lang="en-PH" sz="2000" b="1" kern="1200" dirty="0">
              <a:solidFill>
                <a:srgbClr val="232098"/>
              </a:solidFill>
            </a:rPr>
            <a:t> </a:t>
          </a:r>
          <a:r>
            <a:rPr lang="en-PH" sz="2000" b="1" kern="1200" dirty="0" err="1">
              <a:solidFill>
                <a:srgbClr val="232098"/>
              </a:solidFill>
            </a:rPr>
            <a:t>sila</a:t>
          </a:r>
          <a:r>
            <a:rPr lang="en-PH" sz="2000" b="1" kern="1200" dirty="0">
              <a:solidFill>
                <a:srgbClr val="232098"/>
              </a:solidFill>
            </a:rPr>
            <a:t> </a:t>
          </a:r>
          <a:r>
            <a:rPr lang="en-PH" sz="2000" b="1" kern="1200" dirty="0" err="1">
              <a:solidFill>
                <a:srgbClr val="232098"/>
              </a:solidFill>
            </a:rPr>
            <a:t>tungod</a:t>
          </a:r>
          <a:r>
            <a:rPr lang="en-PH" sz="2000" b="1" kern="1200" dirty="0">
              <a:solidFill>
                <a:srgbClr val="232098"/>
              </a:solidFill>
            </a:rPr>
            <a:t> </a:t>
          </a:r>
          <a:r>
            <a:rPr lang="en-PH" sz="2000" b="1" kern="1200" dirty="0" err="1">
              <a:solidFill>
                <a:srgbClr val="232098"/>
              </a:solidFill>
            </a:rPr>
            <a:t>sa</a:t>
          </a:r>
          <a:r>
            <a:rPr lang="en-PH" sz="2000" b="1" kern="1200" dirty="0">
              <a:solidFill>
                <a:srgbClr val="232098"/>
              </a:solidFill>
            </a:rPr>
            <a:t> </a:t>
          </a:r>
          <a:r>
            <a:rPr lang="en-PH" sz="2000" b="1" kern="1200" dirty="0" err="1">
              <a:solidFill>
                <a:srgbClr val="232098"/>
              </a:solidFill>
            </a:rPr>
            <a:t>ilang</a:t>
          </a:r>
          <a:r>
            <a:rPr lang="en-PH" sz="2000" b="1" kern="1200" dirty="0">
              <a:solidFill>
                <a:srgbClr val="232098"/>
              </a:solidFill>
            </a:rPr>
            <a:t> </a:t>
          </a:r>
          <a:r>
            <a:rPr lang="en-PH" sz="2000" b="1" kern="1200" dirty="0" err="1">
              <a:solidFill>
                <a:srgbClr val="232098"/>
              </a:solidFill>
            </a:rPr>
            <a:t>kaugalingong</a:t>
          </a:r>
          <a:r>
            <a:rPr lang="en-PH" sz="2000" b="1" kern="1200" dirty="0">
              <a:solidFill>
                <a:srgbClr val="232098"/>
              </a:solidFill>
            </a:rPr>
            <a:t> </a:t>
          </a:r>
          <a:r>
            <a:rPr lang="en-PH" sz="2000" b="1" kern="1200" dirty="0" err="1">
              <a:solidFill>
                <a:srgbClr val="232098"/>
              </a:solidFill>
            </a:rPr>
            <a:t>pagpili</a:t>
          </a:r>
          <a:endParaRPr lang="es-ES" sz="2000" kern="1200" dirty="0">
            <a:solidFill>
              <a:srgbClr val="232098"/>
            </a:solidFill>
          </a:endParaRPr>
        </a:p>
      </dsp:txBody>
      <dsp:txXfrm>
        <a:off x="1396602" y="1340738"/>
        <a:ext cx="6042422" cy="446912"/>
      </dsp:txXfrm>
    </dsp:sp>
    <dsp:sp modelId="{71446DB9-0538-4BBB-8AD0-73B4BDD479C5}">
      <dsp:nvSpPr>
        <dsp:cNvPr id="0" name=""/>
        <dsp:cNvSpPr/>
      </dsp:nvSpPr>
      <dsp:spPr>
        <a:xfrm>
          <a:off x="1173146" y="1787651"/>
          <a:ext cx="446912" cy="446912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2">
                <a:hueOff val="15924694"/>
                <a:satOff val="-16438"/>
                <a:lumOff val="-1490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15924694"/>
                <a:satOff val="-16438"/>
                <a:lumOff val="-1490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15924694"/>
                <a:satOff val="-16438"/>
                <a:lumOff val="-1490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EE64B60-A514-4181-9FE1-3973B09F54C9}">
      <dsp:nvSpPr>
        <dsp:cNvPr id="0" name=""/>
        <dsp:cNvSpPr/>
      </dsp:nvSpPr>
      <dsp:spPr>
        <a:xfrm>
          <a:off x="1396602" y="1787651"/>
          <a:ext cx="6042422" cy="446912"/>
        </a:xfrm>
        <a:prstGeom prst="rect">
          <a:avLst/>
        </a:prstGeom>
        <a:solidFill>
          <a:srgbClr val="F5D3F0"/>
        </a:solidFill>
        <a:ln w="12700" cap="flat" cmpd="sng" algn="ctr">
          <a:solidFill>
            <a:schemeClr val="accent2">
              <a:hueOff val="15924694"/>
              <a:satOff val="-16438"/>
              <a:lumOff val="-14903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  <a:sp3d extrusionH="57150">
            <a:bevelT w="38100" h="38100"/>
          </a:sp3d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PH" sz="2400" b="1" kern="1200" dirty="0" err="1">
              <a:solidFill>
                <a:srgbClr val="842076"/>
              </a:solidFill>
            </a:rPr>
            <a:t>Pangitaa</a:t>
          </a:r>
          <a:r>
            <a:rPr lang="en-PH" sz="2400" b="1" kern="1200" dirty="0">
              <a:solidFill>
                <a:srgbClr val="842076"/>
              </a:solidFill>
            </a:rPr>
            <a:t> ang </a:t>
          </a:r>
          <a:r>
            <a:rPr lang="en-PH" sz="2400" b="1" kern="1200" dirty="0" err="1">
              <a:solidFill>
                <a:srgbClr val="842076"/>
              </a:solidFill>
            </a:rPr>
            <a:t>kalinaw</a:t>
          </a:r>
          <a:endParaRPr lang="es-ES" sz="2400" kern="1200" dirty="0">
            <a:solidFill>
              <a:srgbClr val="842076"/>
            </a:solidFill>
          </a:endParaRPr>
        </a:p>
      </dsp:txBody>
      <dsp:txXfrm>
        <a:off x="1396602" y="1787651"/>
        <a:ext cx="6042422" cy="44691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FF7371-E42F-4AE2-BB9A-98491E9DACC9}">
      <dsp:nvSpPr>
        <dsp:cNvPr id="0" name=""/>
        <dsp:cNvSpPr/>
      </dsp:nvSpPr>
      <dsp:spPr>
        <a:xfrm>
          <a:off x="-5108802" y="-782931"/>
          <a:ext cx="6086397" cy="6086397"/>
        </a:xfrm>
        <a:prstGeom prst="blockArc">
          <a:avLst>
            <a:gd name="adj1" fmla="val 18900000"/>
            <a:gd name="adj2" fmla="val 2700000"/>
            <a:gd name="adj3" fmla="val 355"/>
          </a:avLst>
        </a:prstGeom>
        <a:noFill/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154291-EA21-463F-8989-C20BFCE21A66}">
      <dsp:nvSpPr>
        <dsp:cNvPr id="0" name=""/>
        <dsp:cNvSpPr/>
      </dsp:nvSpPr>
      <dsp:spPr>
        <a:xfrm>
          <a:off x="317115" y="205503"/>
          <a:ext cx="9081486" cy="410826"/>
        </a:xfrm>
        <a:prstGeom prst="rect">
          <a:avLst/>
        </a:prstGeom>
        <a:solidFill>
          <a:schemeClr val="accent2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26093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PH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Dili </a:t>
          </a:r>
          <a:r>
            <a:rPr lang="en-PH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gitugotan</a:t>
          </a:r>
          <a:r>
            <a:rPr lang="en-PH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ang </a:t>
          </a:r>
          <a:r>
            <a:rPr lang="en-PH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usa</a:t>
          </a:r>
          <a:r>
            <a:rPr lang="en-PH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ka </a:t>
          </a:r>
          <a:r>
            <a:rPr lang="en-PH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propesyonal</a:t>
          </a:r>
          <a:r>
            <a:rPr lang="en-PH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nga</a:t>
          </a:r>
          <a:r>
            <a:rPr lang="en-PH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kasundalohan</a:t>
          </a:r>
          <a:r>
            <a:rPr lang="en-PH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17115" y="205503"/>
        <a:ext cx="9081486" cy="410826"/>
      </dsp:txXfrm>
    </dsp:sp>
    <dsp:sp modelId="{AE74F7CC-BEAC-4A37-851F-82FF8547FEF0}">
      <dsp:nvSpPr>
        <dsp:cNvPr id="0" name=""/>
        <dsp:cNvSpPr/>
      </dsp:nvSpPr>
      <dsp:spPr>
        <a:xfrm>
          <a:off x="60349" y="154150"/>
          <a:ext cx="513532" cy="513532"/>
        </a:xfrm>
        <a:prstGeom prst="ellipse">
          <a:avLst/>
        </a:prstGeom>
        <a:solidFill>
          <a:schemeClr val="accent2">
            <a:lumMod val="40000"/>
            <a:lumOff val="6000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217C05A-B1F4-4ED6-B575-E5B67FAC8085}">
      <dsp:nvSpPr>
        <dsp:cNvPr id="0" name=""/>
        <dsp:cNvSpPr/>
      </dsp:nvSpPr>
      <dsp:spPr>
        <a:xfrm>
          <a:off x="689155" y="822104"/>
          <a:ext cx="8709446" cy="410826"/>
        </a:xfrm>
        <a:prstGeom prst="rect">
          <a:avLst/>
        </a:prstGeom>
        <a:solidFill>
          <a:schemeClr val="accent3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26093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PH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Ang </a:t>
          </a:r>
          <a:r>
            <a:rPr lang="en-PH" sz="16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mga</a:t>
          </a:r>
          <a:r>
            <a:rPr lang="en-PH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16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sundalo</a:t>
          </a:r>
          <a:r>
            <a:rPr lang="en-PH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16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wala</a:t>
          </a:r>
          <a:r>
            <a:rPr lang="en-PH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16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bayri</a:t>
          </a:r>
          <a:r>
            <a:rPr lang="en-PH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ug </a:t>
          </a:r>
          <a:r>
            <a:rPr lang="en-PH" sz="16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usahay</a:t>
          </a:r>
          <a:r>
            <a:rPr lang="en-PH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16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dili</a:t>
          </a:r>
          <a:r>
            <a:rPr lang="en-PH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pa </a:t>
          </a:r>
          <a:r>
            <a:rPr lang="en-PH" sz="16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gani</a:t>
          </a:r>
          <a:r>
            <a:rPr lang="en-PH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16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makakuha</a:t>
          </a:r>
          <a:r>
            <a:rPr lang="en-PH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16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og</a:t>
          </a:r>
          <a:r>
            <a:rPr lang="en-PH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16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mga</a:t>
          </a:r>
          <a:r>
            <a:rPr lang="en-PH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16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samsam</a:t>
          </a:r>
          <a:r>
            <a:rPr lang="en-PH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16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gikan</a:t>
          </a:r>
          <a:r>
            <a:rPr lang="en-PH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16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</a:t>
          </a:r>
          <a:r>
            <a:rPr lang="en-PH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16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gubat</a:t>
          </a:r>
          <a:r>
            <a:rPr lang="en-PH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</a:t>
          </a:r>
          <a:endParaRPr lang="es-ES" sz="16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89155" y="822104"/>
        <a:ext cx="8709446" cy="410826"/>
      </dsp:txXfrm>
    </dsp:sp>
    <dsp:sp modelId="{084B62E5-F22E-4F07-B5B1-770FC4A73F38}">
      <dsp:nvSpPr>
        <dsp:cNvPr id="0" name=""/>
        <dsp:cNvSpPr/>
      </dsp:nvSpPr>
      <dsp:spPr>
        <a:xfrm>
          <a:off x="432389" y="770751"/>
          <a:ext cx="513532" cy="513532"/>
        </a:xfrm>
        <a:prstGeom prst="ellipse">
          <a:avLst/>
        </a:prstGeom>
        <a:solidFill>
          <a:schemeClr val="accent3">
            <a:lumMod val="40000"/>
            <a:lumOff val="6000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8128BB0-E918-4A63-8D8F-D120DA0FE575}">
      <dsp:nvSpPr>
        <dsp:cNvPr id="0" name=""/>
        <dsp:cNvSpPr/>
      </dsp:nvSpPr>
      <dsp:spPr>
        <a:xfrm>
          <a:off x="893031" y="1328765"/>
          <a:ext cx="8505570" cy="629800"/>
        </a:xfrm>
        <a:prstGeom prst="rect">
          <a:avLst/>
        </a:prstGeom>
        <a:solidFill>
          <a:schemeClr val="accent4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26093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PH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Ang </a:t>
          </a:r>
          <a:r>
            <a:rPr lang="en-PH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gubat</a:t>
          </a:r>
          <a:r>
            <a:rPr lang="en-PH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gitugotan</a:t>
          </a:r>
          <a:r>
            <a:rPr lang="en-PH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lamang</a:t>
          </a:r>
          <a:r>
            <a:rPr lang="en-PH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alang</a:t>
          </a:r>
          <a:r>
            <a:rPr lang="en-PH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</a:t>
          </a:r>
          <a:r>
            <a:rPr lang="en-PH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pag-angkon</a:t>
          </a:r>
          <a:r>
            <a:rPr lang="en-PH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o </a:t>
          </a:r>
          <a:r>
            <a:rPr lang="en-PH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pagpanalipod</a:t>
          </a:r>
          <a:r>
            <a:rPr lang="en-PH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</a:t>
          </a:r>
          <a:r>
            <a:rPr lang="en-PH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Yutang</a:t>
          </a:r>
          <a:r>
            <a:rPr lang="en-PH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Saad </a:t>
          </a:r>
          <a:r>
            <a:rPr lang="en-PH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</a:t>
          </a:r>
          <a:r>
            <a:rPr lang="en-PH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maong</a:t>
          </a:r>
          <a:r>
            <a:rPr lang="en-PH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panahon</a:t>
          </a:r>
          <a:r>
            <a:rPr lang="en-PH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</a:t>
          </a:r>
          <a:r>
            <a:rPr lang="en-PH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kasaysayan</a:t>
          </a:r>
          <a:r>
            <a:rPr lang="en-PH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893031" y="1328765"/>
        <a:ext cx="8505570" cy="629800"/>
      </dsp:txXfrm>
    </dsp:sp>
    <dsp:sp modelId="{281349C6-0B2D-4342-BA0D-1069848ADF44}">
      <dsp:nvSpPr>
        <dsp:cNvPr id="0" name=""/>
        <dsp:cNvSpPr/>
      </dsp:nvSpPr>
      <dsp:spPr>
        <a:xfrm>
          <a:off x="636265" y="1386899"/>
          <a:ext cx="513532" cy="513532"/>
        </a:xfrm>
        <a:prstGeom prst="ellipse">
          <a:avLst/>
        </a:prstGeom>
        <a:solidFill>
          <a:schemeClr val="accent4">
            <a:lumMod val="40000"/>
            <a:lumOff val="6000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DCE2BA5-D9E7-462A-B62F-97CD8A40DB03}">
      <dsp:nvSpPr>
        <dsp:cNvPr id="0" name=""/>
        <dsp:cNvSpPr/>
      </dsp:nvSpPr>
      <dsp:spPr>
        <a:xfrm>
          <a:off x="958127" y="2054853"/>
          <a:ext cx="8440474" cy="410826"/>
        </a:xfrm>
        <a:prstGeom prst="rect">
          <a:avLst/>
        </a:prstGeom>
        <a:solidFill>
          <a:schemeClr val="accent1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26093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PH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Gipangulohan</a:t>
          </a:r>
          <a:r>
            <a:rPr lang="en-PH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sila</a:t>
          </a:r>
          <a:r>
            <a:rPr lang="en-PH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</a:t>
          </a:r>
          <a:r>
            <a:rPr lang="en-PH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mga</a:t>
          </a:r>
          <a:r>
            <a:rPr lang="en-PH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propeta</a:t>
          </a:r>
          <a:r>
            <a:rPr lang="en-PH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nga</a:t>
          </a:r>
          <a:r>
            <a:rPr lang="en-PH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giinspirar</a:t>
          </a:r>
          <a:r>
            <a:rPr lang="en-PH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</a:t>
          </a:r>
          <a:r>
            <a:rPr lang="en-PH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Dios (</a:t>
          </a:r>
          <a:r>
            <a:rPr lang="en-PH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sama</a:t>
          </a:r>
          <a:r>
            <a:rPr lang="en-PH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nila</a:t>
          </a:r>
          <a:r>
            <a:rPr lang="en-PH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Moises o Josue).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958127" y="2054853"/>
        <a:ext cx="8440474" cy="410826"/>
      </dsp:txXfrm>
    </dsp:sp>
    <dsp:sp modelId="{65A11B11-D3EA-424D-9450-54F6BB2D110C}">
      <dsp:nvSpPr>
        <dsp:cNvPr id="0" name=""/>
        <dsp:cNvSpPr/>
      </dsp:nvSpPr>
      <dsp:spPr>
        <a:xfrm>
          <a:off x="701360" y="2003500"/>
          <a:ext cx="513532" cy="513532"/>
        </a:xfrm>
        <a:prstGeom prst="ellipse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80E79A0-2389-4C01-901B-EC399F7A70FB}">
      <dsp:nvSpPr>
        <dsp:cNvPr id="0" name=""/>
        <dsp:cNvSpPr/>
      </dsp:nvSpPr>
      <dsp:spPr>
        <a:xfrm>
          <a:off x="893031" y="2671454"/>
          <a:ext cx="8505570" cy="410826"/>
        </a:xfrm>
        <a:prstGeom prst="rect">
          <a:avLst/>
        </a:prstGeom>
        <a:solidFill>
          <a:schemeClr val="accent6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26093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PH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Kinahanglan</a:t>
          </a:r>
          <a:r>
            <a:rPr lang="en-PH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ang </a:t>
          </a:r>
          <a:r>
            <a:rPr lang="en-PH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espirituhanong</a:t>
          </a:r>
          <a:r>
            <a:rPr lang="en-PH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pagpangandam</a:t>
          </a:r>
          <a:r>
            <a:rPr lang="en-PH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</a:t>
          </a:r>
          <a:r>
            <a:rPr lang="en-PH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wala</a:t>
          </a:r>
          <a:r>
            <a:rPr lang="en-PH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pa </a:t>
          </a:r>
          <a:r>
            <a:rPr lang="en-PH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magsugod</a:t>
          </a:r>
          <a:r>
            <a:rPr lang="en-PH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ang </a:t>
          </a:r>
          <a:r>
            <a:rPr lang="en-PH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gubat</a:t>
          </a:r>
          <a:r>
            <a:rPr lang="en-PH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893031" y="2671454"/>
        <a:ext cx="8505570" cy="410826"/>
      </dsp:txXfrm>
    </dsp:sp>
    <dsp:sp modelId="{8831F3A7-B6A1-4F0C-9F12-00A36A593EC3}">
      <dsp:nvSpPr>
        <dsp:cNvPr id="0" name=""/>
        <dsp:cNvSpPr/>
      </dsp:nvSpPr>
      <dsp:spPr>
        <a:xfrm>
          <a:off x="636265" y="2620101"/>
          <a:ext cx="513532" cy="513532"/>
        </a:xfrm>
        <a:prstGeom prst="ellipse">
          <a:avLst/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0B86878-CB99-4878-9CAF-DAA83D8B4BBA}">
      <dsp:nvSpPr>
        <dsp:cNvPr id="0" name=""/>
        <dsp:cNvSpPr/>
      </dsp:nvSpPr>
      <dsp:spPr>
        <a:xfrm>
          <a:off x="689155" y="3287603"/>
          <a:ext cx="8709446" cy="410826"/>
        </a:xfrm>
        <a:prstGeom prst="rect">
          <a:avLst/>
        </a:prstGeom>
        <a:solidFill>
          <a:schemeClr val="accent5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26093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PH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Bisan</a:t>
          </a:r>
          <a:r>
            <a:rPr lang="en-PH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kinsa</a:t>
          </a:r>
          <a:r>
            <a:rPr lang="en-PH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nga</a:t>
          </a:r>
          <a:r>
            <a:rPr lang="en-PH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Israelita</a:t>
          </a:r>
          <a:r>
            <a:rPr lang="en-PH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nga</a:t>
          </a:r>
          <a:r>
            <a:rPr lang="en-PH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wala</a:t>
          </a:r>
          <a:r>
            <a:rPr lang="en-PH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motuman</a:t>
          </a:r>
          <a:r>
            <a:rPr lang="en-PH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</a:t>
          </a:r>
          <a:r>
            <a:rPr lang="en-PH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mga</a:t>
          </a:r>
          <a:r>
            <a:rPr lang="en-PH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lagda</a:t>
          </a:r>
          <a:r>
            <a:rPr lang="en-PH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</a:t>
          </a:r>
          <a:r>
            <a:rPr lang="en-PH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gubat</a:t>
          </a:r>
          <a:r>
            <a:rPr lang="en-PH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</a:t>
          </a:r>
          <a:r>
            <a:rPr lang="en-PH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giisip</a:t>
          </a:r>
          <a:r>
            <a:rPr lang="en-PH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nga</a:t>
          </a:r>
          <a:r>
            <a:rPr lang="en-PH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kaaway</a:t>
          </a:r>
          <a:r>
            <a:rPr lang="en-PH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89155" y="3287603"/>
        <a:ext cx="8709446" cy="410826"/>
      </dsp:txXfrm>
    </dsp:sp>
    <dsp:sp modelId="{25949BFB-8531-4404-AC7B-DE8EACFB641D}">
      <dsp:nvSpPr>
        <dsp:cNvPr id="0" name=""/>
        <dsp:cNvSpPr/>
      </dsp:nvSpPr>
      <dsp:spPr>
        <a:xfrm>
          <a:off x="432389" y="3236250"/>
          <a:ext cx="513532" cy="513532"/>
        </a:xfrm>
        <a:prstGeom prst="ellipse">
          <a:avLst/>
        </a:prstGeom>
        <a:solidFill>
          <a:schemeClr val="accent5">
            <a:lumMod val="40000"/>
            <a:lumOff val="60000"/>
          </a:schemeClr>
        </a:solidFill>
        <a:ln w="12700" cap="flat" cmpd="sng" algn="ctr">
          <a:solidFill>
            <a:schemeClr val="accent5"/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1558316-8C16-4EDD-93C8-298AAF0743A7}">
      <dsp:nvSpPr>
        <dsp:cNvPr id="0" name=""/>
        <dsp:cNvSpPr/>
      </dsp:nvSpPr>
      <dsp:spPr>
        <a:xfrm>
          <a:off x="317115" y="3904204"/>
          <a:ext cx="9081486" cy="410826"/>
        </a:xfrm>
        <a:prstGeom prst="rect">
          <a:avLst/>
        </a:prstGeom>
        <a:solidFill>
          <a:schemeClr val="bg2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26093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PH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 </a:t>
          </a:r>
          <a:r>
            <a:rPr lang="en-PH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daghang</a:t>
          </a:r>
          <a:r>
            <a:rPr lang="en-PH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higayon</a:t>
          </a:r>
          <a:r>
            <a:rPr lang="en-PH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ang Dios </a:t>
          </a:r>
          <a:r>
            <a:rPr lang="en-PH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mismo</a:t>
          </a:r>
          <a:r>
            <a:rPr lang="en-PH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miduyog</a:t>
          </a:r>
          <a:r>
            <a:rPr lang="en-PH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ug </a:t>
          </a:r>
          <a:r>
            <a:rPr lang="en-PH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milihok</a:t>
          </a:r>
          <a:r>
            <a:rPr lang="en-PH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direkta</a:t>
          </a:r>
          <a:r>
            <a:rPr lang="en-PH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</a:t>
          </a:r>
          <a:r>
            <a:rPr lang="en-PH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gubat</a:t>
          </a:r>
          <a:r>
            <a:rPr lang="en-PH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17115" y="3904204"/>
        <a:ext cx="9081486" cy="410826"/>
      </dsp:txXfrm>
    </dsp:sp>
    <dsp:sp modelId="{FEF755CF-ECD6-4835-8D5C-EA830F06A519}">
      <dsp:nvSpPr>
        <dsp:cNvPr id="0" name=""/>
        <dsp:cNvSpPr/>
      </dsp:nvSpPr>
      <dsp:spPr>
        <a:xfrm>
          <a:off x="60349" y="3852851"/>
          <a:ext cx="513532" cy="513532"/>
        </a:xfrm>
        <a:prstGeom prst="ellipse">
          <a:avLst/>
        </a:prstGeom>
        <a:solidFill>
          <a:schemeClr val="bg2">
            <a:lumMod val="40000"/>
            <a:lumOff val="60000"/>
          </a:schemeClr>
        </a:solidFill>
        <a:ln w="12700" cap="flat" cmpd="sng" algn="ctr">
          <a:solidFill>
            <a:schemeClr val="bg2"/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888C61-A3FC-47D8-9C8A-06939183A8E0}">
      <dsp:nvSpPr>
        <dsp:cNvPr id="0" name=""/>
        <dsp:cNvSpPr/>
      </dsp:nvSpPr>
      <dsp:spPr>
        <a:xfrm>
          <a:off x="303494" y="2025"/>
          <a:ext cx="2638577" cy="1515654"/>
        </a:xfrm>
        <a:prstGeom prst="rect">
          <a:avLst/>
        </a:prstGeom>
        <a:solidFill>
          <a:schemeClr val="accent1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/>
        </a:scene3d>
        <a:sp3d>
          <a:bevelT prst="relaxedInset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Kadtong gikatakdang laglagon apan misunod sa Dios, nakabuhi.
Pananglitan: Rahab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03494" y="2025"/>
        <a:ext cx="2638577" cy="1515654"/>
      </dsp:txXfrm>
    </dsp:sp>
    <dsp:sp modelId="{3128F560-8630-45CC-81ED-844341F038CC}">
      <dsp:nvSpPr>
        <dsp:cNvPr id="0" name=""/>
        <dsp:cNvSpPr/>
      </dsp:nvSpPr>
      <dsp:spPr>
        <a:xfrm>
          <a:off x="359738" y="1770289"/>
          <a:ext cx="2526090" cy="1515654"/>
        </a:xfrm>
        <a:prstGeom prst="rect">
          <a:avLst/>
        </a:prstGeom>
        <a:solidFill>
          <a:schemeClr val="accent5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/>
        </a:scene3d>
        <a:sp3d>
          <a:bevelT prst="relaxedInset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PH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Ang </a:t>
          </a:r>
          <a:r>
            <a:rPr lang="en-PH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mga</a:t>
          </a:r>
          <a:r>
            <a:rPr lang="en-PH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Israelita</a:t>
          </a:r>
          <a:r>
            <a:rPr lang="en-PH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nga</a:t>
          </a:r>
          <a:r>
            <a:rPr lang="en-PH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misupak</a:t>
          </a:r>
          <a:r>
            <a:rPr lang="en-PH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</a:t>
          </a:r>
          <a:r>
            <a:rPr lang="en-PH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Dios, </a:t>
          </a:r>
          <a:r>
            <a:rPr lang="en-PH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gipatay</a:t>
          </a:r>
          <a:r>
            <a:rPr lang="en-PH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usab</a:t>
          </a:r>
          <a:r>
            <a:rPr lang="en-PH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
</a:t>
          </a:r>
          <a:r>
            <a:rPr lang="en-PH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Pananglitan</a:t>
          </a:r>
          <a:r>
            <a:rPr lang="en-PH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: </a:t>
          </a:r>
          <a:r>
            <a:rPr lang="en-PH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Achan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59738" y="1770289"/>
        <a:ext cx="2526090" cy="15156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F0FCAE-4238-45F0-BA7E-625D530A3F72}" type="datetimeFigureOut">
              <a:rPr lang="es-ES" smtClean="0"/>
              <a:t>23/10/2025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10ECE3-9DDC-426C-BE52-EEFB55A6A2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451047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385A58-AB5A-888B-9610-DEFCC781CA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F52E4C23-9735-93A4-5B3F-3540EC08EB5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2B210B86-2DD0-1526-7C7C-21C18A48D53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BE1A08E-17D8-4C5B-97F0-2C80571C2FB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520BFE-FB92-412C-968E-547767D88FA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45299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70A3937-C155-F926-6E99-9E4DF3F97F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414AAEA-353E-5823-6220-E831C2CDEA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FFB6B10-D190-3463-1E16-8FB55C2A96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4432A-7186-4879-A084-736CB60F48A3}" type="datetimeFigureOut">
              <a:rPr lang="es-ES" smtClean="0"/>
              <a:t>23/10/2025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5CE2E0-2140-560C-F0D7-8401D43A71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1597352-8207-9BBE-CFBC-F21D05531C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C5EC8-985F-493E-8E89-BDF38E32BEA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57682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D5C1E73-39EB-20B6-A66D-9E833AB88B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6899ECF-D331-E569-EDD5-D6E2999891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CD5B3E1-FDD4-B360-7F76-FF7162FAB1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4432A-7186-4879-A084-736CB60F48A3}" type="datetimeFigureOut">
              <a:rPr lang="es-ES" smtClean="0"/>
              <a:t>23/10/2025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05A1B13-4640-31A8-B199-B7C8FD1C78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8169F13-B872-2E76-82C6-EF0A47BF32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C5EC8-985F-493E-8E89-BDF38E32BEA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68241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B79DF2A-8464-D3B0-52C0-F30A166CA1B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4D537F8-0488-F346-F6A0-A3083046BB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E1F73FB-19AF-E0ED-B141-0C9C0D004D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4432A-7186-4879-A084-736CB60F48A3}" type="datetimeFigureOut">
              <a:rPr lang="es-ES" smtClean="0"/>
              <a:t>23/10/2025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925111B-7F1B-3687-32D1-DF19A382F8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60A95DA-F953-D0C5-136D-C88FF69077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C5EC8-985F-493E-8E89-BDF38E32BEA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87818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6ACD53-015A-1B50-5619-1692E09713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194D81D-9BCE-BA18-A48F-DE4B1552A7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ACE0CBD-0920-4381-A70F-6808DB8C7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23/10/2025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A45BAE7-2D58-6EAC-494D-FA1663477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465C693-D397-8F01-E7DD-0EB2A3BBA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19689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0A532A-E4DA-6159-3570-C266082D6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8709E60-A379-2E5F-E987-295173E186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5CF6E2-C3B0-A159-4DDC-E951511D0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23/10/2025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89F430B-693A-7FFF-3A49-482CEE4FC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85EBB4B-9EC6-E14B-C96E-6BCC9A4CF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51972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18DB00-0B81-2173-2715-117BD9970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E025F0A-A287-AD90-5AED-69CB8A4D4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4994869-D5A6-1E76-4F97-03AE078B5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23/10/2025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2C74855-86CD-013E-5DA0-3F3C03F5F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B37799E-69FD-45A5-3C99-9B994CF81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47031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BF5C7E-F16B-AD10-2C40-6FF8445B7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493D549-6727-1F01-FA69-9652A11CC5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C25C804-D858-A05C-639B-3F75AB120B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6A0D192-DE8D-5E90-CFE1-B31969129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23/10/2025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B3943E4-FE97-DA4C-EF0F-560BE5ABA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51E95C7-2EFD-2B8E-ADB3-7CA2A3E12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95855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B2E16D-05D6-743F-D22F-73907E729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F192FE9-1356-0580-E4D2-402CC21C23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890E71B-A63F-B96C-C918-D74A104F9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076C492-BB7A-DC45-B1DD-FABB183035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8DBB07C-72D4-023D-F525-B269406B83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26ABA5C-A219-4019-7B41-6336CD13A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23/10/2025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CF65710-F1E8-26EA-7106-E580EB4C3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9E6B9AA-21FA-72F1-4FA0-2C61B6BCB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89453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66274F-174A-D3C1-88CD-48175A6D4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42175ED-FFFC-EAD5-B176-B2732A010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23/10/2025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DBF41FE-87D2-6AB3-1323-3A324A822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95253C5-6CD5-994B-F84D-9A9CF624E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28851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98B9883-A442-E281-B077-F15129C84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23/10/2025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922A0E7-F30E-476A-307B-0A3CC76EA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038A671-C115-CCF9-13FE-C3D2627AC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9946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CA609B-3B70-41AD-EA54-01F63977F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E3D1BA2-207D-3382-968B-B2D06C592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B455BD7-E68C-900D-34C7-A20E34A561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50AEB5F-3ABC-FB7B-7E62-62927CCAB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23/10/2025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F13EFA3-06F7-1B21-7FD0-1CB9376B4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8F6CEC9-D47B-DA67-0ACA-96CBC10B4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25332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CF2C1E-540C-7092-DA03-E35E9B5EC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461844D-71FC-F7CE-91FF-C303E52F17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3219B5F-614E-3BEC-FE5A-E3E9D65808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4432A-7186-4879-A084-736CB60F48A3}" type="datetimeFigureOut">
              <a:rPr lang="es-ES" smtClean="0"/>
              <a:t>23/10/2025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466CA47-678A-D51E-C8B0-8BD59302A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F089C06-A0A7-AF1E-4E72-8B41CF417C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C5EC8-985F-493E-8E89-BDF38E32BEA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41542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5C02CA-48CC-0A67-2119-4B28A9AA2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180754F-D385-7B3D-2A1C-81151224F9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3633B77-4BAB-F7EC-DA65-427328C78C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C21ECEE-D50F-4F06-1D51-4E8B450F8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23/10/2025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0D9EA87-DD77-CE02-4973-53CA4DCA3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00E1D12-BC63-2DFB-2210-B7C1F2349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02313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1ADA4F-BCF4-94A7-A59A-A97950794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6FF65D5-C420-C901-4B68-31C018AD8D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775CC69-D6EC-2B6F-30A3-2D995B7E0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23/10/2025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D3CA59-A2E9-D243-8379-C3276A8F5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3BD7D6-3839-240F-E880-D567062ED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82160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2D2DBCC-35F2-F6AC-B749-524BFC2610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38D330E-4382-1AB7-BCC4-6FF4AB49BE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595679D-B37D-516F-0111-DD7BCAF30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23/10/2025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AC77A74-E560-F281-F898-FF724CE8A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30C324-E168-9E20-EFC3-9B18A847B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32363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DAF338-F40C-D320-A6E3-AACC1312D2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7A15E39-F963-8C8A-C15D-89C7B5604A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F0B8F8-8667-43EA-EC75-0D6C6F43EB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4432A-7186-4879-A084-736CB60F48A3}" type="datetimeFigureOut">
              <a:rPr lang="es-ES" smtClean="0"/>
              <a:t>23/10/2025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410A15E-D88F-87AC-3087-62FE318DB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B17323-B689-266C-A54A-2ACDD32586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C5EC8-985F-493E-8E89-BDF38E32BEA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46462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0511C8-44BA-BA63-325F-054F575975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6D5EE9D-A7BF-7539-01F5-49EFC92604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29772D2-7996-5CFD-1338-D94C60ADE3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512F3B1-1242-0316-B584-65E83671CA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4432A-7186-4879-A084-736CB60F48A3}" type="datetimeFigureOut">
              <a:rPr lang="es-ES" smtClean="0"/>
              <a:t>23/10/2025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511A4A0-F39D-D181-E8CF-E80D66F73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AC58479-A836-FFF8-3918-2C46E70C9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C5EC8-985F-493E-8E89-BDF38E32BEA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02111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57FAEB-3A49-AB90-6E88-8F9E22CFF5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751DE35-E681-2C79-956A-31E72BB80C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6C961AB-291F-8DE5-4930-49873CCB94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ECED47AF-5261-9F44-155C-839B76D2257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74E1C5ED-6EC6-1F51-B7B4-D4319B26F2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CBE2451-FDC6-8D55-55A5-0EA1A90149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4432A-7186-4879-A084-736CB60F48A3}" type="datetimeFigureOut">
              <a:rPr lang="es-ES" smtClean="0"/>
              <a:t>23/10/2025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6B64A53B-26B6-4FC8-9FD1-38D3C468D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DC55B8CD-077D-C16B-3A7A-D6D08BEB5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C5EC8-985F-493E-8E89-BDF38E32BEA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15386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2127FC-ADD8-5DB9-1BE1-98A139F389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3F861AAF-665C-B31B-27D1-E9AFDB081C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4432A-7186-4879-A084-736CB60F48A3}" type="datetimeFigureOut">
              <a:rPr lang="es-ES" smtClean="0"/>
              <a:t>23/10/2025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BA19FEF-7483-3143-B3BC-6C81986C9D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92B76B13-279B-6340-E3D1-B17749FF6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C5EC8-985F-493E-8E89-BDF38E32BEA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38153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D215AE7D-64D9-1B2D-77CE-0F45CB5563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4432A-7186-4879-A084-736CB60F48A3}" type="datetimeFigureOut">
              <a:rPr lang="es-ES" smtClean="0"/>
              <a:t>23/10/2025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BB902AF-2B69-99BF-2042-FB7509B6F5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C25650C-60A4-37EB-5E4C-F376015B48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C5EC8-985F-493E-8E89-BDF38E32BEA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87621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6C7F831-4A1D-8FC3-8E51-B668714797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7A7419B-88D4-90DB-6876-154F8EAD1D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2873B70-B7F7-1983-8C0D-446170031E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BC788EA-9184-ACE9-4355-C5F33649A2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4432A-7186-4879-A084-736CB60F48A3}" type="datetimeFigureOut">
              <a:rPr lang="es-ES" smtClean="0"/>
              <a:t>23/10/2025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77CEE82-01C1-FC67-E948-FEFCB9BC3D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AAEEC07-18D5-2CBC-5B1F-9EF32B2B56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C5EC8-985F-493E-8E89-BDF38E32BEA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00083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C9DF38-9B3B-D4E0-230D-71C8F3BA64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A67B86A8-2EC4-6971-A788-4BCAA09654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BD5FE35-E496-51C7-5A06-99D58622FE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89E5235-8AD6-3C43-2D87-5BF605A58D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4432A-7186-4879-A084-736CB60F48A3}" type="datetimeFigureOut">
              <a:rPr lang="es-ES" smtClean="0"/>
              <a:t>23/10/2025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67C0242-2B19-D4D7-81B3-95599BAAF8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34BE4D1-BF11-5B11-BE7F-CC55E3D640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C5EC8-985F-493E-8E89-BDF38E32BEA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64438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C12AA7AD-2734-AF86-8A96-D5998D84B3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DA2C2E7-384B-60A8-5F09-FEBEB68A9D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2FA628C-3CBA-53CB-5DF5-218CB40DD2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5C4432A-7186-4879-A084-736CB60F48A3}" type="datetimeFigureOut">
              <a:rPr lang="es-ES" smtClean="0"/>
              <a:t>23/10/2025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5ED2299-4E24-5A43-42CD-2FA31FFFD5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0B3E87B-222C-30B0-52B9-CF9AC172AD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A3C5EC8-985F-493E-8E89-BDF38E32BEA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90129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786E2ED-DCB2-E340-84AD-B30F0B252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05C67FD-3F5E-375F-C131-AD22879A55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BAB6407-EA01-C876-EE0B-4C008A522D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2E8027-C3E3-4EBF-8ECC-94EC8C4D01B0}" type="datetimeFigureOut">
              <a:rPr lang="es-ES" smtClean="0"/>
              <a:t>23/10/2025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AB7995-E9C5-0E5A-9B3C-33AADB2E92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080D52C-4F34-D2AD-5FFB-DF23D09A84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62080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14.jpeg"/><Relationship Id="rId7" Type="http://schemas.openxmlformats.org/officeDocument/2006/relationships/diagramQuickStyle" Target="../diagrams/quickStyle2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15.jpeg"/><Relationship Id="rId9" Type="http://schemas.microsoft.com/office/2007/relationships/diagramDrawing" Target="../diagrams/drawing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11" Type="http://schemas.openxmlformats.org/officeDocument/2006/relationships/image" Target="../media/image20.jpeg"/><Relationship Id="rId5" Type="http://schemas.openxmlformats.org/officeDocument/2006/relationships/diagramQuickStyle" Target="../diagrams/quickStyle3.xml"/><Relationship Id="rId10" Type="http://schemas.openxmlformats.org/officeDocument/2006/relationships/image" Target="../media/image19.jpeg"/><Relationship Id="rId4" Type="http://schemas.openxmlformats.org/officeDocument/2006/relationships/diagramLayout" Target="../diagrams/layout3.xml"/><Relationship Id="rId9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A6C3C31C-0044-B975-5D83-C3D7B0C5F731}"/>
              </a:ext>
            </a:extLst>
          </p:cNvPr>
          <p:cNvSpPr txBox="1"/>
          <p:nvPr/>
        </p:nvSpPr>
        <p:spPr>
          <a:xfrm>
            <a:off x="6096000" y="3718"/>
            <a:ext cx="6019801" cy="258532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extrusionH="57150">
              <a:bevelT w="69850" h="38100" prst="cross"/>
            </a:sp3d>
          </a:bodyPr>
          <a:lstStyle/>
          <a:p>
            <a:pPr algn="ctr"/>
            <a:r>
              <a:rPr lang="en-PH" sz="5400" b="1" dirty="0">
                <a:ln w="127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E17A4B"/>
                </a:solidFill>
                <a:effectLst>
                  <a:outerShdw dist="38100" dir="2640000" algn="bl" rotWithShape="0">
                    <a:schemeClr val="accent2">
                      <a:lumMod val="50000"/>
                    </a:schemeClr>
                  </a:outerShdw>
                </a:effectLst>
              </a:rPr>
              <a:t>MAAYONG PAKIGBISOG ALANG KANIMO</a:t>
            </a:r>
            <a:endParaRPr lang="en" sz="5400" b="1" dirty="0">
              <a:ln w="12700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rgbClr val="E17A4B"/>
              </a:solidFill>
              <a:effectLst>
                <a:outerShdw dist="38100" dir="2640000" algn="bl" rotWithShape="0">
                  <a:schemeClr val="accent2">
                    <a:lumMod val="50000"/>
                  </a:scheme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83F102F-C706-09F1-2B1C-F5EEF4B0E39F}"/>
              </a:ext>
            </a:extLst>
          </p:cNvPr>
          <p:cNvSpPr txBox="1"/>
          <p:nvPr/>
        </p:nvSpPr>
        <p:spPr>
          <a:xfrm>
            <a:off x="69477" y="5708905"/>
            <a:ext cx="31040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sz="1600" b="1" dirty="0">
                <a:solidFill>
                  <a:srgbClr val="7B4F3D"/>
                </a:solidFill>
              </a:rPr>
              <a:t>Le</a:t>
            </a:r>
            <a:r>
              <a:rPr lang="en-PH" sz="1600" b="1" dirty="0" err="1">
                <a:solidFill>
                  <a:srgbClr val="7B4F3D"/>
                </a:solidFill>
              </a:rPr>
              <a:t>ksyon</a:t>
            </a:r>
            <a:r>
              <a:rPr lang="en" sz="1600" b="1" dirty="0">
                <a:solidFill>
                  <a:srgbClr val="7B4F3D"/>
                </a:solidFill>
              </a:rPr>
              <a:t> 5  No</a:t>
            </a:r>
            <a:r>
              <a:rPr lang="en-PH" sz="1600" b="1" dirty="0" err="1">
                <a:solidFill>
                  <a:srgbClr val="7B4F3D"/>
                </a:solidFill>
              </a:rPr>
              <a:t>nyembre</a:t>
            </a:r>
            <a:r>
              <a:rPr lang="en" sz="1600" b="1" dirty="0">
                <a:solidFill>
                  <a:srgbClr val="7B4F3D"/>
                </a:solidFill>
              </a:rPr>
              <a:t> 1, 2025</a:t>
            </a:r>
          </a:p>
        </p:txBody>
      </p:sp>
    </p:spTree>
    <p:extLst>
      <p:ext uri="{BB962C8B-B14F-4D97-AF65-F5344CB8AC3E}">
        <p14:creationId xmlns:p14="http://schemas.microsoft.com/office/powerpoint/2010/main" val="3343934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2F2D10-2995-9AD2-0CA0-4B1DE1787E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ADC5E98B-0E7B-C7E2-6F7F-02919891168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AE28CB7D-9E9E-0C49-BEC6-5B8118AA85CB}"/>
              </a:ext>
            </a:extLst>
          </p:cNvPr>
          <p:cNvSpPr txBox="1"/>
          <p:nvPr/>
        </p:nvSpPr>
        <p:spPr>
          <a:xfrm>
            <a:off x="142874" y="94119"/>
            <a:ext cx="5753101" cy="3970318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lvl="0">
              <a:spcBef>
                <a:spcPts val="1200"/>
              </a:spcBef>
              <a:defRPr/>
            </a:pPr>
            <a:r>
              <a:rPr lang="es-ES" sz="3600" b="1" dirty="0">
                <a:ln w="12700" cmpd="sng">
                  <a:noFill/>
                  <a:prstDash val="solid"/>
                </a:ln>
                <a:solidFill>
                  <a:srgbClr val="613E51"/>
                </a:solidFill>
                <a:effectLst>
                  <a:glow rad="127000">
                    <a:schemeClr val="bg1"/>
                  </a:glow>
                </a:effectLst>
                <a:latin typeface="Comic Sans MS" panose="030F0702030302020204" pitchFamily="66" charset="0"/>
              </a:rPr>
              <a:t>“</a:t>
            </a:r>
            <a:r>
              <a:rPr lang="es-ES" sz="3600" b="1" dirty="0" err="1">
                <a:ln w="12700" cmpd="sng">
                  <a:noFill/>
                  <a:prstDash val="solid"/>
                </a:ln>
                <a:solidFill>
                  <a:srgbClr val="613E51"/>
                </a:solidFill>
                <a:effectLst>
                  <a:glow rad="127000">
                    <a:schemeClr val="bg1"/>
                  </a:glow>
                </a:effectLst>
                <a:latin typeface="Comic Sans MS" panose="030F0702030302020204" pitchFamily="66" charset="0"/>
              </a:rPr>
              <a:t>Ug</a:t>
            </a:r>
            <a:r>
              <a:rPr lang="es-ES" sz="3600" b="1" dirty="0">
                <a:ln w="12700" cmpd="sng">
                  <a:noFill/>
                  <a:prstDash val="solid"/>
                </a:ln>
                <a:solidFill>
                  <a:srgbClr val="613E51"/>
                </a:solidFill>
                <a:effectLst>
                  <a:glow rad="127000">
                    <a:schemeClr val="bg1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s-ES" sz="3600" b="1" dirty="0" err="1">
                <a:ln w="12700" cmpd="sng">
                  <a:noFill/>
                  <a:prstDash val="solid"/>
                </a:ln>
                <a:solidFill>
                  <a:srgbClr val="613E51"/>
                </a:solidFill>
                <a:effectLst>
                  <a:glow rad="127000">
                    <a:schemeClr val="bg1"/>
                  </a:glow>
                </a:effectLst>
                <a:latin typeface="Comic Sans MS" panose="030F0702030302020204" pitchFamily="66" charset="0"/>
              </a:rPr>
              <a:t>gisakop</a:t>
            </a:r>
            <a:r>
              <a:rPr lang="es-ES" sz="3600" b="1" dirty="0">
                <a:ln w="12700" cmpd="sng">
                  <a:noFill/>
                  <a:prstDash val="solid"/>
                </a:ln>
                <a:solidFill>
                  <a:srgbClr val="613E51"/>
                </a:solidFill>
                <a:effectLst>
                  <a:glow rad="127000">
                    <a:schemeClr val="bg1"/>
                  </a:glow>
                </a:effectLst>
                <a:latin typeface="Comic Sans MS" panose="030F0702030302020204" pitchFamily="66" charset="0"/>
              </a:rPr>
              <a:t> ni </a:t>
            </a:r>
            <a:r>
              <a:rPr lang="es-ES" sz="3600" b="1" dirty="0" err="1">
                <a:ln w="12700" cmpd="sng">
                  <a:noFill/>
                  <a:prstDash val="solid"/>
                </a:ln>
                <a:solidFill>
                  <a:srgbClr val="613E51"/>
                </a:solidFill>
                <a:effectLst>
                  <a:glow rad="127000">
                    <a:schemeClr val="bg1"/>
                  </a:glow>
                </a:effectLst>
                <a:latin typeface="Comic Sans MS" panose="030F0702030302020204" pitchFamily="66" charset="0"/>
              </a:rPr>
              <a:t>Josue</a:t>
            </a:r>
            <a:r>
              <a:rPr lang="es-ES" sz="3600" b="1" dirty="0">
                <a:ln w="12700" cmpd="sng">
                  <a:noFill/>
                  <a:prstDash val="solid"/>
                </a:ln>
                <a:solidFill>
                  <a:srgbClr val="613E51"/>
                </a:solidFill>
                <a:effectLst>
                  <a:glow rad="127000">
                    <a:schemeClr val="bg1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s-ES" sz="3600" b="1" dirty="0" err="1">
                <a:ln w="12700" cmpd="sng">
                  <a:noFill/>
                  <a:prstDash val="solid"/>
                </a:ln>
                <a:solidFill>
                  <a:srgbClr val="613E51"/>
                </a:solidFill>
                <a:effectLst>
                  <a:glow rad="127000">
                    <a:schemeClr val="bg1"/>
                  </a:glow>
                </a:effectLst>
                <a:latin typeface="Comic Sans MS" panose="030F0702030302020204" pitchFamily="66" charset="0"/>
              </a:rPr>
              <a:t>ang</a:t>
            </a:r>
            <a:r>
              <a:rPr lang="es-ES" sz="3600" b="1" dirty="0">
                <a:ln w="12700" cmpd="sng">
                  <a:noFill/>
                  <a:prstDash val="solid"/>
                </a:ln>
                <a:solidFill>
                  <a:srgbClr val="613E51"/>
                </a:solidFill>
                <a:effectLst>
                  <a:glow rad="127000">
                    <a:schemeClr val="bg1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s-ES" sz="3600" b="1" dirty="0" err="1">
                <a:ln w="12700" cmpd="sng">
                  <a:noFill/>
                  <a:prstDash val="solid"/>
                </a:ln>
                <a:solidFill>
                  <a:srgbClr val="613E51"/>
                </a:solidFill>
                <a:effectLst>
                  <a:glow rad="127000">
                    <a:schemeClr val="bg1"/>
                  </a:glow>
                </a:effectLst>
                <a:latin typeface="Comic Sans MS" panose="030F0702030302020204" pitchFamily="66" charset="0"/>
              </a:rPr>
              <a:t>tanang</a:t>
            </a:r>
            <a:r>
              <a:rPr lang="es-ES" sz="3600" b="1" dirty="0">
                <a:ln w="12700" cmpd="sng">
                  <a:noFill/>
                  <a:prstDash val="solid"/>
                </a:ln>
                <a:solidFill>
                  <a:srgbClr val="613E51"/>
                </a:solidFill>
                <a:effectLst>
                  <a:glow rad="127000">
                    <a:schemeClr val="bg1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s-ES" sz="3600" b="1" dirty="0" err="1">
                <a:ln w="12700" cmpd="sng">
                  <a:noFill/>
                  <a:prstDash val="solid"/>
                </a:ln>
                <a:solidFill>
                  <a:srgbClr val="613E51"/>
                </a:solidFill>
                <a:effectLst>
                  <a:glow rad="127000">
                    <a:schemeClr val="bg1"/>
                  </a:glow>
                </a:effectLst>
                <a:latin typeface="Comic Sans MS" panose="030F0702030302020204" pitchFamily="66" charset="0"/>
              </a:rPr>
              <a:t>mga</a:t>
            </a:r>
            <a:r>
              <a:rPr lang="es-ES" sz="3600" b="1" dirty="0">
                <a:ln w="12700" cmpd="sng">
                  <a:noFill/>
                  <a:prstDash val="solid"/>
                </a:ln>
                <a:solidFill>
                  <a:srgbClr val="613E51"/>
                </a:solidFill>
                <a:effectLst>
                  <a:glow rad="127000">
                    <a:schemeClr val="bg1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s-ES" sz="3600" b="1" dirty="0" err="1">
                <a:ln w="12700" cmpd="sng">
                  <a:noFill/>
                  <a:prstDash val="solid"/>
                </a:ln>
                <a:solidFill>
                  <a:srgbClr val="613E51"/>
                </a:solidFill>
                <a:effectLst>
                  <a:glow rad="127000">
                    <a:schemeClr val="bg1"/>
                  </a:glow>
                </a:effectLst>
                <a:latin typeface="Comic Sans MS" panose="030F0702030302020204" pitchFamily="66" charset="0"/>
              </a:rPr>
              <a:t>hari</a:t>
            </a:r>
            <a:r>
              <a:rPr lang="es-ES" sz="3600" b="1" dirty="0">
                <a:ln w="12700" cmpd="sng">
                  <a:noFill/>
                  <a:prstDash val="solid"/>
                </a:ln>
                <a:solidFill>
                  <a:srgbClr val="613E51"/>
                </a:solidFill>
                <a:effectLst>
                  <a:glow rad="127000">
                    <a:schemeClr val="bg1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s-ES" sz="3600" b="1" dirty="0" err="1">
                <a:ln w="12700" cmpd="sng">
                  <a:noFill/>
                  <a:prstDash val="solid"/>
                </a:ln>
                <a:solidFill>
                  <a:srgbClr val="613E51"/>
                </a:solidFill>
                <a:effectLst>
                  <a:glow rad="127000">
                    <a:schemeClr val="bg1"/>
                  </a:glow>
                </a:effectLst>
                <a:latin typeface="Comic Sans MS" panose="030F0702030302020204" pitchFamily="66" charset="0"/>
              </a:rPr>
              <a:t>ug</a:t>
            </a:r>
            <a:r>
              <a:rPr lang="es-ES" sz="3600" b="1" dirty="0">
                <a:ln w="12700" cmpd="sng">
                  <a:noFill/>
                  <a:prstDash val="solid"/>
                </a:ln>
                <a:solidFill>
                  <a:srgbClr val="613E51"/>
                </a:solidFill>
                <a:effectLst>
                  <a:glow rad="127000">
                    <a:schemeClr val="bg1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s-ES" sz="3600" b="1" dirty="0" err="1">
                <a:ln w="12700" cmpd="sng">
                  <a:noFill/>
                  <a:prstDash val="solid"/>
                </a:ln>
                <a:solidFill>
                  <a:srgbClr val="613E51"/>
                </a:solidFill>
                <a:effectLst>
                  <a:glow rad="127000">
                    <a:schemeClr val="bg1"/>
                  </a:glow>
                </a:effectLst>
                <a:latin typeface="Comic Sans MS" panose="030F0702030302020204" pitchFamily="66" charset="0"/>
              </a:rPr>
              <a:t>ang</a:t>
            </a:r>
            <a:r>
              <a:rPr lang="es-ES" sz="3600" b="1" dirty="0">
                <a:ln w="12700" cmpd="sng">
                  <a:noFill/>
                  <a:prstDash val="solid"/>
                </a:ln>
                <a:solidFill>
                  <a:srgbClr val="613E51"/>
                </a:solidFill>
                <a:effectLst>
                  <a:glow rad="127000">
                    <a:schemeClr val="bg1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s-ES" sz="3600" b="1" dirty="0" err="1">
                <a:ln w="12700" cmpd="sng">
                  <a:noFill/>
                  <a:prstDash val="solid"/>
                </a:ln>
                <a:solidFill>
                  <a:srgbClr val="613E51"/>
                </a:solidFill>
                <a:effectLst>
                  <a:glow rad="127000">
                    <a:schemeClr val="bg1"/>
                  </a:glow>
                </a:effectLst>
                <a:latin typeface="Comic Sans MS" panose="030F0702030302020204" pitchFamily="66" charset="0"/>
              </a:rPr>
              <a:t>ilang</a:t>
            </a:r>
            <a:r>
              <a:rPr lang="es-ES" sz="3600" b="1" dirty="0">
                <a:ln w="12700" cmpd="sng">
                  <a:noFill/>
                  <a:prstDash val="solid"/>
                </a:ln>
                <a:solidFill>
                  <a:srgbClr val="613E51"/>
                </a:solidFill>
                <a:effectLst>
                  <a:glow rad="127000">
                    <a:schemeClr val="bg1"/>
                  </a:glow>
                </a:effectLst>
                <a:latin typeface="Comic Sans MS" panose="030F0702030302020204" pitchFamily="66" charset="0"/>
              </a:rPr>
              <a:t> yuta </a:t>
            </a:r>
            <a:r>
              <a:rPr lang="es-ES" sz="3600" b="1" dirty="0" err="1">
                <a:ln w="12700" cmpd="sng">
                  <a:noFill/>
                  <a:prstDash val="solid"/>
                </a:ln>
                <a:solidFill>
                  <a:srgbClr val="613E51"/>
                </a:solidFill>
                <a:effectLst>
                  <a:glow rad="127000">
                    <a:schemeClr val="bg1"/>
                  </a:glow>
                </a:effectLst>
                <a:latin typeface="Comic Sans MS" panose="030F0702030302020204" pitchFamily="66" charset="0"/>
              </a:rPr>
              <a:t>sa</a:t>
            </a:r>
            <a:r>
              <a:rPr lang="es-ES" sz="3600" b="1" dirty="0">
                <a:ln w="12700" cmpd="sng">
                  <a:noFill/>
                  <a:prstDash val="solid"/>
                </a:ln>
                <a:solidFill>
                  <a:srgbClr val="613E51"/>
                </a:solidFill>
                <a:effectLst>
                  <a:glow rad="127000">
                    <a:schemeClr val="bg1"/>
                  </a:glow>
                </a:effectLst>
                <a:latin typeface="Comic Sans MS" panose="030F0702030302020204" pitchFamily="66" charset="0"/>
              </a:rPr>
              <a:t> usa </a:t>
            </a:r>
            <a:r>
              <a:rPr lang="es-ES" sz="3600" b="1" dirty="0" err="1">
                <a:ln w="12700" cmpd="sng">
                  <a:noFill/>
                  <a:prstDash val="solid"/>
                </a:ln>
                <a:solidFill>
                  <a:srgbClr val="613E51"/>
                </a:solidFill>
                <a:effectLst>
                  <a:glow rad="127000">
                    <a:schemeClr val="bg1"/>
                  </a:glow>
                </a:effectLst>
                <a:latin typeface="Comic Sans MS" panose="030F0702030302020204" pitchFamily="66" charset="0"/>
              </a:rPr>
              <a:t>ka</a:t>
            </a:r>
            <a:r>
              <a:rPr lang="es-ES" sz="3600" b="1" dirty="0">
                <a:ln w="12700" cmpd="sng">
                  <a:noFill/>
                  <a:prstDash val="solid"/>
                </a:ln>
                <a:solidFill>
                  <a:srgbClr val="613E51"/>
                </a:solidFill>
                <a:effectLst>
                  <a:glow rad="127000">
                    <a:schemeClr val="bg1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s-ES" sz="3600" b="1" dirty="0" err="1">
                <a:ln w="12700" cmpd="sng">
                  <a:noFill/>
                  <a:prstDash val="solid"/>
                </a:ln>
                <a:solidFill>
                  <a:srgbClr val="613E51"/>
                </a:solidFill>
                <a:effectLst>
                  <a:glow rad="127000">
                    <a:schemeClr val="bg1"/>
                  </a:glow>
                </a:effectLst>
                <a:latin typeface="Comic Sans MS" panose="030F0702030302020204" pitchFamily="66" charset="0"/>
              </a:rPr>
              <a:t>higayon</a:t>
            </a:r>
            <a:r>
              <a:rPr lang="es-ES" sz="3600" b="1" dirty="0">
                <a:ln w="12700" cmpd="sng">
                  <a:noFill/>
                  <a:prstDash val="solid"/>
                </a:ln>
                <a:solidFill>
                  <a:srgbClr val="613E51"/>
                </a:solidFill>
                <a:effectLst>
                  <a:glow rad="127000">
                    <a:schemeClr val="bg1"/>
                  </a:glow>
                </a:effectLst>
                <a:latin typeface="Comic Sans MS" panose="030F0702030302020204" pitchFamily="66" charset="0"/>
              </a:rPr>
              <a:t>, </a:t>
            </a:r>
            <a:r>
              <a:rPr lang="es-ES" sz="3600" b="1" dirty="0" err="1">
                <a:ln w="12700" cmpd="sng">
                  <a:noFill/>
                  <a:prstDash val="solid"/>
                </a:ln>
                <a:solidFill>
                  <a:srgbClr val="613E51"/>
                </a:solidFill>
                <a:effectLst>
                  <a:glow rad="127000">
                    <a:schemeClr val="bg1"/>
                  </a:glow>
                </a:effectLst>
                <a:latin typeface="Comic Sans MS" panose="030F0702030302020204" pitchFamily="66" charset="0"/>
              </a:rPr>
              <a:t>tungod</a:t>
            </a:r>
            <a:r>
              <a:rPr lang="es-ES" sz="3600" b="1" dirty="0">
                <a:ln w="12700" cmpd="sng">
                  <a:noFill/>
                  <a:prstDash val="solid"/>
                </a:ln>
                <a:solidFill>
                  <a:srgbClr val="613E51"/>
                </a:solidFill>
                <a:effectLst>
                  <a:glow rad="127000">
                    <a:schemeClr val="bg1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s-ES" sz="3600" b="1" dirty="0" err="1">
                <a:ln w="12700" cmpd="sng">
                  <a:noFill/>
                  <a:prstDash val="solid"/>
                </a:ln>
                <a:solidFill>
                  <a:srgbClr val="613E51"/>
                </a:solidFill>
                <a:effectLst>
                  <a:glow rad="127000">
                    <a:schemeClr val="bg1"/>
                  </a:glow>
                </a:effectLst>
                <a:latin typeface="Comic Sans MS" panose="030F0702030302020204" pitchFamily="66" charset="0"/>
              </a:rPr>
              <a:t>kay</a:t>
            </a:r>
            <a:r>
              <a:rPr lang="es-ES" sz="3600" b="1" dirty="0">
                <a:ln w="12700" cmpd="sng">
                  <a:noFill/>
                  <a:prstDash val="solid"/>
                </a:ln>
                <a:solidFill>
                  <a:srgbClr val="613E51"/>
                </a:solidFill>
                <a:effectLst>
                  <a:glow rad="127000">
                    <a:schemeClr val="bg1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s-ES" sz="3600" b="1" dirty="0" err="1">
                <a:ln w="12700" cmpd="sng">
                  <a:noFill/>
                  <a:prstDash val="solid"/>
                </a:ln>
                <a:solidFill>
                  <a:srgbClr val="613E51"/>
                </a:solidFill>
                <a:effectLst>
                  <a:glow rad="127000">
                    <a:schemeClr val="bg1"/>
                  </a:glow>
                </a:effectLst>
                <a:latin typeface="Comic Sans MS" panose="030F0702030302020204" pitchFamily="66" charset="0"/>
              </a:rPr>
              <a:t>ang</a:t>
            </a:r>
            <a:r>
              <a:rPr lang="es-ES" sz="3600" b="1" dirty="0">
                <a:ln w="12700" cmpd="sng">
                  <a:noFill/>
                  <a:prstDash val="solid"/>
                </a:ln>
                <a:solidFill>
                  <a:srgbClr val="613E51"/>
                </a:solidFill>
                <a:effectLst>
                  <a:glow rad="127000">
                    <a:schemeClr val="bg1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s-ES" sz="3600" b="1" dirty="0" err="1">
                <a:ln w="12700" cmpd="sng">
                  <a:noFill/>
                  <a:prstDash val="solid"/>
                </a:ln>
                <a:solidFill>
                  <a:srgbClr val="613E51"/>
                </a:solidFill>
                <a:effectLst>
                  <a:glow rad="127000">
                    <a:schemeClr val="bg1"/>
                  </a:glow>
                </a:effectLst>
                <a:latin typeface="Comic Sans MS" panose="030F0702030302020204" pitchFamily="66" charset="0"/>
              </a:rPr>
              <a:t>Ginoo</a:t>
            </a:r>
            <a:r>
              <a:rPr lang="es-ES" sz="3600" b="1" dirty="0">
                <a:ln w="12700" cmpd="sng">
                  <a:noFill/>
                  <a:prstDash val="solid"/>
                </a:ln>
                <a:solidFill>
                  <a:srgbClr val="613E51"/>
                </a:solidFill>
                <a:effectLst>
                  <a:glow rad="127000">
                    <a:schemeClr val="bg1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s-ES" sz="3600" b="1" dirty="0" err="1">
                <a:ln w="12700" cmpd="sng">
                  <a:noFill/>
                  <a:prstDash val="solid"/>
                </a:ln>
                <a:solidFill>
                  <a:srgbClr val="613E51"/>
                </a:solidFill>
                <a:effectLst>
                  <a:glow rad="127000">
                    <a:schemeClr val="bg1"/>
                  </a:glow>
                </a:effectLst>
                <a:latin typeface="Comic Sans MS" panose="030F0702030302020204" pitchFamily="66" charset="0"/>
              </a:rPr>
              <a:t>nga</a:t>
            </a:r>
            <a:r>
              <a:rPr lang="es-ES" sz="3600" b="1" dirty="0">
                <a:ln w="12700" cmpd="sng">
                  <a:noFill/>
                  <a:prstDash val="solid"/>
                </a:ln>
                <a:solidFill>
                  <a:srgbClr val="613E51"/>
                </a:solidFill>
                <a:effectLst>
                  <a:glow rad="127000">
                    <a:schemeClr val="bg1"/>
                  </a:glow>
                </a:effectLst>
                <a:latin typeface="Comic Sans MS" panose="030F0702030302020204" pitchFamily="66" charset="0"/>
              </a:rPr>
              <a:t> Dios </a:t>
            </a:r>
            <a:r>
              <a:rPr lang="es-ES" sz="3600" b="1" dirty="0" err="1">
                <a:ln w="12700" cmpd="sng">
                  <a:noFill/>
                  <a:prstDash val="solid"/>
                </a:ln>
                <a:solidFill>
                  <a:srgbClr val="613E51"/>
                </a:solidFill>
                <a:effectLst>
                  <a:glow rad="127000">
                    <a:schemeClr val="bg1"/>
                  </a:glow>
                </a:effectLst>
                <a:latin typeface="Comic Sans MS" panose="030F0702030302020204" pitchFamily="66" charset="0"/>
              </a:rPr>
              <a:t>sa</a:t>
            </a:r>
            <a:r>
              <a:rPr lang="es-ES" sz="3600" b="1" dirty="0">
                <a:ln w="12700" cmpd="sng">
                  <a:noFill/>
                  <a:prstDash val="solid"/>
                </a:ln>
                <a:solidFill>
                  <a:srgbClr val="613E51"/>
                </a:solidFill>
                <a:effectLst>
                  <a:glow rad="127000">
                    <a:schemeClr val="bg1"/>
                  </a:glow>
                </a:effectLst>
                <a:latin typeface="Comic Sans MS" panose="030F0702030302020204" pitchFamily="66" charset="0"/>
              </a:rPr>
              <a:t> Israel </a:t>
            </a:r>
            <a:r>
              <a:rPr lang="es-ES" sz="3600" b="1" dirty="0" err="1">
                <a:ln w="12700" cmpd="sng">
                  <a:noFill/>
                  <a:prstDash val="solid"/>
                </a:ln>
                <a:solidFill>
                  <a:srgbClr val="613E51"/>
                </a:solidFill>
                <a:effectLst>
                  <a:glow rad="127000">
                    <a:schemeClr val="bg1"/>
                  </a:glow>
                </a:effectLst>
                <a:latin typeface="Comic Sans MS" panose="030F0702030302020204" pitchFamily="66" charset="0"/>
              </a:rPr>
              <a:t>mao</a:t>
            </a:r>
            <a:r>
              <a:rPr lang="es-ES" sz="3600" b="1" dirty="0">
                <a:ln w="12700" cmpd="sng">
                  <a:noFill/>
                  <a:prstDash val="solid"/>
                </a:ln>
                <a:solidFill>
                  <a:srgbClr val="613E51"/>
                </a:solidFill>
                <a:effectLst>
                  <a:glow rad="127000">
                    <a:schemeClr val="bg1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s-ES" sz="3600" b="1" dirty="0" err="1">
                <a:ln w="12700" cmpd="sng">
                  <a:noFill/>
                  <a:prstDash val="solid"/>
                </a:ln>
                <a:solidFill>
                  <a:srgbClr val="613E51"/>
                </a:solidFill>
                <a:effectLst>
                  <a:glow rad="127000">
                    <a:schemeClr val="bg1"/>
                  </a:glow>
                </a:effectLst>
                <a:latin typeface="Comic Sans MS" panose="030F0702030302020204" pitchFamily="66" charset="0"/>
              </a:rPr>
              <a:t>ang</a:t>
            </a:r>
            <a:r>
              <a:rPr lang="es-ES" sz="3600" b="1" dirty="0">
                <a:ln w="12700" cmpd="sng">
                  <a:noFill/>
                  <a:prstDash val="solid"/>
                </a:ln>
                <a:solidFill>
                  <a:srgbClr val="613E51"/>
                </a:solidFill>
                <a:effectLst>
                  <a:glow rad="127000">
                    <a:schemeClr val="bg1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s-ES" sz="3600" b="1" dirty="0" err="1">
                <a:ln w="12700" cmpd="sng">
                  <a:noFill/>
                  <a:prstDash val="solid"/>
                </a:ln>
                <a:solidFill>
                  <a:srgbClr val="613E51"/>
                </a:solidFill>
                <a:effectLst>
                  <a:glow rad="127000">
                    <a:schemeClr val="bg1"/>
                  </a:glow>
                </a:effectLst>
                <a:latin typeface="Comic Sans MS" panose="030F0702030302020204" pitchFamily="66" charset="0"/>
              </a:rPr>
              <a:t>nakig-away</a:t>
            </a:r>
            <a:r>
              <a:rPr lang="es-ES" sz="3600" b="1" dirty="0">
                <a:ln w="12700" cmpd="sng">
                  <a:noFill/>
                  <a:prstDash val="solid"/>
                </a:ln>
                <a:solidFill>
                  <a:srgbClr val="613E51"/>
                </a:solidFill>
                <a:effectLst>
                  <a:glow rad="127000">
                    <a:schemeClr val="bg1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s-ES" sz="3600" b="1" dirty="0" err="1">
                <a:ln w="12700" cmpd="sng">
                  <a:noFill/>
                  <a:prstDash val="solid"/>
                </a:ln>
                <a:solidFill>
                  <a:srgbClr val="613E51"/>
                </a:solidFill>
                <a:effectLst>
                  <a:glow rad="127000">
                    <a:schemeClr val="bg1"/>
                  </a:glow>
                </a:effectLst>
                <a:latin typeface="Comic Sans MS" panose="030F0702030302020204" pitchFamily="66" charset="0"/>
              </a:rPr>
              <a:t>alang</a:t>
            </a:r>
            <a:r>
              <a:rPr lang="es-ES" sz="3600" b="1" dirty="0">
                <a:ln w="12700" cmpd="sng">
                  <a:noFill/>
                  <a:prstDash val="solid"/>
                </a:ln>
                <a:solidFill>
                  <a:srgbClr val="613E51"/>
                </a:solidFill>
                <a:effectLst>
                  <a:glow rad="127000">
                    <a:schemeClr val="bg1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s-ES" sz="3600" b="1" dirty="0" err="1">
                <a:ln w="12700" cmpd="sng">
                  <a:noFill/>
                  <a:prstDash val="solid"/>
                </a:ln>
                <a:solidFill>
                  <a:srgbClr val="613E51"/>
                </a:solidFill>
                <a:effectLst>
                  <a:glow rad="127000">
                    <a:schemeClr val="bg1"/>
                  </a:glow>
                </a:effectLst>
                <a:latin typeface="Comic Sans MS" panose="030F0702030302020204" pitchFamily="66" charset="0"/>
              </a:rPr>
              <a:t>sa</a:t>
            </a:r>
            <a:r>
              <a:rPr lang="es-ES" sz="3600" b="1" dirty="0">
                <a:ln w="12700" cmpd="sng">
                  <a:noFill/>
                  <a:prstDash val="solid"/>
                </a:ln>
                <a:solidFill>
                  <a:srgbClr val="613E51"/>
                </a:solidFill>
                <a:effectLst>
                  <a:glow rad="127000">
                    <a:schemeClr val="bg1"/>
                  </a:glow>
                </a:effectLst>
                <a:latin typeface="Comic Sans MS" panose="030F0702030302020204" pitchFamily="66" charset="0"/>
              </a:rPr>
              <a:t> Israel.”</a:t>
            </a:r>
            <a:endParaRPr kumimoji="0" lang="es-ES" sz="2800" b="1" i="0" u="none" strike="noStrike" kern="1200" cap="none" spc="0" normalizeH="0" baseline="0" noProof="0" dirty="0">
              <a:ln w="12700" cmpd="sng">
                <a:noFill/>
                <a:prstDash val="solid"/>
              </a:ln>
              <a:solidFill>
                <a:srgbClr val="613E51"/>
              </a:solidFill>
              <a:effectLst>
                <a:glow rad="127000">
                  <a:schemeClr val="bg1"/>
                </a:glow>
              </a:effectLst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7EE901E-494A-3B52-8411-2B6A4BDFE3DA}"/>
              </a:ext>
            </a:extLst>
          </p:cNvPr>
          <p:cNvSpPr txBox="1"/>
          <p:nvPr/>
        </p:nvSpPr>
        <p:spPr>
          <a:xfrm>
            <a:off x="142874" y="4064437"/>
            <a:ext cx="3152776" cy="46166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613E5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Josue</a:t>
            </a:r>
            <a:r>
              <a:rPr kumimoji="0" lang="es-E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13E5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10:42, </a:t>
            </a:r>
            <a:r>
              <a:rPr kumimoji="0" lang="es-ES" sz="1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13E5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ESV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rgbClr val="613E51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27705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109272F-47F5-D972-CEEA-887DC22843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D2EA4760-494A-FB7C-9486-1330D64D03A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07422428"/>
              </p:ext>
            </p:extLst>
          </p:nvPr>
        </p:nvGraphicFramePr>
        <p:xfrm>
          <a:off x="4495800" y="3867148"/>
          <a:ext cx="7439025" cy="27932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450FD92C-8549-C0FB-E8B0-A87C7227018F}"/>
              </a:ext>
            </a:extLst>
          </p:cNvPr>
          <p:cNvSpPr txBox="1"/>
          <p:nvPr/>
        </p:nvSpPr>
        <p:spPr>
          <a:xfrm>
            <a:off x="409575" y="256475"/>
            <a:ext cx="68008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PH" sz="2000" b="1" dirty="0"/>
              <a:t>Ang </a:t>
            </a:r>
            <a:r>
              <a:rPr lang="en-PH" sz="2000" b="1" dirty="0" err="1"/>
              <a:t>pagsabot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gubat</a:t>
            </a:r>
            <a:r>
              <a:rPr lang="en-PH" sz="2000" b="1" dirty="0"/>
              <a:t> </a:t>
            </a:r>
            <a:r>
              <a:rPr lang="en-PH" sz="2000" b="1" dirty="0" err="1"/>
              <a:t>nga</a:t>
            </a:r>
            <a:r>
              <a:rPr lang="en-PH" sz="2000" b="1" dirty="0"/>
              <a:t> </a:t>
            </a:r>
            <a:r>
              <a:rPr lang="en-PH" sz="2000" b="1" dirty="0" err="1"/>
              <a:t>nagdala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Israel </a:t>
            </a:r>
            <a:r>
              <a:rPr lang="en-PH" sz="2000" b="1" dirty="0" err="1"/>
              <a:t>aron</a:t>
            </a:r>
            <a:r>
              <a:rPr lang="en-PH" sz="2000" b="1" dirty="0"/>
              <a:t> </a:t>
            </a:r>
            <a:r>
              <a:rPr lang="en-PH" sz="2000" b="1" dirty="0" err="1"/>
              <a:t>makapanag-iya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yuta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Canaan </a:t>
            </a:r>
            <a:r>
              <a:rPr lang="en-PH" sz="2000" b="1" dirty="0" err="1"/>
              <a:t>dili</a:t>
            </a:r>
            <a:r>
              <a:rPr lang="en-PH" sz="2000" b="1" dirty="0"/>
              <a:t> </a:t>
            </a:r>
            <a:r>
              <a:rPr lang="en-PH" sz="2000" b="1" dirty="0" err="1"/>
              <a:t>sayon</a:t>
            </a:r>
            <a:r>
              <a:rPr lang="en-PH" sz="2000" b="1" dirty="0"/>
              <a:t> </a:t>
            </a:r>
            <a:r>
              <a:rPr lang="en-PH" sz="2000" b="1" dirty="0" err="1"/>
              <a:t>nga</a:t>
            </a:r>
            <a:r>
              <a:rPr lang="en-PH" sz="2000" b="1" dirty="0"/>
              <a:t> </a:t>
            </a:r>
            <a:r>
              <a:rPr lang="en-PH" sz="2000" b="1" dirty="0" err="1"/>
              <a:t>butang</a:t>
            </a:r>
            <a:r>
              <a:rPr lang="en-PH" sz="2000" b="1" dirty="0"/>
              <a:t>.</a:t>
            </a:r>
            <a:endParaRPr lang="en" sz="2000" b="1" dirty="0"/>
          </a:p>
        </p:txBody>
      </p:sp>
      <p:pic>
        <p:nvPicPr>
          <p:cNvPr id="7" name="Imagen 6" descr="Un grupo de personas en un barco&#10;&#10;El contenido generado por IA puede ser incorrecto.">
            <a:extLst>
              <a:ext uri="{FF2B5EF4-FFF2-40B4-BE49-F238E27FC236}">
                <a16:creationId xmlns:a16="http://schemas.microsoft.com/office/drawing/2014/main" id="{FC98AD17-9172-1F8C-A168-632DD206AFD7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7925" y="238125"/>
            <a:ext cx="4406900" cy="33051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AB193E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Imagen 8" descr="Imagen que contiene grupo, hombre, gente, montar a caballo&#10;&#10;El contenido generado por IA puede ser incorrecto.">
            <a:extLst>
              <a:ext uri="{FF2B5EF4-FFF2-40B4-BE49-F238E27FC236}">
                <a16:creationId xmlns:a16="http://schemas.microsoft.com/office/drawing/2014/main" id="{545442D9-F2C4-4151-F1D8-B668CE011141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175" y="3867148"/>
            <a:ext cx="3843187" cy="2793206"/>
          </a:xfrm>
          <a:prstGeom prst="round2DiagRect">
            <a:avLst>
              <a:gd name="adj1" fmla="val 0"/>
              <a:gd name="adj2" fmla="val 20801"/>
            </a:avLst>
          </a:prstGeom>
          <a:ln w="88900" cap="sq">
            <a:solidFill>
              <a:srgbClr val="AB193E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419F85F8-A90E-23BC-3615-B74F86241908}"/>
              </a:ext>
            </a:extLst>
          </p:cNvPr>
          <p:cNvSpPr txBox="1"/>
          <p:nvPr/>
        </p:nvSpPr>
        <p:spPr>
          <a:xfrm>
            <a:off x="409575" y="2349356"/>
            <a:ext cx="680085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PH" sz="2000" b="1" dirty="0"/>
              <a:t>Aron </a:t>
            </a:r>
            <a:r>
              <a:rPr lang="en-PH" sz="2000" b="1" dirty="0" err="1"/>
              <a:t>masabtan</a:t>
            </a:r>
            <a:r>
              <a:rPr lang="en-PH" sz="2000" b="1" dirty="0"/>
              <a:t> </a:t>
            </a:r>
            <a:r>
              <a:rPr lang="en-PH" sz="2000" b="1" dirty="0" err="1"/>
              <a:t>kini</a:t>
            </a:r>
            <a:r>
              <a:rPr lang="en-PH" sz="2000" b="1" dirty="0"/>
              <a:t> </a:t>
            </a:r>
            <a:r>
              <a:rPr lang="en-PH" sz="2000" b="1" dirty="0" err="1"/>
              <a:t>nga</a:t>
            </a:r>
            <a:r>
              <a:rPr lang="en-PH" sz="2000" b="1" dirty="0"/>
              <a:t> </a:t>
            </a:r>
            <a:r>
              <a:rPr lang="en-PH" sz="2000" b="1" dirty="0" err="1"/>
              <a:t>problema</a:t>
            </a:r>
            <a:r>
              <a:rPr lang="en-PH" sz="2000" b="1" dirty="0"/>
              <a:t>, </a:t>
            </a:r>
            <a:r>
              <a:rPr lang="en-PH" sz="2000" b="1" dirty="0" err="1"/>
              <a:t>kinahanglan</a:t>
            </a:r>
            <a:r>
              <a:rPr lang="en-PH" sz="2000" b="1" dirty="0"/>
              <a:t> </a:t>
            </a:r>
            <a:r>
              <a:rPr lang="en-PH" sz="2000" b="1" dirty="0" err="1"/>
              <a:t>nato</a:t>
            </a:r>
            <a:r>
              <a:rPr lang="en-PH" sz="2000" b="1" dirty="0"/>
              <a:t> tun-an ang </a:t>
            </a:r>
            <a:r>
              <a:rPr lang="en-PH" sz="2000" b="1" dirty="0" err="1"/>
              <a:t>biblikal</a:t>
            </a:r>
            <a:r>
              <a:rPr lang="en-PH" sz="2000" b="1" dirty="0"/>
              <a:t> </a:t>
            </a:r>
            <a:r>
              <a:rPr lang="en-PH" sz="2000" b="1" dirty="0" err="1"/>
              <a:t>nga</a:t>
            </a:r>
            <a:r>
              <a:rPr lang="en-PH" sz="2000" b="1" dirty="0"/>
              <a:t> </a:t>
            </a:r>
            <a:r>
              <a:rPr lang="en-PH" sz="2000" b="1" dirty="0" err="1"/>
              <a:t>konsepto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gubat</a:t>
            </a:r>
            <a:r>
              <a:rPr lang="en-PH" sz="2000" b="1" dirty="0"/>
              <a:t> ug ang moral </a:t>
            </a:r>
            <a:r>
              <a:rPr lang="en-PH" sz="2000" b="1" dirty="0" err="1"/>
              <a:t>nga</a:t>
            </a:r>
            <a:r>
              <a:rPr lang="en-PH" sz="2000" b="1" dirty="0"/>
              <a:t> </a:t>
            </a:r>
            <a:r>
              <a:rPr lang="en-PH" sz="2000" b="1" dirty="0" err="1"/>
              <a:t>mga</a:t>
            </a:r>
            <a:r>
              <a:rPr lang="en-PH" sz="2000" b="1" dirty="0"/>
              <a:t> </a:t>
            </a:r>
            <a:r>
              <a:rPr lang="en-PH" sz="2000" b="1" dirty="0" err="1"/>
              <a:t>bili</a:t>
            </a:r>
            <a:r>
              <a:rPr lang="en-PH" sz="2000" b="1" dirty="0"/>
              <a:t> </a:t>
            </a:r>
            <a:r>
              <a:rPr lang="en-PH" sz="2000" b="1" dirty="0" err="1"/>
              <a:t>nga</a:t>
            </a:r>
            <a:r>
              <a:rPr lang="en-PH" sz="2000" b="1" dirty="0"/>
              <a:t> </a:t>
            </a:r>
            <a:r>
              <a:rPr lang="en-PH" sz="2000" b="1" dirty="0" err="1"/>
              <a:t>nalambigit</a:t>
            </a:r>
            <a:r>
              <a:rPr lang="en-PH" sz="2000" b="1" dirty="0"/>
              <a:t> </a:t>
            </a:r>
            <a:r>
              <a:rPr lang="en-PH" sz="2000" b="1" dirty="0" err="1"/>
              <a:t>nianang</a:t>
            </a:r>
            <a:r>
              <a:rPr lang="en-PH" sz="2000" b="1" dirty="0"/>
              <a:t> </a:t>
            </a:r>
            <a:r>
              <a:rPr lang="en-PH" sz="2000" b="1" dirty="0" err="1"/>
              <a:t>kritikal</a:t>
            </a:r>
            <a:r>
              <a:rPr lang="en-PH" sz="2000" b="1" dirty="0"/>
              <a:t> </a:t>
            </a:r>
            <a:r>
              <a:rPr lang="en-PH" sz="2000" b="1" dirty="0" err="1"/>
              <a:t>nga</a:t>
            </a:r>
            <a:r>
              <a:rPr lang="en-PH" sz="2000" b="1" dirty="0"/>
              <a:t> </a:t>
            </a:r>
            <a:r>
              <a:rPr lang="en-PH" sz="2000" b="1" dirty="0" err="1"/>
              <a:t>panahon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kasaysayan</a:t>
            </a:r>
            <a:r>
              <a:rPr lang="en-PH" sz="2000" b="1" dirty="0"/>
              <a:t>.</a:t>
            </a:r>
            <a:endParaRPr lang="en" sz="2000" b="1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A7F3E65F-4EB7-1E41-B190-A4D735E23632}"/>
              </a:ext>
            </a:extLst>
          </p:cNvPr>
          <p:cNvSpPr txBox="1"/>
          <p:nvPr/>
        </p:nvSpPr>
        <p:spPr>
          <a:xfrm>
            <a:off x="409575" y="1656858"/>
            <a:ext cx="680085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PH" sz="2000" b="1" dirty="0" err="1"/>
              <a:t>Busa</a:t>
            </a:r>
            <a:r>
              <a:rPr lang="en-PH" sz="2000" b="1" dirty="0"/>
              <a:t> </a:t>
            </a:r>
            <a:r>
              <a:rPr lang="en-PH" sz="2000" b="1" dirty="0" err="1"/>
              <a:t>ngano</a:t>
            </a:r>
            <a:r>
              <a:rPr lang="en-PH" sz="2000" b="1" dirty="0"/>
              <a:t> </a:t>
            </a:r>
            <a:r>
              <a:rPr lang="en-PH" sz="2000" b="1" dirty="0" err="1"/>
              <a:t>nga</a:t>
            </a:r>
            <a:r>
              <a:rPr lang="en-PH" sz="2000" b="1" dirty="0"/>
              <a:t> </a:t>
            </a:r>
            <a:r>
              <a:rPr lang="en-PH" sz="2000" b="1" dirty="0" err="1"/>
              <a:t>daghang</a:t>
            </a:r>
            <a:r>
              <a:rPr lang="en-PH" sz="2000" b="1" dirty="0"/>
              <a:t> </a:t>
            </a:r>
            <a:r>
              <a:rPr lang="en-PH" sz="2000" b="1" dirty="0" err="1"/>
              <a:t>mga</a:t>
            </a:r>
            <a:r>
              <a:rPr lang="en-PH" sz="2000" b="1" dirty="0"/>
              <a:t> </a:t>
            </a:r>
            <a:r>
              <a:rPr lang="en-PH" sz="2000" b="1" dirty="0" err="1"/>
              <a:t>tawo</a:t>
            </a:r>
            <a:r>
              <a:rPr lang="en-PH" sz="2000" b="1" dirty="0"/>
              <a:t> ang </a:t>
            </a:r>
            <a:r>
              <a:rPr lang="en-PH" sz="2000" b="1" dirty="0" err="1"/>
              <a:t>namatay</a:t>
            </a:r>
            <a:r>
              <a:rPr lang="en-PH" sz="2000" b="1" dirty="0"/>
              <a:t>? </a:t>
            </a:r>
            <a:r>
              <a:rPr lang="en-PH" sz="2000" b="1" dirty="0" err="1"/>
              <a:t>Mahimo</a:t>
            </a:r>
            <a:r>
              <a:rPr lang="en-PH" sz="2000" b="1" dirty="0"/>
              <a:t> </a:t>
            </a:r>
            <a:r>
              <a:rPr lang="en-PH" sz="2000" b="1" dirty="0" err="1"/>
              <a:t>ba</a:t>
            </a:r>
            <a:r>
              <a:rPr lang="en-PH" sz="2000" b="1" dirty="0"/>
              <a:t> </a:t>
            </a:r>
            <a:r>
              <a:rPr lang="en-PH" sz="2000" b="1" dirty="0" err="1"/>
              <a:t>nga</a:t>
            </a:r>
            <a:r>
              <a:rPr lang="en-PH" sz="2000" b="1" dirty="0"/>
              <a:t> </a:t>
            </a:r>
            <a:r>
              <a:rPr lang="en-PH" sz="2000" b="1" dirty="0" err="1"/>
              <a:t>tawgon</a:t>
            </a:r>
            <a:r>
              <a:rPr lang="en-PH" sz="2000" b="1" dirty="0"/>
              <a:t> </a:t>
            </a:r>
            <a:r>
              <a:rPr lang="en-PH" sz="2000" b="1" dirty="0" err="1"/>
              <a:t>kadtong</a:t>
            </a:r>
            <a:r>
              <a:rPr lang="en-PH" sz="2000" b="1" dirty="0"/>
              <a:t> </a:t>
            </a:r>
            <a:r>
              <a:rPr lang="en-PH" sz="2000" b="1" dirty="0" err="1"/>
              <a:t>gubat</a:t>
            </a:r>
            <a:r>
              <a:rPr lang="en-PH" sz="2000" b="1" dirty="0"/>
              <a:t> </a:t>
            </a:r>
            <a:r>
              <a:rPr lang="en-PH" sz="2000" b="1" dirty="0" err="1"/>
              <a:t>nga</a:t>
            </a:r>
            <a:r>
              <a:rPr lang="en-PH" sz="2000" b="1" dirty="0"/>
              <a:t> “</a:t>
            </a:r>
            <a:r>
              <a:rPr lang="en-PH" sz="2000" b="1" dirty="0" err="1"/>
              <a:t>balaan</a:t>
            </a:r>
            <a:r>
              <a:rPr lang="en-PH" sz="2000" b="1" dirty="0"/>
              <a:t>”?</a:t>
            </a:r>
            <a:endParaRPr lang="en" sz="2000" b="1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C1BA3ABD-9338-ABC4-EE61-3D2ADDFFC365}"/>
              </a:ext>
            </a:extLst>
          </p:cNvPr>
          <p:cNvSpPr txBox="1"/>
          <p:nvPr/>
        </p:nvSpPr>
        <p:spPr>
          <a:xfrm>
            <a:off x="409575" y="964361"/>
            <a:ext cx="711835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PH" sz="2000" b="1" dirty="0"/>
              <a:t>Sama </a:t>
            </a:r>
            <a:r>
              <a:rPr lang="en-PH" sz="2000" b="1" dirty="0" err="1"/>
              <a:t>nga</a:t>
            </a:r>
            <a:r>
              <a:rPr lang="en-PH" sz="2000" b="1" dirty="0"/>
              <a:t> ang Dios </a:t>
            </a:r>
            <a:r>
              <a:rPr lang="en-PH" sz="2000" b="1" dirty="0" err="1"/>
              <a:t>wala</a:t>
            </a:r>
            <a:r>
              <a:rPr lang="en-PH" sz="2000" b="1" dirty="0"/>
              <a:t> </a:t>
            </a:r>
            <a:r>
              <a:rPr lang="en-PH" sz="2000" b="1" dirty="0" err="1"/>
              <a:t>magtinguha</a:t>
            </a:r>
            <a:r>
              <a:rPr lang="en-PH" sz="2000" b="1" dirty="0"/>
              <a:t> </a:t>
            </a:r>
            <a:r>
              <a:rPr lang="en-PH" sz="2000" b="1" dirty="0" err="1"/>
              <a:t>nga</a:t>
            </a:r>
            <a:r>
              <a:rPr lang="en-PH" sz="2000" b="1" dirty="0"/>
              <a:t> </a:t>
            </a:r>
            <a:r>
              <a:rPr lang="en-PH" sz="2000" b="1" dirty="0" err="1"/>
              <a:t>maglungtad</a:t>
            </a:r>
            <a:r>
              <a:rPr lang="en-PH" sz="2000" b="1" dirty="0"/>
              <a:t> ang </a:t>
            </a:r>
            <a:r>
              <a:rPr lang="en-PH" sz="2000" b="1" dirty="0" err="1"/>
              <a:t>sala</a:t>
            </a:r>
            <a:r>
              <a:rPr lang="en-PH" sz="2000" b="1" dirty="0"/>
              <a:t>, </a:t>
            </a:r>
            <a:r>
              <a:rPr lang="en-PH" sz="2000" b="1" dirty="0" err="1"/>
              <a:t>wala</a:t>
            </a:r>
            <a:r>
              <a:rPr lang="en-PH" sz="2000" b="1" dirty="0"/>
              <a:t> </a:t>
            </a:r>
            <a:r>
              <a:rPr lang="en-PH" sz="2000" b="1" dirty="0" err="1"/>
              <a:t>usab</a:t>
            </a:r>
            <a:r>
              <a:rPr lang="en-PH" sz="2000" b="1" dirty="0"/>
              <a:t> </a:t>
            </a:r>
            <a:r>
              <a:rPr lang="en-PH" sz="2000" b="1" dirty="0" err="1"/>
              <a:t>Siya</a:t>
            </a:r>
            <a:r>
              <a:rPr lang="en-PH" sz="2000" b="1" dirty="0"/>
              <a:t> </a:t>
            </a:r>
            <a:r>
              <a:rPr lang="en-PH" sz="2000" b="1" dirty="0" err="1"/>
              <a:t>magtinguha</a:t>
            </a:r>
            <a:r>
              <a:rPr lang="en-PH" sz="2000" b="1" dirty="0"/>
              <a:t> </a:t>
            </a:r>
            <a:r>
              <a:rPr lang="en-PH" sz="2000" b="1" dirty="0" err="1"/>
              <a:t>nga</a:t>
            </a:r>
            <a:r>
              <a:rPr lang="en-PH" sz="2000" b="1" dirty="0"/>
              <a:t> </a:t>
            </a:r>
            <a:r>
              <a:rPr lang="en-PH" sz="2000" b="1" dirty="0" err="1"/>
              <a:t>maglungtad</a:t>
            </a:r>
            <a:r>
              <a:rPr lang="en-PH" sz="2000" b="1" dirty="0"/>
              <a:t> ang </a:t>
            </a:r>
            <a:r>
              <a:rPr lang="en-PH" sz="2000" b="1" dirty="0" err="1"/>
              <a:t>gubat</a:t>
            </a:r>
            <a:r>
              <a:rPr lang="en-PH" sz="2000" b="1" dirty="0"/>
              <a:t>.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2161601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62FD557-DC1C-4D92-9C46-D5D41FEB10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4">
                                            <p:graphicEl>
                                              <a:dgm id="{462FD557-DC1C-4D92-9C46-D5D41FEB10E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F6B4EAE-865B-4500-A4C9-40F519E4D2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">
                                            <p:graphicEl>
                                              <a:dgm id="{AF6B4EAE-865B-4500-A4C9-40F519E4D2A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0FA5046-234F-49C1-A7DB-A934C6D5A7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4">
                                            <p:graphicEl>
                                              <a:dgm id="{70FA5046-234F-49C1-A7DB-A934C6D5A7F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65CA017-8E2B-4B9D-810D-609940850F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">
                                            <p:graphicEl>
                                              <a:dgm id="{165CA017-8E2B-4B9D-810D-609940850FB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C343801-7DFB-4419-A2C6-0702909ED7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4">
                                            <p:graphicEl>
                                              <a:dgm id="{2C343801-7DFB-4419-A2C6-0702909ED7A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41CD4EF-5E4C-4702-9728-A1108EAD51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4">
                                            <p:graphicEl>
                                              <a:dgm id="{A41CD4EF-5E4C-4702-9728-A1108EAD514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3EA1FA7-2952-42BA-832A-482A7A02E1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4">
                                            <p:graphicEl>
                                              <a:dgm id="{D3EA1FA7-2952-42BA-832A-482A7A02E1B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EF1FB0D-3FAB-45D8-A1E5-71F2832C36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">
                                            <p:graphicEl>
                                              <a:dgm id="{6EF1FB0D-3FAB-45D8-A1E5-71F2832C367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1446DB9-0538-4BBB-8AD0-73B4BDD479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4">
                                            <p:graphicEl>
                                              <a:dgm id="{71446DB9-0538-4BBB-8AD0-73B4BDD479C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EE64B60-A514-4181-9FE1-3973B09F54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4">
                                            <p:graphicEl>
                                              <a:dgm id="{4EE64B60-A514-4181-9FE1-3973B09F54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  <p:bldP spid="3" grpId="0"/>
      <p:bldP spid="5" grpId="0"/>
      <p:bldP spid="8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id="{A4001E16-43A6-E8E3-20CA-D11E5FEB9504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0" y="1304925"/>
            <a:ext cx="12115800" cy="0"/>
          </a:xfrm>
          <a:prstGeom prst="line">
            <a:avLst/>
          </a:prstGeom>
          <a:ln w="57150">
            <a:gradFill flip="none" rotWithShape="1">
              <a:gsLst>
                <a:gs pos="0">
                  <a:srgbClr val="0004FE"/>
                </a:gs>
                <a:gs pos="52000">
                  <a:srgbClr val="0004FE"/>
                </a:gs>
                <a:gs pos="52000">
                  <a:srgbClr val="FBCD09"/>
                </a:gs>
                <a:gs pos="100000">
                  <a:srgbClr val="FBCD09"/>
                </a:gs>
              </a:gsLst>
              <a:lin ang="0" scaled="1"/>
              <a:tileRect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uadroTexto 2">
            <a:extLst>
              <a:ext uri="{FF2B5EF4-FFF2-40B4-BE49-F238E27FC236}">
                <a16:creationId xmlns:a16="http://schemas.microsoft.com/office/drawing/2014/main" id="{979BF9C8-D64E-39AA-67F0-5CE6E14F55C3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sv-SE" sz="4400" b="1" dirty="0">
                <a:ln/>
                <a:solidFill>
                  <a:schemeClr val="accent3"/>
                </a:solidFill>
              </a:rPr>
              <a:t>USA KA BUTANG NGA MAY KALAPASAN</a:t>
            </a:r>
            <a:endParaRPr lang="en" sz="4400" b="1" dirty="0">
              <a:ln/>
              <a:solidFill>
                <a:schemeClr val="accent3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CB22E68-1730-D699-44A4-C97130B6A79D}"/>
              </a:ext>
            </a:extLst>
          </p:cNvPr>
          <p:cNvSpPr txBox="1"/>
          <p:nvPr/>
        </p:nvSpPr>
        <p:spPr>
          <a:xfrm>
            <a:off x="1638299" y="607516"/>
            <a:ext cx="8915400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PH" b="1" dirty="0">
                <a:solidFill>
                  <a:srgbClr val="1B91A1"/>
                </a:solidFill>
                <a:latin typeface="Comic Sans MS" panose="030F0702030302020204" pitchFamily="66" charset="0"/>
              </a:rPr>
              <a:t>“Sa </a:t>
            </a:r>
            <a:r>
              <a:rPr lang="en-PH" b="1" dirty="0" err="1">
                <a:solidFill>
                  <a:srgbClr val="1B91A1"/>
                </a:solidFill>
                <a:latin typeface="Comic Sans MS" panose="030F0702030302020204" pitchFamily="66" charset="0"/>
              </a:rPr>
              <a:t>ika-upat</a:t>
            </a:r>
            <a:r>
              <a:rPr lang="en-PH" b="1" dirty="0">
                <a:solidFill>
                  <a:srgbClr val="1B91A1"/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rgbClr val="1B91A1"/>
                </a:solidFill>
                <a:latin typeface="Comic Sans MS" panose="030F0702030302020204" pitchFamily="66" charset="0"/>
              </a:rPr>
              <a:t>nga</a:t>
            </a:r>
            <a:r>
              <a:rPr lang="en-PH" b="1" dirty="0">
                <a:solidFill>
                  <a:srgbClr val="1B91A1"/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rgbClr val="1B91A1"/>
                </a:solidFill>
                <a:latin typeface="Comic Sans MS" panose="030F0702030302020204" pitchFamily="66" charset="0"/>
              </a:rPr>
              <a:t>kaliwatan</a:t>
            </a:r>
            <a:r>
              <a:rPr lang="en-PH" b="1" dirty="0">
                <a:solidFill>
                  <a:srgbClr val="1B91A1"/>
                </a:solidFill>
                <a:latin typeface="Comic Sans MS" panose="030F0702030302020204" pitchFamily="66" charset="0"/>
              </a:rPr>
              <a:t>, ang </a:t>
            </a:r>
            <a:r>
              <a:rPr lang="en-PH" b="1" dirty="0" err="1">
                <a:solidFill>
                  <a:srgbClr val="1B91A1"/>
                </a:solidFill>
                <a:latin typeface="Comic Sans MS" panose="030F0702030302020204" pitchFamily="66" charset="0"/>
              </a:rPr>
              <a:t>imong</a:t>
            </a:r>
            <a:r>
              <a:rPr lang="en-PH" b="1" dirty="0">
                <a:solidFill>
                  <a:srgbClr val="1B91A1"/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rgbClr val="1B91A1"/>
                </a:solidFill>
                <a:latin typeface="Comic Sans MS" panose="030F0702030302020204" pitchFamily="66" charset="0"/>
              </a:rPr>
              <a:t>mga</a:t>
            </a:r>
            <a:r>
              <a:rPr lang="en-PH" b="1" dirty="0">
                <a:solidFill>
                  <a:srgbClr val="1B91A1"/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rgbClr val="1B91A1"/>
                </a:solidFill>
                <a:latin typeface="Comic Sans MS" panose="030F0702030302020204" pitchFamily="66" charset="0"/>
              </a:rPr>
              <a:t>kaliwatan</a:t>
            </a:r>
            <a:r>
              <a:rPr lang="en-PH" b="1" dirty="0">
                <a:solidFill>
                  <a:srgbClr val="1B91A1"/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rgbClr val="1B91A1"/>
                </a:solidFill>
                <a:latin typeface="Comic Sans MS" panose="030F0702030302020204" pitchFamily="66" charset="0"/>
              </a:rPr>
              <a:t>mobalik</a:t>
            </a:r>
            <a:r>
              <a:rPr lang="en-PH" b="1" dirty="0">
                <a:solidFill>
                  <a:srgbClr val="1B91A1"/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rgbClr val="1B91A1"/>
                </a:solidFill>
                <a:latin typeface="Comic Sans MS" panose="030F0702030302020204" pitchFamily="66" charset="0"/>
              </a:rPr>
              <a:t>dinhi</a:t>
            </a:r>
            <a:r>
              <a:rPr lang="en-PH" b="1" dirty="0">
                <a:solidFill>
                  <a:srgbClr val="1B91A1"/>
                </a:solidFill>
                <a:latin typeface="Comic Sans MS" panose="030F0702030302020204" pitchFamily="66" charset="0"/>
              </a:rPr>
              <a:t>, kay ang </a:t>
            </a:r>
            <a:r>
              <a:rPr lang="en-PH" b="1" dirty="0" err="1">
                <a:solidFill>
                  <a:srgbClr val="1B91A1"/>
                </a:solidFill>
                <a:latin typeface="Comic Sans MS" panose="030F0702030302020204" pitchFamily="66" charset="0"/>
              </a:rPr>
              <a:t>sala</a:t>
            </a:r>
            <a:r>
              <a:rPr lang="en-PH" b="1" dirty="0">
                <a:solidFill>
                  <a:srgbClr val="1B91A1"/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rgbClr val="1B91A1"/>
                </a:solidFill>
                <a:latin typeface="Comic Sans MS" panose="030F0702030302020204" pitchFamily="66" charset="0"/>
              </a:rPr>
              <a:t>sa</a:t>
            </a:r>
            <a:r>
              <a:rPr lang="en-PH" b="1" dirty="0">
                <a:solidFill>
                  <a:srgbClr val="1B91A1"/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rgbClr val="1B91A1"/>
                </a:solidFill>
                <a:latin typeface="Comic Sans MS" panose="030F0702030302020204" pitchFamily="66" charset="0"/>
              </a:rPr>
              <a:t>mga</a:t>
            </a:r>
            <a:r>
              <a:rPr lang="en-PH" b="1" dirty="0">
                <a:solidFill>
                  <a:srgbClr val="1B91A1"/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rgbClr val="1B91A1"/>
                </a:solidFill>
                <a:latin typeface="Comic Sans MS" panose="030F0702030302020204" pitchFamily="66" charset="0"/>
              </a:rPr>
              <a:t>Amorita</a:t>
            </a:r>
            <a:r>
              <a:rPr lang="en-PH" b="1" dirty="0">
                <a:solidFill>
                  <a:srgbClr val="1B91A1"/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rgbClr val="1B91A1"/>
                </a:solidFill>
                <a:latin typeface="Comic Sans MS" panose="030F0702030302020204" pitchFamily="66" charset="0"/>
              </a:rPr>
              <a:t>wala</a:t>
            </a:r>
            <a:r>
              <a:rPr lang="en-PH" b="1" dirty="0">
                <a:solidFill>
                  <a:srgbClr val="1B91A1"/>
                </a:solidFill>
                <a:latin typeface="Comic Sans MS" panose="030F0702030302020204" pitchFamily="66" charset="0"/>
              </a:rPr>
              <a:t> pa </a:t>
            </a:r>
            <a:r>
              <a:rPr lang="en-PH" b="1" dirty="0" err="1">
                <a:solidFill>
                  <a:srgbClr val="1B91A1"/>
                </a:solidFill>
                <a:latin typeface="Comic Sans MS" panose="030F0702030302020204" pitchFamily="66" charset="0"/>
              </a:rPr>
              <a:t>makab-ot</a:t>
            </a:r>
            <a:r>
              <a:rPr lang="en-PH" b="1" dirty="0">
                <a:solidFill>
                  <a:srgbClr val="1B91A1"/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rgbClr val="1B91A1"/>
                </a:solidFill>
                <a:latin typeface="Comic Sans MS" panose="030F0702030302020204" pitchFamily="66" charset="0"/>
              </a:rPr>
              <a:t>sa</a:t>
            </a:r>
            <a:r>
              <a:rPr lang="en-PH" b="1" dirty="0">
                <a:solidFill>
                  <a:srgbClr val="1B91A1"/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rgbClr val="1B91A1"/>
                </a:solidFill>
                <a:latin typeface="Comic Sans MS" panose="030F0702030302020204" pitchFamily="66" charset="0"/>
              </a:rPr>
              <a:t>iyang</a:t>
            </a:r>
            <a:r>
              <a:rPr lang="en-PH" b="1" dirty="0">
                <a:solidFill>
                  <a:srgbClr val="1B91A1"/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rgbClr val="1B91A1"/>
                </a:solidFill>
                <a:latin typeface="Comic Sans MS" panose="030F0702030302020204" pitchFamily="66" charset="0"/>
              </a:rPr>
              <a:t>katumanan</a:t>
            </a:r>
            <a:r>
              <a:rPr lang="en-PH" b="1" dirty="0">
                <a:solidFill>
                  <a:srgbClr val="1B91A1"/>
                </a:solidFill>
                <a:latin typeface="Comic Sans MS" panose="030F0702030302020204" pitchFamily="66" charset="0"/>
              </a:rPr>
              <a:t>.”(Genesis 15:16)</a:t>
            </a:r>
            <a:endParaRPr lang="en" sz="1400" b="1" dirty="0">
              <a:solidFill>
                <a:srgbClr val="1B91A1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907812C-A126-F55A-0EEE-66B3291366EE}"/>
              </a:ext>
            </a:extLst>
          </p:cNvPr>
          <p:cNvSpPr txBox="1"/>
          <p:nvPr/>
        </p:nvSpPr>
        <p:spPr>
          <a:xfrm>
            <a:off x="2800351" y="1320522"/>
            <a:ext cx="872109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PH" sz="1900" b="1" dirty="0"/>
              <a:t>Ang </a:t>
            </a:r>
            <a:r>
              <a:rPr lang="en-PH" sz="1900" b="1" dirty="0" err="1"/>
              <a:t>mga</a:t>
            </a:r>
            <a:r>
              <a:rPr lang="en-PH" sz="1900" b="1" dirty="0"/>
              <a:t> </a:t>
            </a:r>
            <a:r>
              <a:rPr lang="en-PH" sz="1900" b="1" dirty="0" err="1"/>
              <a:t>kaplag</a:t>
            </a:r>
            <a:r>
              <a:rPr lang="en-PH" sz="1900" b="1" dirty="0"/>
              <a:t> </a:t>
            </a:r>
            <a:r>
              <a:rPr lang="en-PH" sz="1900" b="1" dirty="0" err="1"/>
              <a:t>sa</a:t>
            </a:r>
            <a:r>
              <a:rPr lang="en-PH" sz="1900" b="1" dirty="0"/>
              <a:t> </a:t>
            </a:r>
            <a:r>
              <a:rPr lang="en-PH" sz="1900" b="1" dirty="0" err="1"/>
              <a:t>arkeolohiya</a:t>
            </a:r>
            <a:r>
              <a:rPr lang="en-PH" sz="1900" b="1" dirty="0"/>
              <a:t> </a:t>
            </a:r>
            <a:r>
              <a:rPr lang="en-PH" sz="1900" b="1" dirty="0" err="1"/>
              <a:t>nagpamatuod</a:t>
            </a:r>
            <a:r>
              <a:rPr lang="en-PH" sz="1900" b="1" dirty="0"/>
              <a:t> </a:t>
            </a:r>
            <a:r>
              <a:rPr lang="en-PH" sz="1900" b="1" dirty="0" err="1"/>
              <a:t>nga</a:t>
            </a:r>
            <a:r>
              <a:rPr lang="en-PH" sz="1900" b="1" dirty="0"/>
              <a:t> ang </a:t>
            </a:r>
            <a:r>
              <a:rPr lang="en-PH" sz="1900" b="1" dirty="0" err="1"/>
              <a:t>relihiyon</a:t>
            </a:r>
            <a:r>
              <a:rPr lang="en-PH" sz="1900" b="1" dirty="0"/>
              <a:t> </a:t>
            </a:r>
            <a:r>
              <a:rPr lang="en-PH" sz="1900" b="1" dirty="0" err="1"/>
              <a:t>sa</a:t>
            </a:r>
            <a:r>
              <a:rPr lang="en-PH" sz="1900" b="1" dirty="0"/>
              <a:t> Canaan </a:t>
            </a:r>
            <a:r>
              <a:rPr lang="en-PH" sz="1900" b="1" dirty="0" err="1"/>
              <a:t>mao</a:t>
            </a:r>
            <a:r>
              <a:rPr lang="en-PH" sz="1900" b="1" dirty="0"/>
              <a:t> </a:t>
            </a:r>
            <a:r>
              <a:rPr lang="en-PH" sz="1900" b="1" dirty="0" err="1"/>
              <a:t>gyud</a:t>
            </a:r>
            <a:r>
              <a:rPr lang="en-PH" sz="1900" b="1" dirty="0"/>
              <a:t> ang </a:t>
            </a:r>
            <a:r>
              <a:rPr lang="en-PH" sz="1900" b="1" dirty="0" err="1"/>
              <a:t>gisulti</a:t>
            </a:r>
            <a:r>
              <a:rPr lang="en-PH" sz="1900" b="1" dirty="0"/>
              <a:t> </a:t>
            </a:r>
            <a:r>
              <a:rPr lang="en-PH" sz="1900" b="1" dirty="0" err="1"/>
              <a:t>sa</a:t>
            </a:r>
            <a:r>
              <a:rPr lang="en-PH" sz="1900" b="1" dirty="0"/>
              <a:t> </a:t>
            </a:r>
            <a:r>
              <a:rPr lang="en-PH" sz="1900" b="1" dirty="0" err="1"/>
              <a:t>Biblia:panglapa</a:t>
            </a:r>
            <a:r>
              <a:rPr lang="en-PH" sz="1900" b="1" dirty="0"/>
              <a:t> (sorcery), </a:t>
            </a:r>
            <a:r>
              <a:rPr lang="en-PH" sz="1900" b="1" dirty="0" err="1"/>
              <a:t>pagpanghupong</a:t>
            </a:r>
            <a:r>
              <a:rPr lang="en-PH" sz="1900" b="1" dirty="0"/>
              <a:t> (divination), </a:t>
            </a:r>
            <a:r>
              <a:rPr lang="en-PH" sz="1900" b="1" dirty="0" err="1"/>
              <a:t>pakigkomunikar</a:t>
            </a:r>
            <a:r>
              <a:rPr lang="en-PH" sz="1900" b="1" dirty="0"/>
              <a:t> </a:t>
            </a:r>
            <a:r>
              <a:rPr lang="en-PH" sz="1900" b="1" dirty="0" err="1"/>
              <a:t>sa</a:t>
            </a:r>
            <a:r>
              <a:rPr lang="en-PH" sz="1900" b="1" dirty="0"/>
              <a:t> </a:t>
            </a:r>
            <a:r>
              <a:rPr lang="en-PH" sz="1900" b="1" dirty="0" err="1"/>
              <a:t>mga</a:t>
            </a:r>
            <a:r>
              <a:rPr lang="en-PH" sz="1900" b="1" dirty="0"/>
              <a:t> </a:t>
            </a:r>
            <a:r>
              <a:rPr lang="en-PH" sz="1900" b="1" dirty="0" err="1"/>
              <a:t>patay</a:t>
            </a:r>
            <a:r>
              <a:rPr lang="en-PH" sz="1900" b="1" dirty="0"/>
              <a:t>, </a:t>
            </a:r>
            <a:r>
              <a:rPr lang="en-PH" sz="1900" b="1" dirty="0" err="1"/>
              <a:t>espiritismo</a:t>
            </a:r>
            <a:r>
              <a:rPr lang="en-PH" sz="1900" b="1" dirty="0"/>
              <a:t>, ug </a:t>
            </a:r>
            <a:r>
              <a:rPr lang="en-PH" sz="1900" b="1" dirty="0" err="1"/>
              <a:t>paghalad</a:t>
            </a:r>
            <a:r>
              <a:rPr lang="en-PH" sz="1900" b="1" dirty="0"/>
              <a:t> </a:t>
            </a:r>
            <a:r>
              <a:rPr lang="en-PH" sz="1900" b="1" dirty="0" err="1"/>
              <a:t>og</a:t>
            </a:r>
            <a:r>
              <a:rPr lang="en-PH" sz="1900" b="1" dirty="0"/>
              <a:t> </a:t>
            </a:r>
            <a:r>
              <a:rPr lang="en-PH" sz="1900" b="1" dirty="0" err="1"/>
              <a:t>bata</a:t>
            </a:r>
            <a:r>
              <a:rPr lang="en-PH" sz="1900" b="1" dirty="0"/>
              <a:t>!(</a:t>
            </a:r>
            <a:r>
              <a:rPr lang="en-PH" sz="1900" b="1" dirty="0" err="1"/>
              <a:t>Deuteronomio</a:t>
            </a:r>
            <a:r>
              <a:rPr lang="en-PH" sz="1900" b="1" dirty="0"/>
              <a:t> 18:9–12)</a:t>
            </a:r>
            <a:endParaRPr lang="en" sz="1900" b="1" dirty="0"/>
          </a:p>
        </p:txBody>
      </p:sp>
      <p:pic>
        <p:nvPicPr>
          <p:cNvPr id="8" name="Imagen 7" descr="Imagen que contiene interior, tabla, edificio, florero&#10;&#10;El contenido generado por IA puede ser incorrecto.">
            <a:extLst>
              <a:ext uri="{FF2B5EF4-FFF2-40B4-BE49-F238E27FC236}">
                <a16:creationId xmlns:a16="http://schemas.microsoft.com/office/drawing/2014/main" id="{3382B556-94BA-53C5-6310-B3023F154EC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739" y="1453872"/>
            <a:ext cx="2481072" cy="2919984"/>
          </a:xfrm>
          <a:prstGeom prst="rect">
            <a:avLst/>
          </a:prstGeom>
          <a:ln w="88900" cap="sq" cmpd="thickThin">
            <a:solidFill>
              <a:srgbClr val="9F4726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" name="Imagen 9" descr="Un grupo de personas en un escenario&#10;&#10;El contenido generado por IA puede ser incorrecto.">
            <a:extLst>
              <a:ext uri="{FF2B5EF4-FFF2-40B4-BE49-F238E27FC236}">
                <a16:creationId xmlns:a16="http://schemas.microsoft.com/office/drawing/2014/main" id="{F07916F7-0220-A106-84A0-29336FE5A5A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155856" y="4225490"/>
            <a:ext cx="4838403" cy="2366489"/>
          </a:xfrm>
          <a:prstGeom prst="rect">
            <a:avLst/>
          </a:prstGeom>
          <a:ln w="88900" cap="sq" cmpd="thickThin">
            <a:solidFill>
              <a:schemeClr val="bg2">
                <a:lumMod val="40000"/>
                <a:lumOff val="6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451F0456-8156-1CB9-869C-4CCE5A16F5FF}"/>
              </a:ext>
            </a:extLst>
          </p:cNvPr>
          <p:cNvSpPr txBox="1"/>
          <p:nvPr/>
        </p:nvSpPr>
        <p:spPr>
          <a:xfrm>
            <a:off x="2800347" y="3846789"/>
            <a:ext cx="4389725" cy="30162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PH" sz="1900" b="1" dirty="0"/>
              <a:t>Sa </a:t>
            </a:r>
            <a:r>
              <a:rPr lang="en-PH" sz="1900" b="1" dirty="0" err="1"/>
              <a:t>katapusan</a:t>
            </a:r>
            <a:r>
              <a:rPr lang="en-PH" sz="1900" b="1" dirty="0"/>
              <a:t>, </a:t>
            </a:r>
            <a:r>
              <a:rPr lang="en-PH" sz="1900" b="1" dirty="0" err="1"/>
              <a:t>kini</a:t>
            </a:r>
            <a:r>
              <a:rPr lang="en-PH" sz="1900" b="1" dirty="0"/>
              <a:t> </a:t>
            </a:r>
            <a:r>
              <a:rPr lang="en-PH" sz="1900" b="1" dirty="0" err="1"/>
              <a:t>nga</a:t>
            </a:r>
            <a:r>
              <a:rPr lang="en-PH" sz="1900" b="1" dirty="0"/>
              <a:t> </a:t>
            </a:r>
            <a:r>
              <a:rPr lang="en-PH" sz="1900" b="1" dirty="0" err="1"/>
              <a:t>mga</a:t>
            </a:r>
            <a:r>
              <a:rPr lang="en-PH" sz="1900" b="1" dirty="0"/>
              <a:t> </a:t>
            </a:r>
            <a:r>
              <a:rPr lang="en-PH" sz="1900" b="1" dirty="0" err="1"/>
              <a:t>makahugaw</a:t>
            </a:r>
            <a:r>
              <a:rPr lang="en-PH" sz="1900" b="1" dirty="0"/>
              <a:t> </a:t>
            </a:r>
            <a:r>
              <a:rPr lang="en-PH" sz="1900" b="1" dirty="0" err="1"/>
              <a:t>nga</a:t>
            </a:r>
            <a:r>
              <a:rPr lang="en-PH" sz="1900" b="1" dirty="0"/>
              <a:t> </a:t>
            </a:r>
            <a:r>
              <a:rPr lang="en-PH" sz="1900" b="1" dirty="0" err="1"/>
              <a:t>ritwal</a:t>
            </a:r>
            <a:r>
              <a:rPr lang="en-PH" sz="1900" b="1" dirty="0"/>
              <a:t> </a:t>
            </a:r>
            <a:r>
              <a:rPr lang="en-PH" sz="1900" b="1" dirty="0" err="1"/>
              <a:t>nga</a:t>
            </a:r>
            <a:r>
              <a:rPr lang="en-PH" sz="1900" b="1" dirty="0"/>
              <a:t> </a:t>
            </a:r>
            <a:r>
              <a:rPr lang="en-PH" sz="1900" b="1" dirty="0" err="1"/>
              <a:t>nagpaubos</a:t>
            </a:r>
            <a:r>
              <a:rPr lang="en-PH" sz="1900" b="1" dirty="0"/>
              <a:t> </a:t>
            </a:r>
            <a:r>
              <a:rPr lang="en-PH" sz="1900" b="1" dirty="0" err="1"/>
              <a:t>sa</a:t>
            </a:r>
            <a:r>
              <a:rPr lang="en-PH" sz="1900" b="1" dirty="0"/>
              <a:t> </a:t>
            </a:r>
            <a:r>
              <a:rPr lang="en-PH" sz="1900" b="1" dirty="0" err="1"/>
              <a:t>moralidad</a:t>
            </a:r>
            <a:r>
              <a:rPr lang="en-PH" sz="1900" b="1" dirty="0"/>
              <a:t> </a:t>
            </a:r>
            <a:r>
              <a:rPr lang="en-PH" sz="1900" b="1" dirty="0" err="1"/>
              <a:t>sa</a:t>
            </a:r>
            <a:r>
              <a:rPr lang="en-PH" sz="1900" b="1" dirty="0"/>
              <a:t> </a:t>
            </a:r>
            <a:r>
              <a:rPr lang="en-PH" sz="1900" b="1" dirty="0" err="1"/>
              <a:t>katawhan</a:t>
            </a:r>
            <a:r>
              <a:rPr lang="en-PH" sz="1900" b="1" dirty="0"/>
              <a:t> ug </a:t>
            </a:r>
            <a:r>
              <a:rPr lang="en-PH" sz="1900" b="1" dirty="0" err="1"/>
              <a:t>nagpalambo</a:t>
            </a:r>
            <a:r>
              <a:rPr lang="en-PH" sz="1900" b="1" dirty="0"/>
              <a:t> </a:t>
            </a:r>
            <a:r>
              <a:rPr lang="en-PH" sz="1900" b="1" dirty="0" err="1"/>
              <a:t>sa</a:t>
            </a:r>
            <a:r>
              <a:rPr lang="en-PH" sz="1900" b="1" dirty="0"/>
              <a:t> </a:t>
            </a:r>
            <a:r>
              <a:rPr lang="en-PH" sz="1900" b="1" dirty="0" err="1"/>
              <a:t>tanang</a:t>
            </a:r>
            <a:r>
              <a:rPr lang="en-PH" sz="1900" b="1" dirty="0"/>
              <a:t> </a:t>
            </a:r>
            <a:r>
              <a:rPr lang="en-PH" sz="1900" b="1" dirty="0" err="1"/>
              <a:t>matang</a:t>
            </a:r>
            <a:r>
              <a:rPr lang="en-PH" sz="1900" b="1" dirty="0"/>
              <a:t> </a:t>
            </a:r>
            <a:r>
              <a:rPr lang="en-PH" sz="1900" b="1" dirty="0" err="1"/>
              <a:t>sa</a:t>
            </a:r>
            <a:r>
              <a:rPr lang="en-PH" sz="1900" b="1" dirty="0"/>
              <a:t> </a:t>
            </a:r>
            <a:r>
              <a:rPr lang="en-PH" sz="1900" b="1" dirty="0" err="1"/>
              <a:t>bisyo</a:t>
            </a:r>
            <a:r>
              <a:rPr lang="en-PH" sz="1900" b="1" dirty="0"/>
              <a:t>, </a:t>
            </a:r>
            <a:r>
              <a:rPr lang="en-PH" sz="1900" b="1" dirty="0" err="1"/>
              <a:t>kinahanglan</a:t>
            </a:r>
            <a:r>
              <a:rPr lang="en-PH" sz="1900" b="1" dirty="0"/>
              <a:t> </a:t>
            </a:r>
            <a:r>
              <a:rPr lang="en-PH" sz="1900" b="1" dirty="0" err="1"/>
              <a:t>nga</a:t>
            </a:r>
            <a:r>
              <a:rPr lang="en-PH" sz="1900" b="1" dirty="0"/>
              <a:t> </a:t>
            </a:r>
            <a:r>
              <a:rPr lang="en-PH" sz="1900" b="1" dirty="0" err="1"/>
              <a:t>tapuson.Ang</a:t>
            </a:r>
            <a:r>
              <a:rPr lang="en-PH" sz="1900" b="1" dirty="0"/>
              <a:t> </a:t>
            </a:r>
            <a:r>
              <a:rPr lang="en-PH" sz="1900" b="1" dirty="0" err="1"/>
              <a:t>pagpanimalos</a:t>
            </a:r>
            <a:r>
              <a:rPr lang="en-PH" sz="1900" b="1" dirty="0"/>
              <a:t> </a:t>
            </a:r>
            <a:r>
              <a:rPr lang="en-PH" sz="1900" b="1" dirty="0" err="1"/>
              <a:t>batok</a:t>
            </a:r>
            <a:r>
              <a:rPr lang="en-PH" sz="1900" b="1" dirty="0"/>
              <a:t> </a:t>
            </a:r>
            <a:r>
              <a:rPr lang="en-PH" sz="1900" b="1" dirty="0" err="1"/>
              <a:t>sa</a:t>
            </a:r>
            <a:r>
              <a:rPr lang="en-PH" sz="1900" b="1" dirty="0"/>
              <a:t> </a:t>
            </a:r>
            <a:r>
              <a:rPr lang="en-PH" sz="1900" b="1" dirty="0" err="1"/>
              <a:t>mga</a:t>
            </a:r>
            <a:r>
              <a:rPr lang="en-PH" sz="1900" b="1" dirty="0"/>
              <a:t> </a:t>
            </a:r>
            <a:r>
              <a:rPr lang="en-PH" sz="1900" b="1" dirty="0" err="1"/>
              <a:t>Canaanhanon</a:t>
            </a:r>
            <a:r>
              <a:rPr lang="en-PH" sz="1900" b="1" dirty="0"/>
              <a:t> </a:t>
            </a:r>
            <a:r>
              <a:rPr lang="en-PH" sz="1900" b="1" dirty="0" err="1"/>
              <a:t>makatabang</a:t>
            </a:r>
            <a:r>
              <a:rPr lang="en-PH" sz="1900" b="1" dirty="0"/>
              <a:t> </a:t>
            </a:r>
            <a:r>
              <a:rPr lang="en-PH" sz="1900" b="1" dirty="0" err="1"/>
              <a:t>aron</a:t>
            </a:r>
            <a:r>
              <a:rPr lang="en-PH" sz="1900" b="1" dirty="0"/>
              <a:t> </a:t>
            </a:r>
            <a:r>
              <a:rPr lang="en-PH" sz="1900" b="1" dirty="0" err="1"/>
              <a:t>mapugngan</a:t>
            </a:r>
            <a:r>
              <a:rPr lang="en-PH" sz="1900" b="1" dirty="0"/>
              <a:t> — </a:t>
            </a:r>
            <a:r>
              <a:rPr lang="en-PH" sz="1900" b="1" dirty="0" err="1"/>
              <a:t>bisan</a:t>
            </a:r>
            <a:r>
              <a:rPr lang="en-PH" sz="1900" b="1" dirty="0"/>
              <a:t> </a:t>
            </a:r>
            <a:r>
              <a:rPr lang="en-PH" sz="1900" b="1" dirty="0" err="1"/>
              <a:t>sa</a:t>
            </a:r>
            <a:r>
              <a:rPr lang="en-PH" sz="1900" b="1" dirty="0"/>
              <a:t> </a:t>
            </a:r>
            <a:r>
              <a:rPr lang="en-PH" sz="1900" b="1" dirty="0" err="1"/>
              <a:t>mubo</a:t>
            </a:r>
            <a:r>
              <a:rPr lang="en-PH" sz="1900" b="1" dirty="0"/>
              <a:t> </a:t>
            </a:r>
            <a:r>
              <a:rPr lang="en-PH" sz="1900" b="1" dirty="0" err="1"/>
              <a:t>nga</a:t>
            </a:r>
            <a:r>
              <a:rPr lang="en-PH" sz="1900" b="1" dirty="0"/>
              <a:t> </a:t>
            </a:r>
            <a:r>
              <a:rPr lang="en-PH" sz="1900" b="1" dirty="0" err="1"/>
              <a:t>panahon</a:t>
            </a:r>
            <a:r>
              <a:rPr lang="en-PH" sz="1900" b="1" dirty="0"/>
              <a:t> — ang moral </a:t>
            </a:r>
            <a:r>
              <a:rPr lang="en-PH" sz="1900" b="1" dirty="0" err="1"/>
              <a:t>nga</a:t>
            </a:r>
            <a:r>
              <a:rPr lang="en-PH" sz="1900" b="1" dirty="0"/>
              <a:t> </a:t>
            </a:r>
            <a:r>
              <a:rPr lang="en-PH" sz="1900" b="1" dirty="0" err="1"/>
              <a:t>pagkaguba</a:t>
            </a:r>
            <a:r>
              <a:rPr lang="en-PH" sz="1900" b="1" dirty="0"/>
              <a:t> </a:t>
            </a:r>
            <a:r>
              <a:rPr lang="en-PH" sz="1900" b="1" dirty="0" err="1"/>
              <a:t>sa</a:t>
            </a:r>
            <a:r>
              <a:rPr lang="en-PH" sz="1900" b="1" dirty="0"/>
              <a:t> </a:t>
            </a:r>
            <a:r>
              <a:rPr lang="en-PH" sz="1900" b="1" dirty="0" err="1"/>
              <a:t>katawhan</a:t>
            </a:r>
            <a:r>
              <a:rPr lang="en-PH" sz="1900" b="1" dirty="0"/>
              <a:t>.</a:t>
            </a:r>
            <a:endParaRPr lang="en" sz="1900" b="1" dirty="0"/>
          </a:p>
        </p:txBody>
      </p:sp>
      <p:pic>
        <p:nvPicPr>
          <p:cNvPr id="14" name="Imagen 13" descr="Mapa&#10;&#10;El contenido generado por IA puede ser incorrecto.">
            <a:extLst>
              <a:ext uri="{FF2B5EF4-FFF2-40B4-BE49-F238E27FC236}">
                <a16:creationId xmlns:a16="http://schemas.microsoft.com/office/drawing/2014/main" id="{0FC1CFBA-5BE0-9280-D9A1-DD111B0CA60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97739" y="4591050"/>
            <a:ext cx="2481072" cy="2076450"/>
          </a:xfrm>
          <a:prstGeom prst="rect">
            <a:avLst/>
          </a:prstGeom>
          <a:ln w="38100" cap="sq">
            <a:solidFill>
              <a:schemeClr val="accent4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6A92BA91-94B6-F88F-2B13-E0A560DC5ACD}"/>
              </a:ext>
            </a:extLst>
          </p:cNvPr>
          <p:cNvSpPr txBox="1"/>
          <p:nvPr/>
        </p:nvSpPr>
        <p:spPr>
          <a:xfrm>
            <a:off x="2800347" y="3246584"/>
            <a:ext cx="9193912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PH" sz="1900" b="1" dirty="0" err="1"/>
              <a:t>Bisan</a:t>
            </a:r>
            <a:r>
              <a:rPr lang="en-PH" sz="1900" b="1" dirty="0"/>
              <a:t> pa </a:t>
            </a:r>
            <a:r>
              <a:rPr lang="en-PH" sz="1900" b="1" dirty="0" err="1"/>
              <a:t>nga</a:t>
            </a:r>
            <a:r>
              <a:rPr lang="en-PH" sz="1900" b="1" dirty="0"/>
              <a:t> </a:t>
            </a:r>
            <a:r>
              <a:rPr lang="en-PH" sz="1900" b="1" dirty="0" err="1"/>
              <a:t>kining</a:t>
            </a:r>
            <a:r>
              <a:rPr lang="en-PH" sz="1900" b="1" dirty="0"/>
              <a:t> </a:t>
            </a:r>
            <a:r>
              <a:rPr lang="en-PH" sz="1900" b="1" dirty="0" err="1"/>
              <a:t>mga</a:t>
            </a:r>
            <a:r>
              <a:rPr lang="en-PH" sz="1900" b="1" dirty="0"/>
              <a:t> </a:t>
            </a:r>
            <a:r>
              <a:rPr lang="en-PH" sz="1900" b="1" dirty="0" err="1"/>
              <a:t>binuhatan</a:t>
            </a:r>
            <a:r>
              <a:rPr lang="en-PH" sz="1900" b="1" dirty="0"/>
              <a:t> </a:t>
            </a:r>
            <a:r>
              <a:rPr lang="en-PH" sz="1900" b="1" dirty="0" err="1"/>
              <a:t>kasagaran</a:t>
            </a:r>
            <a:r>
              <a:rPr lang="en-PH" sz="1900" b="1" dirty="0"/>
              <a:t> </a:t>
            </a:r>
            <a:r>
              <a:rPr lang="en-PH" sz="1900" b="1" dirty="0" err="1"/>
              <a:t>na</a:t>
            </a:r>
            <a:r>
              <a:rPr lang="en-PH" sz="1900" b="1" dirty="0"/>
              <a:t> </a:t>
            </a:r>
            <a:r>
              <a:rPr lang="en-PH" sz="1900" b="1" dirty="0" err="1"/>
              <a:t>sa</a:t>
            </a:r>
            <a:r>
              <a:rPr lang="en-PH" sz="1900" b="1" dirty="0"/>
              <a:t> </a:t>
            </a:r>
            <a:r>
              <a:rPr lang="en-PH" sz="1900" b="1" dirty="0" err="1"/>
              <a:t>panahon</a:t>
            </a:r>
            <a:r>
              <a:rPr lang="en-PH" sz="1900" b="1" dirty="0"/>
              <a:t> </a:t>
            </a:r>
            <a:r>
              <a:rPr lang="en-PH" sz="1900" b="1" dirty="0" err="1"/>
              <a:t>ni</a:t>
            </a:r>
            <a:r>
              <a:rPr lang="en-PH" sz="1900" b="1" dirty="0"/>
              <a:t> Abraham, </a:t>
            </a:r>
            <a:r>
              <a:rPr lang="en-PH" sz="1900" b="1" dirty="0" err="1"/>
              <a:t>gihatagan</a:t>
            </a:r>
            <a:r>
              <a:rPr lang="en-PH" sz="1900" b="1" dirty="0"/>
              <a:t> pa </a:t>
            </a:r>
            <a:r>
              <a:rPr lang="en-PH" sz="1900" b="1" dirty="0" err="1"/>
              <a:t>sila</a:t>
            </a:r>
            <a:r>
              <a:rPr lang="en-PH" sz="1900" b="1" dirty="0"/>
              <a:t> </a:t>
            </a:r>
            <a:r>
              <a:rPr lang="en-PH" sz="1900" b="1" dirty="0" err="1"/>
              <a:t>sa</a:t>
            </a:r>
            <a:r>
              <a:rPr lang="en-PH" sz="1900" b="1" dirty="0"/>
              <a:t> Dios </a:t>
            </a:r>
            <a:r>
              <a:rPr lang="en-PH" sz="1900" b="1" dirty="0" err="1"/>
              <a:t>og</a:t>
            </a:r>
            <a:r>
              <a:rPr lang="en-PH" sz="1900" b="1" dirty="0"/>
              <a:t> </a:t>
            </a:r>
            <a:r>
              <a:rPr lang="en-PH" sz="1900" b="1" dirty="0" err="1"/>
              <a:t>labaw</a:t>
            </a:r>
            <a:r>
              <a:rPr lang="en-PH" sz="1900" b="1" dirty="0"/>
              <a:t> pa </a:t>
            </a:r>
            <a:r>
              <a:rPr lang="en-PH" sz="1900" b="1" dirty="0" err="1"/>
              <a:t>sa</a:t>
            </a:r>
            <a:r>
              <a:rPr lang="en-PH" sz="1900" b="1" dirty="0"/>
              <a:t> 400 ka </a:t>
            </a:r>
            <a:r>
              <a:rPr lang="en-PH" sz="1900" b="1" dirty="0" err="1"/>
              <a:t>tuig</a:t>
            </a:r>
            <a:r>
              <a:rPr lang="en-PH" sz="1900" b="1" dirty="0"/>
              <a:t> </a:t>
            </a:r>
            <a:r>
              <a:rPr lang="en-PH" sz="1900" b="1" dirty="0" err="1"/>
              <a:t>aron</a:t>
            </a:r>
            <a:r>
              <a:rPr lang="en-PH" sz="1900" b="1" dirty="0"/>
              <a:t> </a:t>
            </a:r>
            <a:r>
              <a:rPr lang="en-PH" sz="1900" b="1" dirty="0" err="1"/>
              <a:t>maghinulsol</a:t>
            </a:r>
            <a:r>
              <a:rPr lang="en-PH" sz="1900" b="1" dirty="0"/>
              <a:t> ug </a:t>
            </a:r>
            <a:r>
              <a:rPr lang="en-PH" sz="1900" b="1" dirty="0" err="1"/>
              <a:t>mausab</a:t>
            </a:r>
            <a:r>
              <a:rPr lang="en-PH" sz="1900" b="1" dirty="0"/>
              <a:t>.</a:t>
            </a:r>
            <a:endParaRPr lang="en" sz="1900" b="1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28446076-8980-220A-0F74-D910EF5BE49F}"/>
              </a:ext>
            </a:extLst>
          </p:cNvPr>
          <p:cNvSpPr txBox="1"/>
          <p:nvPr/>
        </p:nvSpPr>
        <p:spPr>
          <a:xfrm>
            <a:off x="2795309" y="2381085"/>
            <a:ext cx="8721093" cy="9694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PH" sz="1900" b="1" dirty="0"/>
              <a:t>Ang </a:t>
            </a:r>
            <a:r>
              <a:rPr lang="en-PH" sz="1900" b="1" dirty="0" err="1"/>
              <a:t>ilang</a:t>
            </a:r>
            <a:r>
              <a:rPr lang="en-PH" sz="1900" b="1" dirty="0"/>
              <a:t> </a:t>
            </a:r>
            <a:r>
              <a:rPr lang="en-PH" sz="1900" b="1" dirty="0" err="1"/>
              <a:t>mga</a:t>
            </a:r>
            <a:r>
              <a:rPr lang="en-PH" sz="1900" b="1" dirty="0"/>
              <a:t> </a:t>
            </a:r>
            <a:r>
              <a:rPr lang="en-PH" sz="1900" b="1" dirty="0" err="1"/>
              <a:t>ritwal</a:t>
            </a:r>
            <a:r>
              <a:rPr lang="en-PH" sz="1900" b="1" dirty="0"/>
              <a:t> </a:t>
            </a:r>
            <a:r>
              <a:rPr lang="en-PH" sz="1900" b="1" dirty="0" err="1"/>
              <a:t>apil</a:t>
            </a:r>
            <a:r>
              <a:rPr lang="en-PH" sz="1900" b="1" dirty="0"/>
              <a:t> </a:t>
            </a:r>
            <a:r>
              <a:rPr lang="en-PH" sz="1900" b="1" dirty="0" err="1"/>
              <a:t>usab</a:t>
            </a:r>
            <a:r>
              <a:rPr lang="en-PH" sz="1900" b="1" dirty="0"/>
              <a:t> ang </a:t>
            </a:r>
            <a:r>
              <a:rPr lang="en-PH" sz="1900" b="1" dirty="0" err="1"/>
              <a:t>ginatawag</a:t>
            </a:r>
            <a:r>
              <a:rPr lang="en-PH" sz="1900" b="1" dirty="0"/>
              <a:t> </a:t>
            </a:r>
            <a:r>
              <a:rPr lang="en-PH" sz="1900" b="1" dirty="0" err="1"/>
              <a:t>nga</a:t>
            </a:r>
            <a:r>
              <a:rPr lang="en-PH" sz="1900" b="1" dirty="0"/>
              <a:t> “</a:t>
            </a:r>
            <a:r>
              <a:rPr lang="en-PH" sz="1900" b="1" dirty="0" err="1"/>
              <a:t>balaang</a:t>
            </a:r>
            <a:r>
              <a:rPr lang="en-PH" sz="1900" b="1" dirty="0"/>
              <a:t> </a:t>
            </a:r>
            <a:r>
              <a:rPr lang="en-PH" sz="1900" b="1" dirty="0" err="1"/>
              <a:t>prostitusyon</a:t>
            </a:r>
            <a:r>
              <a:rPr lang="en-PH" sz="1900" b="1" dirty="0"/>
              <a:t>” — </a:t>
            </a:r>
            <a:r>
              <a:rPr lang="en-PH" sz="1900" b="1" dirty="0" err="1"/>
              <a:t>nga</a:t>
            </a:r>
            <a:r>
              <a:rPr lang="en-PH" sz="1900" b="1" dirty="0"/>
              <a:t> halos </a:t>
            </a:r>
            <a:r>
              <a:rPr lang="en-PH" sz="1900" b="1" dirty="0" err="1"/>
              <a:t>walay</a:t>
            </a:r>
            <a:r>
              <a:rPr lang="en-PH" sz="1900" b="1" dirty="0"/>
              <a:t> </a:t>
            </a:r>
            <a:r>
              <a:rPr lang="en-PH" sz="1900" b="1" dirty="0" err="1"/>
              <a:t>kalabutan</a:t>
            </a:r>
            <a:r>
              <a:rPr lang="en-PH" sz="1900" b="1" dirty="0"/>
              <a:t> </a:t>
            </a:r>
            <a:r>
              <a:rPr lang="en-PH" sz="1900" b="1" dirty="0" err="1"/>
              <a:t>sa</a:t>
            </a:r>
            <a:r>
              <a:rPr lang="en-PH" sz="1900" b="1" dirty="0"/>
              <a:t> </a:t>
            </a:r>
            <a:r>
              <a:rPr lang="en-PH" sz="1900" b="1" dirty="0" err="1"/>
              <a:t>pagkabalaan</a:t>
            </a:r>
            <a:r>
              <a:rPr lang="en-PH" sz="1900" b="1" dirty="0"/>
              <a:t>, ug </a:t>
            </a:r>
            <a:r>
              <a:rPr lang="en-PH" sz="1900" b="1" dirty="0" err="1"/>
              <a:t>ginapraktis</a:t>
            </a:r>
            <a:r>
              <a:rPr lang="en-PH" sz="1900" b="1" dirty="0"/>
              <a:t> </a:t>
            </a:r>
            <a:r>
              <a:rPr lang="en-PH" sz="1900" b="1" dirty="0" err="1"/>
              <a:t>sa</a:t>
            </a:r>
            <a:r>
              <a:rPr lang="en-PH" sz="1900" b="1" dirty="0"/>
              <a:t> </a:t>
            </a:r>
            <a:r>
              <a:rPr lang="en-PH" sz="1900" b="1" dirty="0" err="1"/>
              <a:t>mga</a:t>
            </a:r>
            <a:r>
              <a:rPr lang="en-PH" sz="1900" b="1" dirty="0"/>
              <a:t> </a:t>
            </a:r>
            <a:r>
              <a:rPr lang="en-PH" sz="1900" b="1" dirty="0" err="1"/>
              <a:t>pari</a:t>
            </a:r>
            <a:r>
              <a:rPr lang="en-PH" sz="1900" b="1" dirty="0"/>
              <a:t> ug </a:t>
            </a:r>
            <a:r>
              <a:rPr lang="en-PH" sz="1900" b="1" dirty="0" err="1"/>
              <a:t>mga</a:t>
            </a:r>
            <a:r>
              <a:rPr lang="en-PH" sz="1900" b="1" dirty="0"/>
              <a:t> </a:t>
            </a:r>
            <a:r>
              <a:rPr lang="en-PH" sz="1900" b="1" dirty="0" err="1"/>
              <a:t>babayeng</a:t>
            </a:r>
            <a:r>
              <a:rPr lang="en-PH" sz="1900" b="1" dirty="0"/>
              <a:t> </a:t>
            </a:r>
            <a:r>
              <a:rPr lang="en-PH" sz="1900" b="1" dirty="0" err="1"/>
              <a:t>pari</a:t>
            </a:r>
            <a:r>
              <a:rPr lang="en-PH" sz="1900" b="1" dirty="0"/>
              <a:t>.</a:t>
            </a:r>
            <a:endParaRPr lang="en" sz="1900" b="1" dirty="0"/>
          </a:p>
        </p:txBody>
      </p:sp>
    </p:spTree>
    <p:extLst>
      <p:ext uri="{BB962C8B-B14F-4D97-AF65-F5344CB8AC3E}">
        <p14:creationId xmlns:p14="http://schemas.microsoft.com/office/powerpoint/2010/main" val="862463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1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2" grpId="0"/>
      <p:bldP spid="4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36B04805-8236-8BD1-3FD1-0986F90BE66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353054"/>
          </a:xfrm>
          <a:prstGeom prst="rect">
            <a:avLst/>
          </a:prstGeom>
          <a:solidFill>
            <a:schemeClr val="bg1">
              <a:alpha val="62000"/>
            </a:schemeClr>
          </a:solidFill>
          <a:ln>
            <a:noFill/>
          </a:ln>
          <a:effectLst>
            <a:outerShdw blurRad="50800" dist="38100" dir="5400000" algn="t" rotWithShape="0">
              <a:srgbClr val="C0324A">
                <a:alpha val="4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E9A6C686-8E64-640E-9879-CFD360855672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brightRoom" dir="t"/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sv-SE" sz="4400" b="1" dirty="0">
                <a:ln/>
                <a:solidFill>
                  <a:srgbClr val="118B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USA KA BUTANG SA PAGKAMATARUNG</a:t>
            </a:r>
            <a:endParaRPr lang="en" sz="4400" b="1" dirty="0">
              <a:ln/>
              <a:solidFill>
                <a:srgbClr val="118B9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263949E-1CA8-59A1-B650-D4FDC84EBD80}"/>
              </a:ext>
            </a:extLst>
          </p:cNvPr>
          <p:cNvSpPr txBox="1"/>
          <p:nvPr/>
        </p:nvSpPr>
        <p:spPr>
          <a:xfrm>
            <a:off x="0" y="683716"/>
            <a:ext cx="12192000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PH" sz="16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“Ang Dios </a:t>
            </a:r>
            <a:r>
              <a:rPr lang="en-PH" sz="1600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usa</a:t>
            </a:r>
            <a:r>
              <a:rPr lang="en-PH" sz="16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ka </a:t>
            </a:r>
            <a:r>
              <a:rPr lang="en-PH" sz="1600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matarung</a:t>
            </a:r>
            <a:r>
              <a:rPr lang="en-PH" sz="16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sz="1600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nga</a:t>
            </a:r>
            <a:r>
              <a:rPr lang="en-PH" sz="16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sz="1600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maghuhukom</a:t>
            </a:r>
            <a:r>
              <a:rPr lang="en-PH" sz="16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PH" sz="1600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usa</a:t>
            </a:r>
            <a:r>
              <a:rPr lang="en-PH" sz="16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ka Dios </a:t>
            </a:r>
            <a:r>
              <a:rPr lang="en-PH" sz="1600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nga</a:t>
            </a:r>
            <a:r>
              <a:rPr lang="en-PH" sz="16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sz="1600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nagpadayag</a:t>
            </a:r>
            <a:r>
              <a:rPr lang="en-PH" sz="16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sz="1600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sa</a:t>
            </a:r>
            <a:r>
              <a:rPr lang="en-PH" sz="16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sz="1600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Iyang</a:t>
            </a:r>
            <a:r>
              <a:rPr lang="en-PH" sz="16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sz="1600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kapungot</a:t>
            </a:r>
            <a:r>
              <a:rPr lang="en-PH" sz="16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sz="1600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matag-adlaw</a:t>
            </a:r>
            <a:r>
              <a:rPr lang="en-PH" sz="16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. Kon </a:t>
            </a:r>
            <a:r>
              <a:rPr lang="en-PH" sz="1600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dili</a:t>
            </a:r>
            <a:r>
              <a:rPr lang="en-PH" sz="16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sz="1600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Siya</a:t>
            </a:r>
            <a:r>
              <a:rPr lang="en-PH" sz="16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sz="1600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maglihok</a:t>
            </a:r>
            <a:r>
              <a:rPr lang="en-PH" sz="16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PH" sz="1600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Iya</a:t>
            </a:r>
            <a:r>
              <a:rPr lang="en-PH" sz="16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sz="1600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nga</a:t>
            </a:r>
            <a:r>
              <a:rPr lang="en-PH" sz="16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sz="1600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pangiloon</a:t>
            </a:r>
            <a:r>
              <a:rPr lang="en-PH" sz="16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ang </a:t>
            </a:r>
            <a:r>
              <a:rPr lang="en-PH" sz="1600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Iyang</a:t>
            </a:r>
            <a:r>
              <a:rPr lang="en-PH" sz="16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espada; </a:t>
            </a:r>
            <a:r>
              <a:rPr lang="en-PH" sz="1600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Iya</a:t>
            </a:r>
            <a:r>
              <a:rPr lang="en-PH" sz="16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sz="1600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nga</a:t>
            </a:r>
            <a:r>
              <a:rPr lang="en-PH" sz="16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sz="1600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ibaliko</a:t>
            </a:r>
            <a:r>
              <a:rPr lang="en-PH" sz="16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ug </a:t>
            </a:r>
            <a:r>
              <a:rPr lang="en-PH" sz="1600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igapana</a:t>
            </a:r>
            <a:r>
              <a:rPr lang="en-PH" sz="16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ang </a:t>
            </a:r>
            <a:r>
              <a:rPr lang="en-PH" sz="1600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Iyang</a:t>
            </a:r>
            <a:r>
              <a:rPr lang="en-PH" sz="16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sz="1600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pana</a:t>
            </a:r>
            <a:r>
              <a:rPr lang="en-PH" sz="16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.”(Salmo 7:11–12, NIV)</a:t>
            </a:r>
            <a:endParaRPr lang="es-ES" sz="1050" b="1" dirty="0">
              <a:solidFill>
                <a:schemeClr val="accent2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D82FB6D4-0E5F-E54D-1E10-4FF5387612FE}"/>
              </a:ext>
            </a:extLst>
          </p:cNvPr>
          <p:cNvSpPr txBox="1"/>
          <p:nvPr/>
        </p:nvSpPr>
        <p:spPr>
          <a:xfrm>
            <a:off x="123825" y="1297366"/>
            <a:ext cx="78731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PH" b="1" dirty="0"/>
              <a:t>Ang </a:t>
            </a:r>
            <a:r>
              <a:rPr lang="en-PH" b="1" dirty="0" err="1"/>
              <a:t>gugma</a:t>
            </a:r>
            <a:r>
              <a:rPr lang="en-PH" b="1" dirty="0"/>
              <a:t> ug </a:t>
            </a:r>
            <a:r>
              <a:rPr lang="en-PH" b="1" dirty="0" err="1"/>
              <a:t>pagkamatarung</a:t>
            </a:r>
            <a:r>
              <a:rPr lang="en-PH" b="1" dirty="0"/>
              <a:t> </a:t>
            </a:r>
            <a:r>
              <a:rPr lang="en-PH" b="1" dirty="0" err="1"/>
              <a:t>mao</a:t>
            </a:r>
            <a:r>
              <a:rPr lang="en-PH" b="1" dirty="0"/>
              <a:t> ang </a:t>
            </a:r>
            <a:r>
              <a:rPr lang="en-PH" b="1" dirty="0" err="1"/>
              <a:t>patukoranan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kinaiya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Dios. </a:t>
            </a:r>
            <a:r>
              <a:rPr lang="en-PH" b="1" dirty="0" err="1"/>
              <a:t>Kini</a:t>
            </a:r>
            <a:r>
              <a:rPr lang="en-PH" b="1" dirty="0"/>
              <a:t> </a:t>
            </a:r>
            <a:r>
              <a:rPr lang="en-PH" b="1" dirty="0" err="1"/>
              <a:t>nagpakita</a:t>
            </a:r>
            <a:r>
              <a:rPr lang="en-PH" b="1" dirty="0"/>
              <a:t> </a:t>
            </a:r>
            <a:r>
              <a:rPr lang="en-PH" b="1" dirty="0" err="1"/>
              <a:t>nga</a:t>
            </a:r>
            <a:r>
              <a:rPr lang="en-PH" b="1" dirty="0"/>
              <a:t> </a:t>
            </a:r>
            <a:r>
              <a:rPr lang="en-PH" b="1" dirty="0" err="1"/>
              <a:t>Siya</a:t>
            </a:r>
            <a:r>
              <a:rPr lang="en-PH" b="1" dirty="0"/>
              <a:t> </a:t>
            </a:r>
            <a:r>
              <a:rPr lang="en-PH" b="1" dirty="0" err="1"/>
              <a:t>matarung</a:t>
            </a:r>
            <a:r>
              <a:rPr lang="en-PH" b="1" dirty="0"/>
              <a:t> ug </a:t>
            </a:r>
            <a:r>
              <a:rPr lang="en-PH" b="1" dirty="0" err="1"/>
              <a:t>dili</a:t>
            </a:r>
            <a:r>
              <a:rPr lang="en-PH" b="1" dirty="0"/>
              <a:t> bias </a:t>
            </a:r>
            <a:r>
              <a:rPr lang="en-PH" b="1" dirty="0" err="1"/>
              <a:t>nga</a:t>
            </a:r>
            <a:r>
              <a:rPr lang="en-PH" b="1" dirty="0"/>
              <a:t> </a:t>
            </a:r>
            <a:r>
              <a:rPr lang="en-PH" b="1" dirty="0" err="1"/>
              <a:t>maghuhukom</a:t>
            </a:r>
            <a:r>
              <a:rPr lang="en-PH" b="1" dirty="0"/>
              <a:t>, </a:t>
            </a:r>
            <a:r>
              <a:rPr lang="en-PH" b="1" dirty="0" err="1"/>
              <a:t>nga</a:t>
            </a:r>
            <a:r>
              <a:rPr lang="en-PH" b="1" dirty="0"/>
              <a:t> </a:t>
            </a:r>
            <a:r>
              <a:rPr lang="en-PH" b="1" dirty="0" err="1"/>
              <a:t>nagapahinay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silot</a:t>
            </a:r>
            <a:r>
              <a:rPr lang="en-PH" b="1" dirty="0"/>
              <a:t> </a:t>
            </a:r>
            <a:r>
              <a:rPr lang="en-PH" b="1" dirty="0" err="1"/>
              <a:t>aron</a:t>
            </a:r>
            <a:r>
              <a:rPr lang="en-PH" b="1" dirty="0"/>
              <a:t> ang </a:t>
            </a:r>
            <a:r>
              <a:rPr lang="en-PH" b="1" dirty="0" err="1"/>
              <a:t>makasasala</a:t>
            </a:r>
            <a:r>
              <a:rPr lang="en-PH" b="1" dirty="0"/>
              <a:t> </a:t>
            </a:r>
            <a:r>
              <a:rPr lang="en-PH" b="1" dirty="0" err="1"/>
              <a:t>makabaton</a:t>
            </a:r>
            <a:r>
              <a:rPr lang="en-PH" b="1" dirty="0"/>
              <a:t> </a:t>
            </a:r>
            <a:r>
              <a:rPr lang="en-PH" b="1" dirty="0" err="1"/>
              <a:t>og</a:t>
            </a:r>
            <a:r>
              <a:rPr lang="en-PH" b="1" dirty="0"/>
              <a:t> </a:t>
            </a:r>
            <a:r>
              <a:rPr lang="en-PH" b="1" dirty="0" err="1"/>
              <a:t>panahon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paghinulsol</a:t>
            </a:r>
            <a:r>
              <a:rPr lang="en-PH" b="1" dirty="0"/>
              <a:t>; </a:t>
            </a:r>
            <a:r>
              <a:rPr lang="en-PH" b="1" dirty="0" err="1"/>
              <a:t>apan</a:t>
            </a:r>
            <a:r>
              <a:rPr lang="en-PH" b="1" dirty="0"/>
              <a:t> </a:t>
            </a:r>
            <a:r>
              <a:rPr lang="en-PH" b="1" dirty="0" err="1"/>
              <a:t>dili</a:t>
            </a:r>
            <a:r>
              <a:rPr lang="en-PH" b="1" dirty="0"/>
              <a:t> </a:t>
            </a:r>
            <a:r>
              <a:rPr lang="en-PH" b="1" dirty="0" err="1"/>
              <a:t>Siya</a:t>
            </a:r>
            <a:r>
              <a:rPr lang="en-PH" b="1" dirty="0"/>
              <a:t> </a:t>
            </a:r>
            <a:r>
              <a:rPr lang="en-PH" b="1" dirty="0" err="1"/>
              <a:t>magtugot</a:t>
            </a:r>
            <a:r>
              <a:rPr lang="en-PH" b="1" dirty="0"/>
              <a:t> </a:t>
            </a:r>
            <a:r>
              <a:rPr lang="en-PH" b="1" dirty="0" err="1"/>
              <a:t>nga</a:t>
            </a:r>
            <a:r>
              <a:rPr lang="en-PH" b="1" dirty="0"/>
              <a:t> </a:t>
            </a:r>
            <a:r>
              <a:rPr lang="en-PH" b="1" dirty="0" err="1"/>
              <a:t>magpadayon</a:t>
            </a:r>
            <a:r>
              <a:rPr lang="en-PH" b="1" dirty="0"/>
              <a:t> ang </a:t>
            </a:r>
            <a:r>
              <a:rPr lang="en-PH" b="1" dirty="0" err="1"/>
              <a:t>dautan</a:t>
            </a:r>
            <a:r>
              <a:rPr lang="en-PH" b="1" dirty="0"/>
              <a:t> </a:t>
            </a:r>
            <a:r>
              <a:rPr lang="en-PH" b="1" dirty="0" err="1"/>
              <a:t>hangtod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walay</a:t>
            </a:r>
            <a:r>
              <a:rPr lang="en-PH" b="1" dirty="0"/>
              <a:t> </a:t>
            </a:r>
            <a:r>
              <a:rPr lang="en-PH" b="1" dirty="0" err="1"/>
              <a:t>katapusan</a:t>
            </a:r>
            <a:r>
              <a:rPr lang="en-PH" b="1" dirty="0"/>
              <a:t>.</a:t>
            </a:r>
            <a:endParaRPr lang="en" b="1" dirty="0"/>
          </a:p>
        </p:txBody>
      </p:sp>
      <p:pic>
        <p:nvPicPr>
          <p:cNvPr id="4" name="Imagen 3" descr="Un dibujo de una persona con una niña&#10;&#10;El contenido generado por IA puede ser incorrecto.">
            <a:extLst>
              <a:ext uri="{FF2B5EF4-FFF2-40B4-BE49-F238E27FC236}">
                <a16:creationId xmlns:a16="http://schemas.microsoft.com/office/drawing/2014/main" id="{6C7D2DBC-5649-6364-3DFE-50F01C92D39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96995" y="1353054"/>
            <a:ext cx="4071180" cy="5404843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8" name="Imagen 7" descr="Imagen que contiene tabla, interior, parado, pastel&#10;&#10;El contenido generado por IA puede ser incorrecto.">
            <a:extLst>
              <a:ext uri="{FF2B5EF4-FFF2-40B4-BE49-F238E27FC236}">
                <a16:creationId xmlns:a16="http://schemas.microsoft.com/office/drawing/2014/main" id="{C9EF08E7-5480-7D53-3C83-034456447E6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700" y="3724471"/>
            <a:ext cx="2291557" cy="29467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14A1B4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B5E50BE7-F17E-B07B-21EA-DB1E87589D46}"/>
              </a:ext>
            </a:extLst>
          </p:cNvPr>
          <p:cNvSpPr txBox="1"/>
          <p:nvPr/>
        </p:nvSpPr>
        <p:spPr>
          <a:xfrm>
            <a:off x="2752724" y="3630428"/>
            <a:ext cx="5129971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PH" b="1" dirty="0"/>
              <a:t>Ang </a:t>
            </a:r>
            <a:r>
              <a:rPr lang="en-PH" b="1" dirty="0" err="1"/>
              <a:t>tinguha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Dios </a:t>
            </a:r>
            <a:r>
              <a:rPr lang="en-PH" b="1" dirty="0" err="1"/>
              <a:t>mao</a:t>
            </a:r>
            <a:r>
              <a:rPr lang="en-PH" b="1" dirty="0"/>
              <a:t> ang </a:t>
            </a:r>
            <a:r>
              <a:rPr lang="en-PH" b="1" dirty="0" err="1"/>
              <a:t>pagtukod</a:t>
            </a:r>
            <a:r>
              <a:rPr lang="en-PH" b="1" dirty="0"/>
              <a:t> </a:t>
            </a:r>
            <a:r>
              <a:rPr lang="en-PH" b="1" dirty="0" err="1"/>
              <a:t>og</a:t>
            </a:r>
            <a:r>
              <a:rPr lang="en-PH" b="1" dirty="0"/>
              <a:t> </a:t>
            </a:r>
            <a:r>
              <a:rPr lang="en-PH" b="1" dirty="0" err="1"/>
              <a:t>matarung</a:t>
            </a:r>
            <a:r>
              <a:rPr lang="en-PH" b="1" dirty="0"/>
              <a:t> </a:t>
            </a:r>
            <a:r>
              <a:rPr lang="en-PH" b="1" dirty="0" err="1"/>
              <a:t>nga</a:t>
            </a:r>
            <a:r>
              <a:rPr lang="en-PH" b="1" dirty="0"/>
              <a:t> </a:t>
            </a:r>
            <a:r>
              <a:rPr lang="en-PH" b="1" dirty="0" err="1"/>
              <a:t>kagamhanan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maong</a:t>
            </a:r>
            <a:r>
              <a:rPr lang="en-PH" b="1" dirty="0"/>
              <a:t> </a:t>
            </a:r>
            <a:r>
              <a:rPr lang="en-PH" b="1" dirty="0" err="1"/>
              <a:t>dapit</a:t>
            </a:r>
            <a:r>
              <a:rPr lang="en-PH" b="1" dirty="0"/>
              <a:t> — </a:t>
            </a:r>
            <a:r>
              <a:rPr lang="en-PH" b="1" dirty="0" err="1"/>
              <a:t>usa</a:t>
            </a:r>
            <a:r>
              <a:rPr lang="en-PH" b="1" dirty="0"/>
              <a:t> ka </a:t>
            </a:r>
            <a:r>
              <a:rPr lang="en-PH" b="1" dirty="0" err="1"/>
              <a:t>pananglitan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tanan</a:t>
            </a:r>
            <a:r>
              <a:rPr lang="en-PH" b="1" dirty="0"/>
              <a:t> </a:t>
            </a:r>
            <a:r>
              <a:rPr lang="en-PH" b="1" dirty="0" err="1"/>
              <a:t>nga</a:t>
            </a:r>
            <a:r>
              <a:rPr lang="en-PH" b="1" dirty="0"/>
              <a:t> </a:t>
            </a:r>
            <a:r>
              <a:rPr lang="en-PH" b="1" dirty="0" err="1"/>
              <a:t>nasud</a:t>
            </a:r>
            <a:r>
              <a:rPr lang="en-PH" b="1" dirty="0"/>
              <a:t> — </a:t>
            </a:r>
            <a:r>
              <a:rPr lang="en-PH" b="1" dirty="0" err="1"/>
              <a:t>aron</a:t>
            </a:r>
            <a:r>
              <a:rPr lang="en-PH" b="1" dirty="0"/>
              <a:t> </a:t>
            </a:r>
            <a:r>
              <a:rPr lang="en-PH" b="1" dirty="0" err="1"/>
              <a:t>sila</a:t>
            </a:r>
            <a:r>
              <a:rPr lang="en-PH" b="1" dirty="0"/>
              <a:t> </a:t>
            </a:r>
            <a:r>
              <a:rPr lang="en-PH" b="1" dirty="0" err="1"/>
              <a:t>mapadasig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pagtaas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ilang</a:t>
            </a:r>
            <a:r>
              <a:rPr lang="en-PH" b="1" dirty="0"/>
              <a:t> moral </a:t>
            </a:r>
            <a:r>
              <a:rPr lang="en-PH" b="1" dirty="0" err="1"/>
              <a:t>nga</a:t>
            </a:r>
            <a:r>
              <a:rPr lang="en-PH" b="1" dirty="0"/>
              <a:t> </a:t>
            </a:r>
            <a:r>
              <a:rPr lang="en-PH" b="1" dirty="0" err="1"/>
              <a:t>pamatasan</a:t>
            </a:r>
            <a:r>
              <a:rPr lang="en-PH" b="1" dirty="0"/>
              <a:t> ug </a:t>
            </a:r>
            <a:r>
              <a:rPr lang="en-PH" b="1" dirty="0" err="1"/>
              <a:t>makab-ot</a:t>
            </a:r>
            <a:r>
              <a:rPr lang="en-PH" b="1" dirty="0"/>
              <a:t> ang </a:t>
            </a:r>
            <a:r>
              <a:rPr lang="en-PH" b="1" dirty="0" err="1"/>
              <a:t>kahimtang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kalinaw</a:t>
            </a:r>
            <a:r>
              <a:rPr lang="en-PH" b="1" dirty="0"/>
              <a:t> ug </a:t>
            </a:r>
            <a:r>
              <a:rPr lang="en-PH" b="1" dirty="0" err="1"/>
              <a:t>pagkamatarung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tibuok</a:t>
            </a:r>
            <a:r>
              <a:rPr lang="en-PH" b="1" dirty="0"/>
              <a:t> </a:t>
            </a:r>
            <a:r>
              <a:rPr lang="en-PH" b="1" dirty="0" err="1"/>
              <a:t>kalibutan</a:t>
            </a:r>
            <a:r>
              <a:rPr lang="en-PH" b="1" dirty="0"/>
              <a:t> (</a:t>
            </a:r>
            <a:r>
              <a:rPr lang="en-PH" b="1" dirty="0" err="1"/>
              <a:t>Deuteronomio</a:t>
            </a:r>
            <a:r>
              <a:rPr lang="en-PH" b="1" dirty="0"/>
              <a:t> 4:5–6).</a:t>
            </a:r>
            <a:endParaRPr lang="en" b="1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29F6289A-A81A-3FEF-DB12-4FC4322740A1}"/>
              </a:ext>
            </a:extLst>
          </p:cNvPr>
          <p:cNvSpPr txBox="1"/>
          <p:nvPr/>
        </p:nvSpPr>
        <p:spPr>
          <a:xfrm>
            <a:off x="123825" y="2656926"/>
            <a:ext cx="777164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PH" sz="2000" b="1" dirty="0"/>
              <a:t>Ang </a:t>
            </a:r>
            <a:r>
              <a:rPr lang="en-PH" sz="2000" b="1" dirty="0" err="1"/>
              <a:t>gubat</a:t>
            </a:r>
            <a:r>
              <a:rPr lang="en-PH" sz="2000" b="1" dirty="0"/>
              <a:t> </a:t>
            </a:r>
            <a:r>
              <a:rPr lang="en-PH" sz="2000" b="1" dirty="0" err="1"/>
              <a:t>aron</a:t>
            </a:r>
            <a:r>
              <a:rPr lang="en-PH" sz="2000" b="1" dirty="0"/>
              <a:t> </a:t>
            </a:r>
            <a:r>
              <a:rPr lang="en-PH" sz="2000" b="1" dirty="0" err="1"/>
              <a:t>makabihag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Canaan </a:t>
            </a:r>
            <a:r>
              <a:rPr lang="en-PH" sz="2000" b="1" dirty="0" err="1"/>
              <a:t>wala</a:t>
            </a:r>
            <a:r>
              <a:rPr lang="en-PH" sz="2000" b="1" dirty="0"/>
              <a:t> </a:t>
            </a:r>
            <a:r>
              <a:rPr lang="en-PH" sz="2000" b="1" dirty="0" err="1"/>
              <a:t>tungod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kagahum</a:t>
            </a:r>
            <a:r>
              <a:rPr lang="en-PH" sz="2000" b="1" dirty="0"/>
              <a:t> o </a:t>
            </a:r>
            <a:r>
              <a:rPr lang="en-PH" sz="2000" b="1" dirty="0" err="1"/>
              <a:t>imperyalismo</a:t>
            </a:r>
            <a:r>
              <a:rPr lang="en-PH" sz="2000" b="1" dirty="0"/>
              <a:t>, </a:t>
            </a:r>
            <a:r>
              <a:rPr lang="en-PH" sz="2000" b="1" dirty="0" err="1"/>
              <a:t>apan</a:t>
            </a:r>
            <a:r>
              <a:rPr lang="en-PH" sz="2000" b="1" dirty="0"/>
              <a:t> </a:t>
            </a:r>
            <a:r>
              <a:rPr lang="en-PH" sz="2000" b="1" dirty="0" err="1"/>
              <a:t>tungod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sugo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Dios </a:t>
            </a:r>
            <a:r>
              <a:rPr lang="en-PH" sz="2000" b="1" dirty="0" err="1"/>
              <a:t>aron</a:t>
            </a:r>
            <a:r>
              <a:rPr lang="en-PH" sz="2000" b="1" dirty="0"/>
              <a:t> </a:t>
            </a:r>
            <a:r>
              <a:rPr lang="en-PH" sz="2000" b="1" dirty="0" err="1"/>
              <a:t>ipatuman</a:t>
            </a:r>
            <a:r>
              <a:rPr lang="en-PH" sz="2000" b="1" dirty="0"/>
              <a:t> ang </a:t>
            </a:r>
            <a:r>
              <a:rPr lang="en-PH" sz="2000" b="1" dirty="0" err="1"/>
              <a:t>hustisya</a:t>
            </a:r>
            <a:r>
              <a:rPr lang="en-PH" sz="2000" b="1" dirty="0"/>
              <a:t> </a:t>
            </a:r>
            <a:r>
              <a:rPr lang="en-PH" sz="2000" b="1" dirty="0" err="1"/>
              <a:t>batok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mga</a:t>
            </a:r>
            <a:r>
              <a:rPr lang="en-PH" sz="2000" b="1" dirty="0"/>
              <a:t> </a:t>
            </a:r>
            <a:r>
              <a:rPr lang="en-PH" sz="2000" b="1" dirty="0" err="1"/>
              <a:t>dautang</a:t>
            </a:r>
            <a:r>
              <a:rPr lang="en-PH" sz="2000" b="1" dirty="0"/>
              <a:t> </a:t>
            </a:r>
            <a:r>
              <a:rPr lang="en-PH" sz="2000" b="1" dirty="0" err="1"/>
              <a:t>lumulupyo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yuta</a:t>
            </a:r>
            <a:r>
              <a:rPr lang="en-PH" sz="2000" b="1" dirty="0"/>
              <a:t>.</a:t>
            </a:r>
            <a:endParaRPr lang="en" sz="2000" b="1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F1A6F8C4-FAF5-2188-37D5-A2936B75C87D}"/>
              </a:ext>
            </a:extLst>
          </p:cNvPr>
          <p:cNvSpPr txBox="1"/>
          <p:nvPr/>
        </p:nvSpPr>
        <p:spPr>
          <a:xfrm>
            <a:off x="2752724" y="5569420"/>
            <a:ext cx="514274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PH" sz="2000" b="1" dirty="0" err="1"/>
              <a:t>Ingon</a:t>
            </a:r>
            <a:r>
              <a:rPr lang="en-PH" sz="2000" b="1" dirty="0"/>
              <a:t> </a:t>
            </a:r>
            <a:r>
              <a:rPr lang="en-PH" sz="2000" b="1" dirty="0" err="1"/>
              <a:t>nga</a:t>
            </a:r>
            <a:r>
              <a:rPr lang="en-PH" sz="2000" b="1" dirty="0"/>
              <a:t> </a:t>
            </a:r>
            <a:r>
              <a:rPr lang="en-PH" sz="2000" b="1" dirty="0" err="1"/>
              <a:t>mandirigma</a:t>
            </a:r>
            <a:r>
              <a:rPr lang="en-PH" sz="2000" b="1" dirty="0"/>
              <a:t> ug </a:t>
            </a:r>
            <a:r>
              <a:rPr lang="en-PH" sz="2000" b="1" dirty="0" err="1"/>
              <a:t>maghuhukom</a:t>
            </a:r>
            <a:r>
              <a:rPr lang="en-PH" sz="2000" b="1" dirty="0"/>
              <a:t>, ang Dios </a:t>
            </a:r>
            <a:r>
              <a:rPr lang="en-PH" sz="2000" b="1" dirty="0" err="1"/>
              <a:t>matinud</a:t>
            </a:r>
            <a:r>
              <a:rPr lang="en-PH" sz="2000" b="1" dirty="0"/>
              <a:t>-anon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pagpatuman</a:t>
            </a:r>
            <a:r>
              <a:rPr lang="en-PH" sz="2000" b="1" dirty="0"/>
              <a:t>, </a:t>
            </a:r>
            <a:r>
              <a:rPr lang="en-PH" sz="2000" b="1" dirty="0" err="1"/>
              <a:t>paglig</a:t>
            </a:r>
            <a:r>
              <a:rPr lang="en-PH" sz="2000" b="1" dirty="0"/>
              <a:t>-on, ug </a:t>
            </a:r>
            <a:r>
              <a:rPr lang="en-PH" sz="2000" b="1" dirty="0" err="1"/>
              <a:t>pagtipig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balaod</a:t>
            </a:r>
            <a:r>
              <a:rPr lang="en-PH" sz="2000" b="1" dirty="0"/>
              <a:t>, </a:t>
            </a:r>
            <a:r>
              <a:rPr lang="en-PH" sz="2000" b="1" dirty="0" err="1"/>
              <a:t>nga</a:t>
            </a:r>
            <a:r>
              <a:rPr lang="en-PH" sz="2000" b="1" dirty="0"/>
              <a:t> </a:t>
            </a:r>
            <a:r>
              <a:rPr lang="en-PH" sz="2000" b="1" dirty="0" err="1"/>
              <a:t>maoy</a:t>
            </a:r>
            <a:r>
              <a:rPr lang="en-PH" sz="2000" b="1" dirty="0"/>
              <a:t> </a:t>
            </a:r>
            <a:r>
              <a:rPr lang="en-PH" sz="2000" b="1" dirty="0" err="1"/>
              <a:t>hulagway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Iyang</a:t>
            </a:r>
            <a:r>
              <a:rPr lang="en-PH" sz="2000" b="1" dirty="0"/>
              <a:t> </a:t>
            </a:r>
            <a:r>
              <a:rPr lang="en-PH" sz="2000" b="1" dirty="0" err="1"/>
              <a:t>balaan</a:t>
            </a:r>
            <a:r>
              <a:rPr lang="en-PH" sz="2000" b="1" dirty="0"/>
              <a:t> </a:t>
            </a:r>
            <a:r>
              <a:rPr lang="en-PH" sz="2000" b="1" dirty="0" err="1"/>
              <a:t>nga</a:t>
            </a:r>
            <a:r>
              <a:rPr lang="en-PH" sz="2000" b="1" dirty="0"/>
              <a:t> </a:t>
            </a:r>
            <a:r>
              <a:rPr lang="en-PH" sz="2000" b="1" dirty="0" err="1"/>
              <a:t>kinaiya</a:t>
            </a:r>
            <a:r>
              <a:rPr lang="en-PH" sz="2000" b="1" dirty="0"/>
              <a:t>.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2715786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0" grpId="0"/>
      <p:bldP spid="7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DDB8A5E-AB2C-7671-AF12-51C30D6294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>
            <a:extLst>
              <a:ext uri="{FF2B5EF4-FFF2-40B4-BE49-F238E27FC236}">
                <a16:creationId xmlns:a16="http://schemas.microsoft.com/office/drawing/2014/main" id="{D70EEA2A-1933-E22E-EEE9-7E2392BE299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566642"/>
          </a:xfrm>
          <a:prstGeom prst="rect">
            <a:avLst/>
          </a:prstGeom>
          <a:gradFill>
            <a:gsLst>
              <a:gs pos="0">
                <a:schemeClr val="accent3">
                  <a:hueOff val="0"/>
                  <a:satOff val="0"/>
                  <a:lumOff val="0"/>
                  <a:alphaOff val="0"/>
                  <a:satMod val="103000"/>
                  <a:lumMod val="102000"/>
                  <a:tint val="94000"/>
                </a:schemeClr>
              </a:gs>
              <a:gs pos="50000">
                <a:schemeClr val="accent3">
                  <a:hueOff val="0"/>
                  <a:satOff val="0"/>
                  <a:lumOff val="0"/>
                  <a:alphaOff val="0"/>
                  <a:satMod val="110000"/>
                  <a:lumMod val="100000"/>
                  <a:shade val="100000"/>
                </a:schemeClr>
              </a:gs>
              <a:gs pos="100000">
                <a:schemeClr val="accent3">
                  <a:hueOff val="0"/>
                  <a:satOff val="0"/>
                  <a:lumOff val="0"/>
                  <a:alphaOff val="0"/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9" name="Imagen 8" descr="Imagen que contiene bailarín, persona, deporte, hombre&#10;&#10;El contenido generado por IA puede ser incorrecto.">
            <a:extLst>
              <a:ext uri="{FF2B5EF4-FFF2-40B4-BE49-F238E27FC236}">
                <a16:creationId xmlns:a16="http://schemas.microsoft.com/office/drawing/2014/main" id="{DCABE28D-6258-3247-3771-2B5B4C01769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3458" y="4597219"/>
            <a:ext cx="2757949" cy="2068462"/>
          </a:xfrm>
          <a:prstGeom prst="ellipse">
            <a:avLst/>
          </a:prstGeom>
          <a:ln w="63500" cap="rnd">
            <a:solidFill>
              <a:schemeClr val="bg2">
                <a:lumMod val="60000"/>
                <a:lumOff val="40000"/>
              </a:schemeClr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1" name="Imagen 10" descr="Un grupo de personas disfrazadas posando&#10;&#10;El contenido generado por IA puede ser incorrecto.">
            <a:extLst>
              <a:ext uri="{FF2B5EF4-FFF2-40B4-BE49-F238E27FC236}">
                <a16:creationId xmlns:a16="http://schemas.microsoft.com/office/drawing/2014/main" id="{20CA9841-9291-76E9-9C08-D17307C6310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3459" y="2394769"/>
            <a:ext cx="2757949" cy="2068462"/>
          </a:xfrm>
          <a:prstGeom prst="ellipse">
            <a:avLst/>
          </a:prstGeom>
          <a:ln w="63500" cap="rnd">
            <a:solidFill>
              <a:schemeClr val="bg2">
                <a:lumMod val="60000"/>
                <a:lumOff val="40000"/>
              </a:schemeClr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C7118395-C89A-BF19-E912-F8FE08B86D16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n-NO" sz="4400" b="1" spc="50" dirty="0">
                <a:ln w="0"/>
                <a:solidFill>
                  <a:schemeClr val="bg2">
                    <a:lumMod val="60000"/>
                    <a:lumOff val="4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ANG BIBLIKAL NGA KONSEPTO SA GUBAT</a:t>
            </a:r>
            <a:endParaRPr lang="en" sz="4400" b="1" spc="50" dirty="0">
              <a:ln w="0"/>
              <a:solidFill>
                <a:schemeClr val="bg2">
                  <a:lumMod val="60000"/>
                  <a:lumOff val="40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A298BCF-C03B-2046-4033-E19FB1C3D54B}"/>
              </a:ext>
            </a:extLst>
          </p:cNvPr>
          <p:cNvSpPr txBox="1"/>
          <p:nvPr/>
        </p:nvSpPr>
        <p:spPr>
          <a:xfrm>
            <a:off x="0" y="645616"/>
            <a:ext cx="1219199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PH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PH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Apan</a:t>
            </a:r>
            <a:r>
              <a:rPr lang="en-PH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hinumdomi</a:t>
            </a:r>
            <a:r>
              <a:rPr lang="en-PH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karon</a:t>
            </a:r>
            <a:r>
              <a:rPr lang="en-PH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nga</a:t>
            </a:r>
            <a:r>
              <a:rPr lang="en-PH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ang </a:t>
            </a:r>
            <a:r>
              <a:rPr lang="en-PH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Ginoo</a:t>
            </a:r>
            <a:r>
              <a:rPr lang="en-PH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nimo</a:t>
            </a:r>
            <a:r>
              <a:rPr lang="en-PH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nga</a:t>
            </a:r>
            <a:r>
              <a:rPr lang="en-PH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Dios </a:t>
            </a:r>
            <a:r>
              <a:rPr lang="en-PH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mao</a:t>
            </a:r>
            <a:r>
              <a:rPr lang="en-PH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ang mag-una </a:t>
            </a:r>
            <a:r>
              <a:rPr lang="en-PH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kanimo</a:t>
            </a:r>
            <a:r>
              <a:rPr lang="en-PH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ingon</a:t>
            </a:r>
            <a:r>
              <a:rPr lang="en-PH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nga</a:t>
            </a:r>
            <a:r>
              <a:rPr lang="en-PH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nagadilaab</a:t>
            </a:r>
            <a:r>
              <a:rPr lang="en-PH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nga</a:t>
            </a:r>
            <a:r>
              <a:rPr lang="en-PH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kalayo</a:t>
            </a:r>
            <a:r>
              <a:rPr lang="en-PH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 </a:t>
            </a:r>
            <a:r>
              <a:rPr lang="en-PH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Iya</a:t>
            </a:r>
            <a:r>
              <a:rPr lang="en-PH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silang</a:t>
            </a:r>
            <a:r>
              <a:rPr lang="en-PH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pupuson</a:t>
            </a:r>
            <a:r>
              <a:rPr lang="en-PH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; </a:t>
            </a:r>
            <a:r>
              <a:rPr lang="en-PH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iya</a:t>
            </a:r>
            <a:r>
              <a:rPr lang="en-PH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silang</a:t>
            </a:r>
            <a:r>
              <a:rPr lang="en-PH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pagapildihon</a:t>
            </a:r>
            <a:r>
              <a:rPr lang="en-PH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sa</a:t>
            </a:r>
            <a:r>
              <a:rPr lang="en-PH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imong</a:t>
            </a:r>
            <a:r>
              <a:rPr lang="en-PH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atubangan</a:t>
            </a:r>
            <a:r>
              <a:rPr lang="en-PH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; ug </a:t>
            </a:r>
            <a:r>
              <a:rPr lang="en-PH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ikaw</a:t>
            </a:r>
            <a:r>
              <a:rPr lang="en-PH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magapahawa</a:t>
            </a:r>
            <a:r>
              <a:rPr lang="en-PH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kanila</a:t>
            </a:r>
            <a:r>
              <a:rPr lang="en-PH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ug </a:t>
            </a:r>
            <a:r>
              <a:rPr lang="en-PH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magalaglag</a:t>
            </a:r>
            <a:r>
              <a:rPr lang="en-PH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kanila</a:t>
            </a:r>
            <a:r>
              <a:rPr lang="en-PH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sa</a:t>
            </a:r>
            <a:r>
              <a:rPr lang="en-PH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madali</a:t>
            </a:r>
            <a:r>
              <a:rPr lang="en-PH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PH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sumala</a:t>
            </a:r>
            <a:r>
              <a:rPr lang="en-PH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sa</a:t>
            </a:r>
            <a:r>
              <a:rPr lang="en-PH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gisaad</a:t>
            </a:r>
            <a:r>
              <a:rPr lang="en-PH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sa</a:t>
            </a:r>
            <a:r>
              <a:rPr lang="en-PH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Ginoo</a:t>
            </a:r>
            <a:r>
              <a:rPr lang="en-PH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kanimo</a:t>
            </a:r>
            <a:r>
              <a:rPr lang="en-PH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.”(</a:t>
            </a:r>
            <a:r>
              <a:rPr lang="en-PH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Deuteronomio</a:t>
            </a:r>
            <a:r>
              <a:rPr lang="en-PH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9:3)</a:t>
            </a:r>
            <a:endParaRPr lang="en" sz="1400" b="1" dirty="0">
              <a:solidFill>
                <a:schemeClr val="accent3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CFB18C0-DB58-7E22-5E3A-63331E288116}"/>
              </a:ext>
            </a:extLst>
          </p:cNvPr>
          <p:cNvSpPr txBox="1"/>
          <p:nvPr/>
        </p:nvSpPr>
        <p:spPr>
          <a:xfrm>
            <a:off x="108155" y="1597821"/>
            <a:ext cx="117695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PH" sz="2000" b="1" dirty="0" err="1"/>
              <a:t>Sumala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Biblia, ang </a:t>
            </a:r>
            <a:r>
              <a:rPr lang="en-PH" sz="2000" b="1" dirty="0" err="1"/>
              <a:t>gubat</a:t>
            </a:r>
            <a:r>
              <a:rPr lang="en-PH" sz="2000" b="1" dirty="0"/>
              <a:t> </a:t>
            </a:r>
            <a:r>
              <a:rPr lang="en-PH" sz="2000" b="1" dirty="0" err="1"/>
              <a:t>kinahanglan</a:t>
            </a:r>
            <a:r>
              <a:rPr lang="en-PH" sz="2000" b="1" dirty="0"/>
              <a:t> </a:t>
            </a:r>
            <a:r>
              <a:rPr lang="en-PH" sz="2000" b="1" dirty="0" err="1"/>
              <a:t>nga</a:t>
            </a:r>
            <a:r>
              <a:rPr lang="en-PH" sz="2000" b="1" dirty="0"/>
              <a:t> </a:t>
            </a:r>
            <a:r>
              <a:rPr lang="en-PH" sz="2000" b="1" dirty="0" err="1"/>
              <a:t>limitado</a:t>
            </a:r>
            <a:r>
              <a:rPr lang="en-PH" sz="2000" b="1" dirty="0"/>
              <a:t> </a:t>
            </a:r>
            <a:r>
              <a:rPr lang="en-PH" sz="2000" b="1" dirty="0" err="1"/>
              <a:t>lamang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piho</a:t>
            </a:r>
            <a:r>
              <a:rPr lang="en-PH" sz="2000" b="1" dirty="0"/>
              <a:t> </a:t>
            </a:r>
            <a:r>
              <a:rPr lang="en-PH" sz="2000" b="1" dirty="0" err="1"/>
              <a:t>nga</a:t>
            </a:r>
            <a:r>
              <a:rPr lang="en-PH" sz="2000" b="1" dirty="0"/>
              <a:t> </a:t>
            </a:r>
            <a:r>
              <a:rPr lang="en-PH" sz="2000" b="1" dirty="0" err="1"/>
              <a:t>mga</a:t>
            </a:r>
            <a:r>
              <a:rPr lang="en-PH" sz="2000" b="1" dirty="0"/>
              <a:t> </a:t>
            </a:r>
            <a:r>
              <a:rPr lang="en-PH" sz="2000" b="1" dirty="0" err="1"/>
              <a:t>kahimtang</a:t>
            </a:r>
            <a:r>
              <a:rPr lang="en-PH" sz="2000" b="1" dirty="0"/>
              <a:t> ug </a:t>
            </a:r>
            <a:r>
              <a:rPr lang="en-PH" sz="2000" b="1" dirty="0" err="1"/>
              <a:t>gi-giya</a:t>
            </a:r>
            <a:r>
              <a:rPr lang="en-PH" sz="2000" b="1" dirty="0"/>
              <a:t> </a:t>
            </a:r>
            <a:r>
              <a:rPr lang="en-PH" sz="2000" b="1" dirty="0" err="1"/>
              <a:t>mismo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Dios. Mao </a:t>
            </a:r>
            <a:r>
              <a:rPr lang="en-PH" sz="2000" b="1" dirty="0" err="1"/>
              <a:t>kini</a:t>
            </a:r>
            <a:r>
              <a:rPr lang="en-PH" sz="2000" b="1" dirty="0"/>
              <a:t> ang </a:t>
            </a:r>
            <a:r>
              <a:rPr lang="en-PH" sz="2000" b="1" dirty="0" err="1"/>
              <a:t>mga</a:t>
            </a:r>
            <a:r>
              <a:rPr lang="en-PH" sz="2000" b="1" dirty="0"/>
              <a:t> </a:t>
            </a:r>
            <a:r>
              <a:rPr lang="en-PH" sz="2000" b="1" dirty="0" err="1"/>
              <a:t>lagda</a:t>
            </a:r>
            <a:r>
              <a:rPr lang="en-PH" sz="2000" b="1" dirty="0"/>
              <a:t> </a:t>
            </a:r>
            <a:r>
              <a:rPr lang="en-PH" sz="2000" b="1" dirty="0" err="1"/>
              <a:t>nga</a:t>
            </a:r>
            <a:r>
              <a:rPr lang="en-PH" sz="2000" b="1" dirty="0"/>
              <a:t> </a:t>
            </a:r>
            <a:r>
              <a:rPr lang="en-PH" sz="2000" b="1" dirty="0" err="1"/>
              <a:t>nagdumala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mga</a:t>
            </a:r>
            <a:r>
              <a:rPr lang="en-PH" sz="2000" b="1" dirty="0"/>
              <a:t> </a:t>
            </a:r>
            <a:r>
              <a:rPr lang="en-PH" sz="2000" b="1" dirty="0" err="1"/>
              <a:t>gubat</a:t>
            </a:r>
            <a:r>
              <a:rPr lang="en-PH" sz="2000" b="1" dirty="0"/>
              <a:t> </a:t>
            </a:r>
            <a:r>
              <a:rPr lang="en-PH" sz="2000" b="1" dirty="0" err="1"/>
              <a:t>nga</a:t>
            </a:r>
            <a:r>
              <a:rPr lang="en-PH" sz="2000" b="1" dirty="0"/>
              <a:t> </a:t>
            </a:r>
            <a:r>
              <a:rPr lang="en-PH" sz="2000" b="1" dirty="0" err="1"/>
              <a:t>gi-uyonan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Dios:</a:t>
            </a:r>
            <a:endParaRPr lang="en" sz="2000" b="1" dirty="0"/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DFB86971-4B8E-A0D5-6C42-2FA207A1757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45494247"/>
              </p:ext>
            </p:extLst>
          </p:nvPr>
        </p:nvGraphicFramePr>
        <p:xfrm>
          <a:off x="2703554" y="2279136"/>
          <a:ext cx="9458951" cy="45205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555089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24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2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BFF7371-E42F-4AE2-BB9A-98491E9DAC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">
                                            <p:graphicEl>
                                              <a:dgm id="{9BFF7371-E42F-4AE2-BB9A-98491E9DAC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E74F7CC-BEAC-4A37-851F-82FF8547FE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>
                                            <p:graphicEl>
                                              <a:dgm id="{AE74F7CC-BEAC-4A37-851F-82FF8547FE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>
                                            <p:graphicEl>
                                              <a:dgm id="{AE74F7CC-BEAC-4A37-851F-82FF8547FE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">
                                            <p:graphicEl>
                                              <a:dgm id="{AE74F7CC-BEAC-4A37-851F-82FF8547FEF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4154291-EA21-463F-8989-C20BFCE21A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">
                                            <p:graphicEl>
                                              <a:dgm id="{24154291-EA21-463F-8989-C20BFCE21A6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84B62E5-F22E-4F07-B5B1-770FC4A73F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>
                                            <p:graphicEl>
                                              <a:dgm id="{084B62E5-F22E-4F07-B5B1-770FC4A73F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">
                                            <p:graphicEl>
                                              <a:dgm id="{084B62E5-F22E-4F07-B5B1-770FC4A73F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>
                                            <p:graphicEl>
                                              <a:dgm id="{084B62E5-F22E-4F07-B5B1-770FC4A73F3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217C05A-B1F4-4ED6-B575-E5B67FAC80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4">
                                            <p:graphicEl>
                                              <a:dgm id="{6217C05A-B1F4-4ED6-B575-E5B67FAC808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81349C6-0B2D-4342-BA0D-1069848ADF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">
                                            <p:graphicEl>
                                              <a:dgm id="{281349C6-0B2D-4342-BA0D-1069848ADF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">
                                            <p:graphicEl>
                                              <a:dgm id="{281349C6-0B2D-4342-BA0D-1069848ADF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">
                                            <p:graphicEl>
                                              <a:dgm id="{281349C6-0B2D-4342-BA0D-1069848ADF4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8128BB0-E918-4A63-8D8F-D120DA0FE5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4">
                                            <p:graphicEl>
                                              <a:dgm id="{38128BB0-E918-4A63-8D8F-D120DA0FE57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5A11B11-D3EA-424D-9450-54F6BB2D11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">
                                            <p:graphicEl>
                                              <a:dgm id="{65A11B11-D3EA-424D-9450-54F6BB2D11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">
                                            <p:graphicEl>
                                              <a:dgm id="{65A11B11-D3EA-424D-9450-54F6BB2D11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">
                                            <p:graphicEl>
                                              <a:dgm id="{65A11B11-D3EA-424D-9450-54F6BB2D11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DCE2BA5-D9E7-462A-B62F-97CD8A40DB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4">
                                            <p:graphicEl>
                                              <a:dgm id="{1DCE2BA5-D9E7-462A-B62F-97CD8A40DB0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831F3A7-B6A1-4F0C-9F12-00A36A593E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">
                                            <p:graphicEl>
                                              <a:dgm id="{8831F3A7-B6A1-4F0C-9F12-00A36A593E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">
                                            <p:graphicEl>
                                              <a:dgm id="{8831F3A7-B6A1-4F0C-9F12-00A36A593E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">
                                            <p:graphicEl>
                                              <a:dgm id="{8831F3A7-B6A1-4F0C-9F12-00A36A593EC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80E79A0-2389-4C01-901B-EC399F7A70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4">
                                            <p:graphicEl>
                                              <a:dgm id="{080E79A0-2389-4C01-901B-EC399F7A70F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5949BFB-8531-4404-AC7B-DE8EACFB64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">
                                            <p:graphicEl>
                                              <a:dgm id="{25949BFB-8531-4404-AC7B-DE8EACFB64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4">
                                            <p:graphicEl>
                                              <a:dgm id="{25949BFB-8531-4404-AC7B-DE8EACFB64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4">
                                            <p:graphicEl>
                                              <a:dgm id="{25949BFB-8531-4404-AC7B-DE8EACFB641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0B86878-CB99-4878-9CAF-DAA83D8B4B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4">
                                            <p:graphicEl>
                                              <a:dgm id="{20B86878-CB99-4878-9CAF-DAA83D8B4BB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EF755CF-ECD6-4835-8D5C-EA830F06A5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">
                                            <p:graphicEl>
                                              <a:dgm id="{FEF755CF-ECD6-4835-8D5C-EA830F06A5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4">
                                            <p:graphicEl>
                                              <a:dgm id="{FEF755CF-ECD6-4835-8D5C-EA830F06A5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">
                                            <p:graphicEl>
                                              <a:dgm id="{FEF755CF-ECD6-4835-8D5C-EA830F06A51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1558316-8C16-4EDD-93C8-298AAF0743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4">
                                            <p:graphicEl>
                                              <a:dgm id="{E1558316-8C16-4EDD-93C8-298AAF0743A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4" grpId="0" uiExpand="1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6BAF33CC-D118-44B2-57DE-9A6E342767DB}"/>
              </a:ext>
            </a:extLst>
          </p:cNvPr>
          <p:cNvSpPr txBox="1"/>
          <p:nvPr/>
        </p:nvSpPr>
        <p:spPr>
          <a:xfrm>
            <a:off x="1905802" y="0"/>
            <a:ext cx="1028619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PH" sz="3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GIPUKAN TUNGOD SA ILANG KAUGALINGONG PILI-AN</a:t>
            </a:r>
            <a:endParaRPr lang="en" sz="32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A6E1E90-FACD-4D7C-2AC4-875A408269A8}"/>
              </a:ext>
            </a:extLst>
          </p:cNvPr>
          <p:cNvSpPr txBox="1"/>
          <p:nvPr/>
        </p:nvSpPr>
        <p:spPr>
          <a:xfrm>
            <a:off x="2172100" y="605703"/>
            <a:ext cx="97536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PH" sz="16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PH" sz="16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Busa</a:t>
            </a:r>
            <a:r>
              <a:rPr lang="en-PH" sz="16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sz="16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gisakop</a:t>
            </a:r>
            <a:r>
              <a:rPr lang="en-PH" sz="16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sz="16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ni</a:t>
            </a:r>
            <a:r>
              <a:rPr lang="en-PH" sz="16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Josue ang </a:t>
            </a:r>
            <a:r>
              <a:rPr lang="en-PH" sz="16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tibuok</a:t>
            </a:r>
            <a:r>
              <a:rPr lang="en-PH" sz="16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sz="16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rehiyon</a:t>
            </a:r>
            <a:r>
              <a:rPr lang="en-PH" sz="16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PH" sz="16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lakip</a:t>
            </a:r>
            <a:r>
              <a:rPr lang="en-PH" sz="16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ang </a:t>
            </a:r>
            <a:r>
              <a:rPr lang="en-PH" sz="16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kabukiran</a:t>
            </a:r>
            <a:r>
              <a:rPr lang="en-PH" sz="16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, ang Negev, ang </a:t>
            </a:r>
            <a:r>
              <a:rPr lang="en-PH" sz="16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kasadpan</a:t>
            </a:r>
            <a:r>
              <a:rPr lang="en-PH" sz="16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sz="16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nga</a:t>
            </a:r>
            <a:r>
              <a:rPr lang="en-PH" sz="16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sz="16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kabukiran</a:t>
            </a:r>
            <a:r>
              <a:rPr lang="en-PH" sz="16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ug ang </a:t>
            </a:r>
            <a:r>
              <a:rPr lang="en-PH" sz="16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kabungtoran</a:t>
            </a:r>
            <a:r>
              <a:rPr lang="en-PH" sz="16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PH" sz="16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uban</a:t>
            </a:r>
            <a:r>
              <a:rPr lang="en-PH" sz="16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sz="16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sa</a:t>
            </a:r>
            <a:r>
              <a:rPr lang="en-PH" sz="16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sz="16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tanang</a:t>
            </a:r>
            <a:r>
              <a:rPr lang="en-PH" sz="16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sz="16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hari</a:t>
            </a:r>
            <a:r>
              <a:rPr lang="en-PH" sz="16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sz="16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niini</a:t>
            </a:r>
            <a:r>
              <a:rPr lang="en-PH" sz="16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. Wala </a:t>
            </a:r>
            <a:r>
              <a:rPr lang="en-PH" sz="16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siyay</a:t>
            </a:r>
            <a:r>
              <a:rPr lang="en-PH" sz="16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sz="16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gibilin</a:t>
            </a:r>
            <a:r>
              <a:rPr lang="en-PH" sz="16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sz="16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nga</a:t>
            </a:r>
            <a:r>
              <a:rPr lang="en-PH" sz="16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sz="16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buhi</a:t>
            </a:r>
            <a:r>
              <a:rPr lang="en-PH" sz="16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; </a:t>
            </a:r>
            <a:r>
              <a:rPr lang="en-PH" sz="16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iyang</a:t>
            </a:r>
            <a:r>
              <a:rPr lang="en-PH" sz="16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sz="16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gipukan</a:t>
            </a:r>
            <a:r>
              <a:rPr lang="en-PH" sz="16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ang </a:t>
            </a:r>
            <a:r>
              <a:rPr lang="en-PH" sz="16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tanan</a:t>
            </a:r>
            <a:r>
              <a:rPr lang="en-PH" sz="16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sz="16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nga</a:t>
            </a:r>
            <a:r>
              <a:rPr lang="en-PH" sz="16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sz="16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nagginhawa</a:t>
            </a:r>
            <a:r>
              <a:rPr lang="en-PH" sz="16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PH" sz="16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sumala</a:t>
            </a:r>
            <a:r>
              <a:rPr lang="en-PH" sz="16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sz="16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sa</a:t>
            </a:r>
            <a:r>
              <a:rPr lang="en-PH" sz="16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sz="16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gisugo</a:t>
            </a:r>
            <a:r>
              <a:rPr lang="en-PH" sz="16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sz="16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sa</a:t>
            </a:r>
            <a:r>
              <a:rPr lang="en-PH" sz="16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sz="16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Ginoo</a:t>
            </a:r>
            <a:r>
              <a:rPr lang="en-PH" sz="16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sz="16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nga</a:t>
            </a:r>
            <a:r>
              <a:rPr lang="en-PH" sz="16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Dios </a:t>
            </a:r>
            <a:r>
              <a:rPr lang="en-PH" sz="16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sa</a:t>
            </a:r>
            <a:r>
              <a:rPr lang="en-PH" sz="16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Israel.”(Josue 10:40)</a:t>
            </a:r>
            <a:endParaRPr lang="en" sz="1200" b="1" dirty="0">
              <a:solidFill>
                <a:schemeClr val="accent5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95D6F0C-59B7-4BC2-F850-E1F8D2191D44}"/>
              </a:ext>
            </a:extLst>
          </p:cNvPr>
          <p:cNvSpPr txBox="1"/>
          <p:nvPr/>
        </p:nvSpPr>
        <p:spPr>
          <a:xfrm>
            <a:off x="145254" y="1490117"/>
            <a:ext cx="62660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PH" sz="2000" b="1" dirty="0"/>
              <a:t>Ang </a:t>
            </a:r>
            <a:r>
              <a:rPr lang="en-PH" sz="2000" b="1" dirty="0" err="1"/>
              <a:t>tibuok</a:t>
            </a:r>
            <a:r>
              <a:rPr lang="en-PH" sz="2000" b="1" dirty="0"/>
              <a:t> </a:t>
            </a:r>
            <a:r>
              <a:rPr lang="en-PH" sz="2000" b="1" dirty="0" err="1"/>
              <a:t>yuta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Canaan </a:t>
            </a:r>
            <a:r>
              <a:rPr lang="en-PH" sz="2000" b="1" dirty="0" err="1"/>
              <a:t>gideklarar</a:t>
            </a:r>
            <a:r>
              <a:rPr lang="en-PH" sz="2000" b="1" dirty="0"/>
              <a:t> </a:t>
            </a:r>
            <a:r>
              <a:rPr lang="en-PH" sz="2000" b="1" dirty="0" err="1"/>
              <a:t>nga</a:t>
            </a:r>
            <a:r>
              <a:rPr lang="en-PH" sz="2000" b="1" dirty="0"/>
              <a:t> anathema — </a:t>
            </a:r>
            <a:r>
              <a:rPr lang="en-PH" sz="2000" b="1" dirty="0" err="1"/>
              <a:t>nga</a:t>
            </a:r>
            <a:r>
              <a:rPr lang="en-PH" sz="2000" b="1" dirty="0"/>
              <a:t> </a:t>
            </a:r>
            <a:r>
              <a:rPr lang="en-PH" sz="2000" b="1" dirty="0" err="1"/>
              <a:t>pasabot</a:t>
            </a:r>
            <a:r>
              <a:rPr lang="en-PH" sz="2000" b="1" dirty="0"/>
              <a:t>, </a:t>
            </a:r>
            <a:r>
              <a:rPr lang="en-PH" sz="2000" b="1" dirty="0" err="1"/>
              <a:t>gilauman</a:t>
            </a:r>
            <a:r>
              <a:rPr lang="en-PH" sz="2000" b="1" dirty="0"/>
              <a:t> </a:t>
            </a:r>
            <a:r>
              <a:rPr lang="en-PH" sz="2000" b="1" dirty="0" err="1"/>
              <a:t>nga</a:t>
            </a:r>
            <a:r>
              <a:rPr lang="en-PH" sz="2000" b="1" dirty="0"/>
              <a:t> </a:t>
            </a:r>
            <a:r>
              <a:rPr lang="en-PH" sz="2000" b="1" dirty="0" err="1"/>
              <a:t>pagalaglagon</a:t>
            </a:r>
            <a:r>
              <a:rPr lang="en-PH" sz="2000" b="1" dirty="0"/>
              <a:t>. Ang </a:t>
            </a:r>
            <a:r>
              <a:rPr lang="en-PH" sz="2000" b="1" dirty="0" err="1"/>
              <a:t>matag</a:t>
            </a:r>
            <a:r>
              <a:rPr lang="en-PH" sz="2000" b="1" dirty="0"/>
              <a:t> </a:t>
            </a:r>
            <a:r>
              <a:rPr lang="en-PH" sz="2000" b="1" dirty="0" err="1"/>
              <a:t>buhing</a:t>
            </a:r>
            <a:r>
              <a:rPr lang="en-PH" sz="2000" b="1" dirty="0"/>
              <a:t> </a:t>
            </a:r>
            <a:r>
              <a:rPr lang="en-PH" sz="2000" b="1" dirty="0" err="1"/>
              <a:t>butang</a:t>
            </a:r>
            <a:r>
              <a:rPr lang="en-PH" sz="2000" b="1" dirty="0"/>
              <a:t> </a:t>
            </a:r>
            <a:r>
              <a:rPr lang="en-PH" sz="2000" b="1" dirty="0" err="1"/>
              <a:t>kinahanglan</a:t>
            </a:r>
            <a:r>
              <a:rPr lang="en-PH" sz="2000" b="1" dirty="0"/>
              <a:t> </a:t>
            </a:r>
            <a:r>
              <a:rPr lang="en-PH" sz="2000" b="1" dirty="0" err="1"/>
              <a:t>mamatay</a:t>
            </a:r>
            <a:r>
              <a:rPr lang="en-PH" sz="2000" b="1" dirty="0"/>
              <a:t> (Deut. 20:16–18; Jos. 10:40).</a:t>
            </a:r>
            <a:endParaRPr lang="en" sz="2000" b="1" dirty="0"/>
          </a:p>
        </p:txBody>
      </p:sp>
      <p:graphicFrame>
        <p:nvGraphicFramePr>
          <p:cNvPr id="15" name="Diagrama 14">
            <a:extLst>
              <a:ext uri="{FF2B5EF4-FFF2-40B4-BE49-F238E27FC236}">
                <a16:creationId xmlns:a16="http://schemas.microsoft.com/office/drawing/2014/main" id="{F75B1A08-66DB-0E4D-DBA7-79405482F5C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24029933"/>
              </p:ext>
            </p:extLst>
          </p:nvPr>
        </p:nvGraphicFramePr>
        <p:xfrm>
          <a:off x="6185175" y="1734303"/>
          <a:ext cx="3245567" cy="32879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0357B5CD-4097-D560-08CD-0953ECB4E433}"/>
              </a:ext>
            </a:extLst>
          </p:cNvPr>
          <p:cNvSpPr txBox="1"/>
          <p:nvPr/>
        </p:nvSpPr>
        <p:spPr>
          <a:xfrm>
            <a:off x="2606801" y="5162151"/>
            <a:ext cx="95851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PH" sz="2000" b="1" dirty="0"/>
              <a:t>Sa </a:t>
            </a:r>
            <a:r>
              <a:rPr lang="en-PH" sz="2000" b="1" dirty="0" err="1"/>
              <a:t>atubangan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Dios, ang </a:t>
            </a:r>
            <a:r>
              <a:rPr lang="en-PH" sz="2000" b="1" dirty="0" err="1"/>
              <a:t>mga</a:t>
            </a:r>
            <a:r>
              <a:rPr lang="en-PH" sz="2000" b="1" dirty="0"/>
              <a:t> </a:t>
            </a:r>
            <a:r>
              <a:rPr lang="en-PH" sz="2000" b="1" dirty="0" err="1"/>
              <a:t>Canaanhanon</a:t>
            </a:r>
            <a:r>
              <a:rPr lang="en-PH" sz="2000" b="1" dirty="0"/>
              <a:t> ug </a:t>
            </a:r>
            <a:r>
              <a:rPr lang="en-PH" sz="2000" b="1" dirty="0" err="1"/>
              <a:t>mga</a:t>
            </a:r>
            <a:r>
              <a:rPr lang="en-PH" sz="2000" b="1" dirty="0"/>
              <a:t> </a:t>
            </a:r>
            <a:r>
              <a:rPr lang="en-PH" sz="2000" b="1" dirty="0" err="1"/>
              <a:t>Israelita</a:t>
            </a:r>
            <a:r>
              <a:rPr lang="en-PH" sz="2000" b="1" dirty="0"/>
              <a:t> </a:t>
            </a:r>
            <a:r>
              <a:rPr lang="en-PH" sz="2000" b="1" dirty="0" err="1"/>
              <a:t>gitan</a:t>
            </a:r>
            <a:r>
              <a:rPr lang="en-PH" sz="2000" b="1" dirty="0"/>
              <a:t>-aw </a:t>
            </a:r>
            <a:r>
              <a:rPr lang="en-PH" sz="2000" b="1" dirty="0" err="1"/>
              <a:t>nga</a:t>
            </a:r>
            <a:r>
              <a:rPr lang="en-PH" sz="2000" b="1" dirty="0"/>
              <a:t> </a:t>
            </a:r>
            <a:r>
              <a:rPr lang="en-PH" sz="2000" b="1" dirty="0" err="1"/>
              <a:t>patas</a:t>
            </a:r>
            <a:r>
              <a:rPr lang="en-PH" sz="2000" b="1" dirty="0"/>
              <a:t>. Ang </a:t>
            </a:r>
            <a:r>
              <a:rPr lang="en-PH" sz="2000" b="1" dirty="0" err="1"/>
              <a:t>kalainan</a:t>
            </a:r>
            <a:r>
              <a:rPr lang="en-PH" sz="2000" b="1" dirty="0"/>
              <a:t> </a:t>
            </a:r>
            <a:r>
              <a:rPr lang="en-PH" sz="2000" b="1" dirty="0" err="1"/>
              <a:t>mao</a:t>
            </a:r>
            <a:r>
              <a:rPr lang="en-PH" sz="2000" b="1" dirty="0"/>
              <a:t> </a:t>
            </a:r>
            <a:r>
              <a:rPr lang="en-PH" sz="2000" b="1" dirty="0" err="1"/>
              <a:t>lamang</a:t>
            </a:r>
            <a:r>
              <a:rPr lang="en-PH" sz="2000" b="1" dirty="0"/>
              <a:t> </a:t>
            </a:r>
            <a:r>
              <a:rPr lang="en-PH" sz="2000" b="1" dirty="0" err="1"/>
              <a:t>nga</a:t>
            </a:r>
            <a:r>
              <a:rPr lang="en-PH" sz="2000" b="1" dirty="0"/>
              <a:t> ang </a:t>
            </a:r>
            <a:r>
              <a:rPr lang="en-PH" sz="2000" b="1" dirty="0" err="1"/>
              <a:t>uban</a:t>
            </a:r>
            <a:r>
              <a:rPr lang="en-PH" sz="2000" b="1" dirty="0"/>
              <a:t> </a:t>
            </a:r>
            <a:r>
              <a:rPr lang="en-PH" sz="2000" b="1" dirty="0" err="1"/>
              <a:t>mipili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pagpadayon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pagrebelde</a:t>
            </a:r>
            <a:r>
              <a:rPr lang="en-PH" sz="2000" b="1" dirty="0"/>
              <a:t> </a:t>
            </a:r>
            <a:r>
              <a:rPr lang="en-PH" sz="2000" b="1" dirty="0" err="1"/>
              <a:t>batok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Dios, </a:t>
            </a:r>
            <a:r>
              <a:rPr lang="en-PH" sz="2000" b="1" dirty="0" err="1"/>
              <a:t>samtang</a:t>
            </a:r>
            <a:r>
              <a:rPr lang="en-PH" sz="2000" b="1" dirty="0"/>
              <a:t> ang </a:t>
            </a:r>
            <a:r>
              <a:rPr lang="en-PH" sz="2000" b="1" dirty="0" err="1"/>
              <a:t>uban</a:t>
            </a:r>
            <a:r>
              <a:rPr lang="en-PH" sz="2000" b="1" dirty="0"/>
              <a:t> </a:t>
            </a:r>
            <a:r>
              <a:rPr lang="en-PH" sz="2000" b="1" dirty="0" err="1"/>
              <a:t>mipili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pagtuman</a:t>
            </a:r>
            <a:r>
              <a:rPr lang="en-PH" sz="2000" b="1" dirty="0"/>
              <a:t> ug </a:t>
            </a:r>
            <a:r>
              <a:rPr lang="en-PH" sz="2000" b="1" dirty="0" err="1"/>
              <a:t>pagtoo</a:t>
            </a:r>
            <a:r>
              <a:rPr lang="en-PH" sz="2000" b="1" dirty="0"/>
              <a:t> </a:t>
            </a:r>
            <a:r>
              <a:rPr lang="en-PH" sz="2000" b="1" dirty="0" err="1"/>
              <a:t>kaniya</a:t>
            </a:r>
            <a:r>
              <a:rPr lang="en-PH" sz="2000" b="1" dirty="0"/>
              <a:t>.</a:t>
            </a:r>
            <a:endParaRPr lang="en" sz="2000" b="1" dirty="0"/>
          </a:p>
        </p:txBody>
      </p:sp>
      <p:pic>
        <p:nvPicPr>
          <p:cNvPr id="10" name="Imagen 9" descr="Imagen que contiene persona, edificio, exterior, hombre&#10;&#10;El contenido generado por IA puede ser incorrecto.">
            <a:extLst>
              <a:ext uri="{FF2B5EF4-FFF2-40B4-BE49-F238E27FC236}">
                <a16:creationId xmlns:a16="http://schemas.microsoft.com/office/drawing/2014/main" id="{B5618BD7-EDBD-18ED-D036-B898125BE0D6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07987" y="1570998"/>
            <a:ext cx="2738760" cy="356970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1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Imagen 11" descr="Un niño acostado en un sillón&#10;&#10;El contenido generado por IA puede ser incorrecto.">
            <a:extLst>
              <a:ext uri="{FF2B5EF4-FFF2-40B4-BE49-F238E27FC236}">
                <a16:creationId xmlns:a16="http://schemas.microsoft.com/office/drawing/2014/main" id="{6A84B33F-6FAD-03A7-8DD0-901915095FD6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0432" y="3199656"/>
            <a:ext cx="3245568" cy="1883308"/>
          </a:xfrm>
          <a:prstGeom prst="snip2DiagRect">
            <a:avLst>
              <a:gd name="adj1" fmla="val 18795"/>
              <a:gd name="adj2" fmla="val 0"/>
            </a:avLst>
          </a:prstGeom>
          <a:solidFill>
            <a:srgbClr val="FFFFFF">
              <a:shade val="85000"/>
            </a:srgbClr>
          </a:solidFill>
          <a:ln w="38100" cap="sq">
            <a:solidFill>
              <a:schemeClr val="accent5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Imagen 13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E92C5D29-A065-CA1D-4E8C-79E758AD4FE6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05" y="269508"/>
            <a:ext cx="1953470" cy="1181212"/>
          </a:xfrm>
          <a:prstGeom prst="rect">
            <a:avLst/>
          </a:prstGeom>
          <a:ln>
            <a:noFill/>
          </a:ln>
          <a:effectLst>
            <a:reflection blurRad="12700" stA="30000" endPos="11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grpSp>
        <p:nvGrpSpPr>
          <p:cNvPr id="17" name="Grupo 16">
            <a:extLst>
              <a:ext uri="{FF2B5EF4-FFF2-40B4-BE49-F238E27FC236}">
                <a16:creationId xmlns:a16="http://schemas.microsoft.com/office/drawing/2014/main" id="{3F9809C8-0E0D-AE6E-4E63-CB7EC8C3E3C4}"/>
              </a:ext>
            </a:extLst>
          </p:cNvPr>
          <p:cNvGrpSpPr/>
          <p:nvPr/>
        </p:nvGrpSpPr>
        <p:grpSpPr>
          <a:xfrm>
            <a:off x="302822" y="3134686"/>
            <a:ext cx="2120633" cy="3618123"/>
            <a:chOff x="262880" y="3113109"/>
            <a:chExt cx="2120633" cy="3618123"/>
          </a:xfrm>
        </p:grpSpPr>
        <p:pic>
          <p:nvPicPr>
            <p:cNvPr id="4" name="Imagen 3" descr="Imagen en blanco y negro de una oveja&#10;&#10;El contenido generado por IA puede ser incorrecto.">
              <a:extLst>
                <a:ext uri="{FF2B5EF4-FFF2-40B4-BE49-F238E27FC236}">
                  <a16:creationId xmlns:a16="http://schemas.microsoft.com/office/drawing/2014/main" id="{DE42EEE1-111B-BC2E-26F9-61B9A060D0F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265518" y="3113109"/>
              <a:ext cx="2117995" cy="1767741"/>
            </a:xfrm>
            <a:prstGeom prst="rect">
              <a:avLst/>
            </a:prstGeom>
            <a:ln w="38100" cap="sq">
              <a:solidFill>
                <a:schemeClr val="accent5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6" name="Imagen 15" descr="Imagen en blanco y negro de una oveja&#10;&#10;El contenido generado por IA puede ser incorrecto.">
              <a:extLst>
                <a:ext uri="{FF2B5EF4-FFF2-40B4-BE49-F238E27FC236}">
                  <a16:creationId xmlns:a16="http://schemas.microsoft.com/office/drawing/2014/main" id="{AA09BBF5-8744-AF83-14D2-3D53B11729C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262880" y="4963491"/>
              <a:ext cx="2120633" cy="1767741"/>
            </a:xfrm>
            <a:prstGeom prst="rect">
              <a:avLst/>
            </a:prstGeom>
            <a:ln w="38100" cap="sq">
              <a:solidFill>
                <a:schemeClr val="accent1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sp>
        <p:nvSpPr>
          <p:cNvPr id="7" name="CuadroTexto 6">
            <a:extLst>
              <a:ext uri="{FF2B5EF4-FFF2-40B4-BE49-F238E27FC236}">
                <a16:creationId xmlns:a16="http://schemas.microsoft.com/office/drawing/2014/main" id="{26A00ED2-B2A2-CEB1-35EF-7D12C9DA8F0C}"/>
              </a:ext>
            </a:extLst>
          </p:cNvPr>
          <p:cNvSpPr txBox="1"/>
          <p:nvPr/>
        </p:nvSpPr>
        <p:spPr>
          <a:xfrm>
            <a:off x="145253" y="2685351"/>
            <a:ext cx="617688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PH" sz="2000" b="1" dirty="0" err="1"/>
              <a:t>Apan</a:t>
            </a:r>
            <a:r>
              <a:rPr lang="en-PH" sz="2000" b="1" dirty="0"/>
              <a:t> </a:t>
            </a:r>
            <a:r>
              <a:rPr lang="en-PH" sz="2000" b="1" dirty="0" err="1"/>
              <a:t>adunay</a:t>
            </a:r>
            <a:r>
              <a:rPr lang="en-PH" sz="2000" b="1" dirty="0"/>
              <a:t> </a:t>
            </a:r>
            <a:r>
              <a:rPr lang="en-PH" sz="2000" b="1" dirty="0" err="1"/>
              <a:t>mga</a:t>
            </a:r>
            <a:r>
              <a:rPr lang="en-PH" sz="2000" b="1" dirty="0"/>
              <a:t> </a:t>
            </a:r>
            <a:r>
              <a:rPr lang="en-PH" sz="2000" b="1" dirty="0" err="1"/>
              <a:t>eksepsyon</a:t>
            </a:r>
            <a:r>
              <a:rPr lang="en-PH" sz="2000" b="1" dirty="0"/>
              <a:t>:</a:t>
            </a:r>
            <a:endParaRPr lang="en" sz="2000" b="1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589A78BE-DF31-1F93-AB79-9041F5BBD3BF}"/>
              </a:ext>
            </a:extLst>
          </p:cNvPr>
          <p:cNvSpPr txBox="1"/>
          <p:nvPr/>
        </p:nvSpPr>
        <p:spPr>
          <a:xfrm>
            <a:off x="2606801" y="6141399"/>
            <a:ext cx="950716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PH" sz="2000" b="1" dirty="0"/>
              <a:t>Karon, ang </a:t>
            </a:r>
            <a:r>
              <a:rPr lang="en-PH" sz="2000" b="1" dirty="0" err="1"/>
              <a:t>pagpili</a:t>
            </a:r>
            <a:r>
              <a:rPr lang="en-PH" sz="2000" b="1" dirty="0"/>
              <a:t> </a:t>
            </a:r>
            <a:r>
              <a:rPr lang="en-PH" sz="2000" b="1" dirty="0" err="1"/>
              <a:t>anaa</a:t>
            </a:r>
            <a:r>
              <a:rPr lang="en-PH" sz="2000" b="1" dirty="0"/>
              <a:t> </a:t>
            </a:r>
            <a:r>
              <a:rPr lang="en-PH" sz="2000" b="1" dirty="0" err="1"/>
              <a:t>gihapon</a:t>
            </a:r>
            <a:r>
              <a:rPr lang="en-PH" sz="2000" b="1" dirty="0"/>
              <a:t> </a:t>
            </a:r>
            <a:r>
              <a:rPr lang="en-PH" sz="2000" b="1" dirty="0" err="1"/>
              <a:t>kanato.Sa</a:t>
            </a:r>
            <a:r>
              <a:rPr lang="en-PH" sz="2000" b="1" dirty="0"/>
              <a:t> </a:t>
            </a:r>
            <a:r>
              <a:rPr lang="en-PH" sz="2000" b="1" dirty="0" err="1"/>
              <a:t>pagbalik</a:t>
            </a:r>
            <a:r>
              <a:rPr lang="en-PH" sz="2000" b="1" dirty="0"/>
              <a:t> </a:t>
            </a:r>
            <a:r>
              <a:rPr lang="en-PH" sz="2000" b="1" dirty="0" err="1"/>
              <a:t>ni</a:t>
            </a:r>
            <a:r>
              <a:rPr lang="en-PH" sz="2000" b="1" dirty="0"/>
              <a:t> Jesus, </a:t>
            </a:r>
            <a:r>
              <a:rPr lang="en-PH" sz="2000" b="1" dirty="0" err="1"/>
              <a:t>maluwas</a:t>
            </a:r>
            <a:r>
              <a:rPr lang="en-PH" sz="2000" b="1" dirty="0"/>
              <a:t> o </a:t>
            </a:r>
            <a:r>
              <a:rPr lang="en-PH" sz="2000" b="1" dirty="0" err="1"/>
              <a:t>mapukan</a:t>
            </a:r>
            <a:r>
              <a:rPr lang="en-PH" sz="2000" b="1" dirty="0"/>
              <a:t> </a:t>
            </a:r>
            <a:r>
              <a:rPr lang="en-PH" sz="2000" b="1" dirty="0" err="1"/>
              <a:t>kita</a:t>
            </a:r>
            <a:r>
              <a:rPr lang="en-PH" sz="2000" b="1" dirty="0"/>
              <a:t> </a:t>
            </a:r>
            <a:r>
              <a:rPr lang="en-PH" sz="2000" b="1" dirty="0" err="1"/>
              <a:t>sumala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atong</a:t>
            </a:r>
            <a:r>
              <a:rPr lang="en-PH" sz="2000" b="1" dirty="0"/>
              <a:t> </a:t>
            </a:r>
            <a:r>
              <a:rPr lang="en-PH" sz="2000" b="1" dirty="0" err="1"/>
              <a:t>kaugalingong</a:t>
            </a:r>
            <a:r>
              <a:rPr lang="en-PH" sz="2000" b="1" dirty="0"/>
              <a:t> </a:t>
            </a:r>
            <a:r>
              <a:rPr lang="en-PH" sz="2000" b="1" dirty="0" err="1"/>
              <a:t>pagpili</a:t>
            </a:r>
            <a:r>
              <a:rPr lang="en-PH" sz="2000" b="1" dirty="0"/>
              <a:t>.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3698372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E3888C61-A3FC-47D8-9C8A-06939183A8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15">
                                            <p:graphicEl>
                                              <a:dgm id="{E3888C61-A3FC-47D8-9C8A-06939183A8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3128F560-8630-45CC-81ED-844341F038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15">
                                            <p:graphicEl>
                                              <a:dgm id="{3128F560-8630-45CC-81ED-844341F038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15" grpId="0" uiExpand="1">
        <p:bldSub>
          <a:bldDgm bld="one"/>
        </p:bldSub>
      </p:bldGraphic>
      <p:bldP spid="8" grpId="0"/>
      <p:bldP spid="7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66AB29E1-B28E-86C1-F519-85ABA0C3568D}"/>
              </a:ext>
            </a:extLst>
          </p:cNvPr>
          <p:cNvSpPr txBox="1"/>
          <p:nvPr/>
        </p:nvSpPr>
        <p:spPr>
          <a:xfrm>
            <a:off x="5804034" y="0"/>
            <a:ext cx="638796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PH" sz="3600" b="1" spc="3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22860" dir="5400000" algn="tl" rotWithShape="0">
                    <a:schemeClr val="accent5">
                      <a:lumMod val="50000"/>
                    </a:schemeClr>
                  </a:outerShdw>
                </a:effectLst>
              </a:rPr>
              <a:t>PANGITAA ANG KALINAW</a:t>
            </a:r>
            <a:endParaRPr lang="en" sz="3600" b="1" spc="300" dirty="0">
              <a:ln w="10160">
                <a:solidFill>
                  <a:schemeClr val="accent5"/>
                </a:solidFill>
                <a:prstDash val="solid"/>
              </a:ln>
              <a:solidFill>
                <a:schemeClr val="accent5">
                  <a:lumMod val="40000"/>
                  <a:lumOff val="60000"/>
                </a:schemeClr>
              </a:solidFill>
              <a:effectLst>
                <a:outerShdw blurRad="38100" dist="22860" dir="5400000" algn="tl" rotWithShape="0">
                  <a:schemeClr val="accent5">
                    <a:lumMod val="50000"/>
                  </a:scheme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93E445B-2D02-F6A5-9379-33EA7E6CF684}"/>
              </a:ext>
            </a:extLst>
          </p:cNvPr>
          <p:cNvSpPr txBox="1"/>
          <p:nvPr/>
        </p:nvSpPr>
        <p:spPr>
          <a:xfrm>
            <a:off x="5266592" y="632400"/>
            <a:ext cx="692540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PH" sz="16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76200">
                    <a:srgbClr val="1F6AB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PH" sz="1600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76200">
                    <a:srgbClr val="1F6AB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Ako</a:t>
            </a:r>
            <a:r>
              <a:rPr lang="en-PH" sz="16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76200">
                    <a:srgbClr val="1F6AB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sz="1600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76200">
                    <a:srgbClr val="1F6AB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magahimo</a:t>
            </a:r>
            <a:r>
              <a:rPr lang="en-PH" sz="16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76200">
                    <a:srgbClr val="1F6AB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sz="1600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76200">
                    <a:srgbClr val="1F6AB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nga</a:t>
            </a:r>
            <a:r>
              <a:rPr lang="en-PH" sz="16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76200">
                    <a:srgbClr val="1F6AB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ang </a:t>
            </a:r>
            <a:r>
              <a:rPr lang="en-PH" sz="1600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76200">
                    <a:srgbClr val="1F6AB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kalinaw</a:t>
            </a:r>
            <a:r>
              <a:rPr lang="en-PH" sz="16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76200">
                    <a:srgbClr val="1F6AB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sz="1600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76200">
                    <a:srgbClr val="1F6AB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mao</a:t>
            </a:r>
            <a:r>
              <a:rPr lang="en-PH" sz="16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76200">
                    <a:srgbClr val="1F6AB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ang </a:t>
            </a:r>
            <a:r>
              <a:rPr lang="en-PH" sz="1600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76200">
                    <a:srgbClr val="1F6AB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imong</a:t>
            </a:r>
            <a:r>
              <a:rPr lang="en-PH" sz="16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76200">
                    <a:srgbClr val="1F6AB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sz="1600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76200">
                    <a:srgbClr val="1F6AB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magmamando</a:t>
            </a:r>
            <a:r>
              <a:rPr lang="en-PH" sz="16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76200">
                    <a:srgbClr val="1F6AB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ug ang </a:t>
            </a:r>
            <a:r>
              <a:rPr lang="en-PH" sz="1600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76200">
                    <a:srgbClr val="1F6AB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kaayohan</a:t>
            </a:r>
            <a:r>
              <a:rPr lang="en-PH" sz="16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76200">
                    <a:srgbClr val="1F6AB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sz="1600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76200">
                    <a:srgbClr val="1F6AB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mao</a:t>
            </a:r>
            <a:r>
              <a:rPr lang="en-PH" sz="16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76200">
                    <a:srgbClr val="1F6AB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ang </a:t>
            </a:r>
            <a:r>
              <a:rPr lang="en-PH" sz="1600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76200">
                    <a:srgbClr val="1F6AB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imong</a:t>
            </a:r>
            <a:r>
              <a:rPr lang="en-PH" sz="16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76200">
                    <a:srgbClr val="1F6AB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sz="1600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76200">
                    <a:srgbClr val="1F6AB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magmamando</a:t>
            </a:r>
            <a:r>
              <a:rPr lang="en-PH" sz="16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76200">
                    <a:srgbClr val="1F6AB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.”(Isaias 60:17b, NIV)</a:t>
            </a:r>
            <a:endParaRPr lang="en" sz="1400" b="1" dirty="0">
              <a:solidFill>
                <a:schemeClr val="accent4">
                  <a:lumMod val="40000"/>
                  <a:lumOff val="60000"/>
                </a:schemeClr>
              </a:solidFill>
              <a:effectLst>
                <a:glow rad="76200">
                  <a:srgbClr val="1F6AB3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F24439E-B76F-5474-FC46-8C9182995B80}"/>
              </a:ext>
            </a:extLst>
          </p:cNvPr>
          <p:cNvSpPr txBox="1"/>
          <p:nvPr/>
        </p:nvSpPr>
        <p:spPr>
          <a:xfrm>
            <a:off x="5419024" y="1242074"/>
            <a:ext cx="68050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PH" sz="2000" b="1" dirty="0"/>
              <a:t>Si Jesus </a:t>
            </a:r>
            <a:r>
              <a:rPr lang="en-PH" sz="2000" b="1" dirty="0" err="1"/>
              <a:t>gitawag</a:t>
            </a:r>
            <a:r>
              <a:rPr lang="en-PH" sz="2000" b="1" dirty="0"/>
              <a:t> </a:t>
            </a:r>
            <a:r>
              <a:rPr lang="en-PH" sz="2000" b="1" dirty="0" err="1"/>
              <a:t>nga</a:t>
            </a:r>
            <a:r>
              <a:rPr lang="en-PH" sz="2000" b="1" dirty="0"/>
              <a:t> “</a:t>
            </a:r>
            <a:r>
              <a:rPr lang="en-PH" sz="2000" b="1" dirty="0" err="1"/>
              <a:t>Prinsipe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Kalinaw</a:t>
            </a:r>
            <a:r>
              <a:rPr lang="en-PH" sz="2000" b="1" dirty="0"/>
              <a:t>” (Isaias 9:6). Siya </a:t>
            </a:r>
            <a:r>
              <a:rPr lang="en-PH" sz="2000" b="1" dirty="0" err="1"/>
              <a:t>mianhi</a:t>
            </a:r>
            <a:r>
              <a:rPr lang="en-PH" sz="2000" b="1" dirty="0"/>
              <a:t> </a:t>
            </a:r>
            <a:r>
              <a:rPr lang="en-PH" sz="2000" b="1" dirty="0" err="1"/>
              <a:t>aron</a:t>
            </a:r>
            <a:r>
              <a:rPr lang="en-PH" sz="2000" b="1" dirty="0"/>
              <a:t> </a:t>
            </a:r>
            <a:r>
              <a:rPr lang="en-PH" sz="2000" b="1" dirty="0" err="1"/>
              <a:t>magdala</a:t>
            </a:r>
            <a:r>
              <a:rPr lang="en-PH" sz="2000" b="1" dirty="0"/>
              <a:t> </a:t>
            </a:r>
            <a:r>
              <a:rPr lang="en-PH" sz="2000" b="1" dirty="0" err="1"/>
              <a:t>og</a:t>
            </a:r>
            <a:r>
              <a:rPr lang="en-PH" sz="2000" b="1" dirty="0"/>
              <a:t> </a:t>
            </a:r>
            <a:r>
              <a:rPr lang="en-PH" sz="2000" b="1" dirty="0" err="1"/>
              <a:t>kalinaw</a:t>
            </a:r>
            <a:r>
              <a:rPr lang="en-PH" sz="2000" b="1" dirty="0"/>
              <a:t>, ug </a:t>
            </a:r>
            <a:r>
              <a:rPr lang="en-PH" sz="2000" b="1" dirty="0" err="1"/>
              <a:t>maghari</a:t>
            </a:r>
            <a:r>
              <a:rPr lang="en-PH" sz="2000" b="1" dirty="0"/>
              <a:t> </a:t>
            </a:r>
            <a:r>
              <a:rPr lang="en-PH" sz="2000" b="1" dirty="0" err="1"/>
              <a:t>diha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kalinaw</a:t>
            </a:r>
            <a:r>
              <a:rPr lang="en-PH" sz="2000" b="1" dirty="0"/>
              <a:t> (Juan 14:27; Isaias 60:17).</a:t>
            </a:r>
            <a:endParaRPr lang="en" sz="2000" b="1" dirty="0"/>
          </a:p>
        </p:txBody>
      </p:sp>
      <p:pic>
        <p:nvPicPr>
          <p:cNvPr id="8" name="Imagen 7" descr="Foto montaje de un caballo&#10;&#10;El contenido generado por IA puede ser incorrecto.">
            <a:extLst>
              <a:ext uri="{FF2B5EF4-FFF2-40B4-BE49-F238E27FC236}">
                <a16:creationId xmlns:a16="http://schemas.microsoft.com/office/drawing/2014/main" id="{FB9B4CAF-0628-BF1D-33F5-B7E430D056C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4589" y="3153205"/>
            <a:ext cx="2940919" cy="1654267"/>
          </a:xfrm>
          <a:prstGeom prst="snip2DiagRect">
            <a:avLst>
              <a:gd name="adj1" fmla="val 16873"/>
              <a:gd name="adj2" fmla="val 0"/>
            </a:avLst>
          </a:prstGeom>
          <a:solidFill>
            <a:srgbClr val="FFFFFF">
              <a:shade val="85000"/>
            </a:srgbClr>
          </a:solidFill>
          <a:ln w="5715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n 9" descr="Un grupo de personas en frente de edificio&#10;&#10;El contenido generado por IA puede ser incorrecto.">
            <a:extLst>
              <a:ext uri="{FF2B5EF4-FFF2-40B4-BE49-F238E27FC236}">
                <a16:creationId xmlns:a16="http://schemas.microsoft.com/office/drawing/2014/main" id="{450ACE14-9FF3-5985-0C31-BDB28690727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65344" y="3153206"/>
            <a:ext cx="2940919" cy="165426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Imagen 11" descr="Imagen que contiene edificio, mujer, hombre, vistiendo&#10;&#10;El contenido generado por IA puede ser incorrecto.">
            <a:extLst>
              <a:ext uri="{FF2B5EF4-FFF2-40B4-BE49-F238E27FC236}">
                <a16:creationId xmlns:a16="http://schemas.microsoft.com/office/drawing/2014/main" id="{0317B892-02A0-550D-9184-A53426AC5F8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4589" y="5046004"/>
            <a:ext cx="2940919" cy="165426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Imagen 13" descr="Una caricatura de un hombre&#10;&#10;El contenido generado por IA puede ser incorrecto.">
            <a:extLst>
              <a:ext uri="{FF2B5EF4-FFF2-40B4-BE49-F238E27FC236}">
                <a16:creationId xmlns:a16="http://schemas.microsoft.com/office/drawing/2014/main" id="{5C8B9968-78C9-B62C-4A9B-787C94398805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69203" y="5046005"/>
            <a:ext cx="2940919" cy="1654267"/>
          </a:xfrm>
          <a:prstGeom prst="snip2DiagRect">
            <a:avLst>
              <a:gd name="adj1" fmla="val 18037"/>
              <a:gd name="adj2" fmla="val 0"/>
            </a:avLst>
          </a:prstGeom>
          <a:solidFill>
            <a:srgbClr val="FFFFFF">
              <a:shade val="85000"/>
            </a:srgbClr>
          </a:solidFill>
          <a:ln w="5715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79591CEF-A93A-3422-E86A-5676C6EA560B}"/>
              </a:ext>
            </a:extLst>
          </p:cNvPr>
          <p:cNvSpPr txBox="1"/>
          <p:nvPr/>
        </p:nvSpPr>
        <p:spPr>
          <a:xfrm>
            <a:off x="0" y="3346342"/>
            <a:ext cx="5906638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PH" b="1" dirty="0"/>
              <a:t>Sa </a:t>
            </a:r>
            <a:r>
              <a:rPr lang="en-PH" b="1" dirty="0" err="1"/>
              <a:t>dihang</a:t>
            </a:r>
            <a:r>
              <a:rPr lang="en-PH" b="1" dirty="0"/>
              <a:t> </a:t>
            </a:r>
            <a:r>
              <a:rPr lang="en-PH" b="1" dirty="0" err="1"/>
              <a:t>gilabanan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kasundalohan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Siria</a:t>
            </a:r>
            <a:r>
              <a:rPr lang="en-PH" b="1" dirty="0"/>
              <a:t> ang Dothan </a:t>
            </a:r>
            <a:r>
              <a:rPr lang="en-PH" b="1" dirty="0" err="1"/>
              <a:t>aron</a:t>
            </a:r>
            <a:r>
              <a:rPr lang="en-PH" b="1" dirty="0"/>
              <a:t> </a:t>
            </a:r>
            <a:r>
              <a:rPr lang="en-PH" b="1" dirty="0" err="1"/>
              <a:t>dakpon</a:t>
            </a:r>
            <a:r>
              <a:rPr lang="en-PH" b="1" dirty="0"/>
              <a:t> </a:t>
            </a:r>
            <a:r>
              <a:rPr lang="en-PH" b="1" dirty="0" err="1"/>
              <a:t>si</a:t>
            </a:r>
            <a:r>
              <a:rPr lang="en-PH" b="1" dirty="0"/>
              <a:t> </a:t>
            </a:r>
            <a:r>
              <a:rPr lang="en-PH" b="1" dirty="0" err="1"/>
              <a:t>propeta</a:t>
            </a:r>
            <a:r>
              <a:rPr lang="en-PH" b="1" dirty="0"/>
              <a:t> Eliseo, </a:t>
            </a:r>
            <a:r>
              <a:rPr lang="en-PH" b="1" dirty="0" err="1"/>
              <a:t>wala</a:t>
            </a:r>
            <a:r>
              <a:rPr lang="en-PH" b="1" dirty="0"/>
              <a:t> </a:t>
            </a:r>
            <a:r>
              <a:rPr lang="en-PH" b="1" dirty="0" err="1"/>
              <a:t>niya</a:t>
            </a:r>
            <a:r>
              <a:rPr lang="en-PH" b="1" dirty="0"/>
              <a:t> </a:t>
            </a:r>
            <a:r>
              <a:rPr lang="en-PH" b="1" dirty="0" err="1"/>
              <a:t>gipangayo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Dios </a:t>
            </a:r>
            <a:r>
              <a:rPr lang="en-PH" b="1" dirty="0" err="1"/>
              <a:t>nga</a:t>
            </a:r>
            <a:r>
              <a:rPr lang="en-PH" b="1" dirty="0"/>
              <a:t> </a:t>
            </a:r>
            <a:r>
              <a:rPr lang="en-PH" b="1" dirty="0" err="1"/>
              <a:t>laglagon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langitnong</a:t>
            </a:r>
            <a:r>
              <a:rPr lang="en-PH" b="1" dirty="0"/>
              <a:t> </a:t>
            </a:r>
            <a:r>
              <a:rPr lang="en-PH" b="1" dirty="0" err="1"/>
              <a:t>kasundalohan</a:t>
            </a:r>
            <a:r>
              <a:rPr lang="en-PH" b="1" dirty="0"/>
              <a:t> ang </a:t>
            </a:r>
            <a:r>
              <a:rPr lang="en-PH" b="1" dirty="0" err="1"/>
              <a:t>mga</a:t>
            </a:r>
            <a:r>
              <a:rPr lang="en-PH" b="1" dirty="0"/>
              <a:t> </a:t>
            </a:r>
            <a:r>
              <a:rPr lang="en-PH" b="1" dirty="0" err="1"/>
              <a:t>Siriahanon.Hinuon</a:t>
            </a:r>
            <a:r>
              <a:rPr lang="en-PH" b="1" dirty="0"/>
              <a:t>, </a:t>
            </a:r>
            <a:r>
              <a:rPr lang="en-PH" b="1" dirty="0" err="1"/>
              <a:t>gipangamuyo</a:t>
            </a:r>
            <a:r>
              <a:rPr lang="en-PH" b="1" dirty="0"/>
              <a:t> </a:t>
            </a:r>
            <a:r>
              <a:rPr lang="en-PH" b="1" dirty="0" err="1"/>
              <a:t>niya</a:t>
            </a:r>
            <a:r>
              <a:rPr lang="en-PH" b="1" dirty="0"/>
              <a:t> </a:t>
            </a:r>
            <a:r>
              <a:rPr lang="en-PH" b="1" dirty="0" err="1"/>
              <a:t>nga</a:t>
            </a:r>
            <a:r>
              <a:rPr lang="en-PH" b="1" dirty="0"/>
              <a:t> </a:t>
            </a:r>
            <a:r>
              <a:rPr lang="en-PH" b="1" dirty="0" err="1"/>
              <a:t>mabutaan</a:t>
            </a:r>
            <a:r>
              <a:rPr lang="en-PH" b="1" dirty="0"/>
              <a:t> ang </a:t>
            </a:r>
            <a:r>
              <a:rPr lang="en-PH" b="1" dirty="0" err="1"/>
              <a:t>mga</a:t>
            </a:r>
            <a:r>
              <a:rPr lang="en-PH" b="1" dirty="0"/>
              <a:t> </a:t>
            </a:r>
            <a:r>
              <a:rPr lang="en-PH" b="1" dirty="0" err="1"/>
              <a:t>Siriahanon</a:t>
            </a:r>
            <a:r>
              <a:rPr lang="en-PH" b="1" dirty="0"/>
              <a:t> ug </a:t>
            </a:r>
            <a:r>
              <a:rPr lang="en-PH" b="1" dirty="0" err="1"/>
              <a:t>gidala</a:t>
            </a:r>
            <a:r>
              <a:rPr lang="en-PH" b="1" dirty="0"/>
              <a:t> </a:t>
            </a:r>
            <a:r>
              <a:rPr lang="en-PH" b="1" dirty="0" err="1"/>
              <a:t>sila</a:t>
            </a:r>
            <a:r>
              <a:rPr lang="en-PH" b="1" dirty="0"/>
              <a:t> </a:t>
            </a:r>
            <a:r>
              <a:rPr lang="en-PH" b="1" dirty="0" err="1"/>
              <a:t>ngadto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Samaria. </a:t>
            </a:r>
            <a:r>
              <a:rPr lang="en-PH" b="1" dirty="0" err="1"/>
              <a:t>Didto</a:t>
            </a:r>
            <a:r>
              <a:rPr lang="en-PH" b="1" dirty="0"/>
              <a:t>, </a:t>
            </a:r>
            <a:r>
              <a:rPr lang="en-PH" b="1" dirty="0" err="1"/>
              <a:t>iyang</a:t>
            </a:r>
            <a:r>
              <a:rPr lang="en-PH" b="1" dirty="0"/>
              <a:t> </a:t>
            </a:r>
            <a:r>
              <a:rPr lang="en-PH" b="1" dirty="0" err="1"/>
              <a:t>gipahiuli</a:t>
            </a:r>
            <a:r>
              <a:rPr lang="en-PH" b="1" dirty="0"/>
              <a:t> ang </a:t>
            </a:r>
            <a:r>
              <a:rPr lang="en-PH" b="1" dirty="0" err="1"/>
              <a:t>ilang</a:t>
            </a:r>
            <a:r>
              <a:rPr lang="en-PH" b="1" dirty="0"/>
              <a:t> </a:t>
            </a:r>
            <a:r>
              <a:rPr lang="en-PH" b="1" dirty="0" err="1"/>
              <a:t>panan</a:t>
            </a:r>
            <a:r>
              <a:rPr lang="en-PH" b="1" dirty="0"/>
              <a:t>-aw ug </a:t>
            </a:r>
            <a:r>
              <a:rPr lang="en-PH" b="1" dirty="0" err="1"/>
              <a:t>gipahiuli</a:t>
            </a:r>
            <a:r>
              <a:rPr lang="en-PH" b="1" dirty="0"/>
              <a:t> </a:t>
            </a:r>
            <a:r>
              <a:rPr lang="en-PH" b="1" dirty="0" err="1"/>
              <a:t>usab</a:t>
            </a:r>
            <a:r>
              <a:rPr lang="en-PH" b="1" dirty="0"/>
              <a:t> ang </a:t>
            </a:r>
            <a:r>
              <a:rPr lang="en-PH" b="1" dirty="0" err="1"/>
              <a:t>kalinaw</a:t>
            </a:r>
            <a:r>
              <a:rPr lang="en-PH" b="1" dirty="0"/>
              <a:t> </a:t>
            </a:r>
            <a:r>
              <a:rPr lang="en-PH" b="1" dirty="0" err="1"/>
              <a:t>tali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duha</a:t>
            </a:r>
            <a:r>
              <a:rPr lang="en-PH" b="1" dirty="0"/>
              <a:t> ka </a:t>
            </a:r>
            <a:r>
              <a:rPr lang="en-PH" b="1" dirty="0" err="1"/>
              <a:t>nasod</a:t>
            </a:r>
            <a:r>
              <a:rPr lang="en-PH" b="1" dirty="0"/>
              <a:t>. (2 Hari 6:12–23)</a:t>
            </a:r>
            <a:endParaRPr lang="en" b="1" dirty="0"/>
          </a:p>
        </p:txBody>
      </p:sp>
      <p:pic>
        <p:nvPicPr>
          <p:cNvPr id="18" name="Imagen 17" descr="Dibujo de un hombre&#10;&#10;El contenido generado por IA puede ser incorrecto.">
            <a:extLst>
              <a:ext uri="{FF2B5EF4-FFF2-40B4-BE49-F238E27FC236}">
                <a16:creationId xmlns:a16="http://schemas.microsoft.com/office/drawing/2014/main" id="{75C5E1D9-F0BF-167F-6C1C-659474FAE91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25129" y="144045"/>
            <a:ext cx="5141464" cy="316775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19" name="Diagrama de flujo: decisión 18">
            <a:extLst>
              <a:ext uri="{FF2B5EF4-FFF2-40B4-BE49-F238E27FC236}">
                <a16:creationId xmlns:a16="http://schemas.microsoft.com/office/drawing/2014/main" id="{4938C98C-4459-FC6C-D7B8-72D7E33CCC0D}"/>
              </a:ext>
            </a:extLst>
          </p:cNvPr>
          <p:cNvSpPr/>
          <p:nvPr/>
        </p:nvSpPr>
        <p:spPr>
          <a:xfrm>
            <a:off x="8655113" y="4641502"/>
            <a:ext cx="597505" cy="570471"/>
          </a:xfrm>
          <a:prstGeom prst="flowChartDecision">
            <a:avLst/>
          </a:prstGeom>
          <a:solidFill>
            <a:schemeClr val="accent5">
              <a:lumMod val="50000"/>
            </a:schemeClr>
          </a:solidFill>
          <a:ln w="5715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4593192A-7A98-1414-E81F-1352CBCC36EE}"/>
              </a:ext>
            </a:extLst>
          </p:cNvPr>
          <p:cNvSpPr txBox="1"/>
          <p:nvPr/>
        </p:nvSpPr>
        <p:spPr>
          <a:xfrm>
            <a:off x="5419024" y="2120272"/>
            <a:ext cx="670559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PH" sz="2000" b="1" dirty="0" err="1"/>
              <a:t>Apan</a:t>
            </a:r>
            <a:r>
              <a:rPr lang="en-PH" sz="2000" b="1" dirty="0"/>
              <a:t> </a:t>
            </a:r>
            <a:r>
              <a:rPr lang="en-PH" sz="2000" b="1" dirty="0" err="1"/>
              <a:t>hangtod</a:t>
            </a:r>
            <a:r>
              <a:rPr lang="en-PH" sz="2000" b="1" dirty="0"/>
              <a:t> </a:t>
            </a:r>
            <a:r>
              <a:rPr lang="en-PH" sz="2000" b="1" dirty="0" err="1"/>
              <a:t>nga</a:t>
            </a:r>
            <a:r>
              <a:rPr lang="en-PH" sz="2000" b="1" dirty="0"/>
              <a:t> ang </a:t>
            </a:r>
            <a:r>
              <a:rPr lang="en-PH" sz="2000" b="1" dirty="0" err="1"/>
              <a:t>Iyang</a:t>
            </a:r>
            <a:r>
              <a:rPr lang="en-PH" sz="2000" b="1" dirty="0"/>
              <a:t> </a:t>
            </a:r>
            <a:r>
              <a:rPr lang="en-PH" sz="2000" b="1" dirty="0" err="1"/>
              <a:t>gingharian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kalinaw</a:t>
            </a:r>
            <a:r>
              <a:rPr lang="en-PH" sz="2000" b="1" dirty="0"/>
              <a:t> </a:t>
            </a:r>
            <a:r>
              <a:rPr lang="en-PH" sz="2000" b="1" dirty="0" err="1"/>
              <a:t>mahitabo</a:t>
            </a:r>
            <a:r>
              <a:rPr lang="en-PH" sz="2000" b="1" dirty="0"/>
              <a:t> </a:t>
            </a:r>
            <a:r>
              <a:rPr lang="en-PH" sz="2000" b="1" dirty="0" err="1"/>
              <a:t>na</a:t>
            </a:r>
            <a:r>
              <a:rPr lang="en-PH" sz="2000" b="1" dirty="0"/>
              <a:t> </a:t>
            </a:r>
            <a:r>
              <a:rPr lang="en-PH" sz="2000" b="1" dirty="0" err="1"/>
              <a:t>gayud</a:t>
            </a:r>
            <a:r>
              <a:rPr lang="en-PH" sz="2000" b="1" dirty="0"/>
              <a:t>, </a:t>
            </a:r>
            <a:r>
              <a:rPr lang="en-PH" sz="2000" b="1" dirty="0" err="1"/>
              <a:t>nagpuyo</a:t>
            </a:r>
            <a:r>
              <a:rPr lang="en-PH" sz="2000" b="1" dirty="0"/>
              <a:t> pa </a:t>
            </a:r>
            <a:r>
              <a:rPr lang="en-PH" sz="2000" b="1" dirty="0" err="1"/>
              <a:t>kita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usa</a:t>
            </a:r>
            <a:r>
              <a:rPr lang="en-PH" sz="2000" b="1" dirty="0"/>
              <a:t> ka </a:t>
            </a:r>
            <a:r>
              <a:rPr lang="en-PH" sz="2000" b="1" dirty="0" err="1"/>
              <a:t>kalibutan</a:t>
            </a:r>
            <a:r>
              <a:rPr lang="en-PH" sz="2000" b="1" dirty="0"/>
              <a:t> </a:t>
            </a:r>
            <a:r>
              <a:rPr lang="en-PH" sz="2000" b="1" dirty="0" err="1"/>
              <a:t>nga</a:t>
            </a:r>
            <a:r>
              <a:rPr lang="en-PH" sz="2000" b="1" dirty="0"/>
              <a:t> </a:t>
            </a:r>
            <a:r>
              <a:rPr lang="en-PH" sz="2000" b="1" dirty="0" err="1"/>
              <a:t>puno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gubat</a:t>
            </a:r>
            <a:r>
              <a:rPr lang="en-PH" sz="2000" b="1" dirty="0"/>
              <a:t> — </a:t>
            </a:r>
            <a:r>
              <a:rPr lang="en-PH" sz="2000" b="1" dirty="0" err="1"/>
              <a:t>tali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maayo</a:t>
            </a:r>
            <a:r>
              <a:rPr lang="en-PH" sz="2000" b="1" dirty="0"/>
              <a:t> ug </a:t>
            </a:r>
            <a:r>
              <a:rPr lang="en-PH" sz="2000" b="1" dirty="0" err="1"/>
              <a:t>dautan</a:t>
            </a:r>
            <a:r>
              <a:rPr lang="en-PH" sz="2000" b="1" dirty="0"/>
              <a:t>.</a:t>
            </a:r>
            <a:endParaRPr lang="en" sz="2000" b="1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5FC79913-EC90-0DEE-3577-17A8656DA5B3}"/>
              </a:ext>
            </a:extLst>
          </p:cNvPr>
          <p:cNvSpPr txBox="1"/>
          <p:nvPr/>
        </p:nvSpPr>
        <p:spPr>
          <a:xfrm>
            <a:off x="8383" y="5528020"/>
            <a:ext cx="5804034" cy="14003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PH" sz="2000" b="1" dirty="0" err="1"/>
              <a:t>Kini</a:t>
            </a:r>
            <a:r>
              <a:rPr lang="en-PH" sz="2000" b="1" dirty="0"/>
              <a:t> ang </a:t>
            </a:r>
            <a:r>
              <a:rPr lang="en-PH" sz="2000" b="1" dirty="0" err="1"/>
              <a:t>pananglitan</a:t>
            </a:r>
            <a:r>
              <a:rPr lang="en-PH" sz="2000" b="1" dirty="0"/>
              <a:t> </a:t>
            </a:r>
            <a:r>
              <a:rPr lang="en-PH" sz="2000" b="1" dirty="0" err="1"/>
              <a:t>nga</a:t>
            </a:r>
            <a:r>
              <a:rPr lang="en-PH" sz="2000" b="1" dirty="0"/>
              <a:t> </a:t>
            </a:r>
            <a:r>
              <a:rPr lang="en-PH" sz="2000" b="1" dirty="0" err="1"/>
              <a:t>gitudlo</a:t>
            </a:r>
            <a:r>
              <a:rPr lang="en-PH" sz="2000" b="1" dirty="0"/>
              <a:t> </a:t>
            </a:r>
            <a:r>
              <a:rPr lang="en-PH" sz="2000" b="1" dirty="0" err="1"/>
              <a:t>ni</a:t>
            </a:r>
            <a:r>
              <a:rPr lang="en-PH" sz="2000" b="1" dirty="0"/>
              <a:t> Jesus </a:t>
            </a:r>
            <a:r>
              <a:rPr lang="en-PH" sz="2000" b="1" dirty="0" err="1"/>
              <a:t>kanato</a:t>
            </a:r>
            <a:r>
              <a:rPr lang="en-PH" sz="2000" b="1" dirty="0"/>
              <a:t>:</a:t>
            </a:r>
          </a:p>
          <a:p>
            <a:pPr>
              <a:spcBef>
                <a:spcPts val="600"/>
              </a:spcBef>
            </a:pPr>
            <a:r>
              <a:rPr lang="en" sz="2000" b="1" dirty="0"/>
              <a:t>👉 </a:t>
            </a:r>
            <a:r>
              <a:rPr lang="en-PH" sz="2000" b="1" dirty="0" err="1"/>
              <a:t>Kanunay</a:t>
            </a:r>
            <a:r>
              <a:rPr lang="en-PH" sz="2000" b="1" dirty="0"/>
              <a:t> </a:t>
            </a:r>
            <a:r>
              <a:rPr lang="en-PH" sz="2000" b="1" dirty="0" err="1"/>
              <a:t>nga</a:t>
            </a:r>
            <a:r>
              <a:rPr lang="en-PH" sz="2000" b="1" dirty="0"/>
              <a:t> </a:t>
            </a:r>
            <a:r>
              <a:rPr lang="en-PH" sz="2000" b="1" dirty="0" err="1"/>
              <a:t>pangitaa</a:t>
            </a:r>
            <a:r>
              <a:rPr lang="en-PH" sz="2000" b="1" dirty="0"/>
              <a:t> ang </a:t>
            </a:r>
            <a:r>
              <a:rPr lang="en-PH" sz="2000" b="1" dirty="0" err="1"/>
              <a:t>kalinaw</a:t>
            </a:r>
            <a:r>
              <a:rPr lang="en-PH" sz="2000" b="1" dirty="0"/>
              <a:t> </a:t>
            </a:r>
            <a:r>
              <a:rPr lang="en-PH" sz="2000" b="1" dirty="0" err="1"/>
              <a:t>bisan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taliwala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panagbangi</a:t>
            </a:r>
            <a:r>
              <a:rPr lang="en-PH" sz="2000" b="1" dirty="0"/>
              <a:t>.</a:t>
            </a:r>
            <a:r>
              <a:rPr lang="en" sz="2000" b="1" dirty="0"/>
              <a:t>👉 </a:t>
            </a:r>
            <a:r>
              <a:rPr lang="en-PH" sz="2000" b="1" dirty="0" err="1"/>
              <a:t>Pildihi</a:t>
            </a:r>
            <a:r>
              <a:rPr lang="en-PH" sz="2000" b="1" dirty="0"/>
              <a:t> ang </a:t>
            </a:r>
            <a:r>
              <a:rPr lang="en-PH" sz="2000" b="1" dirty="0" err="1"/>
              <a:t>dautan</a:t>
            </a:r>
            <a:r>
              <a:rPr lang="en-PH" sz="2000" b="1" dirty="0"/>
              <a:t> </a:t>
            </a:r>
            <a:r>
              <a:rPr lang="en-PH" sz="2000" b="1" dirty="0" err="1"/>
              <a:t>pinaagi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pagbuhat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maayo</a:t>
            </a:r>
            <a:r>
              <a:rPr lang="en-PH" sz="2000" b="1" dirty="0"/>
              <a:t>. (Roma 12:20–21)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4270012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55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250"/>
                            </p:stCondLst>
                            <p:childTnLst>
                              <p:par>
                                <p:cTn id="57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9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500"/>
                            </p:stCondLst>
                            <p:childTnLst>
                              <p:par>
                                <p:cTn id="6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750"/>
                            </p:stCondLst>
                            <p:childTnLst>
                              <p:par>
                                <p:cTn id="6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6" grpId="0"/>
      <p:bldP spid="19" grpId="0" animBg="1"/>
      <p:bldP spid="4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E081F300-D37E-48A9-5FAA-13C01306246A}"/>
              </a:ext>
            </a:extLst>
          </p:cNvPr>
          <p:cNvSpPr txBox="1"/>
          <p:nvPr/>
        </p:nvSpPr>
        <p:spPr>
          <a:xfrm>
            <a:off x="1616388" y="1256467"/>
            <a:ext cx="10423458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PH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Ang </a:t>
            </a:r>
            <a:r>
              <a:rPr lang="en-PH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hingpit</a:t>
            </a:r>
            <a:r>
              <a:rPr lang="en-PH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nga</a:t>
            </a:r>
            <a:r>
              <a:rPr lang="en-PH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paglaglag</a:t>
            </a:r>
            <a:r>
              <a:rPr lang="en-PH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sa</a:t>
            </a:r>
            <a:r>
              <a:rPr lang="en-PH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mga</a:t>
            </a:r>
            <a:r>
              <a:rPr lang="en-PH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tawo</a:t>
            </a:r>
            <a:r>
              <a:rPr lang="en-PH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sa</a:t>
            </a:r>
            <a:r>
              <a:rPr lang="en-PH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Jerico</a:t>
            </a:r>
            <a:r>
              <a:rPr lang="en-PH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mao</a:t>
            </a:r>
            <a:r>
              <a:rPr lang="en-PH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lamang</a:t>
            </a:r>
            <a:r>
              <a:rPr lang="en-PH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ang </a:t>
            </a:r>
            <a:r>
              <a:rPr lang="en-PH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pagtuman</a:t>
            </a:r>
            <a:r>
              <a:rPr lang="en-PH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sa</a:t>
            </a:r>
            <a:r>
              <a:rPr lang="en-PH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mga</a:t>
            </a:r>
            <a:r>
              <a:rPr lang="en-PH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sugo</a:t>
            </a:r>
            <a:r>
              <a:rPr lang="en-PH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nga</a:t>
            </a:r>
            <a:r>
              <a:rPr lang="en-PH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kaniadto</a:t>
            </a:r>
            <a:r>
              <a:rPr lang="en-PH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pa </a:t>
            </a:r>
            <a:r>
              <a:rPr lang="en-PH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gihatag</a:t>
            </a:r>
            <a:r>
              <a:rPr lang="en-PH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pinaagi</a:t>
            </a:r>
            <a:r>
              <a:rPr lang="en-PH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kang</a:t>
            </a:r>
            <a:r>
              <a:rPr lang="en-PH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Moises </a:t>
            </a:r>
            <a:r>
              <a:rPr lang="en-PH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bahin</a:t>
            </a:r>
            <a:r>
              <a:rPr lang="en-PH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sa</a:t>
            </a:r>
            <a:r>
              <a:rPr lang="en-PH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mga</a:t>
            </a:r>
            <a:r>
              <a:rPr lang="en-PH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lumulupyo</a:t>
            </a:r>
            <a:r>
              <a:rPr lang="en-PH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sa</a:t>
            </a:r>
            <a:r>
              <a:rPr lang="en-PH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Canaan. [...] </a:t>
            </a:r>
            <a:r>
              <a:rPr lang="en-PH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Alang</a:t>
            </a:r>
            <a:r>
              <a:rPr lang="en-PH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sa</a:t>
            </a:r>
            <a:r>
              <a:rPr lang="en-PH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daghan</a:t>
            </a:r>
            <a:r>
              <a:rPr lang="en-PH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, </a:t>
            </a:r>
            <a:r>
              <a:rPr lang="en-PH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kini</a:t>
            </a:r>
            <a:r>
              <a:rPr lang="en-PH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nga</a:t>
            </a:r>
            <a:r>
              <a:rPr lang="en-PH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mga</a:t>
            </a:r>
            <a:r>
              <a:rPr lang="en-PH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sugo</a:t>
            </a:r>
            <a:r>
              <a:rPr lang="en-PH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daw</a:t>
            </a:r>
            <a:r>
              <a:rPr lang="en-PH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nagsupak</a:t>
            </a:r>
            <a:r>
              <a:rPr lang="en-PH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sa</a:t>
            </a:r>
            <a:r>
              <a:rPr lang="en-PH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espiritu</a:t>
            </a:r>
            <a:r>
              <a:rPr lang="en-PH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sa</a:t>
            </a:r>
            <a:r>
              <a:rPr lang="en-PH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gugma</a:t>
            </a:r>
            <a:r>
              <a:rPr lang="en-PH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ug </a:t>
            </a:r>
            <a:r>
              <a:rPr lang="en-PH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kalooy</a:t>
            </a:r>
            <a:r>
              <a:rPr lang="en-PH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nga</a:t>
            </a:r>
            <a:r>
              <a:rPr lang="en-PH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makita</a:t>
            </a:r>
            <a:r>
              <a:rPr lang="en-PH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sa</a:t>
            </a:r>
            <a:r>
              <a:rPr lang="en-PH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ubang</a:t>
            </a:r>
            <a:r>
              <a:rPr lang="en-PH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bahin</a:t>
            </a:r>
            <a:r>
              <a:rPr lang="en-PH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sa</a:t>
            </a:r>
            <a:r>
              <a:rPr lang="en-PH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Biblia, </a:t>
            </a:r>
            <a:r>
              <a:rPr lang="en-PH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apan</a:t>
            </a:r>
            <a:r>
              <a:rPr lang="en-PH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sa</a:t>
            </a:r>
            <a:r>
              <a:rPr lang="en-PH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tinuod</a:t>
            </a:r>
            <a:r>
              <a:rPr lang="en-PH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kini</a:t>
            </a:r>
            <a:r>
              <a:rPr lang="en-PH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mao</a:t>
            </a:r>
            <a:r>
              <a:rPr lang="en-PH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ang </a:t>
            </a:r>
            <a:r>
              <a:rPr lang="en-PH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mga</a:t>
            </a:r>
            <a:r>
              <a:rPr lang="en-PH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mando</a:t>
            </a:r>
            <a:r>
              <a:rPr lang="en-PH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gikan</a:t>
            </a:r>
            <a:r>
              <a:rPr lang="en-PH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sa</a:t>
            </a:r>
            <a:r>
              <a:rPr lang="en-PH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walay</a:t>
            </a:r>
            <a:r>
              <a:rPr lang="en-PH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kinutuban</a:t>
            </a:r>
            <a:r>
              <a:rPr lang="en-PH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nga</a:t>
            </a:r>
            <a:r>
              <a:rPr lang="en-PH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kaalam</a:t>
            </a:r>
            <a:r>
              <a:rPr lang="en-PH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ug </a:t>
            </a:r>
            <a:r>
              <a:rPr lang="en-PH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kaayo</a:t>
            </a:r>
            <a:r>
              <a:rPr lang="en-PH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sa</a:t>
            </a:r>
            <a:r>
              <a:rPr lang="en-PH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Dios.Ang</a:t>
            </a:r>
            <a:r>
              <a:rPr lang="en-PH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Dios nag-</a:t>
            </a:r>
            <a:r>
              <a:rPr lang="en-PH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andam</a:t>
            </a:r>
            <a:r>
              <a:rPr lang="en-PH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nga</a:t>
            </a:r>
            <a:r>
              <a:rPr lang="en-PH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ipatukod</a:t>
            </a:r>
            <a:r>
              <a:rPr lang="en-PH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ang Israel </a:t>
            </a:r>
            <a:r>
              <a:rPr lang="en-PH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sa</a:t>
            </a:r>
            <a:r>
              <a:rPr lang="en-PH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yuta</a:t>
            </a:r>
            <a:r>
              <a:rPr lang="en-PH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sa</a:t>
            </a:r>
            <a:r>
              <a:rPr lang="en-PH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Canaan </a:t>
            </a:r>
            <a:r>
              <a:rPr lang="en-PH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aron</a:t>
            </a:r>
            <a:r>
              <a:rPr lang="en-PH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magporma</a:t>
            </a:r>
            <a:r>
              <a:rPr lang="en-PH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ug </a:t>
            </a:r>
            <a:r>
              <a:rPr lang="en-PH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usa</a:t>
            </a:r>
            <a:r>
              <a:rPr lang="en-PH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ka </a:t>
            </a:r>
            <a:r>
              <a:rPr lang="en-PH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nasud</a:t>
            </a:r>
            <a:r>
              <a:rPr lang="en-PH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ug </a:t>
            </a:r>
            <a:r>
              <a:rPr lang="en-PH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kagamhanan</a:t>
            </a:r>
            <a:r>
              <a:rPr lang="en-PH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nga</a:t>
            </a:r>
            <a:r>
              <a:rPr lang="en-PH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mahimong</a:t>
            </a:r>
            <a:r>
              <a:rPr lang="en-PH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hulagway</a:t>
            </a:r>
            <a:r>
              <a:rPr lang="en-PH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sa</a:t>
            </a:r>
            <a:r>
              <a:rPr lang="en-PH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Iyang</a:t>
            </a:r>
            <a:r>
              <a:rPr lang="en-PH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gingharian</a:t>
            </a:r>
            <a:r>
              <a:rPr lang="en-PH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dinhi</a:t>
            </a:r>
            <a:r>
              <a:rPr lang="en-PH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sa</a:t>
            </a:r>
            <a:r>
              <a:rPr lang="en-PH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yuta.Sila</a:t>
            </a:r>
            <a:r>
              <a:rPr lang="en-PH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dili</a:t>
            </a:r>
            <a:r>
              <a:rPr lang="en-PH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lang</a:t>
            </a:r>
            <a:r>
              <a:rPr lang="en-PH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mahimong</a:t>
            </a:r>
            <a:r>
              <a:rPr lang="en-PH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mamanununod</a:t>
            </a:r>
            <a:r>
              <a:rPr lang="en-PH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sa</a:t>
            </a:r>
            <a:r>
              <a:rPr lang="en-PH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tinuod</a:t>
            </a:r>
            <a:r>
              <a:rPr lang="en-PH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nga</a:t>
            </a:r>
            <a:r>
              <a:rPr lang="en-PH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relihiyon</a:t>
            </a:r>
            <a:r>
              <a:rPr lang="en-PH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, </a:t>
            </a:r>
            <a:r>
              <a:rPr lang="en-PH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apan</a:t>
            </a:r>
            <a:r>
              <a:rPr lang="en-PH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usab</a:t>
            </a:r>
            <a:r>
              <a:rPr lang="en-PH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magpalapnag</a:t>
            </a:r>
            <a:r>
              <a:rPr lang="en-PH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sa</a:t>
            </a:r>
            <a:r>
              <a:rPr lang="en-PH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mga</a:t>
            </a:r>
            <a:r>
              <a:rPr lang="en-PH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prinsipyo</a:t>
            </a:r>
            <a:r>
              <a:rPr lang="en-PH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niini</a:t>
            </a:r>
            <a:r>
              <a:rPr lang="en-PH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sa</a:t>
            </a:r>
            <a:r>
              <a:rPr lang="en-PH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tibuok</a:t>
            </a:r>
            <a:r>
              <a:rPr lang="en-PH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kalibutan.Apan</a:t>
            </a:r>
            <a:r>
              <a:rPr lang="en-PH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ang </a:t>
            </a:r>
            <a:r>
              <a:rPr lang="en-PH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mga</a:t>
            </a:r>
            <a:r>
              <a:rPr lang="en-PH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Canaanhanon</a:t>
            </a:r>
            <a:r>
              <a:rPr lang="en-PH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nagpas</a:t>
            </a:r>
            <a:r>
              <a:rPr lang="en-PH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-an </a:t>
            </a:r>
            <a:r>
              <a:rPr lang="en-PH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sa</a:t>
            </a:r>
            <a:r>
              <a:rPr lang="en-PH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pinakabaho</a:t>
            </a:r>
            <a:r>
              <a:rPr lang="en-PH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ug </a:t>
            </a:r>
            <a:r>
              <a:rPr lang="en-PH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labing</a:t>
            </a:r>
            <a:r>
              <a:rPr lang="en-PH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makadaot</a:t>
            </a:r>
            <a:r>
              <a:rPr lang="en-PH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nga</a:t>
            </a:r>
            <a:r>
              <a:rPr lang="en-PH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pagano</a:t>
            </a:r>
            <a:r>
              <a:rPr lang="en-PH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nga</a:t>
            </a:r>
            <a:r>
              <a:rPr lang="en-PH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pagtoo</a:t>
            </a:r>
            <a:r>
              <a:rPr lang="en-PH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, </a:t>
            </a:r>
            <a:r>
              <a:rPr lang="en-PH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busa</a:t>
            </a:r>
            <a:r>
              <a:rPr lang="en-PH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kinahanglan</a:t>
            </a:r>
            <a:r>
              <a:rPr lang="en-PH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nga</a:t>
            </a:r>
            <a:r>
              <a:rPr lang="en-PH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hinluan</a:t>
            </a:r>
            <a:r>
              <a:rPr lang="en-PH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ang </a:t>
            </a:r>
            <a:r>
              <a:rPr lang="en-PH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yuta</a:t>
            </a:r>
            <a:r>
              <a:rPr lang="en-PH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gikan</a:t>
            </a:r>
            <a:r>
              <a:rPr lang="en-PH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sa</a:t>
            </a:r>
            <a:r>
              <a:rPr lang="en-PH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mga</a:t>
            </a:r>
            <a:r>
              <a:rPr lang="en-PH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butang</a:t>
            </a:r>
            <a:r>
              <a:rPr lang="en-PH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nga</a:t>
            </a:r>
            <a:r>
              <a:rPr lang="en-PH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makapugong</a:t>
            </a:r>
            <a:r>
              <a:rPr lang="en-PH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sa</a:t>
            </a:r>
            <a:r>
              <a:rPr lang="en-PH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pagtuman</a:t>
            </a:r>
            <a:r>
              <a:rPr lang="en-PH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sa</a:t>
            </a:r>
            <a:r>
              <a:rPr lang="en-PH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malumo</a:t>
            </a:r>
            <a:r>
              <a:rPr lang="en-PH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ug </a:t>
            </a:r>
            <a:r>
              <a:rPr lang="en-PH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mahigugmaong</a:t>
            </a:r>
            <a:r>
              <a:rPr lang="en-PH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katuyoan</a:t>
            </a:r>
            <a:r>
              <a:rPr lang="en-PH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solidFill>
                  <a:srgbClr val="11471E"/>
                </a:solidFill>
                <a:latin typeface="Constantia" panose="02030602050306030303" pitchFamily="18" charset="0"/>
              </a:rPr>
              <a:t>sa</a:t>
            </a:r>
            <a:r>
              <a:rPr lang="en-PH" sz="2400" b="1" dirty="0">
                <a:solidFill>
                  <a:srgbClr val="11471E"/>
                </a:solidFill>
                <a:latin typeface="Constantia" panose="02030602050306030303" pitchFamily="18" charset="0"/>
              </a:rPr>
              <a:t> Dios.</a:t>
            </a:r>
            <a:endParaRPr lang="en" sz="2400" b="1" dirty="0">
              <a:solidFill>
                <a:srgbClr val="11471E"/>
              </a:solidFill>
              <a:latin typeface="Constantia" panose="02030602050306030303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A468C5AB-FDB0-7778-3705-B99ADC5DA315}"/>
              </a:ext>
            </a:extLst>
          </p:cNvPr>
          <p:cNvSpPr txBox="1"/>
          <p:nvPr/>
        </p:nvSpPr>
        <p:spPr>
          <a:xfrm>
            <a:off x="8496952" y="6519446"/>
            <a:ext cx="35428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>
                <a:solidFill>
                  <a:srgbClr val="11471E"/>
                </a:solidFill>
              </a:rPr>
              <a:t>EGW (Patriarchs and Prophets, p. 492)</a:t>
            </a:r>
          </a:p>
        </p:txBody>
      </p:sp>
    </p:spTree>
    <p:extLst>
      <p:ext uri="{BB962C8B-B14F-4D97-AF65-F5344CB8AC3E}">
        <p14:creationId xmlns:p14="http://schemas.microsoft.com/office/powerpoint/2010/main" val="3188517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3">
      <a:dk1>
        <a:sysClr val="windowText" lastClr="000000"/>
      </a:dk1>
      <a:lt1>
        <a:sysClr val="window" lastClr="FFFFFF"/>
      </a:lt1>
      <a:dk2>
        <a:srgbClr val="FF00FF"/>
      </a:dk2>
      <a:lt2>
        <a:srgbClr val="CCCC00"/>
      </a:lt2>
      <a:accent1>
        <a:srgbClr val="2FC753"/>
      </a:accent1>
      <a:accent2>
        <a:srgbClr val="E3B84B"/>
      </a:accent2>
      <a:accent3>
        <a:srgbClr val="B1319F"/>
      </a:accent3>
      <a:accent4>
        <a:srgbClr val="48CEE0"/>
      </a:accent4>
      <a:accent5>
        <a:srgbClr val="D91934"/>
      </a:accent5>
      <a:accent6>
        <a:srgbClr val="635DD3"/>
      </a:accent6>
      <a:hlink>
        <a:srgbClr val="9454C3"/>
      </a:hlink>
      <a:folHlink>
        <a:srgbClr val="3EBBF0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637</TotalTime>
  <Words>1309</Words>
  <Application>Microsoft Office PowerPoint</Application>
  <PresentationFormat>Panorámica</PresentationFormat>
  <Paragraphs>53</Paragraphs>
  <Slides>9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9</vt:i4>
      </vt:variant>
    </vt:vector>
  </HeadingPairs>
  <TitlesOfParts>
    <vt:vector size="16" baseType="lpstr">
      <vt:lpstr>Aptos</vt:lpstr>
      <vt:lpstr>Constantia</vt:lpstr>
      <vt:lpstr>Arial</vt:lpstr>
      <vt:lpstr>Comic Sans MS</vt:lpstr>
      <vt:lpstr>Aptos Display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Isabel Laveda</cp:lastModifiedBy>
  <cp:revision>86</cp:revision>
  <dcterms:created xsi:type="dcterms:W3CDTF">2025-10-06T14:35:36Z</dcterms:created>
  <dcterms:modified xsi:type="dcterms:W3CDTF">2025-10-23T05:41:58Z</dcterms:modified>
</cp:coreProperties>
</file>