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Mituo sila sa doktrina ni Jesus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Kadtong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nag-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masakiton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managsama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gipaambit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nabatonan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ngadto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nanginahanglan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tigom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diin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nagsaulog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Panihapon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Nagpuyo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kalipay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kayano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kasingkasing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gidayeg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Dios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92251" y="615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Mituo sila sa doktrina ni Jesus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615"/>
        <a:ext cx="8759015" cy="371029"/>
      </dsp:txXfrm>
    </dsp:sp>
    <dsp:sp modelId="{593C632F-6E4E-4DF9-875E-7FAFF6294EA5}">
      <dsp:nvSpPr>
        <dsp:cNvPr id="0" name=""/>
        <dsp:cNvSpPr/>
      </dsp:nvSpPr>
      <dsp:spPr>
        <a:xfrm>
          <a:off x="406975" y="615"/>
          <a:ext cx="371029" cy="371029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92251" y="482400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Kadtong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nag-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masakiton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482400"/>
        <a:ext cx="8759015" cy="371029"/>
      </dsp:txXfrm>
    </dsp:sp>
    <dsp:sp modelId="{B771A9FD-1A36-4F4E-B943-39A76BEC5DD4}">
      <dsp:nvSpPr>
        <dsp:cNvPr id="0" name=""/>
        <dsp:cNvSpPr/>
      </dsp:nvSpPr>
      <dsp:spPr>
        <a:xfrm>
          <a:off x="406975" y="482400"/>
          <a:ext cx="371029" cy="371029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92251" y="964184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managsama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964184"/>
        <a:ext cx="8759015" cy="371029"/>
      </dsp:txXfrm>
    </dsp:sp>
    <dsp:sp modelId="{B9DA2D1F-B724-43FA-9BD2-EB7F13A6627D}">
      <dsp:nvSpPr>
        <dsp:cNvPr id="0" name=""/>
        <dsp:cNvSpPr/>
      </dsp:nvSpPr>
      <dsp:spPr>
        <a:xfrm>
          <a:off x="406975" y="964184"/>
          <a:ext cx="371029" cy="371029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92251" y="1445968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gipaambit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nabatonan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ngadto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nanginahanglan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1445968"/>
        <a:ext cx="8759015" cy="371029"/>
      </dsp:txXfrm>
    </dsp:sp>
    <dsp:sp modelId="{36EA4B06-54A1-42F3-9F9F-6E6B3E2C1CAB}">
      <dsp:nvSpPr>
        <dsp:cNvPr id="0" name=""/>
        <dsp:cNvSpPr/>
      </dsp:nvSpPr>
      <dsp:spPr>
        <a:xfrm>
          <a:off x="406975" y="1445968"/>
          <a:ext cx="371029" cy="371029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92251" y="1927752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1927752"/>
        <a:ext cx="8759015" cy="371029"/>
      </dsp:txXfrm>
    </dsp:sp>
    <dsp:sp modelId="{8CC3E3EE-2716-4106-81EA-17A7E5630B27}">
      <dsp:nvSpPr>
        <dsp:cNvPr id="0" name=""/>
        <dsp:cNvSpPr/>
      </dsp:nvSpPr>
      <dsp:spPr>
        <a:xfrm>
          <a:off x="406975" y="1927752"/>
          <a:ext cx="371029" cy="371029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92251" y="2409536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adunay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tigom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diin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nagsaulog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Panihapon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Ginoo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2409536"/>
        <a:ext cx="8759015" cy="371029"/>
      </dsp:txXfrm>
    </dsp:sp>
    <dsp:sp modelId="{8B3316BC-2B74-4B7F-B9A7-E865537FF35F}">
      <dsp:nvSpPr>
        <dsp:cNvPr id="0" name=""/>
        <dsp:cNvSpPr/>
      </dsp:nvSpPr>
      <dsp:spPr>
        <a:xfrm>
          <a:off x="406975" y="2409536"/>
          <a:ext cx="371029" cy="371029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92251" y="2891320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Nagpuyo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kalipay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kayano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kasingkasing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2891320"/>
        <a:ext cx="8759015" cy="371029"/>
      </dsp:txXfrm>
    </dsp:sp>
    <dsp:sp modelId="{D889E4A5-8C3E-4785-B1C9-3C540E8153A9}">
      <dsp:nvSpPr>
        <dsp:cNvPr id="0" name=""/>
        <dsp:cNvSpPr/>
      </dsp:nvSpPr>
      <dsp:spPr>
        <a:xfrm>
          <a:off x="406975" y="2891320"/>
          <a:ext cx="371029" cy="371029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92251" y="3373104"/>
          <a:ext cx="8851772" cy="371029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61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gidayeg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Dios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5008" y="3373104"/>
        <a:ext cx="8759015" cy="371029"/>
      </dsp:txXfrm>
    </dsp:sp>
    <dsp:sp modelId="{E89E5BB7-EFAE-4919-B748-BE6D906FFF66}">
      <dsp:nvSpPr>
        <dsp:cNvPr id="0" name=""/>
        <dsp:cNvSpPr/>
      </dsp:nvSpPr>
      <dsp:spPr>
        <a:xfrm>
          <a:off x="406975" y="3373104"/>
          <a:ext cx="371029" cy="371029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8" r="-23"/>
          <a:stretch/>
        </p:blipFill>
        <p:spPr>
          <a:xfrm>
            <a:off x="5203596" y="3488410"/>
            <a:ext cx="671397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SENTRAL NGA ISYU: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25033" y="3648013"/>
            <a:ext cx="5103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GUGMA O PAGKAHAKOG?</a:t>
            </a:r>
            <a:endParaRPr lang="en" sz="54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</a:rPr>
              <a:t>Leksyon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</a:rPr>
              <a:t>alang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PH" sz="1600" b="1" dirty="0" err="1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PH" sz="1600" b="1" dirty="0">
                <a:solidFill>
                  <a:schemeClr val="accent1">
                    <a:lumMod val="75000"/>
                  </a:schemeClr>
                </a:solidFill>
              </a:rPr>
              <a:t> Abril 13, 2024</a:t>
            </a:r>
            <a:endParaRPr lang="en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9525"/>
            <a:ext cx="949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TABANG KANANG NAGKINAHANGLAN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-1" y="478087"/>
            <a:ext cx="9344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gibaligya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kabtangan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ang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gibahinbahin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panginahanglan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2:45)</a:t>
            </a:r>
            <a:endParaRPr lang="en" sz="1400" b="1" dirty="0">
              <a:solidFill>
                <a:srgbClr val="82DA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35452" y="1273981"/>
            <a:ext cx="949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epekto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Kristohanon</a:t>
            </a:r>
            <a:r>
              <a:rPr lang="en-PH" sz="2000" b="1" dirty="0"/>
              <a:t>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2:42-47)?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761871"/>
              </p:ext>
            </p:extLst>
          </p:nvPr>
        </p:nvGraphicFramePr>
        <p:xfrm>
          <a:off x="-295275" y="1717522"/>
          <a:ext cx="9344024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-1" y="5455476"/>
            <a:ext cx="978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Ingong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embahador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Kristo</a:t>
            </a:r>
            <a:r>
              <a:rPr lang="en-PH" sz="2000" b="1" dirty="0"/>
              <a:t>,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gisundog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Jesus.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pag-atiman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panginahanglan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palibot</a:t>
            </a:r>
            <a:r>
              <a:rPr lang="en-PH" sz="2000" b="1" dirty="0"/>
              <a:t>, </a:t>
            </a:r>
            <a:r>
              <a:rPr lang="en-PH" sz="2000" b="1" dirty="0" err="1"/>
              <a:t>naangkon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pabor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lungsod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312" y="2654313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Sama </a:t>
            </a:r>
            <a:r>
              <a:rPr lang="en-PH" sz="2000" b="1" dirty="0" err="1"/>
              <a:t>kaniadto</a:t>
            </a:r>
            <a:r>
              <a:rPr lang="en-PH" sz="2000" b="1" dirty="0"/>
              <a:t>, ang </a:t>
            </a:r>
            <a:r>
              <a:rPr lang="en-PH" sz="2000" b="1" dirty="0" err="1"/>
              <a:t>Simbahan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mailhan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Kristohanon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, ug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pagpakabana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komunidad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sv-SE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GUGMA, ATONG TIMAAN SA IDENTIDAD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makaila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tinun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-an,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maghigugmaay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usag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(Juan 13:35)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4981575" y="2142677"/>
            <a:ext cx="72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partido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nalambigit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kosmikong</a:t>
            </a:r>
            <a:r>
              <a:rPr lang="en-PH" sz="2000" b="1" dirty="0"/>
              <a:t> </a:t>
            </a:r>
            <a:r>
              <a:rPr lang="en-PH" sz="2000" b="1" dirty="0" err="1"/>
              <a:t>panagbangi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kaugalingong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: Si </a:t>
            </a:r>
            <a:r>
              <a:rPr lang="en-PH" sz="2000" b="1" dirty="0" err="1"/>
              <a:t>Satanas</a:t>
            </a:r>
            <a:r>
              <a:rPr lang="en-PH" sz="2000" b="1" dirty="0"/>
              <a:t> </a:t>
            </a:r>
            <a:r>
              <a:rPr lang="en-PH" sz="2000" b="1" dirty="0" err="1"/>
              <a:t>nagdumot</a:t>
            </a:r>
            <a:r>
              <a:rPr lang="en-PH" sz="2000" b="1" dirty="0"/>
              <a:t> ug </a:t>
            </a:r>
            <a:r>
              <a:rPr lang="en-PH" sz="2000" b="1" dirty="0" err="1"/>
              <a:t>naglaglag</a:t>
            </a:r>
            <a:r>
              <a:rPr lang="en-PH" sz="2000" b="1" dirty="0"/>
              <a:t>; Ang Dios </a:t>
            </a:r>
            <a:r>
              <a:rPr lang="en-PH" sz="2000" b="1" dirty="0" err="1"/>
              <a:t>nahigugma</a:t>
            </a:r>
            <a:r>
              <a:rPr lang="en-PH" sz="2000" b="1" dirty="0"/>
              <a:t> ug </a:t>
            </a:r>
            <a:r>
              <a:rPr lang="en-PH" sz="2000" b="1" dirty="0" err="1"/>
              <a:t>nagpasig-uli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3" y="5390201"/>
            <a:ext cx="70180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gihatag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, ug </a:t>
            </a:r>
            <a:r>
              <a:rPr lang="en-PH" b="1" dirty="0" err="1"/>
              <a:t>nakabenepisyo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milyonmilyong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</a:t>
            </a:r>
            <a:r>
              <a:rPr lang="en-PH" b="1" dirty="0" err="1"/>
              <a:t>ipunting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pagtagad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kinsa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andam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mohatag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,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Manluluwas</a:t>
            </a:r>
            <a:r>
              <a:rPr lang="en-PH" b="1" dirty="0"/>
              <a:t>: </a:t>
            </a:r>
            <a:r>
              <a:rPr lang="en-PH" b="1" dirty="0" err="1"/>
              <a:t>si</a:t>
            </a:r>
            <a:r>
              <a:rPr lang="en-PH" b="1" dirty="0"/>
              <a:t> Jesus.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090960"/>
            <a:ext cx="70277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Kristohanon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ika-2 ug ika-3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siglo</a:t>
            </a:r>
            <a:r>
              <a:rPr lang="en-PH" b="1" dirty="0"/>
              <a:t> </a:t>
            </a:r>
            <a:r>
              <a:rPr lang="en-PH" b="1" dirty="0" err="1"/>
              <a:t>nagpatuman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hinakog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. </a:t>
            </a:r>
            <a:r>
              <a:rPr lang="en-PH" b="1" dirty="0" err="1"/>
              <a:t>Atol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duha</a:t>
            </a:r>
            <a:r>
              <a:rPr lang="en-PH" b="1" dirty="0"/>
              <a:t> ka </a:t>
            </a:r>
            <a:r>
              <a:rPr lang="en-PH" b="1" dirty="0" err="1"/>
              <a:t>dagkong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pandemya</a:t>
            </a:r>
            <a:r>
              <a:rPr lang="en-PH" b="1" dirty="0"/>
              <a:t> (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tuig</a:t>
            </a:r>
            <a:r>
              <a:rPr lang="en-PH" b="1" dirty="0"/>
              <a:t> 160 ug 265), </a:t>
            </a:r>
            <a:r>
              <a:rPr lang="en-PH" b="1" dirty="0" err="1"/>
              <a:t>gipahinungod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pag-atiman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naapektuhan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magtagad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kaluwasan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sumusunod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partido</a:t>
            </a:r>
            <a:r>
              <a:rPr lang="en-PH" b="1" dirty="0"/>
              <a:t> o </a:t>
            </a:r>
            <a:r>
              <a:rPr lang="en-PH" b="1" dirty="0" err="1"/>
              <a:t>sa</a:t>
            </a:r>
            <a:r>
              <a:rPr lang="en-PH" b="1" dirty="0"/>
              <a:t> lain </a:t>
            </a:r>
            <a:r>
              <a:rPr lang="en-PH" b="1" dirty="0" err="1"/>
              <a:t>molihok</a:t>
            </a:r>
            <a:r>
              <a:rPr lang="en-PH" b="1" dirty="0"/>
              <a:t>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sumbanan</a:t>
            </a:r>
            <a:r>
              <a:rPr lang="en-PH" b="1" dirty="0"/>
              <a:t>. Kon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mosunod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ipakita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gipakita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(1Jn. 4:20-21).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409139" y="1141958"/>
            <a:ext cx="98017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800" b="1" dirty="0">
                <a:latin typeface="Constantia" panose="02030602050306030303" pitchFamily="18" charset="0"/>
              </a:rPr>
              <a:t>“</a:t>
            </a:r>
            <a:r>
              <a:rPr lang="en-PH" sz="2800" b="1" dirty="0" err="1">
                <a:latin typeface="Constantia" panose="02030602050306030303" pitchFamily="18" charset="0"/>
              </a:rPr>
              <a:t>Kini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usa</a:t>
            </a:r>
            <a:r>
              <a:rPr lang="en-PH" sz="2800" b="1" dirty="0">
                <a:latin typeface="Constantia" panose="02030602050306030303" pitchFamily="18" charset="0"/>
              </a:rPr>
              <a:t> ka </a:t>
            </a:r>
            <a:r>
              <a:rPr lang="en-PH" sz="2800" b="1" dirty="0" err="1">
                <a:latin typeface="Constantia" panose="02030602050306030303" pitchFamily="18" charset="0"/>
              </a:rPr>
              <a:t>pribilihiyo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matag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kalag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mahimong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buhi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agianan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diin</a:t>
            </a:r>
            <a:r>
              <a:rPr lang="en-PH" sz="2800" b="1" dirty="0">
                <a:latin typeface="Constantia" panose="02030602050306030303" pitchFamily="18" charset="0"/>
              </a:rPr>
              <a:t> ang Dios </a:t>
            </a:r>
            <a:r>
              <a:rPr lang="en-PH" sz="2800" b="1" dirty="0" err="1">
                <a:latin typeface="Constantia" panose="02030602050306030303" pitchFamily="18" charset="0"/>
              </a:rPr>
              <a:t>makapahibalo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kalibutan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bahandi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Iyang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grasya</a:t>
            </a:r>
            <a:r>
              <a:rPr lang="en-PH" sz="2800" b="1" dirty="0">
                <a:latin typeface="Constantia" panose="02030602050306030303" pitchFamily="18" charset="0"/>
              </a:rPr>
              <a:t>, ang </a:t>
            </a:r>
            <a:r>
              <a:rPr lang="en-PH" sz="2800" b="1" dirty="0" err="1">
                <a:latin typeface="Constantia" panose="02030602050306030303" pitchFamily="18" charset="0"/>
              </a:rPr>
              <a:t>dili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matukib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bahandi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Kristo</a:t>
            </a:r>
            <a:r>
              <a:rPr lang="en-PH" sz="2800" b="1" dirty="0">
                <a:latin typeface="Constantia" panose="02030602050306030303" pitchFamily="18" charset="0"/>
              </a:rPr>
              <a:t>. </a:t>
            </a:r>
            <a:r>
              <a:rPr lang="en-PH" sz="2800" b="1" dirty="0" err="1">
                <a:latin typeface="Constantia" panose="02030602050306030303" pitchFamily="18" charset="0"/>
              </a:rPr>
              <a:t>Walay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bisan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unsa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gitinguha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pag-ayo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Kristo</a:t>
            </a:r>
            <a:r>
              <a:rPr lang="en-PH" sz="2800" b="1" dirty="0">
                <a:latin typeface="Constantia" panose="02030602050306030303" pitchFamily="18" charset="0"/>
              </a:rPr>
              <a:t> kay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ahente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magrepresentar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kalibutan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Iyang</a:t>
            </a:r>
            <a:r>
              <a:rPr lang="en-PH" sz="2800" b="1" dirty="0">
                <a:latin typeface="Constantia" panose="02030602050306030303" pitchFamily="18" charset="0"/>
              </a:rPr>
              <a:t> Espiritu ug </a:t>
            </a:r>
            <a:r>
              <a:rPr lang="en-PH" sz="2800" b="1" dirty="0" err="1">
                <a:latin typeface="Constantia" panose="02030602050306030303" pitchFamily="18" charset="0"/>
              </a:rPr>
              <a:t>kinaiya</a:t>
            </a:r>
            <a:r>
              <a:rPr lang="en-PH" sz="2800" b="1" dirty="0">
                <a:latin typeface="Constantia" panose="02030602050306030303" pitchFamily="18" charset="0"/>
              </a:rPr>
              <a:t>. </a:t>
            </a:r>
            <a:r>
              <a:rPr lang="en-PH" sz="2800" b="1" dirty="0" err="1">
                <a:latin typeface="Constantia" panose="02030602050306030303" pitchFamily="18" charset="0"/>
              </a:rPr>
              <a:t>Walay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bisan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unsa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gikinahanglan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kalibutan</a:t>
            </a:r>
            <a:r>
              <a:rPr lang="en-PH" sz="2800" b="1" dirty="0">
                <a:latin typeface="Constantia" panose="02030602050306030303" pitchFamily="18" charset="0"/>
              </a:rPr>
              <a:t> kay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pagpadayag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pinaagi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pagkatawhanon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gugma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Manluluwas</a:t>
            </a:r>
            <a:r>
              <a:rPr lang="en-PH" sz="2800" b="1" dirty="0">
                <a:latin typeface="Constantia" panose="02030602050306030303" pitchFamily="18" charset="0"/>
              </a:rPr>
              <a:t>. Ang </a:t>
            </a:r>
            <a:r>
              <a:rPr lang="en-PH" sz="2800" b="1" dirty="0" err="1">
                <a:latin typeface="Constantia" panose="02030602050306030303" pitchFamily="18" charset="0"/>
              </a:rPr>
              <a:t>tibuok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langit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naghulat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agianan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diin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mabubo</a:t>
            </a:r>
            <a:r>
              <a:rPr lang="en-PH" sz="2800" b="1" dirty="0">
                <a:latin typeface="Constantia" panose="02030602050306030303" pitchFamily="18" charset="0"/>
              </a:rPr>
              <a:t> ang </a:t>
            </a:r>
            <a:r>
              <a:rPr lang="en-PH" sz="2800" b="1" dirty="0" err="1">
                <a:latin typeface="Constantia" panose="02030602050306030303" pitchFamily="18" charset="0"/>
              </a:rPr>
              <a:t>balaang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lana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aron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mahimong</a:t>
            </a:r>
            <a:br>
              <a:rPr lang="en-PH" sz="2800" b="1" dirty="0">
                <a:latin typeface="Constantia" panose="02030602050306030303" pitchFamily="18" charset="0"/>
              </a:rPr>
            </a:br>
            <a:r>
              <a:rPr lang="en-PH" sz="2800" b="1" dirty="0" err="1">
                <a:latin typeface="Constantia" panose="02030602050306030303" pitchFamily="18" charset="0"/>
              </a:rPr>
              <a:t>kalipay</a:t>
            </a:r>
            <a:r>
              <a:rPr lang="en-PH" sz="2800" b="1" dirty="0">
                <a:latin typeface="Constantia" panose="02030602050306030303" pitchFamily="18" charset="0"/>
              </a:rPr>
              <a:t> ug </a:t>
            </a:r>
            <a:r>
              <a:rPr lang="en-PH" sz="2800" b="1" dirty="0" err="1">
                <a:latin typeface="Constantia" panose="02030602050306030303" pitchFamily="18" charset="0"/>
              </a:rPr>
              <a:t>panalangin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kasingkasing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tawo</a:t>
            </a:r>
            <a:r>
              <a:rPr lang="en-PH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-1" y="135468"/>
            <a:ext cx="6591299" cy="19005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350" b="1" dirty="0">
                <a:latin typeface="Comic Sans MS" panose="030F0702030302020204" pitchFamily="66" charset="0"/>
              </a:rPr>
              <a:t>“</a:t>
            </a:r>
            <a:r>
              <a:rPr lang="es-ES" sz="2350" b="1" dirty="0" err="1">
                <a:latin typeface="Comic Sans MS" panose="030F0702030302020204" pitchFamily="66" charset="0"/>
              </a:rPr>
              <a:t>Ayaw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kahadlok</a:t>
            </a:r>
            <a:r>
              <a:rPr lang="es-ES" sz="2350" b="1" dirty="0">
                <a:latin typeface="Comic Sans MS" panose="030F0702030302020204" pitchFamily="66" charset="0"/>
              </a:rPr>
              <a:t>, </a:t>
            </a:r>
            <a:r>
              <a:rPr lang="es-ES" sz="2350" b="1" dirty="0" err="1">
                <a:latin typeface="Comic Sans MS" panose="030F0702030302020204" pitchFamily="66" charset="0"/>
              </a:rPr>
              <a:t>kay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ako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uban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kanimo</a:t>
            </a:r>
            <a:r>
              <a:rPr lang="es-ES" sz="2350" b="1" dirty="0">
                <a:latin typeface="Comic Sans MS" panose="030F0702030302020204" pitchFamily="66" charset="0"/>
              </a:rPr>
              <a:t>; </a:t>
            </a:r>
            <a:r>
              <a:rPr lang="es-ES" sz="2350" b="1" dirty="0" err="1">
                <a:latin typeface="Comic Sans MS" panose="030F0702030302020204" pitchFamily="66" charset="0"/>
              </a:rPr>
              <a:t>Ayaw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kaguol</a:t>
            </a:r>
            <a:r>
              <a:rPr lang="es-ES" sz="2350" b="1" dirty="0">
                <a:latin typeface="Comic Sans MS" panose="030F0702030302020204" pitchFamily="66" charset="0"/>
              </a:rPr>
              <a:t>, </a:t>
            </a:r>
            <a:r>
              <a:rPr lang="es-ES" sz="2350" b="1" dirty="0" err="1">
                <a:latin typeface="Comic Sans MS" panose="030F0702030302020204" pitchFamily="66" charset="0"/>
              </a:rPr>
              <a:t>kay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ako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mao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ang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imong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Diyos</a:t>
            </a:r>
            <a:r>
              <a:rPr lang="es-ES" sz="2350" b="1" dirty="0">
                <a:latin typeface="Comic Sans MS" panose="030F0702030302020204" pitchFamily="66" charset="0"/>
              </a:rPr>
              <a:t>. </a:t>
            </a:r>
            <a:r>
              <a:rPr lang="es-ES" sz="2350" b="1" dirty="0" err="1">
                <a:latin typeface="Comic Sans MS" panose="030F0702030302020204" pitchFamily="66" charset="0"/>
              </a:rPr>
              <a:t>Lig-onon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ikaw</a:t>
            </a:r>
            <a:r>
              <a:rPr lang="es-ES" sz="2350" b="1" dirty="0">
                <a:latin typeface="Comic Sans MS" panose="030F0702030302020204" pitchFamily="66" charset="0"/>
              </a:rPr>
              <a:t>, </a:t>
            </a:r>
            <a:r>
              <a:rPr lang="es-ES" sz="2350" b="1" dirty="0" err="1">
                <a:latin typeface="Comic Sans MS" panose="030F0702030302020204" pitchFamily="66" charset="0"/>
              </a:rPr>
              <a:t>oo</a:t>
            </a:r>
            <a:r>
              <a:rPr lang="es-ES" sz="2350" b="1" dirty="0">
                <a:latin typeface="Comic Sans MS" panose="030F0702030302020204" pitchFamily="66" charset="0"/>
              </a:rPr>
              <a:t>, </a:t>
            </a:r>
            <a:r>
              <a:rPr lang="es-ES" sz="2350" b="1" dirty="0" err="1">
                <a:latin typeface="Comic Sans MS" panose="030F0702030302020204" pitchFamily="66" charset="0"/>
              </a:rPr>
              <a:t>tabangan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ikaw</a:t>
            </a:r>
            <a:r>
              <a:rPr lang="es-ES" sz="2350" b="1" dirty="0">
                <a:latin typeface="Comic Sans MS" panose="030F0702030302020204" pitchFamily="66" charset="0"/>
              </a:rPr>
              <a:t>, </a:t>
            </a:r>
            <a:r>
              <a:rPr lang="es-ES" sz="2350" b="1" dirty="0" err="1">
                <a:latin typeface="Comic Sans MS" panose="030F0702030302020204" pitchFamily="66" charset="0"/>
              </a:rPr>
              <a:t>palig-onon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ko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ikaw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sa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akong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tuong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kamot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nga</a:t>
            </a:r>
            <a:r>
              <a:rPr lang="es-ES" sz="2350" b="1" dirty="0">
                <a:latin typeface="Comic Sans MS" panose="030F0702030302020204" pitchFamily="66" charset="0"/>
              </a:rPr>
              <a:t> </a:t>
            </a:r>
            <a:r>
              <a:rPr lang="es-ES" sz="2350" b="1" dirty="0" err="1">
                <a:latin typeface="Comic Sans MS" panose="030F0702030302020204" pitchFamily="66" charset="0"/>
              </a:rPr>
              <a:t>matarong</a:t>
            </a:r>
            <a:r>
              <a:rPr lang="es-ES" sz="2350" b="1" dirty="0">
                <a:latin typeface="Comic Sans MS" panose="030F0702030302020204" pitchFamily="66" charset="0"/>
              </a:rPr>
              <a:t>” (</a:t>
            </a:r>
            <a:r>
              <a:rPr lang="es-ES" sz="2350" b="1" dirty="0" err="1">
                <a:latin typeface="Comic Sans MS" panose="030F0702030302020204" pitchFamily="66" charset="0"/>
              </a:rPr>
              <a:t>Isaias</a:t>
            </a:r>
            <a:r>
              <a:rPr lang="es-ES" sz="2350" b="1" dirty="0">
                <a:latin typeface="Comic Sans MS" panose="030F0702030302020204" pitchFamily="66" charset="0"/>
              </a:rPr>
              <a:t> 41:10, NKJV)</a:t>
            </a: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988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sv-SE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Mga leksyon gikan sa kalaglagan sa Jerusalem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pagsalikway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Dios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pag-atiman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Diyos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katawhan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leksyon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gikan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unang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Kristohanon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Pagkamatinud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-anon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paggukod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Tabangi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nanginahanglan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atong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timaan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pagkatawo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09" y="21921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tuig</a:t>
            </a:r>
            <a:r>
              <a:rPr lang="en-PH" sz="2000" b="1" dirty="0"/>
              <a:t> 70 </a:t>
            </a:r>
            <a:r>
              <a:rPr lang="en-PH" sz="2000" b="1" dirty="0" err="1"/>
              <a:t>nagtimaan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kataposan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ingong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nasod</a:t>
            </a:r>
            <a:r>
              <a:rPr lang="en-PH" sz="2000" b="1" dirty="0"/>
              <a:t>.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tuod</a:t>
            </a:r>
            <a:r>
              <a:rPr lang="en-PH" sz="2000" b="1" dirty="0"/>
              <a:t> ang Roma ang </a:t>
            </a:r>
            <a:r>
              <a:rPr lang="en-PH" sz="2000" b="1" dirty="0" err="1"/>
              <a:t>naglaglag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Jerusalem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Templo</a:t>
            </a:r>
            <a:r>
              <a:rPr lang="en-PH" sz="2000" b="1" dirty="0"/>
              <a:t>, ang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gahom</a:t>
            </a:r>
            <a:r>
              <a:rPr lang="en-PH" sz="2000" b="1" dirty="0"/>
              <a:t> </a:t>
            </a:r>
            <a:r>
              <a:rPr lang="en-PH" sz="2000" b="1" dirty="0" err="1"/>
              <a:t>nalangkit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155448"/>
            <a:ext cx="4810214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2070885"/>
            <a:ext cx="66876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,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balikbalik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nagpasidaan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sangpotanan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pagsalikway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; </a:t>
            </a:r>
            <a:r>
              <a:rPr lang="en-PH" sz="2000" b="1" dirty="0" err="1"/>
              <a:t>nalangan</a:t>
            </a:r>
            <a:r>
              <a:rPr lang="en-PH" sz="2000" b="1" dirty="0"/>
              <a:t> ang </a:t>
            </a:r>
            <a:r>
              <a:rPr lang="en-PH" sz="2000" b="1" dirty="0" err="1"/>
              <a:t>pagpatuman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sentensiya</a:t>
            </a:r>
            <a:r>
              <a:rPr lang="en-PH" sz="2000" b="1" dirty="0"/>
              <a:t>; ug nag-</a:t>
            </a:r>
            <a:r>
              <a:rPr lang="en-PH" sz="2000" b="1" dirty="0" err="1"/>
              <a:t>andam</a:t>
            </a:r>
            <a:r>
              <a:rPr lang="en-PH" sz="2000" b="1" dirty="0"/>
              <a:t> ug </a:t>
            </a:r>
            <a:r>
              <a:rPr lang="en-PH" sz="2000" b="1" dirty="0" err="1"/>
              <a:t>katawhan</a:t>
            </a:r>
            <a:r>
              <a:rPr lang="en-PH" sz="2000" b="1" dirty="0"/>
              <a:t>, ang </a:t>
            </a:r>
            <a:r>
              <a:rPr lang="en-PH" sz="2000" b="1" dirty="0" err="1"/>
              <a:t>Simbahan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pagkuha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sulo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ug </a:t>
            </a:r>
            <a:r>
              <a:rPr lang="en-PH" sz="2000" b="1" dirty="0" err="1"/>
              <a:t>pagdan</a:t>
            </a:r>
            <a:r>
              <a:rPr lang="en-PH" sz="2000" b="1" dirty="0"/>
              <a:t>-ag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mensahe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49645"/>
            <a:ext cx="7077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bahin</a:t>
            </a:r>
            <a:r>
              <a:rPr lang="en-PH" b="1" dirty="0"/>
              <a:t>, </a:t>
            </a:r>
            <a:r>
              <a:rPr lang="en-PH" b="1" dirty="0" err="1"/>
              <a:t>giaghat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 ang Israel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pagsalikway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Mesiyas</a:t>
            </a:r>
            <a:r>
              <a:rPr lang="en-PH" b="1" dirty="0"/>
              <a:t>, ug </a:t>
            </a:r>
            <a:r>
              <a:rPr lang="en-PH" b="1" dirty="0" err="1"/>
              <a:t>dayon</a:t>
            </a:r>
            <a:r>
              <a:rPr lang="en-PH" b="1" dirty="0"/>
              <a:t> </a:t>
            </a:r>
            <a:r>
              <a:rPr lang="en-PH" b="1" dirty="0" err="1"/>
              <a:t>angkonon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paglaglag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nasod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5" y="2793202"/>
            <a:ext cx="101493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MGA LEKSYON GIKAN SA PAGGUBA SA JERUSALEM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PAGSAYOD SA GUGMA SA DIOS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76600" y="673384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“Jerusalem, Jerusalem,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nagapatay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propeta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nagabato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gipadala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makapila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naghandum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pagtigom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himungaan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nagatigom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piso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ilalom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pako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buot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!” ( Mateo 23:37 )</a:t>
            </a: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315769" y="1510989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Jesus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mihilak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nagkaduol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Jerusalem (Lucas 19:41–44).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nahibalo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mag-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angayan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sangputanan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pagsalikway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mahigugmaong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tawag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(Mat. 23:37).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088281" cy="241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438" y="3670001"/>
            <a:ext cx="3310550" cy="306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2804" y="3670001"/>
            <a:ext cx="2620958" cy="318051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9" y="3363724"/>
            <a:ext cx="75773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kasaysayan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nagsulti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Hudiyo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mirebelde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pag-abuso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lainlain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paksyon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nakig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kaugalingon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naglikos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siyudad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natapos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Gilaglag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Tito ang Jerusalem ug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nangamatay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315770" y="2479102"/>
            <a:ext cx="8876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Nakahilak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malikayan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trahedya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Tungod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ang Dios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nahigugma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pag-ayo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gusto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adunay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mamatay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makabaton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(Jn. 5:39-40; Ezek. 18:31-32).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7" y="5171675"/>
            <a:ext cx="88762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kasaysayan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magsulti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kanato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paagi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giaghat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Hudiyo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pagrebelde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ug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pagpanimalos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paglaglag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Jerusalem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yawa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Pinaagi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pagtalikod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tinubdan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Israel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kalooy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kaaway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nangita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kalaglagan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PAG-AMPO SA DIOS SA IYANG KATAWHAN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-95250" y="645476"/>
            <a:ext cx="11924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ayaw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kahadlok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ayaw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kaluya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Dios.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Lig-onon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tabangan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magasapnay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matarung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tuong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kamot</a:t>
            </a:r>
            <a:r>
              <a:rPr lang="en-PH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(Isaias 41:10).</a:t>
            </a:r>
            <a:endParaRPr lang="en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-13193" y="1291807"/>
            <a:ext cx="842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gugma</a:t>
            </a:r>
            <a:r>
              <a:rPr lang="en-PH" sz="2000" b="1" dirty="0"/>
              <a:t>,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ug </a:t>
            </a:r>
            <a:r>
              <a:rPr lang="en-PH" sz="2000" b="1" dirty="0" err="1"/>
              <a:t>kahigayonan</a:t>
            </a:r>
            <a:r>
              <a:rPr lang="en-PH" sz="2000" b="1" dirty="0"/>
              <a:t> 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gustong</a:t>
            </a:r>
            <a:r>
              <a:rPr lang="en-PH" sz="2000" b="1" dirty="0"/>
              <a:t> </a:t>
            </a:r>
            <a:r>
              <a:rPr lang="en-PH" sz="2000" b="1" dirty="0" err="1"/>
              <a:t>makalingkawas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kalaglagan</a:t>
            </a:r>
            <a:r>
              <a:rPr lang="en-PH" sz="2000" b="1" dirty="0"/>
              <a:t>. </a:t>
            </a:r>
            <a:r>
              <a:rPr lang="en-PH" sz="2000" b="1" dirty="0" err="1"/>
              <a:t>Naghatag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ilhanan</a:t>
            </a:r>
            <a:r>
              <a:rPr lang="en-PH" sz="2000" b="1" dirty="0"/>
              <a:t>: Ang Jerusalem </a:t>
            </a:r>
            <a:r>
              <a:rPr lang="en-PH" sz="2000" b="1" dirty="0" err="1"/>
              <a:t>gilibutan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kasundalohan</a:t>
            </a:r>
            <a:r>
              <a:rPr lang="en-PH" sz="2000" b="1" dirty="0"/>
              <a:t> (Lucas 21:20).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141" y="1405487"/>
            <a:ext cx="2821745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25" y="3958921"/>
            <a:ext cx="270030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31898" y="3212307"/>
            <a:ext cx="9131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mituo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nagpahimulos</a:t>
            </a:r>
            <a:r>
              <a:rPr lang="en-PH" sz="2000" b="1" dirty="0"/>
              <a:t> </a:t>
            </a:r>
            <a:r>
              <a:rPr lang="en-PH" sz="2000" b="1" dirty="0" err="1"/>
              <a:t>niadtong</a:t>
            </a:r>
            <a:r>
              <a:rPr lang="en-PH" sz="2000" b="1" dirty="0"/>
              <a:t> </a:t>
            </a:r>
            <a:r>
              <a:rPr lang="en-PH" sz="2000" b="1" dirty="0" err="1"/>
              <a:t>higayona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dihang</a:t>
            </a:r>
            <a:r>
              <a:rPr lang="en-PH" sz="2000" b="1" dirty="0"/>
              <a:t> ang Jerusalem </a:t>
            </a:r>
            <a:r>
              <a:rPr lang="en-PH" sz="2000" b="1" dirty="0" err="1"/>
              <a:t>gibiyaan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bantay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mokalagiw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0" y="4852261"/>
            <a:ext cx="7096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Dios </a:t>
            </a:r>
            <a:r>
              <a:rPr lang="en-PH" sz="2000" b="1" dirty="0" err="1"/>
              <a:t>makahimo</a:t>
            </a:r>
            <a:r>
              <a:rPr lang="en-PH" sz="2000" b="1" dirty="0"/>
              <a:t> ug gusto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manalipod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,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lisud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(Sal. 46:1; Is. 41:10). </a:t>
            </a:r>
            <a:r>
              <a:rPr lang="en-PH" sz="2000" b="1" dirty="0" err="1"/>
              <a:t>Apan</a:t>
            </a:r>
            <a:r>
              <a:rPr lang="en-PH" sz="2000" b="1" dirty="0"/>
              <a:t>, </a:t>
            </a:r>
            <a:r>
              <a:rPr lang="en-PH" sz="2000" b="1" dirty="0" err="1"/>
              <a:t>daghan</a:t>
            </a:r>
            <a:r>
              <a:rPr lang="en-PH" sz="2000" b="1" dirty="0"/>
              <a:t> ang </a:t>
            </a:r>
            <a:r>
              <a:rPr lang="en-PH" sz="2000" b="1" dirty="0" err="1"/>
              <a:t>nawad</a:t>
            </a:r>
            <a:r>
              <a:rPr lang="en-PH" sz="2000" b="1" dirty="0"/>
              <a:t>-an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pagkamatinumanon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(Heb. 11:35-38).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31897" y="3889487"/>
            <a:ext cx="645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Paglabay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pipila</a:t>
            </a:r>
            <a:r>
              <a:rPr lang="en-PH" sz="2000" b="1" dirty="0"/>
              <a:t> ka </a:t>
            </a:r>
            <a:r>
              <a:rPr lang="en-PH" sz="2000" b="1" dirty="0" err="1"/>
              <a:t>bulan</a:t>
            </a:r>
            <a:r>
              <a:rPr lang="en-PH" sz="2000" b="1" dirty="0"/>
              <a:t>, </a:t>
            </a:r>
            <a:r>
              <a:rPr lang="en-PH" sz="2000" b="1" dirty="0" err="1"/>
              <a:t>gipadala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Nero </a:t>
            </a:r>
            <a:r>
              <a:rPr lang="en-PH" sz="2000" b="1" dirty="0" err="1"/>
              <a:t>si</a:t>
            </a:r>
            <a:r>
              <a:rPr lang="en-PH" sz="2000" b="1" dirty="0"/>
              <a:t> Vespasian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pugngan</a:t>
            </a:r>
            <a:r>
              <a:rPr lang="en-PH" sz="2000" b="1" dirty="0"/>
              <a:t> ang </a:t>
            </a:r>
            <a:r>
              <a:rPr lang="en-PH" sz="2000" b="1" dirty="0" err="1"/>
              <a:t>pagrebelde</a:t>
            </a:r>
            <a:r>
              <a:rPr lang="en-PH" sz="2000" b="1" dirty="0"/>
              <a:t>.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tuig</a:t>
            </a:r>
            <a:r>
              <a:rPr lang="en-PH" sz="2000" b="1" dirty="0"/>
              <a:t> 67 </a:t>
            </a:r>
            <a:r>
              <a:rPr lang="en-PH" sz="2000" b="1" dirty="0" err="1"/>
              <a:t>hangtod</a:t>
            </a:r>
            <a:r>
              <a:rPr lang="en-PH" sz="2000" b="1" dirty="0"/>
              <a:t> 70, ang </a:t>
            </a:r>
            <a:r>
              <a:rPr lang="en-PH" sz="2000" b="1" dirty="0" err="1"/>
              <a:t>paglikos</a:t>
            </a:r>
            <a:r>
              <a:rPr lang="en-PH" sz="2000" b="1" dirty="0"/>
              <a:t> </a:t>
            </a:r>
            <a:r>
              <a:rPr lang="en-PH" sz="2000" b="1" dirty="0" err="1"/>
              <a:t>permanente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-13195" y="2254581"/>
            <a:ext cx="9309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Gituman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Gaius </a:t>
            </a:r>
            <a:r>
              <a:rPr lang="en-PH" sz="2000" b="1" dirty="0" err="1"/>
              <a:t>Cestius</a:t>
            </a:r>
            <a:r>
              <a:rPr lang="en-PH" sz="2000" b="1" dirty="0"/>
              <a:t> Gallus ang </a:t>
            </a:r>
            <a:r>
              <a:rPr lang="en-PH" sz="2000" b="1" dirty="0" err="1"/>
              <a:t>maong</a:t>
            </a:r>
            <a:r>
              <a:rPr lang="en-PH" sz="2000" b="1" dirty="0"/>
              <a:t> </a:t>
            </a:r>
            <a:r>
              <a:rPr lang="en-PH" sz="2000" b="1" dirty="0" err="1"/>
              <a:t>ilhanan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tuig</a:t>
            </a:r>
            <a:r>
              <a:rPr lang="en-PH" sz="2000" b="1" dirty="0"/>
              <a:t> 66. Ang </a:t>
            </a:r>
            <a:r>
              <a:rPr lang="en-PH" sz="2000" b="1" dirty="0" err="1"/>
              <a:t>paglikos</a:t>
            </a:r>
            <a:r>
              <a:rPr lang="en-PH" sz="2000" b="1" dirty="0"/>
              <a:t> </a:t>
            </a:r>
            <a:r>
              <a:rPr lang="en-PH" sz="2000" b="1" dirty="0" err="1"/>
              <a:t>nahanaw</a:t>
            </a:r>
            <a:r>
              <a:rPr lang="en-PH" sz="2000" b="1" dirty="0"/>
              <a:t>, ug ang Zealot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lider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Eleazar ben Simon </a:t>
            </a:r>
            <a:r>
              <a:rPr lang="en-PH" sz="2000" b="1" dirty="0" err="1"/>
              <a:t>migukod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Romano ug </a:t>
            </a:r>
            <a:r>
              <a:rPr lang="en-PH" sz="2000" b="1" dirty="0" err="1"/>
              <a:t>nagpildi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4314" y="6175700"/>
            <a:ext cx="6469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Nganong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gipanalipdan</a:t>
            </a:r>
            <a:r>
              <a:rPr lang="en-PH" sz="2000" b="1" dirty="0"/>
              <a:t> ug ang </a:t>
            </a:r>
            <a:r>
              <a:rPr lang="en-PH" sz="2000" b="1" dirty="0" err="1"/>
              <a:t>uban</a:t>
            </a:r>
            <a:r>
              <a:rPr lang="en-PH" sz="2000" b="1" dirty="0"/>
              <a:t>, </a:t>
            </a:r>
            <a:r>
              <a:rPr lang="en-PH" sz="2000" b="1" dirty="0" err="1"/>
              <a:t>dayag</a:t>
            </a:r>
            <a:r>
              <a:rPr lang="en-PH" sz="2000" b="1" dirty="0"/>
              <a:t>, </a:t>
            </a:r>
            <a:r>
              <a:rPr lang="en-PH" sz="2000" b="1" dirty="0" err="1"/>
              <a:t>gibiyaan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632701" y="977983"/>
            <a:ext cx="1105994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500" b="1" dirty="0">
                <a:latin typeface="Constantia" panose="02030602050306030303" pitchFamily="18" charset="0"/>
              </a:rPr>
              <a:t>“Ang </a:t>
            </a:r>
            <a:r>
              <a:rPr lang="en-PH" sz="2500" b="1" dirty="0" err="1">
                <a:latin typeface="Constantia" panose="02030602050306030303" pitchFamily="18" charset="0"/>
              </a:rPr>
              <a:t>misteryoso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probidensya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nagtugot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matarung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pag-antus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pagpanggukod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kamot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dautan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nahimong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usa</a:t>
            </a:r>
            <a:r>
              <a:rPr lang="en-PH" sz="2500" b="1" dirty="0">
                <a:latin typeface="Constantia" panose="02030602050306030303" pitchFamily="18" charset="0"/>
              </a:rPr>
              <a:t> ka </a:t>
            </a:r>
            <a:r>
              <a:rPr lang="en-PH" sz="2500" b="1" dirty="0" err="1">
                <a:latin typeface="Constantia" panose="02030602050306030303" pitchFamily="18" charset="0"/>
              </a:rPr>
              <a:t>hinungdan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dako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kalibug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kadaghanan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huyang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pagtuo</a:t>
            </a:r>
            <a:r>
              <a:rPr lang="en-PH" sz="2500" b="1" dirty="0">
                <a:latin typeface="Constantia" panose="02030602050306030303" pitchFamily="18" charset="0"/>
              </a:rPr>
              <a:t>. Ang </a:t>
            </a:r>
            <a:r>
              <a:rPr lang="en-PH" sz="2500" b="1" dirty="0" err="1">
                <a:latin typeface="Constantia" panose="02030602050306030303" pitchFamily="18" charset="0"/>
              </a:rPr>
              <a:t>uban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andam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gani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pagsalikway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pagsalig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 </a:t>
            </a:r>
            <a:r>
              <a:rPr lang="en-PH" sz="2500" b="1" dirty="0" err="1">
                <a:latin typeface="Constantia" panose="02030602050306030303" pitchFamily="18" charset="0"/>
              </a:rPr>
              <a:t>tungod</a:t>
            </a:r>
            <a:r>
              <a:rPr lang="en-PH" sz="2500" b="1" dirty="0">
                <a:latin typeface="Constantia" panose="02030602050306030303" pitchFamily="18" charset="0"/>
              </a:rPr>
              <a:t> kay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gitugutan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labing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ubos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tawo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mouswag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samtang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labing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maayo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labing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putli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gisakit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gisakit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ilang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mapintas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gahum</a:t>
            </a:r>
            <a:r>
              <a:rPr lang="en-PH" sz="2500" b="1" dirty="0">
                <a:latin typeface="Constantia" panose="02030602050306030303" pitchFamily="18" charset="0"/>
              </a:rPr>
              <a:t>. Sa </a:t>
            </a:r>
            <a:r>
              <a:rPr lang="en-PH" sz="2500" b="1" dirty="0" err="1">
                <a:latin typeface="Constantia" panose="02030602050306030303" pitchFamily="18" charset="0"/>
              </a:rPr>
              <a:t>unsang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paagi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gipangutana</a:t>
            </a:r>
            <a:r>
              <a:rPr lang="en-PH" sz="2500" b="1" dirty="0">
                <a:latin typeface="Constantia" panose="02030602050306030303" pitchFamily="18" charset="0"/>
              </a:rPr>
              <a:t>, ang </a:t>
            </a:r>
            <a:r>
              <a:rPr lang="en-PH" sz="2500" b="1" dirty="0" err="1">
                <a:latin typeface="Constantia" panose="02030602050306030303" pitchFamily="18" charset="0"/>
              </a:rPr>
              <a:t>Usa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matarong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maluluy</a:t>
            </a:r>
            <a:r>
              <a:rPr lang="en-PH" sz="2500" b="1" dirty="0">
                <a:latin typeface="Constantia" panose="02030602050306030303" pitchFamily="18" charset="0"/>
              </a:rPr>
              <a:t>-on, ug </a:t>
            </a:r>
            <a:r>
              <a:rPr lang="en-PH" sz="2500" b="1" dirty="0" err="1">
                <a:latin typeface="Constantia" panose="02030602050306030303" pitchFamily="18" charset="0"/>
              </a:rPr>
              <a:t>kinsa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usab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walay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kinutuban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gahom</a:t>
            </a:r>
            <a:r>
              <a:rPr lang="en-PH" sz="2500" b="1" dirty="0">
                <a:latin typeface="Constantia" panose="02030602050306030303" pitchFamily="18" charset="0"/>
              </a:rPr>
              <a:t>, </a:t>
            </a:r>
            <a:r>
              <a:rPr lang="en-PH" sz="2500" b="1" dirty="0" err="1">
                <a:latin typeface="Constantia" panose="02030602050306030303" pitchFamily="18" charset="0"/>
              </a:rPr>
              <a:t>makatugot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inhustisya</a:t>
            </a:r>
            <a:r>
              <a:rPr lang="en-PH" sz="2500" b="1" dirty="0">
                <a:latin typeface="Constantia" panose="02030602050306030303" pitchFamily="18" charset="0"/>
              </a:rPr>
              <a:t> ug </a:t>
            </a:r>
            <a:r>
              <a:rPr lang="en-PH" sz="2500" b="1" dirty="0" err="1">
                <a:latin typeface="Constantia" panose="02030602050306030303" pitchFamily="18" charset="0"/>
              </a:rPr>
              <a:t>pagdaogdaog</a:t>
            </a:r>
            <a:r>
              <a:rPr lang="en-PH" sz="2500" b="1" dirty="0">
                <a:latin typeface="Constantia" panose="02030602050306030303" pitchFamily="18" charset="0"/>
              </a:rPr>
              <a:t>? </a:t>
            </a:r>
            <a:r>
              <a:rPr lang="en-PH" sz="2500" b="1" dirty="0" err="1">
                <a:latin typeface="Constantia" panose="02030602050306030303" pitchFamily="18" charset="0"/>
              </a:rPr>
              <a:t>Kini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usa</a:t>
            </a:r>
            <a:r>
              <a:rPr lang="en-PH" sz="2500" b="1" dirty="0">
                <a:latin typeface="Constantia" panose="02030602050306030303" pitchFamily="18" charset="0"/>
              </a:rPr>
              <a:t> ka </a:t>
            </a:r>
            <a:r>
              <a:rPr lang="en-PH" sz="2500" b="1" dirty="0" err="1">
                <a:latin typeface="Constantia" panose="02030602050306030303" pitchFamily="18" charset="0"/>
              </a:rPr>
              <a:t>pangutana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wala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kitay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mahimo</a:t>
            </a:r>
            <a:r>
              <a:rPr lang="en-PH" sz="2500" b="1" dirty="0">
                <a:latin typeface="Constantia" panose="02030602050306030303" pitchFamily="18" charset="0"/>
              </a:rPr>
              <a:t>. </a:t>
            </a:r>
            <a:r>
              <a:rPr lang="en-PH" sz="2500" b="1" dirty="0" err="1">
                <a:latin typeface="Constantia" panose="02030602050306030303" pitchFamily="18" charset="0"/>
              </a:rPr>
              <a:t>Gihatagan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kita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Dios </a:t>
            </a:r>
            <a:r>
              <a:rPr lang="en-PH" sz="2500" b="1" dirty="0" err="1">
                <a:latin typeface="Constantia" panose="02030602050306030303" pitchFamily="18" charset="0"/>
              </a:rPr>
              <a:t>og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igong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ebidensya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gugma</a:t>
            </a:r>
            <a:r>
              <a:rPr lang="en-PH" sz="2500" b="1" dirty="0">
                <a:latin typeface="Constantia" panose="02030602050306030303" pitchFamily="18" charset="0"/>
              </a:rPr>
              <a:t>, ug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kita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magduhaduha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kaayo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tungod</a:t>
            </a:r>
            <a:r>
              <a:rPr lang="en-PH" sz="2500" b="1" dirty="0">
                <a:latin typeface="Constantia" panose="02030602050306030303" pitchFamily="18" charset="0"/>
              </a:rPr>
              <a:t> kay </a:t>
            </a:r>
            <a:r>
              <a:rPr lang="en-PH" sz="2500" b="1" dirty="0" err="1">
                <a:latin typeface="Constantia" panose="02030602050306030303" pitchFamily="18" charset="0"/>
              </a:rPr>
              <a:t>dili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nato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masabtan</a:t>
            </a:r>
            <a:r>
              <a:rPr lang="en-PH" sz="2500" b="1" dirty="0">
                <a:latin typeface="Constantia" panose="02030602050306030303" pitchFamily="18" charset="0"/>
              </a:rPr>
              <a:t> ang </a:t>
            </a:r>
            <a:r>
              <a:rPr lang="en-PH" sz="2500" b="1" dirty="0" err="1">
                <a:latin typeface="Constantia" panose="02030602050306030303" pitchFamily="18" charset="0"/>
              </a:rPr>
              <a:t>mga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buhat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sa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Iyang</a:t>
            </a:r>
            <a:r>
              <a:rPr lang="en-PH" sz="2500" b="1" dirty="0">
                <a:latin typeface="Constantia" panose="02030602050306030303" pitchFamily="18" charset="0"/>
              </a:rPr>
              <a:t> </a:t>
            </a:r>
            <a:r>
              <a:rPr lang="en-PH" sz="2500" b="1" dirty="0" err="1">
                <a:latin typeface="Constantia" panose="02030602050306030303" pitchFamily="18" charset="0"/>
              </a:rPr>
              <a:t>paghatag</a:t>
            </a:r>
            <a:r>
              <a:rPr lang="en-PH" sz="2500" b="1" dirty="0">
                <a:latin typeface="Constantia" panose="02030602050306030303" pitchFamily="18" charset="0"/>
              </a:rPr>
              <a:t>.”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37660" y="2625113"/>
            <a:ext cx="115590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MGA LEKSYON GIKAN SA UNANG MGA KRISTIYANO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PAGKATINUON DIHA SA PAGPANGUTOS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589447"/>
            <a:ext cx="10071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Saulo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misugod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pagguba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iglesia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Sa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pagpamalaybalay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giguyod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lalaki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babaye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gibalhog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bilanggoan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8:3).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sinugdanan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malaumon</a:t>
            </a:r>
            <a:r>
              <a:rPr lang="en-PH" sz="2000" b="1" dirty="0"/>
              <a:t>: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pagkakabig</a:t>
            </a:r>
            <a:r>
              <a:rPr lang="en-PH" sz="2000" b="1" dirty="0"/>
              <a:t> </a:t>
            </a:r>
            <a:r>
              <a:rPr lang="en-PH" sz="2000" b="1" dirty="0" err="1"/>
              <a:t>mikabat</a:t>
            </a:r>
            <a:r>
              <a:rPr lang="en-PH" sz="2000" b="1" dirty="0"/>
              <a:t> ug </a:t>
            </a:r>
            <a:r>
              <a:rPr lang="en-PH" sz="2000" b="1" dirty="0" err="1"/>
              <a:t>linibo</a:t>
            </a:r>
            <a:r>
              <a:rPr lang="en-PH" sz="2000" b="1" dirty="0"/>
              <a:t> (</a:t>
            </a:r>
            <a:r>
              <a:rPr lang="en-PH" sz="2000" b="1" dirty="0" err="1"/>
              <a:t>Buhat</a:t>
            </a:r>
            <a:r>
              <a:rPr lang="en-PH" sz="2000" b="1" dirty="0"/>
              <a:t> 2:41; 4:4);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magtotoo</a:t>
            </a:r>
            <a:r>
              <a:rPr lang="en-PH" sz="2000" b="1" dirty="0"/>
              <a:t> </a:t>
            </a:r>
            <a:r>
              <a:rPr lang="en-PH" sz="2000" b="1" dirty="0" err="1"/>
              <a:t>nagwali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ang </a:t>
            </a:r>
            <a:r>
              <a:rPr lang="en-PH" sz="2000" b="1" dirty="0" err="1"/>
              <a:t>gahum</a:t>
            </a:r>
            <a:r>
              <a:rPr lang="en-PH" sz="2000" b="1" dirty="0"/>
              <a:t>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4:31; 5:42).</a:t>
            </a: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1921335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26785" y="3922655"/>
            <a:ext cx="84617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paglutos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gipatungha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Saulo</a:t>
            </a:r>
            <a:r>
              <a:rPr lang="en-PH" sz="2000" b="1" dirty="0"/>
              <a:t>,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disipulo</a:t>
            </a:r>
            <a:r>
              <a:rPr lang="en-PH" sz="2000" b="1" dirty="0"/>
              <a:t> </a:t>
            </a:r>
            <a:r>
              <a:rPr lang="en-PH" sz="2000" b="1" dirty="0" err="1"/>
              <a:t>nagkatibulaag</a:t>
            </a:r>
            <a:r>
              <a:rPr lang="en-PH" sz="2000" b="1" dirty="0"/>
              <a:t>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8:1). </a:t>
            </a:r>
            <a:r>
              <a:rPr lang="en-PH" sz="2000" b="1" dirty="0" err="1"/>
              <a:t>Apan</a:t>
            </a:r>
            <a:r>
              <a:rPr lang="en-PH" sz="2000" b="1" dirty="0"/>
              <a:t>, </a:t>
            </a:r>
            <a:r>
              <a:rPr lang="en-PH" sz="2000" b="1" dirty="0" err="1"/>
              <a:t>layo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kahayag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mapalong</a:t>
            </a:r>
            <a:r>
              <a:rPr lang="en-PH" sz="2000" b="1" dirty="0"/>
              <a:t>, </a:t>
            </a:r>
            <a:r>
              <a:rPr lang="en-PH" sz="2000" b="1" dirty="0" err="1"/>
              <a:t>salamat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magtutuo</a:t>
            </a:r>
            <a:r>
              <a:rPr lang="en-PH" sz="2000" b="1" dirty="0"/>
              <a:t>,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misidlak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labi</a:t>
            </a:r>
            <a:r>
              <a:rPr lang="en-PH" sz="2000" b="1" dirty="0"/>
              <a:t> pa ka </a:t>
            </a:r>
            <a:r>
              <a:rPr lang="en-PH" sz="2000" b="1" dirty="0" err="1"/>
              <a:t>kahayag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nailhan</a:t>
            </a:r>
            <a:r>
              <a:rPr lang="en-PH" sz="2000" b="1" dirty="0"/>
              <a:t> (</a:t>
            </a:r>
            <a:r>
              <a:rPr lang="en-PH" sz="2000" b="1" dirty="0" err="1"/>
              <a:t>Buhat</a:t>
            </a:r>
            <a:r>
              <a:rPr lang="en-PH" sz="2000" b="1" dirty="0"/>
              <a:t> 8:4; 11:19-21; Roma 15:19; Col. 1: 23).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785447" y="1984858"/>
            <a:ext cx="34065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mahimutang</a:t>
            </a:r>
            <a:r>
              <a:rPr lang="en-PH" sz="2000" b="1" dirty="0"/>
              <a:t> ang </a:t>
            </a:r>
            <a:r>
              <a:rPr lang="en-PH" sz="2000" b="1" dirty="0" err="1"/>
              <a:t>kaaway</a:t>
            </a:r>
            <a:r>
              <a:rPr lang="en-PH" sz="2000" b="1" dirty="0"/>
              <a:t>. Unang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hulga</a:t>
            </a:r>
            <a:r>
              <a:rPr lang="en-PH" sz="2000" b="1" dirty="0"/>
              <a:t> </a:t>
            </a:r>
            <a:br>
              <a:rPr lang="en-PH" sz="2000" b="1" dirty="0"/>
            </a:br>
            <a:r>
              <a:rPr lang="en-PH" sz="2000" b="1" dirty="0"/>
              <a:t>( </a:t>
            </a:r>
            <a:r>
              <a:rPr lang="en-PH" sz="2000" b="1" dirty="0" err="1"/>
              <a:t>Buhat</a:t>
            </a:r>
            <a:r>
              <a:rPr lang="en-PH" sz="2000" b="1" dirty="0"/>
              <a:t> 4:17-18 ); </a:t>
            </a:r>
            <a:r>
              <a:rPr lang="en-PH" sz="2000" b="1" dirty="0" err="1"/>
              <a:t>unya</a:t>
            </a:r>
            <a:r>
              <a:rPr lang="en-PH" sz="2000" b="1" dirty="0"/>
              <a:t>,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silot</a:t>
            </a:r>
            <a:r>
              <a:rPr lang="en-PH" sz="2000" b="1" dirty="0"/>
              <a:t> ( </a:t>
            </a:r>
            <a:r>
              <a:rPr lang="en-PH" sz="2000" b="1" dirty="0" err="1"/>
              <a:t>Buhat</a:t>
            </a:r>
            <a:r>
              <a:rPr lang="en-PH" sz="2000" b="1" dirty="0"/>
              <a:t> 5:40 ); </a:t>
            </a:r>
            <a:r>
              <a:rPr lang="en-PH" sz="2000" b="1" dirty="0" err="1"/>
              <a:t>katapusan</a:t>
            </a:r>
            <a:r>
              <a:rPr lang="en-PH" sz="2000" b="1" dirty="0"/>
              <a:t>, </a:t>
            </a:r>
            <a:r>
              <a:rPr lang="en-PH" sz="2000" b="1" dirty="0" err="1"/>
              <a:t>kamatayon</a:t>
            </a:r>
            <a:r>
              <a:rPr lang="en-PH" sz="2000" b="1" dirty="0"/>
              <a:t> (Mga </a:t>
            </a:r>
            <a:r>
              <a:rPr lang="en-PH" sz="2000" b="1" dirty="0" err="1"/>
              <a:t>Buhat</a:t>
            </a:r>
            <a:r>
              <a:rPr lang="en-PH" sz="2000" b="1" dirty="0"/>
              <a:t> 7:59).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Jesus </a:t>
            </a:r>
            <a:r>
              <a:rPr lang="en-PH" sz="2000" b="1" dirty="0" err="1"/>
              <a:t>mihatag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Simbahan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ug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pagpadayon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(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1:8).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, </a:t>
            </a:r>
            <a:r>
              <a:rPr lang="en-PH" sz="2000" b="1" dirty="0" err="1"/>
              <a:t>pisikal</a:t>
            </a:r>
            <a:r>
              <a:rPr lang="en-PH" sz="2000" b="1" dirty="0"/>
              <a:t> o </a:t>
            </a:r>
            <a:r>
              <a:rPr lang="en-PH" sz="2000" b="1" dirty="0" err="1"/>
              <a:t>espirituhanon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makapugong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pag-uswag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ebanghelyo</a:t>
            </a:r>
            <a:r>
              <a:rPr lang="en-PH" sz="2000" b="1" dirty="0"/>
              <a:t> (Mat. 16:18). “Kon ang Dios </a:t>
            </a:r>
            <a:r>
              <a:rPr lang="en-PH" sz="2000" b="1" dirty="0" err="1"/>
              <a:t>dapig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,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makabatok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!” ( Roma 8:31 )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1561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98</cp:revision>
  <dcterms:created xsi:type="dcterms:W3CDTF">2024-03-30T09:19:10Z</dcterms:created>
  <dcterms:modified xsi:type="dcterms:W3CDTF">2024-04-09T06:28:25Z</dcterms:modified>
</cp:coreProperties>
</file>