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 gi bautismohan ni Juan ug dili sa laing paagi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Siya gitultolan sa Espiritu (Marcos 1:12)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kinahanglan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mag-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inusara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(Marcos 1:13a)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gitintal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yawa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1:13b)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pisikal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kapeligrohan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1:13c)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mga anghel nag-alagad kaniya (Marcos 1:13d)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X="116738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mensahe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naglakip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1:15)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gingharian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haduol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paghinulsol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ebanghelyo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Miabot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4380" y="226621"/>
          <a:ext cx="1803871" cy="144309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5670" y="1561810"/>
          <a:ext cx="1847563" cy="14398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 gi bautismohan ni Juan ug dili sa laing paagi</a:t>
          </a:r>
        </a:p>
      </dsp:txBody>
      <dsp:txXfrm>
        <a:off x="45670" y="1561810"/>
        <a:ext cx="1847563" cy="1439858"/>
      </dsp:txXfrm>
    </dsp:sp>
    <dsp:sp modelId="{DADC1F86-B4A4-4CCE-AA06-73D7E8E6C588}">
      <dsp:nvSpPr>
        <dsp:cNvPr id="0" name=""/>
        <dsp:cNvSpPr/>
      </dsp:nvSpPr>
      <dsp:spPr>
        <a:xfrm>
          <a:off x="2073620" y="226621"/>
          <a:ext cx="1803871" cy="144309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229306" y="1716100"/>
          <a:ext cx="1605445" cy="1439858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Siya gitultolan sa Espiritu (Marcos 1:12)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229306" y="1716100"/>
        <a:ext cx="1605445" cy="1439858"/>
      </dsp:txXfrm>
    </dsp:sp>
    <dsp:sp modelId="{3CE3B9B6-E456-4038-8E9B-FF262F2AB425}">
      <dsp:nvSpPr>
        <dsp:cNvPr id="0" name=""/>
        <dsp:cNvSpPr/>
      </dsp:nvSpPr>
      <dsp:spPr>
        <a:xfrm>
          <a:off x="4057879" y="226621"/>
          <a:ext cx="1803871" cy="144309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085868" y="1561810"/>
          <a:ext cx="1874165" cy="14398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kinahanglan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mag-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inusara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(Marcos 1:13a)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5868" y="1561810"/>
        <a:ext cx="1874165" cy="1439858"/>
      </dsp:txXfrm>
    </dsp:sp>
    <dsp:sp modelId="{1C8FA63C-E40A-4902-856E-BE032EE7B664}">
      <dsp:nvSpPr>
        <dsp:cNvPr id="0" name=""/>
        <dsp:cNvSpPr/>
      </dsp:nvSpPr>
      <dsp:spPr>
        <a:xfrm>
          <a:off x="6140420" y="226621"/>
          <a:ext cx="1803871" cy="144309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302769" y="1561810"/>
          <a:ext cx="1605445" cy="14398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gitintal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yawa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1:13b)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2769" y="1561810"/>
        <a:ext cx="1605445" cy="1439858"/>
      </dsp:txXfrm>
    </dsp:sp>
    <dsp:sp modelId="{CAEDE72E-D226-42C0-91FE-3AC483B7492C}">
      <dsp:nvSpPr>
        <dsp:cNvPr id="0" name=""/>
        <dsp:cNvSpPr/>
      </dsp:nvSpPr>
      <dsp:spPr>
        <a:xfrm>
          <a:off x="8124679" y="226621"/>
          <a:ext cx="1803871" cy="144309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287028" y="1561810"/>
          <a:ext cx="1605445" cy="143985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Atubanga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pisikal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kapeligrohan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1:13c)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87028" y="1561810"/>
        <a:ext cx="1605445" cy="1439858"/>
      </dsp:txXfrm>
    </dsp:sp>
    <dsp:sp modelId="{400BA75A-6623-4983-A9EA-19357109AFFC}">
      <dsp:nvSpPr>
        <dsp:cNvPr id="0" name=""/>
        <dsp:cNvSpPr/>
      </dsp:nvSpPr>
      <dsp:spPr>
        <a:xfrm>
          <a:off x="10108938" y="226621"/>
          <a:ext cx="1803871" cy="144309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10271287" y="1561810"/>
          <a:ext cx="1605445" cy="143985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mga anghel nag-alagad kaniya (Marcos 1:13d)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71287" y="1561810"/>
        <a:ext cx="1605445" cy="1439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mensahe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naglakip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(Marcos 1:15)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Miabot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gingharian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haduol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paghinulsol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pagtuo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ebanghelyo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5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1.xml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-P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ANG PAGSUGOD SA EBANGHELYO</a:t>
            </a:r>
            <a:endParaRPr lang="en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9120517" y="6423025"/>
            <a:ext cx="296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Le</a:t>
            </a:r>
            <a:r>
              <a:rPr lang="en-PH" sz="1600" b="1" dirty="0" err="1">
                <a:solidFill>
                  <a:srgbClr val="536A24"/>
                </a:solidFill>
              </a:rPr>
              <a:t>ksyon</a:t>
            </a:r>
            <a:r>
              <a:rPr lang="en-PH" sz="1600" b="1" dirty="0">
                <a:solidFill>
                  <a:srgbClr val="536A24"/>
                </a:solidFill>
              </a:rPr>
              <a:t> 1 </a:t>
            </a:r>
            <a:r>
              <a:rPr lang="en-PH" sz="1600" b="1" dirty="0" err="1">
                <a:solidFill>
                  <a:srgbClr val="536A24"/>
                </a:solidFill>
              </a:rPr>
              <a:t>Alang</a:t>
            </a:r>
            <a:r>
              <a:rPr lang="en-PH" sz="1600" b="1" dirty="0">
                <a:solidFill>
                  <a:srgbClr val="536A24"/>
                </a:solidFill>
              </a:rPr>
              <a:t> </a:t>
            </a:r>
            <a:r>
              <a:rPr lang="en-PH" sz="1600" b="1" dirty="0" err="1">
                <a:solidFill>
                  <a:srgbClr val="536A24"/>
                </a:solidFill>
              </a:rPr>
              <a:t>sa</a:t>
            </a:r>
            <a:r>
              <a:rPr lang="en-PH" sz="1600" b="1" dirty="0">
                <a:solidFill>
                  <a:srgbClr val="536A24"/>
                </a:solidFill>
              </a:rPr>
              <a:t> </a:t>
            </a:r>
            <a:r>
              <a:rPr lang="en" sz="1600" b="1" dirty="0">
                <a:solidFill>
                  <a:srgbClr val="536A24"/>
                </a:solidFill>
              </a:rPr>
              <a:t> Jul</a:t>
            </a:r>
            <a:r>
              <a:rPr lang="en-PH" sz="1600" b="1" dirty="0" err="1">
                <a:solidFill>
                  <a:srgbClr val="536A24"/>
                </a:solidFill>
              </a:rPr>
              <a:t>yo</a:t>
            </a:r>
            <a:r>
              <a:rPr lang="en" sz="1600" b="1" dirty="0">
                <a:solidFill>
                  <a:srgbClr val="536A24"/>
                </a:solidFill>
              </a:rPr>
              <a:t> 6, 2024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201271" y="974154"/>
            <a:ext cx="9789458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-PH" dirty="0"/>
              <a:t>“Ang </a:t>
            </a:r>
            <a:r>
              <a:rPr lang="en-PH" dirty="0" err="1"/>
              <a:t>himaya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anaa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</a:t>
            </a:r>
            <a:r>
              <a:rPr lang="en-PH" dirty="0" err="1"/>
              <a:t>Kristo</a:t>
            </a:r>
            <a:r>
              <a:rPr lang="en-PH" dirty="0"/>
              <a:t> </a:t>
            </a:r>
            <a:r>
              <a:rPr lang="en-PH" dirty="0" err="1"/>
              <a:t>maoy</a:t>
            </a:r>
            <a:r>
              <a:rPr lang="en-PH" dirty="0"/>
              <a:t> </a:t>
            </a:r>
            <a:r>
              <a:rPr lang="en-PH" dirty="0" err="1"/>
              <a:t>usa</a:t>
            </a:r>
            <a:r>
              <a:rPr lang="en-PH" dirty="0"/>
              <a:t> ka </a:t>
            </a:r>
            <a:r>
              <a:rPr lang="en-PH" dirty="0" err="1"/>
              <a:t>saad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gugma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Dios </a:t>
            </a:r>
            <a:r>
              <a:rPr lang="en-PH" dirty="0" err="1"/>
              <a:t>alang</a:t>
            </a:r>
            <a:r>
              <a:rPr lang="en-PH" dirty="0"/>
              <a:t> </a:t>
            </a:r>
            <a:r>
              <a:rPr lang="en-PH" dirty="0" err="1"/>
              <a:t>kanato</a:t>
            </a:r>
            <a:r>
              <a:rPr lang="en-PH" dirty="0"/>
              <a:t>. </a:t>
            </a:r>
            <a:r>
              <a:rPr lang="en-PH" dirty="0" err="1"/>
              <a:t>Nagsulti</a:t>
            </a:r>
            <a:r>
              <a:rPr lang="en-PH" dirty="0"/>
              <a:t> </a:t>
            </a:r>
            <a:r>
              <a:rPr lang="en-PH" dirty="0" err="1"/>
              <a:t>kini</a:t>
            </a:r>
            <a:r>
              <a:rPr lang="en-PH" dirty="0"/>
              <a:t> </a:t>
            </a:r>
            <a:r>
              <a:rPr lang="en-PH" dirty="0" err="1"/>
              <a:t>kanato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gahum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pag-ampo</a:t>
            </a:r>
            <a:r>
              <a:rPr lang="en-PH" dirty="0"/>
              <a:t>—</a:t>
            </a:r>
            <a:r>
              <a:rPr lang="en-PH" dirty="0" err="1"/>
              <a:t>unsa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ang </a:t>
            </a:r>
            <a:r>
              <a:rPr lang="en-PH" dirty="0" err="1"/>
              <a:t>tingog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tawo</a:t>
            </a:r>
            <a:r>
              <a:rPr lang="en-PH" dirty="0"/>
              <a:t> </a:t>
            </a:r>
            <a:r>
              <a:rPr lang="en-PH" dirty="0" err="1"/>
              <a:t>makaabut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dalunggan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Dios ug ang </a:t>
            </a:r>
            <a:r>
              <a:rPr lang="en-PH" dirty="0" err="1"/>
              <a:t>atong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pangamuyo</a:t>
            </a:r>
            <a:r>
              <a:rPr lang="en-PH" dirty="0"/>
              <a:t> </a:t>
            </a:r>
            <a:r>
              <a:rPr lang="en-PH" dirty="0" err="1"/>
              <a:t>madawat</a:t>
            </a:r>
            <a:r>
              <a:rPr lang="en-PH" dirty="0"/>
              <a:t> </a:t>
            </a:r>
            <a:r>
              <a:rPr lang="en-PH" dirty="0" err="1"/>
              <a:t>diha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sawang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langit</a:t>
            </a:r>
            <a:r>
              <a:rPr lang="en-PH" dirty="0"/>
              <a:t>.... Ang </a:t>
            </a:r>
            <a:r>
              <a:rPr lang="en-PH" dirty="0" err="1"/>
              <a:t>kahayag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nahulog</a:t>
            </a:r>
            <a:r>
              <a:rPr lang="en-PH" dirty="0"/>
              <a:t> </a:t>
            </a:r>
            <a:r>
              <a:rPr lang="en-PH" dirty="0" err="1"/>
              <a:t>gikan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bukas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ganghaan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ulo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atong</a:t>
            </a:r>
            <a:r>
              <a:rPr lang="en-PH" dirty="0"/>
              <a:t> </a:t>
            </a:r>
            <a:r>
              <a:rPr lang="en-PH" dirty="0" err="1"/>
              <a:t>Manluluwas</a:t>
            </a:r>
            <a:r>
              <a:rPr lang="en-PH" dirty="0"/>
              <a:t> </a:t>
            </a:r>
            <a:r>
              <a:rPr lang="en-PH" dirty="0" err="1"/>
              <a:t>mahulog</a:t>
            </a:r>
            <a:r>
              <a:rPr lang="en-PH" dirty="0"/>
              <a:t> </a:t>
            </a:r>
            <a:r>
              <a:rPr lang="en-PH" dirty="0" err="1"/>
              <a:t>kanato</a:t>
            </a:r>
            <a:r>
              <a:rPr lang="en-PH" dirty="0"/>
              <a:t> </a:t>
            </a:r>
            <a:r>
              <a:rPr lang="en-PH" dirty="0" err="1"/>
              <a:t>samtang</a:t>
            </a:r>
            <a:r>
              <a:rPr lang="en-PH" dirty="0"/>
              <a:t> </a:t>
            </a:r>
            <a:r>
              <a:rPr lang="en-PH" dirty="0" err="1"/>
              <a:t>kita</a:t>
            </a:r>
            <a:r>
              <a:rPr lang="en-PH" dirty="0"/>
              <a:t> mag-</a:t>
            </a:r>
            <a:r>
              <a:rPr lang="en-PH" dirty="0" err="1"/>
              <a:t>ampo</a:t>
            </a:r>
            <a:r>
              <a:rPr lang="en-PH" dirty="0"/>
              <a:t> </a:t>
            </a:r>
            <a:r>
              <a:rPr lang="en-PH" dirty="0" err="1"/>
              <a:t>alang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tabang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pagsukol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tentasyon</a:t>
            </a:r>
            <a:r>
              <a:rPr lang="en-PH" dirty="0"/>
              <a:t>. Ang </a:t>
            </a:r>
            <a:r>
              <a:rPr lang="en-PH" dirty="0" err="1"/>
              <a:t>tingog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nakigsulti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Jesus nag-</a:t>
            </a:r>
            <a:r>
              <a:rPr lang="en-PH" dirty="0" err="1"/>
              <a:t>ingon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matag</a:t>
            </a:r>
            <a:r>
              <a:rPr lang="en-PH" dirty="0"/>
              <a:t> </a:t>
            </a:r>
            <a:r>
              <a:rPr lang="en-PH" dirty="0" err="1"/>
              <a:t>tumutuo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kalag</a:t>
            </a:r>
            <a:r>
              <a:rPr lang="en-PH" dirty="0"/>
              <a:t>, “</a:t>
            </a:r>
            <a:r>
              <a:rPr lang="en-PH" dirty="0" err="1"/>
              <a:t>Kini</a:t>
            </a:r>
            <a:r>
              <a:rPr lang="en-PH" dirty="0"/>
              <a:t> </a:t>
            </a:r>
            <a:r>
              <a:rPr lang="en-PH" dirty="0" err="1"/>
              <a:t>mao</a:t>
            </a:r>
            <a:r>
              <a:rPr lang="en-PH" dirty="0"/>
              <a:t> ang </a:t>
            </a:r>
            <a:r>
              <a:rPr lang="en-PH" dirty="0" err="1"/>
              <a:t>akong</a:t>
            </a:r>
            <a:r>
              <a:rPr lang="en-PH" dirty="0"/>
              <a:t> </a:t>
            </a:r>
            <a:r>
              <a:rPr lang="en-PH" dirty="0" err="1"/>
              <a:t>pinalangga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anak</a:t>
            </a:r>
            <a:r>
              <a:rPr lang="en-PH" dirty="0"/>
              <a:t>, </a:t>
            </a:r>
            <a:r>
              <a:rPr lang="en-PH" dirty="0" err="1"/>
              <a:t>kang</a:t>
            </a:r>
            <a:r>
              <a:rPr lang="en-PH" dirty="0"/>
              <a:t> </a:t>
            </a:r>
            <a:r>
              <a:rPr lang="en-PH" dirty="0" err="1"/>
              <a:t>kinsa</a:t>
            </a:r>
            <a:r>
              <a:rPr lang="en-PH" dirty="0"/>
              <a:t> </a:t>
            </a:r>
            <a:r>
              <a:rPr lang="en-PH" dirty="0" err="1"/>
              <a:t>ako</a:t>
            </a:r>
            <a:r>
              <a:rPr lang="en-PH" dirty="0"/>
              <a:t> </a:t>
            </a:r>
            <a:r>
              <a:rPr lang="en-PH" dirty="0" err="1"/>
              <a:t>nahimuot</a:t>
            </a:r>
            <a:r>
              <a:rPr lang="en-PH" dirty="0"/>
              <a:t> </a:t>
            </a:r>
            <a:r>
              <a:rPr lang="en-PH" dirty="0" err="1"/>
              <a:t>pag-ayo</a:t>
            </a:r>
            <a:r>
              <a:rPr lang="en-PH" dirty="0"/>
              <a:t>.”»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ANG MENSAHE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543865" y="637802"/>
            <a:ext cx="774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“Human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nabalhog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Juan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bilanggoan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Jesus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miadto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Galilea,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nagmantala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maayong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balita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Dios” (Marcos 1:14).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526268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119591" y="3064933"/>
            <a:ext cx="3749676" cy="36317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paghisgot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70 ka </a:t>
            </a:r>
            <a:r>
              <a:rPr lang="en-PH" sz="2000" b="1" dirty="0" err="1"/>
              <a:t>semana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panagna</a:t>
            </a:r>
            <a:r>
              <a:rPr lang="en-PH" sz="2000" b="1" dirty="0"/>
              <a:t> (Dan. 9:24).</a:t>
            </a:r>
          </a:p>
          <a:p>
            <a:pPr>
              <a:spcBef>
                <a:spcPts val="600"/>
              </a:spcBef>
            </a:pP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mando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Artaxerxes, </a:t>
            </a:r>
            <a:r>
              <a:rPr lang="en-PH" sz="2000" b="1" dirty="0" err="1"/>
              <a:t>tuig</a:t>
            </a:r>
            <a:r>
              <a:rPr lang="en-PH" sz="2000" b="1" dirty="0"/>
              <a:t> 457 BC, </a:t>
            </a:r>
            <a:r>
              <a:rPr lang="en-PH" sz="2000" b="1" dirty="0" err="1"/>
              <a:t>hangtod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pagdihog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Mesiyas</a:t>
            </a:r>
            <a:r>
              <a:rPr lang="en-PH" sz="2000" b="1" dirty="0"/>
              <a:t>, 69 ka </a:t>
            </a:r>
            <a:r>
              <a:rPr lang="en-PH" sz="2000" b="1" dirty="0" err="1"/>
              <a:t>semana</a:t>
            </a:r>
            <a:r>
              <a:rPr lang="en-PH" sz="2000" b="1" dirty="0"/>
              <a:t> ang </a:t>
            </a:r>
            <a:r>
              <a:rPr lang="en-PH" sz="2000" b="1" dirty="0" err="1"/>
              <a:t>molabay</a:t>
            </a:r>
            <a:r>
              <a:rPr lang="en-PH" sz="2000" b="1" dirty="0"/>
              <a:t> (b. 25).</a:t>
            </a:r>
          </a:p>
          <a:p>
            <a:pPr>
              <a:spcBef>
                <a:spcPts val="600"/>
              </a:spcBef>
            </a:pPr>
            <a:r>
              <a:rPr lang="en-PH" sz="2000" b="1" dirty="0" err="1"/>
              <a:t>Natuman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bautismo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Jesus, AD 27. </a:t>
            </a:r>
            <a:r>
              <a:rPr lang="en-PH" sz="2000" b="1" dirty="0" err="1"/>
              <a:t>Paglabay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tunga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semana</a:t>
            </a:r>
            <a:r>
              <a:rPr lang="en-PH" sz="2000" b="1" dirty="0"/>
              <a:t>, AD 31, </a:t>
            </a:r>
            <a:r>
              <a:rPr lang="en-PH" sz="2000" b="1" dirty="0" err="1"/>
              <a:t>si</a:t>
            </a:r>
            <a:r>
              <a:rPr lang="en-PH" sz="2000" b="1" dirty="0"/>
              <a:t> Jesus </a:t>
            </a:r>
            <a:r>
              <a:rPr lang="en-PH" sz="2000" b="1" dirty="0" err="1"/>
              <a:t>namatay</a:t>
            </a:r>
            <a:r>
              <a:rPr lang="en-PH" sz="2000" b="1" dirty="0"/>
              <a:t> (b. 27).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saad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pakigsaad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 </a:t>
            </a:r>
            <a:r>
              <a:rPr lang="en-PH" sz="2000" b="1" dirty="0" err="1"/>
              <a:t>nagsugod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pagkatuman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7997825" y="3045477"/>
            <a:ext cx="4074584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tawag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pag-apil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aktibong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pakigsaad</a:t>
            </a:r>
            <a:r>
              <a:rPr lang="en-PH" b="1" dirty="0"/>
              <a:t>,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kapasayloan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Jesus.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806392" y="4368817"/>
            <a:ext cx="3266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mensahe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 </a:t>
            </a:r>
            <a:r>
              <a:rPr lang="en-PH" sz="2000" b="1" dirty="0" err="1"/>
              <a:t>naglakip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tulo</a:t>
            </a:r>
            <a:r>
              <a:rPr lang="en-PH" sz="2000" b="1" dirty="0"/>
              <a:t> ka </a:t>
            </a:r>
            <a:r>
              <a:rPr lang="en-PH" sz="2000" b="1" dirty="0" err="1"/>
              <a:t>aspeto</a:t>
            </a:r>
            <a:r>
              <a:rPr lang="en-PH" sz="2000" b="1" dirty="0"/>
              <a:t>: Ang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natuman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; Si Jesus </a:t>
            </a:r>
            <a:r>
              <a:rPr lang="en-PH" sz="2000" b="1" dirty="0" err="1"/>
              <a:t>moabot</a:t>
            </a:r>
            <a:r>
              <a:rPr lang="en-PH" sz="2000" b="1" dirty="0"/>
              <a:t>; ug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kitang</a:t>
            </a:r>
            <a:r>
              <a:rPr lang="en-PH" sz="2000" b="1" dirty="0"/>
              <a:t> </a:t>
            </a:r>
            <a:r>
              <a:rPr lang="en-PH" sz="2000" b="1" dirty="0" err="1"/>
              <a:t>maghinulsol</a:t>
            </a:r>
            <a:r>
              <a:rPr lang="en-PH" sz="2000" b="1" dirty="0"/>
              <a:t> ug </a:t>
            </a:r>
            <a:r>
              <a:rPr lang="en-PH" sz="2000" b="1" dirty="0" err="1"/>
              <a:t>motuo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makauban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weeks = 490 years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weeks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weeks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years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482176"/>
            <a:ext cx="10250792" cy="53399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-PH" dirty="0"/>
              <a:t>“Ang </a:t>
            </a:r>
            <a:r>
              <a:rPr lang="en-PH" dirty="0" err="1"/>
              <a:t>palas</a:t>
            </a:r>
            <a:r>
              <a:rPr lang="en-PH" dirty="0"/>
              <a:t>-anon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pagwali</a:t>
            </a:r>
            <a:r>
              <a:rPr lang="en-PH" dirty="0"/>
              <a:t> </a:t>
            </a:r>
            <a:r>
              <a:rPr lang="en-PH" dirty="0" err="1"/>
              <a:t>ni</a:t>
            </a:r>
            <a:r>
              <a:rPr lang="en-PH" dirty="0"/>
              <a:t> </a:t>
            </a:r>
            <a:r>
              <a:rPr lang="en-PH" dirty="0" err="1"/>
              <a:t>Kristo</a:t>
            </a:r>
            <a:r>
              <a:rPr lang="en-PH" dirty="0"/>
              <a:t> </a:t>
            </a:r>
            <a:r>
              <a:rPr lang="en-PH" dirty="0" err="1"/>
              <a:t>mao</a:t>
            </a:r>
            <a:r>
              <a:rPr lang="en-PH" dirty="0"/>
              <a:t>, “Ang </a:t>
            </a:r>
            <a:r>
              <a:rPr lang="en-PH" dirty="0" err="1"/>
              <a:t>panahon</a:t>
            </a:r>
            <a:r>
              <a:rPr lang="en-PH" dirty="0"/>
              <a:t> </a:t>
            </a:r>
            <a:r>
              <a:rPr lang="en-PH" dirty="0" err="1"/>
              <a:t>natuman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, ug ang </a:t>
            </a:r>
            <a:r>
              <a:rPr lang="en-PH" dirty="0" err="1"/>
              <a:t>gingharian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Dios </a:t>
            </a:r>
            <a:r>
              <a:rPr lang="en-PH" dirty="0" err="1"/>
              <a:t>haduol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; </a:t>
            </a:r>
            <a:r>
              <a:rPr lang="en-PH" dirty="0" err="1"/>
              <a:t>paghinulsol</a:t>
            </a:r>
            <a:r>
              <a:rPr lang="en-PH" dirty="0"/>
              <a:t> </a:t>
            </a:r>
            <a:r>
              <a:rPr lang="en-PH" dirty="0" err="1"/>
              <a:t>kamo</a:t>
            </a:r>
            <a:r>
              <a:rPr lang="en-PH" dirty="0"/>
              <a:t>, ug </a:t>
            </a:r>
            <a:r>
              <a:rPr lang="en-PH" dirty="0" err="1"/>
              <a:t>tuohi</a:t>
            </a:r>
            <a:r>
              <a:rPr lang="en-PH" dirty="0"/>
              <a:t> ang </a:t>
            </a:r>
            <a:r>
              <a:rPr lang="en-PH" dirty="0" err="1"/>
              <a:t>ebanghelyo</a:t>
            </a:r>
            <a:r>
              <a:rPr lang="en-PH" dirty="0"/>
              <a:t>.” </a:t>
            </a:r>
            <a:r>
              <a:rPr lang="en-PH" dirty="0" err="1"/>
              <a:t>Busa</a:t>
            </a:r>
            <a:r>
              <a:rPr lang="en-PH" dirty="0"/>
              <a:t> ang </a:t>
            </a:r>
            <a:r>
              <a:rPr lang="en-PH" dirty="0" err="1"/>
              <a:t>mensahe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ebanghelyo</a:t>
            </a:r>
            <a:r>
              <a:rPr lang="en-PH" dirty="0"/>
              <a:t>, </a:t>
            </a:r>
            <a:r>
              <a:rPr lang="en-PH" dirty="0" err="1"/>
              <a:t>ingon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gihatag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Manluluwas</a:t>
            </a:r>
            <a:r>
              <a:rPr lang="en-PH" dirty="0"/>
              <a:t> </a:t>
            </a:r>
            <a:r>
              <a:rPr lang="en-PH" dirty="0" err="1"/>
              <a:t>Mismo</a:t>
            </a:r>
            <a:r>
              <a:rPr lang="en-PH" dirty="0"/>
              <a:t>, </a:t>
            </a:r>
            <a:r>
              <a:rPr lang="en-PH" dirty="0" err="1"/>
              <a:t>gibase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panagna</a:t>
            </a:r>
            <a:r>
              <a:rPr lang="en-PH" dirty="0"/>
              <a:t>. Ang “</a:t>
            </a:r>
            <a:r>
              <a:rPr lang="en-PH" dirty="0" err="1"/>
              <a:t>panahon</a:t>
            </a:r>
            <a:r>
              <a:rPr lang="en-PH" dirty="0"/>
              <a:t>”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Iyang</a:t>
            </a:r>
            <a:r>
              <a:rPr lang="en-PH" dirty="0"/>
              <a:t> </a:t>
            </a:r>
            <a:r>
              <a:rPr lang="en-PH" dirty="0" err="1"/>
              <a:t>gipahayag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natuman</a:t>
            </a:r>
            <a:r>
              <a:rPr lang="en-PH" dirty="0"/>
              <a:t> </a:t>
            </a:r>
            <a:r>
              <a:rPr lang="en-PH" dirty="0" err="1"/>
              <a:t>mao</a:t>
            </a:r>
            <a:r>
              <a:rPr lang="en-PH" dirty="0"/>
              <a:t> ang </a:t>
            </a:r>
            <a:r>
              <a:rPr lang="en-PH" dirty="0" err="1"/>
              <a:t>yugto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gipahibalo</a:t>
            </a:r>
            <a:r>
              <a:rPr lang="en-PH" dirty="0"/>
              <a:t> </a:t>
            </a:r>
            <a:r>
              <a:rPr lang="en-PH" dirty="0" err="1"/>
              <a:t>ni</a:t>
            </a:r>
            <a:r>
              <a:rPr lang="en-PH" dirty="0"/>
              <a:t> </a:t>
            </a:r>
            <a:r>
              <a:rPr lang="en-PH" dirty="0" err="1"/>
              <a:t>anghel</a:t>
            </a:r>
            <a:r>
              <a:rPr lang="en-PH" dirty="0"/>
              <a:t> Gabriel </a:t>
            </a:r>
            <a:r>
              <a:rPr lang="en-PH" dirty="0" err="1"/>
              <a:t>ngadto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Daniel…</a:t>
            </a:r>
          </a:p>
          <a:p>
            <a:pPr>
              <a:spcBef>
                <a:spcPts val="600"/>
              </a:spcBef>
            </a:pPr>
            <a:r>
              <a:rPr lang="en-PH" dirty="0" err="1"/>
              <a:t>Ingon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ang </a:t>
            </a:r>
            <a:r>
              <a:rPr lang="en-PH" dirty="0" err="1"/>
              <a:t>mensahe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unang</a:t>
            </a:r>
            <a:r>
              <a:rPr lang="en-PH" dirty="0"/>
              <a:t> </a:t>
            </a:r>
            <a:r>
              <a:rPr lang="en-PH" dirty="0" err="1"/>
              <a:t>pag-anhi</a:t>
            </a:r>
            <a:r>
              <a:rPr lang="en-PH" dirty="0"/>
              <a:t> </a:t>
            </a:r>
            <a:r>
              <a:rPr lang="en-PH" dirty="0" err="1"/>
              <a:t>ni</a:t>
            </a:r>
            <a:r>
              <a:rPr lang="en-PH" dirty="0"/>
              <a:t> </a:t>
            </a:r>
            <a:r>
              <a:rPr lang="en-PH" dirty="0" err="1"/>
              <a:t>Kristo</a:t>
            </a:r>
            <a:r>
              <a:rPr lang="en-PH" dirty="0"/>
              <a:t> </a:t>
            </a:r>
            <a:r>
              <a:rPr lang="en-PH" dirty="0" err="1"/>
              <a:t>nagpahibalo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gingharian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Iyang</a:t>
            </a:r>
            <a:r>
              <a:rPr lang="en-PH" dirty="0"/>
              <a:t> </a:t>
            </a:r>
            <a:r>
              <a:rPr lang="en-PH" dirty="0" err="1"/>
              <a:t>grasya</a:t>
            </a:r>
            <a:r>
              <a:rPr lang="en-PH" dirty="0"/>
              <a:t>, </a:t>
            </a:r>
            <a:r>
              <a:rPr lang="en-PH" dirty="0" err="1"/>
              <a:t>mao</a:t>
            </a:r>
            <a:r>
              <a:rPr lang="en-PH" dirty="0"/>
              <a:t> </a:t>
            </a:r>
            <a:r>
              <a:rPr lang="en-PH" dirty="0" err="1"/>
              <a:t>usab</a:t>
            </a:r>
            <a:r>
              <a:rPr lang="en-PH" dirty="0"/>
              <a:t> ang </a:t>
            </a:r>
            <a:r>
              <a:rPr lang="en-PH" dirty="0" err="1"/>
              <a:t>mensahe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Iyang</a:t>
            </a:r>
            <a:r>
              <a:rPr lang="en-PH" dirty="0"/>
              <a:t> </a:t>
            </a:r>
            <a:r>
              <a:rPr lang="en-PH" dirty="0" err="1"/>
              <a:t>ikaduhang</a:t>
            </a:r>
            <a:r>
              <a:rPr lang="en-PH" dirty="0"/>
              <a:t> </a:t>
            </a:r>
            <a:r>
              <a:rPr lang="en-PH" dirty="0" err="1"/>
              <a:t>pag-anhi</a:t>
            </a:r>
            <a:r>
              <a:rPr lang="en-PH" dirty="0"/>
              <a:t> </a:t>
            </a:r>
            <a:r>
              <a:rPr lang="en-PH" dirty="0" err="1"/>
              <a:t>nagpahibalo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gingharian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Iyang</a:t>
            </a:r>
            <a:r>
              <a:rPr lang="en-PH" dirty="0"/>
              <a:t> </a:t>
            </a:r>
            <a:r>
              <a:rPr lang="en-PH" dirty="0" err="1"/>
              <a:t>himaya</a:t>
            </a:r>
            <a:r>
              <a:rPr lang="en-PH" dirty="0"/>
              <a:t>. Ug ang </a:t>
            </a:r>
            <a:r>
              <a:rPr lang="en-PH" dirty="0" err="1"/>
              <a:t>ikaduhang</a:t>
            </a:r>
            <a:r>
              <a:rPr lang="en-PH" dirty="0"/>
              <a:t> </a:t>
            </a:r>
            <a:r>
              <a:rPr lang="en-PH" dirty="0" err="1"/>
              <a:t>mensahe</a:t>
            </a:r>
            <a:r>
              <a:rPr lang="en-PH" dirty="0"/>
              <a:t>, </a:t>
            </a:r>
            <a:r>
              <a:rPr lang="en-PH" dirty="0" err="1"/>
              <a:t>sama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una, </a:t>
            </a:r>
            <a:r>
              <a:rPr lang="en-PH" dirty="0" err="1"/>
              <a:t>gibase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tagna</a:t>
            </a:r>
            <a:r>
              <a:rPr lang="en-PH" dirty="0"/>
              <a:t>."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280127" y="6519446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339737" y="181597"/>
            <a:ext cx="748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Karon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human si Juan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mabilanggo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si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Jesus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miadto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Galilea,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nagwali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maayong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balita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gingharian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nag-ingon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‘Ang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panahon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natuman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gingharian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haduol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Paghinulsol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pagtuo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ebanghelyo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 (Marcos 1:14, 15, NKJV)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PH" sz="2000" b="1" dirty="0">
                <a:solidFill>
                  <a:srgbClr val="AD4758"/>
                </a:solidFill>
              </a:rPr>
              <a:t>Ang </a:t>
            </a:r>
            <a:r>
              <a:rPr lang="en-PH" sz="2000" b="1" dirty="0" err="1">
                <a:solidFill>
                  <a:srgbClr val="AD4758"/>
                </a:solidFill>
              </a:rPr>
              <a:t>tagsulat</a:t>
            </a:r>
            <a:r>
              <a:rPr lang="en-PH" sz="2000" b="1" dirty="0">
                <a:solidFill>
                  <a:srgbClr val="AD4758"/>
                </a:solidFill>
              </a:rPr>
              <a:t> </a:t>
            </a:r>
            <a:r>
              <a:rPr lang="en-PH" sz="2000" b="1" dirty="0" err="1">
                <a:solidFill>
                  <a:srgbClr val="AD4758"/>
                </a:solidFill>
              </a:rPr>
              <a:t>sa</a:t>
            </a:r>
            <a:r>
              <a:rPr lang="en-PH" sz="2000" b="1" dirty="0">
                <a:solidFill>
                  <a:srgbClr val="AD4758"/>
                </a:solidFill>
              </a:rPr>
              <a:t> </a:t>
            </a:r>
            <a:r>
              <a:rPr lang="en-PH" sz="2000" b="1" dirty="0" err="1">
                <a:solidFill>
                  <a:srgbClr val="AD4758"/>
                </a:solidFill>
              </a:rPr>
              <a:t>ebanghelyo</a:t>
            </a:r>
            <a:r>
              <a:rPr lang="en-PH" sz="2000" b="1" dirty="0">
                <a:solidFill>
                  <a:srgbClr val="AD4758"/>
                </a:solidFill>
              </a:rPr>
              <a:t> 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PH" sz="2000" b="1" dirty="0" err="1"/>
              <a:t>Napakyas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misyonaryo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PH" sz="2000" b="1" dirty="0" err="1"/>
              <a:t>Mapuslanon</a:t>
            </a:r>
            <a:r>
              <a:rPr lang="en-PH" sz="2000" b="1" dirty="0"/>
              <a:t> para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ministeryo</a:t>
            </a:r>
            <a:r>
              <a:rPr lang="en" sz="2000" b="1" dirty="0"/>
              <a:t>.</a:t>
            </a:r>
          </a:p>
          <a:p>
            <a:pPr>
              <a:spcBef>
                <a:spcPts val="2400"/>
              </a:spcBef>
            </a:pPr>
            <a:r>
              <a:rPr lang="en-PH" sz="2000" b="1" dirty="0">
                <a:solidFill>
                  <a:srgbClr val="C52C9D"/>
                </a:solidFill>
              </a:rPr>
              <a:t>Ang </a:t>
            </a:r>
            <a:r>
              <a:rPr lang="en-PH" sz="2000" b="1" dirty="0" err="1">
                <a:solidFill>
                  <a:srgbClr val="C52C9D"/>
                </a:solidFill>
              </a:rPr>
              <a:t>sinugdanan</a:t>
            </a:r>
            <a:r>
              <a:rPr lang="en-PH" sz="2000" b="1" dirty="0">
                <a:solidFill>
                  <a:srgbClr val="C52C9D"/>
                </a:solidFill>
              </a:rPr>
              <a:t> </a:t>
            </a:r>
            <a:r>
              <a:rPr lang="en-PH" sz="2000" b="1" dirty="0" err="1">
                <a:solidFill>
                  <a:srgbClr val="C52C9D"/>
                </a:solidFill>
              </a:rPr>
              <a:t>sa</a:t>
            </a:r>
            <a:r>
              <a:rPr lang="en-PH" sz="2000" b="1" dirty="0">
                <a:solidFill>
                  <a:srgbClr val="C52C9D"/>
                </a:solidFill>
              </a:rPr>
              <a:t> </a:t>
            </a:r>
            <a:r>
              <a:rPr lang="en-PH" sz="2000" b="1" dirty="0" err="1">
                <a:solidFill>
                  <a:srgbClr val="C52C9D"/>
                </a:solidFill>
              </a:rPr>
              <a:t>ebanghelyo</a:t>
            </a:r>
            <a:r>
              <a:rPr lang="en-PH" sz="2000" b="1" dirty="0">
                <a:solidFill>
                  <a:srgbClr val="C52C9D"/>
                </a:solidFill>
              </a:rPr>
              <a:t> 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pagpangandam</a:t>
            </a:r>
            <a:r>
              <a:rPr lang="en-PH" sz="2000" b="1" dirty="0"/>
              <a:t>. Marcos 1:1-8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bunyag</a:t>
            </a:r>
            <a:r>
              <a:rPr lang="en-PH" sz="2000" b="1" dirty="0"/>
              <a:t>. Marcos 1:9-13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mensahe</a:t>
            </a:r>
            <a:r>
              <a:rPr lang="en-PH" sz="2000" b="1" dirty="0"/>
              <a:t>. Marcos 1:14-15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27476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Marcos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pinakamubo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upat</a:t>
            </a:r>
            <a:r>
              <a:rPr lang="en-PH" sz="2000" b="1" dirty="0"/>
              <a:t> ka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nag-</a:t>
            </a:r>
            <a:r>
              <a:rPr lang="en-PH" sz="2000" b="1" dirty="0" err="1"/>
              <a:t>asoy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Jesus.</a:t>
            </a:r>
            <a:endParaRPr lang="en" sz="20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laktod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pagkasulti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Marcos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ika-21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siglo</a:t>
            </a:r>
            <a:r>
              <a:rPr lang="en-PH" sz="2000" b="1" dirty="0"/>
              <a:t>, </a:t>
            </a:r>
            <a:r>
              <a:rPr lang="en-PH" sz="2000" b="1" dirty="0" err="1"/>
              <a:t>diin</a:t>
            </a:r>
            <a:r>
              <a:rPr lang="en-PH" sz="2000" b="1" dirty="0"/>
              <a:t> 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mahitabo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madali</a:t>
            </a:r>
            <a:r>
              <a:rPr lang="en-PH" sz="2000" b="1" dirty="0"/>
              <a:t> ug </a:t>
            </a:r>
            <a:r>
              <a:rPr lang="en-PH" sz="2000" b="1" dirty="0" err="1"/>
              <a:t>dali</a:t>
            </a:r>
            <a:r>
              <a:rPr lang="en-PH" sz="2000" b="1" dirty="0"/>
              <a:t>, kung ang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salapi</a:t>
            </a:r>
            <a:r>
              <a:rPr lang="en-PH" sz="2000" b="1" dirty="0"/>
              <a:t>.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gamiton</a:t>
            </a:r>
            <a:r>
              <a:rPr lang="en-PH" sz="2000" b="1" dirty="0"/>
              <a:t> kana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pagkat</a:t>
            </a:r>
            <a:r>
              <a:rPr lang="en-PH" sz="2000" b="1" dirty="0"/>
              <a:t>-on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labing</a:t>
            </a:r>
            <a:r>
              <a:rPr lang="en-PH" sz="2000" b="1" dirty="0"/>
              <a:t> </a:t>
            </a:r>
            <a:r>
              <a:rPr lang="en-PH" sz="2000" b="1" dirty="0" err="1"/>
              <a:t>bililhon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: “Ang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Jesukristo</a:t>
            </a:r>
            <a:r>
              <a:rPr lang="en-PH" sz="2000" b="1" dirty="0"/>
              <a:t>,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Dios” (Marcos 1:1).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8" y="670113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paspas</a:t>
            </a:r>
            <a:r>
              <a:rPr lang="en-PH" sz="2000" b="1" dirty="0"/>
              <a:t>, </a:t>
            </a:r>
            <a:r>
              <a:rPr lang="en-PH" sz="2000" b="1" dirty="0" err="1"/>
              <a:t>abtik</a:t>
            </a:r>
            <a:r>
              <a:rPr lang="en-PH" sz="2000" b="1" dirty="0"/>
              <a:t>, </a:t>
            </a:r>
            <a:r>
              <a:rPr lang="en-PH" sz="2000" b="1" dirty="0" err="1"/>
              <a:t>dinamiko</a:t>
            </a:r>
            <a:r>
              <a:rPr lang="en-PH" sz="2000" b="1" dirty="0"/>
              <a:t>, compressed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istorya</a:t>
            </a:r>
            <a:r>
              <a:rPr lang="en-PH" sz="2000" b="1" dirty="0"/>
              <a:t>.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talan-awon</a:t>
            </a:r>
            <a:r>
              <a:rPr lang="en-PH" sz="2000" b="1" dirty="0"/>
              <a:t> </a:t>
            </a:r>
            <a:r>
              <a:rPr lang="en-PH" sz="2000" b="1" dirty="0" err="1"/>
              <a:t>mokidlap</a:t>
            </a:r>
            <a:r>
              <a:rPr lang="en-PH" sz="2000" b="1" dirty="0"/>
              <a:t> </a:t>
            </a:r>
            <a:r>
              <a:rPr lang="en-PH" sz="2000" b="1" dirty="0" err="1"/>
              <a:t>atubangan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among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mata</a:t>
            </a:r>
            <a:r>
              <a:rPr lang="en-PH" sz="2000" b="1" dirty="0"/>
              <a:t>. Dili </a:t>
            </a:r>
            <a:r>
              <a:rPr lang="en-PH" sz="2000" b="1" dirty="0" err="1"/>
              <a:t>nimo</a:t>
            </a:r>
            <a:r>
              <a:rPr lang="en-PH" sz="2000" b="1" dirty="0"/>
              <a:t> </a:t>
            </a:r>
            <a:r>
              <a:rPr lang="en-PH" sz="2000" b="1" dirty="0" err="1"/>
              <a:t>makalimtan</a:t>
            </a:r>
            <a:r>
              <a:rPr lang="en-PH" sz="2000" b="1" dirty="0"/>
              <a:t> ang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unsang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detalye</a:t>
            </a:r>
            <a:r>
              <a:rPr lang="en-PH" sz="2000" b="1" dirty="0"/>
              <a:t>, </a:t>
            </a:r>
            <a:r>
              <a:rPr lang="en-PH" sz="2000" b="1" dirty="0" err="1"/>
              <a:t>tungod</a:t>
            </a:r>
            <a:r>
              <a:rPr lang="en-PH" sz="2000" b="1" dirty="0"/>
              <a:t> kay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tinuud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hinungdanon</a:t>
            </a:r>
            <a:r>
              <a:rPr lang="en-PH" sz="2000" b="1" dirty="0"/>
              <a:t> ra ang </a:t>
            </a:r>
            <a:r>
              <a:rPr lang="en-PH" sz="2000" b="1" dirty="0" err="1"/>
              <a:t>gilakip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PH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ANG AWTOR SA EBANGHELYO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NAPAKYAS NGA MISYONARYO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Bernabe ug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Saulo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nakahuman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misyon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namalik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Jerusalem,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gidala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Juan,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gitawag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Marcos” (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Buhat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244348"/>
            <a:ext cx="9361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Sama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ebanghelista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Marcos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maghisgot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ngalan</a:t>
            </a:r>
            <a:r>
              <a:rPr lang="en-PH" sz="2000" b="1" dirty="0"/>
              <a:t>. Bata pa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nahitabo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panghitabo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giasoy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lagmit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nakat-onan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suod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apostol</a:t>
            </a:r>
            <a:r>
              <a:rPr lang="en-PH" sz="2000" b="1" dirty="0"/>
              <a:t> Pedro (1 Ped. 5:13).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649" y="3510164"/>
            <a:ext cx="3428081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1" y="3260284"/>
            <a:ext cx="6250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Wala </a:t>
            </a:r>
            <a:r>
              <a:rPr lang="en-PH" b="1" dirty="0" err="1"/>
              <a:t>madugay</a:t>
            </a:r>
            <a:r>
              <a:rPr lang="en-PH" b="1" dirty="0"/>
              <a:t> human </a:t>
            </a:r>
            <a:r>
              <a:rPr lang="en-PH" b="1" dirty="0" err="1"/>
              <a:t>niadto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Bernabe ug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Saulo</a:t>
            </a:r>
            <a:r>
              <a:rPr lang="en-PH" b="1" dirty="0"/>
              <a:t> (</a:t>
            </a:r>
            <a:r>
              <a:rPr lang="en-PH" b="1" dirty="0" err="1"/>
              <a:t>kinsa</a:t>
            </a:r>
            <a:r>
              <a:rPr lang="en-PH" b="1" dirty="0"/>
              <a:t> </a:t>
            </a:r>
            <a:r>
              <a:rPr lang="en-PH" b="1" dirty="0" err="1"/>
              <a:t>miadto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Jerusalem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pagdala</a:t>
            </a:r>
            <a:r>
              <a:rPr lang="en-PH" b="1" dirty="0"/>
              <a:t> ug </a:t>
            </a:r>
            <a:r>
              <a:rPr lang="en-PH" b="1" dirty="0" err="1"/>
              <a:t>halad</a:t>
            </a:r>
            <a:r>
              <a:rPr lang="en-PH" b="1" dirty="0"/>
              <a:t>) </a:t>
            </a:r>
            <a:r>
              <a:rPr lang="en-PH" b="1" dirty="0" err="1"/>
              <a:t>midala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Juan Marcos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Antioquia (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12:25).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648067" y="4051563"/>
            <a:ext cx="54798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Antioquia,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dihang</a:t>
            </a:r>
            <a:r>
              <a:rPr lang="en-PH" sz="2000" b="1" dirty="0"/>
              <a:t> ang </a:t>
            </a:r>
            <a:r>
              <a:rPr lang="en-PH" sz="2000" b="1" dirty="0" err="1"/>
              <a:t>Balaang</a:t>
            </a:r>
            <a:r>
              <a:rPr lang="en-PH" sz="2000" b="1" dirty="0"/>
              <a:t> Espiritu </a:t>
            </a:r>
            <a:r>
              <a:rPr lang="en-PH" sz="2000" b="1" dirty="0" err="1"/>
              <a:t>nagtawag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Bernabe ug </a:t>
            </a:r>
            <a:r>
              <a:rPr lang="en-PH" sz="2000" b="1" dirty="0" err="1"/>
              <a:t>Saulo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misyonaryo</a:t>
            </a:r>
            <a:r>
              <a:rPr lang="en-PH" sz="2000" b="1" dirty="0"/>
              <a:t> </a:t>
            </a:r>
            <a:r>
              <a:rPr lang="en-PH" sz="2000" b="1" dirty="0" err="1"/>
              <a:t>taliwala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Hentil</a:t>
            </a:r>
            <a:r>
              <a:rPr lang="en-PH" sz="2000" b="1" dirty="0"/>
              <a:t>,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gidala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Juan Marcos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isip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kauban</a:t>
            </a:r>
            <a:r>
              <a:rPr lang="en-PH" sz="2000" b="1" dirty="0"/>
              <a:t>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13:2-5).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733967" y="2438283"/>
            <a:ext cx="9361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inahan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Juan Marcos </a:t>
            </a:r>
            <a:r>
              <a:rPr lang="en-PH" sz="2000" b="1" dirty="0" err="1"/>
              <a:t>mao</a:t>
            </a:r>
            <a:r>
              <a:rPr lang="en-PH" sz="2000" b="1" dirty="0"/>
              <a:t> ang tag-</a:t>
            </a:r>
            <a:r>
              <a:rPr lang="en-PH" sz="2000" b="1" dirty="0" err="1"/>
              <a:t>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dapit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Jerusalem </a:t>
            </a:r>
            <a:r>
              <a:rPr lang="en-PH" sz="2000" b="1" dirty="0" err="1"/>
              <a:t>diin</a:t>
            </a:r>
            <a:r>
              <a:rPr lang="en-PH" sz="2000" b="1" dirty="0"/>
              <a:t> ang </a:t>
            </a:r>
            <a:r>
              <a:rPr lang="en-PH" sz="2000" b="1" dirty="0" err="1"/>
              <a:t>simbahan</a:t>
            </a:r>
            <a:r>
              <a:rPr lang="en-PH" sz="2000" b="1" dirty="0"/>
              <a:t> </a:t>
            </a:r>
            <a:r>
              <a:rPr lang="en-PH" sz="2000" b="1" dirty="0" err="1"/>
              <a:t>nagpundok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mag-</a:t>
            </a:r>
            <a:r>
              <a:rPr lang="en-PH" sz="2000" b="1" dirty="0" err="1"/>
              <a:t>ampo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okasyon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pagkabilanggo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Pedro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12:12).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698527" y="5534561"/>
            <a:ext cx="550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ang </a:t>
            </a:r>
            <a:r>
              <a:rPr lang="en-PH" sz="2000" b="1" dirty="0" err="1"/>
              <a:t>misyonaryo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napamatud</a:t>
            </a:r>
            <a:r>
              <a:rPr lang="en-PH" sz="2000" b="1" dirty="0"/>
              <a:t>-an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lisud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batan-ong</a:t>
            </a:r>
            <a:r>
              <a:rPr lang="en-PH" sz="2000" b="1" dirty="0"/>
              <a:t> Marcos, </a:t>
            </a:r>
            <a:r>
              <a:rPr lang="en-PH" sz="2000" b="1" dirty="0" err="1"/>
              <a:t>kinsa</a:t>
            </a:r>
            <a:r>
              <a:rPr lang="en-PH" sz="2000" b="1" dirty="0"/>
              <a:t> </a:t>
            </a:r>
            <a:r>
              <a:rPr lang="en-PH" sz="2000" b="1" dirty="0" err="1"/>
              <a:t>mihukom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mobalik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Jerusalem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13:13).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55601" y="2082489"/>
            <a:ext cx="6348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Bernabe </a:t>
            </a:r>
            <a:r>
              <a:rPr lang="en-PH" sz="2000" b="1" dirty="0" err="1"/>
              <a:t>nakaseguro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pag-umangkon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Marcos,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igong</a:t>
            </a:r>
            <a:r>
              <a:rPr lang="en-PH" sz="2000" b="1" dirty="0"/>
              <a:t> </a:t>
            </a:r>
            <a:r>
              <a:rPr lang="en-PH" sz="2000" b="1" dirty="0" err="1"/>
              <a:t>potensyal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misyonaryo</a:t>
            </a:r>
            <a:r>
              <a:rPr lang="en-PH" sz="2000" b="1" dirty="0"/>
              <a:t>. </a:t>
            </a:r>
            <a:r>
              <a:rPr lang="en-PH" sz="2000" b="1" dirty="0" err="1"/>
              <a:t>Busa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gidala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Marcos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Cipro, </a:t>
            </a:r>
            <a:r>
              <a:rPr lang="en-PH" sz="2000" b="1" dirty="0" err="1"/>
              <a:t>samtang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Pablo ug Silas </a:t>
            </a:r>
            <a:r>
              <a:rPr lang="en-PH" sz="2000" b="1" dirty="0" err="1"/>
              <a:t>nagpadulong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Asia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15:39-41).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MAPUSLANON ALANG SA MINISTERYO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“Si Luke ra ang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kauban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nako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. Dad-a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Marcos ug dad-a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, kay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makatabang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ministeryo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(2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Timoteo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4:11)</a:t>
            </a:r>
            <a:endParaRPr lang="en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Sa </a:t>
            </a:r>
            <a:r>
              <a:rPr lang="en-PH" sz="1600" b="1" dirty="0" err="1"/>
              <a:t>diha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si</a:t>
            </a:r>
            <a:r>
              <a:rPr lang="en-PH" sz="1600" b="1" dirty="0"/>
              <a:t> Pablo </a:t>
            </a:r>
            <a:r>
              <a:rPr lang="en-PH" sz="1600" b="1" dirty="0" err="1"/>
              <a:t>misugyot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ikaduhang</a:t>
            </a:r>
            <a:r>
              <a:rPr lang="en-PH" sz="1600" b="1" dirty="0"/>
              <a:t> </a:t>
            </a:r>
            <a:r>
              <a:rPr lang="en-PH" sz="1600" b="1" dirty="0" err="1"/>
              <a:t>misyonaryo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panaw</a:t>
            </a:r>
            <a:r>
              <a:rPr lang="en-PH" sz="1600" b="1" dirty="0"/>
              <a:t>,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midumili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pagdawat</a:t>
            </a:r>
            <a:r>
              <a:rPr lang="en-PH" sz="1600" b="1" dirty="0"/>
              <a:t> </a:t>
            </a:r>
            <a:r>
              <a:rPr lang="en-PH" sz="1600" b="1" dirty="0" err="1"/>
              <a:t>kang</a:t>
            </a:r>
            <a:r>
              <a:rPr lang="en-PH" sz="1600" b="1" dirty="0"/>
              <a:t> Marcos </a:t>
            </a:r>
            <a:r>
              <a:rPr lang="en-PH" sz="1600" b="1" dirty="0" err="1"/>
              <a:t>ingon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usa</a:t>
            </a:r>
            <a:r>
              <a:rPr lang="en-PH" sz="1600" b="1" dirty="0"/>
              <a:t> ka </a:t>
            </a:r>
            <a:r>
              <a:rPr lang="en-PH" sz="1600" b="1" dirty="0" err="1"/>
              <a:t>kauban</a:t>
            </a:r>
            <a:r>
              <a:rPr lang="en-PH" sz="1600" b="1" dirty="0"/>
              <a:t> (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Buhat</a:t>
            </a:r>
            <a:r>
              <a:rPr lang="en-PH" sz="1600" b="1" dirty="0"/>
              <a:t> 15:36–38). </a:t>
            </a:r>
            <a:r>
              <a:rPr lang="en-PH" sz="1600" b="1" dirty="0" err="1"/>
              <a:t>Nagkinahanglan</a:t>
            </a:r>
            <a:r>
              <a:rPr lang="en-PH" sz="1600" b="1" dirty="0"/>
              <a:t> </a:t>
            </a:r>
            <a:r>
              <a:rPr lang="en-PH" sz="1600" b="1" dirty="0" err="1"/>
              <a:t>si</a:t>
            </a:r>
            <a:r>
              <a:rPr lang="en-PH" sz="1600" b="1" dirty="0"/>
              <a:t> Pablo ug </a:t>
            </a:r>
            <a:r>
              <a:rPr lang="en-PH" sz="1600" b="1" dirty="0" err="1"/>
              <a:t>kusgan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katabang</a:t>
            </a:r>
            <a:r>
              <a:rPr lang="en-PH" sz="1600" b="1" dirty="0"/>
              <a:t>,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mahimong</a:t>
            </a:r>
            <a:r>
              <a:rPr lang="en-PH" sz="1600" b="1" dirty="0"/>
              <a:t> </a:t>
            </a:r>
            <a:r>
              <a:rPr lang="en-PH" sz="1600" b="1" dirty="0" err="1"/>
              <a:t>suporta</a:t>
            </a:r>
            <a:r>
              <a:rPr lang="en-PH" sz="1600" b="1" dirty="0"/>
              <a:t>, </a:t>
            </a:r>
            <a:r>
              <a:rPr lang="en-PH" sz="1600" b="1" dirty="0" err="1"/>
              <a:t>dili</a:t>
            </a:r>
            <a:r>
              <a:rPr lang="en-PH" sz="1600" b="1" dirty="0"/>
              <a:t> </a:t>
            </a:r>
            <a:r>
              <a:rPr lang="en-PH" sz="1600" b="1" dirty="0" err="1"/>
              <a:t>palas</a:t>
            </a:r>
            <a:r>
              <a:rPr lang="en-PH" sz="1600" b="1" dirty="0"/>
              <a:t>-anon. Si Mark </a:t>
            </a:r>
            <a:r>
              <a:rPr lang="en-PH" sz="1600" b="1" dirty="0" err="1"/>
              <a:t>dili</a:t>
            </a:r>
            <a:r>
              <a:rPr lang="en-PH" sz="1600" b="1" dirty="0"/>
              <a:t> </a:t>
            </a:r>
            <a:r>
              <a:rPr lang="en-PH" sz="1600" b="1" dirty="0" err="1"/>
              <a:t>haum</a:t>
            </a:r>
            <a:r>
              <a:rPr lang="en-PH" sz="1600" b="1" dirty="0"/>
              <a:t> </a:t>
            </a:r>
            <a:r>
              <a:rPr lang="en-PH" sz="1600" b="1" dirty="0" err="1"/>
              <a:t>niini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profile.</a:t>
            </a:r>
            <a:endParaRPr lang="en" sz="16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078" y="4021481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991" y="5341951"/>
            <a:ext cx="2394490" cy="13383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24890" y="3717840"/>
            <a:ext cx="45226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Wala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mahibalo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unsay </a:t>
            </a:r>
            <a:r>
              <a:rPr lang="en-PH" b="1" dirty="0" err="1"/>
              <a:t>sunod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nahitabo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nahibalo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husto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Bernabe.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tulo</a:t>
            </a:r>
            <a:r>
              <a:rPr lang="en-PH" b="1" dirty="0"/>
              <a:t> ka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reperensiya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gihimo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sulat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Pablo </a:t>
            </a:r>
            <a:r>
              <a:rPr lang="en-PH" b="1" dirty="0" err="1"/>
              <a:t>nakahunahuna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Marcos “</a:t>
            </a:r>
            <a:r>
              <a:rPr lang="en-PH" b="1" dirty="0" err="1"/>
              <a:t>mapuslanon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ministeryo</a:t>
            </a:r>
            <a:r>
              <a:rPr lang="en-PH" b="1" dirty="0"/>
              <a:t>,”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epektibong</a:t>
            </a:r>
            <a:r>
              <a:rPr lang="en-PH" b="1" dirty="0"/>
              <a:t> </a:t>
            </a:r>
            <a:r>
              <a:rPr lang="en-PH" b="1" dirty="0" err="1"/>
              <a:t>kauban</a:t>
            </a:r>
            <a:r>
              <a:rPr lang="en-PH" b="1" dirty="0"/>
              <a:t> (Col. 4:10; </a:t>
            </a:r>
            <a:r>
              <a:rPr lang="en-PH" b="1" dirty="0" err="1"/>
              <a:t>Flm</a:t>
            </a:r>
            <a:r>
              <a:rPr lang="en-PH" b="1" dirty="0"/>
              <a:t>. 24; 2 Tim. 4:11 ).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865762" y="6110389"/>
            <a:ext cx="8681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Salamat </a:t>
            </a: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ikaduhang</a:t>
            </a:r>
            <a:r>
              <a:rPr lang="en-PH" sz="2000" b="1" dirty="0"/>
              <a:t> </a:t>
            </a:r>
            <a:r>
              <a:rPr lang="en-PH" sz="2000" b="1" dirty="0" err="1"/>
              <a:t>kahigayonan</a:t>
            </a:r>
            <a:r>
              <a:rPr lang="en-PH" sz="2000" b="1" dirty="0"/>
              <a:t>, </a:t>
            </a:r>
            <a:r>
              <a:rPr lang="en-PH" sz="2000" b="1" dirty="0" err="1"/>
              <a:t>karong</a:t>
            </a:r>
            <a:r>
              <a:rPr lang="en-PH" sz="2000" b="1" dirty="0"/>
              <a:t> </a:t>
            </a:r>
            <a:r>
              <a:rPr lang="en-PH" sz="2000" b="1" dirty="0" err="1"/>
              <a:t>adlawa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matagamtam</a:t>
            </a:r>
            <a:r>
              <a:rPr lang="en-PH" sz="2000" b="1" dirty="0"/>
              <a:t> ang </a:t>
            </a:r>
            <a:r>
              <a:rPr lang="en-PH" sz="2000" b="1" dirty="0" err="1"/>
              <a:t>makapahinam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istorya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Marcos.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PH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ANG PAGSUGOD SA EBANGHELYO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ANG PAGPANGANDAM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mensahe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Sunod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moabot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mas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gamhanan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kay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higot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sandal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takos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pagduko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paghubad</a:t>
            </a:r>
            <a:r>
              <a:rPr lang="en-P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(Marcos 1:7).</a:t>
            </a:r>
            <a:endParaRPr lang="en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68191"/>
            <a:ext cx="7211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Marcos </a:t>
            </a:r>
            <a:r>
              <a:rPr lang="en-PH" sz="2000" b="1" dirty="0" err="1"/>
              <a:t>nagsugod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pagpaila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nga</a:t>
            </a:r>
            <a:r>
              <a:rPr lang="en-PH" sz="2000" b="1" dirty="0"/>
              <a:t> nag-</a:t>
            </a:r>
            <a:r>
              <a:rPr lang="en-PH" sz="2000" b="1" dirty="0" err="1"/>
              <a:t>andam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 (Mk. 1:1-2; Mal. 3:1).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panaw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nagsugod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langitnong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sawang</a:t>
            </a:r>
            <a:r>
              <a:rPr lang="en-PH" sz="2000" b="1" dirty="0"/>
              <a:t>, ug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magdala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Jesu-</a:t>
            </a:r>
            <a:r>
              <a:rPr lang="en-PH" sz="2000" b="1" dirty="0" err="1"/>
              <a:t>Kristo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krus</a:t>
            </a:r>
            <a:r>
              <a:rPr lang="en-PH" sz="2000" b="1" dirty="0"/>
              <a:t>,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dawaton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</a:t>
            </a:r>
            <a:r>
              <a:rPr lang="en-PH" sz="2000" b="1" dirty="0"/>
              <a:t> (Marcos 16:19).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6014706" y="4334536"/>
            <a:ext cx="6304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wala</a:t>
            </a:r>
            <a:r>
              <a:rPr lang="en-PH" b="1" dirty="0"/>
              <a:t> pa </a:t>
            </a:r>
            <a:r>
              <a:rPr lang="en-PH" b="1" dirty="0" err="1"/>
              <a:t>magsugod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panaw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ihatag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, </a:t>
            </a:r>
            <a:r>
              <a:rPr lang="en-PH" b="1" dirty="0" err="1"/>
              <a:t>giandam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Juan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paggiya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paghinulsol</a:t>
            </a:r>
            <a:r>
              <a:rPr lang="en-PH" b="1" dirty="0"/>
              <a:t> ug </a:t>
            </a:r>
            <a:r>
              <a:rPr lang="en-PH" b="1" dirty="0" err="1"/>
              <a:t>pagdapit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magpabautismo</a:t>
            </a:r>
            <a:r>
              <a:rPr lang="en-PH" b="1" dirty="0"/>
              <a:t> (Marcos 1:4-6).</a:t>
            </a:r>
            <a:endParaRPr lang="en" b="1" dirty="0"/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6497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435" y="4194884"/>
            <a:ext cx="1914176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65654" y="3382748"/>
            <a:ext cx="7305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pag-andam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, </a:t>
            </a:r>
            <a:r>
              <a:rPr lang="en-PH" sz="2000" b="1" dirty="0" err="1"/>
              <a:t>gipili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si</a:t>
            </a:r>
            <a:r>
              <a:rPr lang="en-PH" sz="2000" b="1" dirty="0"/>
              <a:t> Juan Bautista, ang “</a:t>
            </a:r>
            <a:r>
              <a:rPr lang="en-PH" sz="2000" b="1" dirty="0" err="1"/>
              <a:t>tingog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nagasinggit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kamingawan</a:t>
            </a:r>
            <a:r>
              <a:rPr lang="en-PH" sz="2000" b="1" dirty="0"/>
              <a:t>” (Mc. 1:3; Is. 40:3).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388197" y="5708517"/>
            <a:ext cx="701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giandam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Dios: mas </a:t>
            </a:r>
            <a:r>
              <a:rPr lang="en-PH" b="1" dirty="0" err="1"/>
              <a:t>gamhanan</a:t>
            </a:r>
            <a:r>
              <a:rPr lang="en-PH" b="1" dirty="0"/>
              <a:t> pa kay </a:t>
            </a:r>
            <a:r>
              <a:rPr lang="en-PH" b="1" dirty="0" err="1"/>
              <a:t>kang</a:t>
            </a:r>
            <a:r>
              <a:rPr lang="en-PH" b="1" dirty="0"/>
              <a:t> Juan </a:t>
            </a:r>
            <a:r>
              <a:rPr lang="en-PH" b="1" dirty="0" err="1"/>
              <a:t>mismo</a:t>
            </a:r>
            <a:r>
              <a:rPr lang="en-PH" b="1" dirty="0"/>
              <a:t>; </a:t>
            </a:r>
            <a:r>
              <a:rPr lang="en-PH" b="1" dirty="0" err="1"/>
              <a:t>labaw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takus</a:t>
            </a:r>
            <a:r>
              <a:rPr lang="en-PH" b="1" dirty="0"/>
              <a:t>; ug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mobunyag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mas </a:t>
            </a:r>
            <a:r>
              <a:rPr lang="en-PH" b="1" dirty="0" err="1"/>
              <a:t>epektibo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bautismo</a:t>
            </a:r>
            <a:r>
              <a:rPr lang="en-PH" b="1" dirty="0"/>
              <a:t> (Marcos 1:7-8).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ANG BAUTISMO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Niadtong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panahona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Jesus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miabot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Nazaret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Galilea ug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gibautismohan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Juan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didto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Jordan” (Marcos 1:9)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Jesus </a:t>
            </a:r>
            <a:r>
              <a:rPr lang="en-PH" sz="2000" b="1" dirty="0" err="1"/>
              <a:t>nagsugod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panaw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talagsaong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: ang Dios </a:t>
            </a:r>
            <a:r>
              <a:rPr lang="en-PH" sz="2000" b="1" dirty="0" err="1"/>
              <a:t>Amahan</a:t>
            </a:r>
            <a:r>
              <a:rPr lang="en-PH" sz="2000" b="1" dirty="0"/>
              <a:t> </a:t>
            </a:r>
            <a:r>
              <a:rPr lang="en-PH" sz="2000" b="1" dirty="0" err="1"/>
              <a:t>nagpresentar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, ug ang </a:t>
            </a:r>
            <a:r>
              <a:rPr lang="en-PH" sz="2000" b="1" dirty="0" err="1"/>
              <a:t>Balaang</a:t>
            </a:r>
            <a:r>
              <a:rPr lang="en-PH" sz="2000" b="1" dirty="0"/>
              <a:t> Espiritu </a:t>
            </a:r>
            <a:r>
              <a:rPr lang="en-PH" sz="2000" b="1" dirty="0" err="1"/>
              <a:t>nagpakita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presensya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lawasnong</a:t>
            </a:r>
            <a:r>
              <a:rPr lang="en-PH" sz="2000" b="1" dirty="0"/>
              <a:t> </a:t>
            </a:r>
            <a:r>
              <a:rPr lang="en-PH" sz="2000" b="1" dirty="0" err="1"/>
              <a:t>porma</a:t>
            </a:r>
            <a:r>
              <a:rPr lang="en-PH" sz="2000" b="1" dirty="0"/>
              <a:t> (Marcos 1:10-11). </a:t>
            </a:r>
            <a:r>
              <a:rPr lang="en-PH" sz="2000" b="1" dirty="0" err="1"/>
              <a:t>Sukad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sinugdan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Jesus </a:t>
            </a:r>
            <a:r>
              <a:rPr lang="en-PH" sz="2000" b="1" dirty="0" err="1"/>
              <a:t>gipresentar</a:t>
            </a:r>
            <a:r>
              <a:rPr lang="en-PH" sz="2000" b="1" dirty="0"/>
              <a:t> </a:t>
            </a:r>
            <a:r>
              <a:rPr lang="en-PH" sz="2000" b="1" dirty="0" err="1"/>
              <a:t>ingong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balaang</a:t>
            </a:r>
            <a:r>
              <a:rPr lang="en-PH" sz="2000" b="1" dirty="0"/>
              <a:t> persona, ang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gipresentar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tawo</a:t>
            </a:r>
            <a:r>
              <a:rPr lang="en-PH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141750"/>
              </p:ext>
            </p:extLst>
          </p:nvPr>
        </p:nvGraphicFramePr>
        <p:xfrm>
          <a:off x="207431" y="3137836"/>
          <a:ext cx="11917191" cy="315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07431" y="6273225"/>
            <a:ext cx="1106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Mao </a:t>
            </a:r>
            <a:r>
              <a:rPr lang="en-PH" sz="1600" b="1" dirty="0" err="1"/>
              <a:t>kini</a:t>
            </a:r>
            <a:r>
              <a:rPr lang="en-PH" sz="1600" b="1" dirty="0"/>
              <a:t> ang </a:t>
            </a:r>
            <a:r>
              <a:rPr lang="en-PH" sz="1600" b="1" dirty="0" err="1"/>
              <a:t>paagi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gipresentar</a:t>
            </a:r>
            <a:r>
              <a:rPr lang="en-PH" sz="1600" b="1" dirty="0"/>
              <a:t> </a:t>
            </a:r>
            <a:r>
              <a:rPr lang="en-PH" sz="1600" b="1" dirty="0" err="1"/>
              <a:t>si</a:t>
            </a:r>
            <a:r>
              <a:rPr lang="en-PH" sz="1600" b="1" dirty="0"/>
              <a:t> Jesus </a:t>
            </a:r>
            <a:r>
              <a:rPr lang="en-PH" sz="1600" b="1" dirty="0" err="1"/>
              <a:t>kanato</a:t>
            </a:r>
            <a:r>
              <a:rPr lang="en-PH" sz="1600" b="1" dirty="0"/>
              <a:t>: </a:t>
            </a:r>
            <a:r>
              <a:rPr lang="en-PH" sz="1600" b="1" dirty="0" err="1"/>
              <a:t>hingpit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diosnon</a:t>
            </a:r>
            <a:r>
              <a:rPr lang="en-PH" sz="1600" b="1" dirty="0"/>
              <a:t> ug </a:t>
            </a:r>
            <a:r>
              <a:rPr lang="en-PH" sz="1600" b="1" dirty="0" err="1"/>
              <a:t>hingpit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tawo</a:t>
            </a:r>
            <a:r>
              <a:rPr lang="en-PH" sz="1600" b="1" dirty="0"/>
              <a:t>.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mao</a:t>
            </a:r>
            <a:r>
              <a:rPr lang="en-PH" sz="1600" b="1" dirty="0"/>
              <a:t> ang </a:t>
            </a:r>
            <a:r>
              <a:rPr lang="en-PH" sz="1600" b="1" dirty="0" err="1"/>
              <a:t>Manluluwas</a:t>
            </a:r>
            <a:r>
              <a:rPr lang="en-PH" sz="1600" b="1" dirty="0"/>
              <a:t> ug </a:t>
            </a:r>
            <a:r>
              <a:rPr lang="en-PH" sz="1600" b="1" dirty="0" err="1"/>
              <a:t>Igsoon</a:t>
            </a:r>
            <a:r>
              <a:rPr lang="en-PH" sz="1600" b="1" dirty="0"/>
              <a:t>, </a:t>
            </a:r>
            <a:r>
              <a:rPr lang="en-PH" sz="1600" b="1" dirty="0" err="1"/>
              <a:t>Ginoo</a:t>
            </a:r>
            <a:r>
              <a:rPr lang="en-PH" sz="1600" b="1" dirty="0"/>
              <a:t> ug </a:t>
            </a:r>
            <a:r>
              <a:rPr lang="en-PH" sz="1600" b="1" dirty="0" err="1"/>
              <a:t>Panig-ingnan</a:t>
            </a:r>
            <a:r>
              <a:rPr lang="en-PH" sz="1600" b="1" dirty="0"/>
              <a:t>. </a:t>
            </a:r>
            <a:r>
              <a:rPr lang="en-PH" sz="1600" b="1" dirty="0" err="1"/>
              <a:t>Kini</a:t>
            </a:r>
            <a:r>
              <a:rPr lang="en-PH" sz="1600" b="1" dirty="0"/>
              <a:t> ang </a:t>
            </a:r>
            <a:r>
              <a:rPr lang="en-PH" sz="1600" b="1" dirty="0" err="1"/>
              <a:t>hingpit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pagpadayag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gugma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Dios </a:t>
            </a:r>
            <a:r>
              <a:rPr lang="en-PH" sz="1600" b="1" dirty="0" err="1"/>
              <a:t>ngadto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katawhan</a:t>
            </a:r>
            <a:r>
              <a:rPr lang="en-PH" sz="1600" b="1" dirty="0"/>
              <a:t>.</a:t>
            </a:r>
            <a:endParaRPr lang="en" sz="1600" b="1" dirty="0"/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1520</Words>
  <Application>Microsoft Office PowerPoint</Application>
  <PresentationFormat>Panorámica</PresentationFormat>
  <Paragraphs>76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95</cp:revision>
  <dcterms:created xsi:type="dcterms:W3CDTF">2024-06-02T07:04:45Z</dcterms:created>
  <dcterms:modified xsi:type="dcterms:W3CDTF">2024-07-05T09:59:38Z</dcterms:modified>
</cp:coreProperties>
</file>