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PH" b="1" dirty="0" err="1">
              <a:effectLst/>
            </a:rPr>
            <a:t>Adunay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usa</a:t>
          </a:r>
          <a:r>
            <a:rPr lang="en-PH" b="1" dirty="0">
              <a:effectLst/>
            </a:rPr>
            <a:t> ka </a:t>
          </a:r>
          <a:r>
            <a:rPr lang="en-PH" b="1" dirty="0" err="1">
              <a:effectLst/>
            </a:rPr>
            <a:t>demonyo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sa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simbahan</a:t>
          </a:r>
          <a:r>
            <a:rPr lang="en-PH" b="1" dirty="0">
              <a:effectLst/>
            </a:rPr>
            <a:t>. </a:t>
          </a:r>
          <a:r>
            <a:rPr lang="en-PH" b="1" dirty="0" err="1">
              <a:effectLst/>
            </a:rPr>
            <a:t>Adunay</a:t>
          </a:r>
          <a:r>
            <a:rPr lang="en-PH" b="1" dirty="0">
              <a:effectLst/>
            </a:rPr>
            <a:t> "</a:t>
          </a:r>
          <a:r>
            <a:rPr lang="en-PH" b="1" dirty="0" err="1">
              <a:effectLst/>
            </a:rPr>
            <a:t>mga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bunglayon</a:t>
          </a:r>
          <a:r>
            <a:rPr lang="en-PH" b="1" dirty="0">
              <a:effectLst/>
            </a:rPr>
            <a:t>" </a:t>
          </a:r>
          <a:r>
            <a:rPr lang="en-PH" b="1" dirty="0" err="1">
              <a:effectLst/>
            </a:rPr>
            <a:t>sa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simbahan</a:t>
          </a:r>
          <a:r>
            <a:rPr lang="en-PH" b="1" dirty="0">
              <a:effectLst/>
            </a:rPr>
            <a:t>, ug </a:t>
          </a:r>
          <a:r>
            <a:rPr lang="en-PH" b="1" dirty="0" err="1">
              <a:effectLst/>
            </a:rPr>
            <a:t>dili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nato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kini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mailhan</a:t>
          </a:r>
          <a:r>
            <a:rPr lang="en-PH" b="1" dirty="0">
              <a:effectLst/>
            </a:rPr>
            <a:t> (Mt. 13:24-30).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PH" b="1" dirty="0">
              <a:effectLst/>
            </a:rPr>
            <a:t>Ang </a:t>
          </a:r>
          <a:r>
            <a:rPr lang="en-PH" b="1" dirty="0" err="1">
              <a:effectLst/>
            </a:rPr>
            <a:t>demonyo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nakaila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kon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kinsa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si</a:t>
          </a:r>
          <a:r>
            <a:rPr lang="en-PH" b="1" dirty="0">
              <a:effectLst/>
            </a:rPr>
            <a:t> Jesus, ug </a:t>
          </a:r>
          <a:r>
            <a:rPr lang="en-PH" b="1" dirty="0" err="1">
              <a:effectLst/>
            </a:rPr>
            <a:t>nangitag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paagi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sa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pag</a:t>
          </a:r>
          <a:r>
            <a:rPr lang="en-PH" b="1" dirty="0">
              <a:effectLst/>
            </a:rPr>
            <a:t>-neutralize </a:t>
          </a:r>
          <a:r>
            <a:rPr lang="en-PH" b="1" dirty="0" err="1">
              <a:effectLst/>
            </a:rPr>
            <a:t>sa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Iyang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impluwensya</a:t>
          </a:r>
          <a:r>
            <a:rPr lang="en-PH" b="1" dirty="0">
              <a:effectLst/>
            </a:rPr>
            <a:t>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PH" b="1" dirty="0" err="1">
              <a:effectLst/>
            </a:rPr>
            <a:t>Gisugo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siya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ni</a:t>
          </a:r>
          <a:r>
            <a:rPr lang="en-PH" b="1" dirty="0">
              <a:effectLst/>
            </a:rPr>
            <a:t> Jesus </a:t>
          </a:r>
          <a:r>
            <a:rPr lang="en-PH" b="1" dirty="0" err="1">
              <a:effectLst/>
            </a:rPr>
            <a:t>sa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paghilom</a:t>
          </a:r>
          <a:r>
            <a:rPr lang="en-PH" b="1" dirty="0">
              <a:effectLst/>
            </a:rPr>
            <a:t>. Dili </a:t>
          </a:r>
          <a:r>
            <a:rPr lang="en-PH" b="1" dirty="0" err="1">
              <a:effectLst/>
            </a:rPr>
            <a:t>kadto</a:t>
          </a:r>
          <a:r>
            <a:rPr lang="en-PH" b="1" dirty="0">
              <a:effectLst/>
            </a:rPr>
            <a:t> ang </a:t>
          </a:r>
          <a:r>
            <a:rPr lang="en-PH" b="1" dirty="0" err="1">
              <a:effectLst/>
            </a:rPr>
            <a:t>panahon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sa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dayag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nga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pagpahayag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sa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iyang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kaugalingon</a:t>
          </a:r>
          <a:r>
            <a:rPr lang="en-PH" b="1" dirty="0">
              <a:effectLst/>
            </a:rPr>
            <a:t> </a:t>
          </a:r>
          <a:r>
            <a:rPr lang="en-PH" b="1" dirty="0" err="1">
              <a:effectLst/>
            </a:rPr>
            <a:t>ingong</a:t>
          </a:r>
          <a:r>
            <a:rPr lang="en-PH" b="1" dirty="0">
              <a:effectLst/>
            </a:rPr>
            <a:t> ang </a:t>
          </a:r>
          <a:r>
            <a:rPr lang="en-PH" b="1" dirty="0" err="1">
              <a:effectLst/>
            </a:rPr>
            <a:t>Mesiyas</a:t>
          </a:r>
          <a:r>
            <a:rPr lang="en-PH" b="1" dirty="0">
              <a:effectLst/>
            </a:rPr>
            <a:t>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ayohon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mihatag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sugo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doble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katuyoan</a:t>
          </a:r>
          <a:endParaRPr lang="en-PH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Mar. 1:44 )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Ipakita ang imong kaugalingon sa mga pari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Gipakita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pagtahod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balaod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Naghatag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saserdote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kahigayunan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batunon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subong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Mesias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pagpahilom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 gipugngan ang mga pari nga dili mahilig sa sanlahon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gilikayan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pagpukaw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mesiyanikong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pagpaabot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katawhan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92217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PH" sz="1700" b="1" kern="1200" dirty="0" err="1">
              <a:effectLst/>
            </a:rPr>
            <a:t>Adunay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usa</a:t>
          </a:r>
          <a:r>
            <a:rPr lang="en-PH" sz="1700" b="1" kern="1200" dirty="0">
              <a:effectLst/>
            </a:rPr>
            <a:t> ka </a:t>
          </a:r>
          <a:r>
            <a:rPr lang="en-PH" sz="1700" b="1" kern="1200" dirty="0" err="1">
              <a:effectLst/>
            </a:rPr>
            <a:t>demonyo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sa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simbahan</a:t>
          </a:r>
          <a:r>
            <a:rPr lang="en-PH" sz="1700" b="1" kern="1200" dirty="0">
              <a:effectLst/>
            </a:rPr>
            <a:t>. </a:t>
          </a:r>
          <a:r>
            <a:rPr lang="en-PH" sz="1700" b="1" kern="1200" dirty="0" err="1">
              <a:effectLst/>
            </a:rPr>
            <a:t>Adunay</a:t>
          </a:r>
          <a:r>
            <a:rPr lang="en-PH" sz="1700" b="1" kern="1200" dirty="0">
              <a:effectLst/>
            </a:rPr>
            <a:t> "</a:t>
          </a:r>
          <a:r>
            <a:rPr lang="en-PH" sz="1700" b="1" kern="1200" dirty="0" err="1">
              <a:effectLst/>
            </a:rPr>
            <a:t>mga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bunglayon</a:t>
          </a:r>
          <a:r>
            <a:rPr lang="en-PH" sz="1700" b="1" kern="1200" dirty="0">
              <a:effectLst/>
            </a:rPr>
            <a:t>" </a:t>
          </a:r>
          <a:r>
            <a:rPr lang="en-PH" sz="1700" b="1" kern="1200" dirty="0" err="1">
              <a:effectLst/>
            </a:rPr>
            <a:t>sa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simbahan</a:t>
          </a:r>
          <a:r>
            <a:rPr lang="en-PH" sz="1700" b="1" kern="1200" dirty="0">
              <a:effectLst/>
            </a:rPr>
            <a:t>, ug </a:t>
          </a:r>
          <a:r>
            <a:rPr lang="en-PH" sz="1700" b="1" kern="1200" dirty="0" err="1">
              <a:effectLst/>
            </a:rPr>
            <a:t>dili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nato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kini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mailhan</a:t>
          </a:r>
          <a:r>
            <a:rPr lang="en-PH" sz="1700" b="1" kern="1200" dirty="0">
              <a:effectLst/>
            </a:rPr>
            <a:t> (Mt. 13:24-30).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PH" sz="1700" b="1" kern="1200" dirty="0">
              <a:effectLst/>
            </a:rPr>
            <a:t>Ang </a:t>
          </a:r>
          <a:r>
            <a:rPr lang="en-PH" sz="1700" b="1" kern="1200" dirty="0" err="1">
              <a:effectLst/>
            </a:rPr>
            <a:t>demonyo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nakaila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kon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kinsa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si</a:t>
          </a:r>
          <a:r>
            <a:rPr lang="en-PH" sz="1700" b="1" kern="1200" dirty="0">
              <a:effectLst/>
            </a:rPr>
            <a:t> Jesus, ug </a:t>
          </a:r>
          <a:r>
            <a:rPr lang="en-PH" sz="1700" b="1" kern="1200" dirty="0" err="1">
              <a:effectLst/>
            </a:rPr>
            <a:t>nangitag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paagi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sa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pag</a:t>
          </a:r>
          <a:r>
            <a:rPr lang="en-PH" sz="1700" b="1" kern="1200" dirty="0">
              <a:effectLst/>
            </a:rPr>
            <a:t>-neutralize </a:t>
          </a:r>
          <a:r>
            <a:rPr lang="en-PH" sz="1700" b="1" kern="1200" dirty="0" err="1">
              <a:effectLst/>
            </a:rPr>
            <a:t>sa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Iyang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impluwensya</a:t>
          </a:r>
          <a:r>
            <a:rPr lang="en-PH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PH" sz="1700" b="1" kern="1200" dirty="0" err="1">
              <a:effectLst/>
            </a:rPr>
            <a:t>Gisugo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siya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ni</a:t>
          </a:r>
          <a:r>
            <a:rPr lang="en-PH" sz="1700" b="1" kern="1200" dirty="0">
              <a:effectLst/>
            </a:rPr>
            <a:t> Jesus </a:t>
          </a:r>
          <a:r>
            <a:rPr lang="en-PH" sz="1700" b="1" kern="1200" dirty="0" err="1">
              <a:effectLst/>
            </a:rPr>
            <a:t>sa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paghilom</a:t>
          </a:r>
          <a:r>
            <a:rPr lang="en-PH" sz="1700" b="1" kern="1200" dirty="0">
              <a:effectLst/>
            </a:rPr>
            <a:t>. Dili </a:t>
          </a:r>
          <a:r>
            <a:rPr lang="en-PH" sz="1700" b="1" kern="1200" dirty="0" err="1">
              <a:effectLst/>
            </a:rPr>
            <a:t>kadto</a:t>
          </a:r>
          <a:r>
            <a:rPr lang="en-PH" sz="1700" b="1" kern="1200" dirty="0">
              <a:effectLst/>
            </a:rPr>
            <a:t> ang </a:t>
          </a:r>
          <a:r>
            <a:rPr lang="en-PH" sz="1700" b="1" kern="1200" dirty="0" err="1">
              <a:effectLst/>
            </a:rPr>
            <a:t>panahon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sa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dayag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nga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pagpahayag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sa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iyang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kaugalingon</a:t>
          </a:r>
          <a:r>
            <a:rPr lang="en-PH" sz="1700" b="1" kern="1200" dirty="0">
              <a:effectLst/>
            </a:rPr>
            <a:t> </a:t>
          </a:r>
          <a:r>
            <a:rPr lang="en-PH" sz="1700" b="1" kern="1200" dirty="0" err="1">
              <a:effectLst/>
            </a:rPr>
            <a:t>ingong</a:t>
          </a:r>
          <a:r>
            <a:rPr lang="en-PH" sz="1700" b="1" kern="1200" dirty="0">
              <a:effectLst/>
            </a:rPr>
            <a:t> ang </a:t>
          </a:r>
          <a:r>
            <a:rPr lang="en-PH" sz="1700" b="1" kern="1200" dirty="0" err="1">
              <a:effectLst/>
            </a:rPr>
            <a:t>Mesiyas</a:t>
          </a:r>
          <a:r>
            <a:rPr lang="en-PH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95247"/>
          <a:ext cx="1752888" cy="2401768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ayohon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mihatag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sugo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doble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katuyoan</a:t>
          </a:r>
          <a:endParaRPr lang="en-PH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Mar. 1:44 )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249" y="146587"/>
        <a:ext cx="1650208" cy="2299088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Ipakita ang imong kaugalingon sa mga pari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Gipakita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pagtahod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balaod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Naghatag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saserdote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kahigayunan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batunon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subong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Mesias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pagpahilom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 gipugngan ang mga pari nga dili mahilig sa sanlahon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gilikayan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pagpukaw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mesiyanikong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pagpaabot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katawhan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4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36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KA ADLAW SA MINISTERYO NI JESUS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9025138" y="6374045"/>
            <a:ext cx="3089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-PH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PH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Alang</a:t>
            </a:r>
            <a:r>
              <a:rPr lang="en-PH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</a:t>
            </a:r>
            <a:r>
              <a:rPr lang="en-PH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13, 2024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66333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PAG-AMPO UG PAGWALI</a:t>
            </a:r>
            <a:endParaRPr lang="en" sz="4400" b="1" spc="300" dirty="0">
              <a:ln w="15875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5">
                    <a:lumMod val="60000"/>
                    <a:lumOff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77911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Sayo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kaayo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buntag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samtang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ngitngit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pa,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Jesus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mibangon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nagtrabaho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balay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miadto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dapit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awaaw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diin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nag-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ampo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(Marcos 1:35).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340216"/>
            <a:ext cx="6998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Domingo,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tinun</a:t>
            </a:r>
            <a:r>
              <a:rPr lang="en-PH" b="1" dirty="0"/>
              <a:t>-an </a:t>
            </a:r>
            <a:r>
              <a:rPr lang="en-PH" b="1" dirty="0" err="1"/>
              <a:t>naghulat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pagsangyaw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siyudad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lahi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plano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Jesus.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kaayohan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daghang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pulong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 (Marcos 1:36-39).</a:t>
            </a:r>
            <a:endParaRPr lang="en" b="1" dirty="0"/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3" y="4620727"/>
            <a:ext cx="759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Kada</a:t>
            </a:r>
            <a:r>
              <a:rPr lang="en-PH" b="1" dirty="0"/>
              <a:t> </a:t>
            </a:r>
            <a:r>
              <a:rPr lang="en-PH" b="1" dirty="0" err="1"/>
              <a:t>adlaw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 </a:t>
            </a:r>
            <a:r>
              <a:rPr lang="en-PH" b="1" dirty="0" err="1"/>
              <a:t>nangita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Diyos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, ug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nagdapit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pagsundog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( Marcos 6:46; Lucas 3:21; 5:16; 9:18; 11:1; 18:1 ). Sa </a:t>
            </a:r>
            <a:r>
              <a:rPr lang="en-PH" b="1" dirty="0" err="1"/>
              <a:t>espesyal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sitwasyon</a:t>
            </a:r>
            <a:r>
              <a:rPr lang="en-PH" b="1" dirty="0"/>
              <a:t>, </a:t>
            </a:r>
            <a:r>
              <a:rPr lang="en-PH" b="1" dirty="0" err="1"/>
              <a:t>gipahinungod</a:t>
            </a:r>
            <a:r>
              <a:rPr lang="en-PH" b="1" dirty="0"/>
              <a:t> pa </a:t>
            </a:r>
            <a:r>
              <a:rPr lang="en-PH" b="1" dirty="0" err="1"/>
              <a:t>gani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ang </a:t>
            </a:r>
            <a:r>
              <a:rPr lang="en-PH" b="1" dirty="0" err="1"/>
              <a:t>tibuok</a:t>
            </a:r>
            <a:r>
              <a:rPr lang="en-PH" b="1" dirty="0"/>
              <a:t> </a:t>
            </a:r>
            <a:r>
              <a:rPr lang="en-PH" b="1" dirty="0" err="1"/>
              <a:t>gabii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 (</a:t>
            </a:r>
            <a:r>
              <a:rPr lang="en-PH" b="1" dirty="0" err="1"/>
              <a:t>Lc</a:t>
            </a:r>
            <a:r>
              <a:rPr lang="en-PH" b="1" dirty="0"/>
              <a:t>. 6:12-13; Mt. 14:21-23).</a:t>
            </a:r>
            <a:endParaRPr lang="en" b="1" dirty="0"/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molihok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kaugalingong</a:t>
            </a:r>
            <a:r>
              <a:rPr lang="en-PH" b="1" dirty="0"/>
              <a:t> </a:t>
            </a:r>
            <a:r>
              <a:rPr lang="en-PH" b="1" dirty="0" err="1"/>
              <a:t>inisyatiba</a:t>
            </a:r>
            <a:r>
              <a:rPr lang="en-PH" b="1" dirty="0"/>
              <a:t>. Sama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naandan</a:t>
            </a:r>
            <a:r>
              <a:rPr lang="en-PH" b="1" dirty="0"/>
              <a:t>, </a:t>
            </a:r>
            <a:r>
              <a:rPr lang="en-PH" b="1" dirty="0" err="1"/>
              <a:t>milakaw</a:t>
            </a:r>
            <a:r>
              <a:rPr lang="en-PH" b="1" dirty="0"/>
              <a:t> una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makigsulti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Amahan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masultihan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kung </a:t>
            </a:r>
            <a:r>
              <a:rPr lang="en-PH" b="1" dirty="0" err="1"/>
              <a:t>unsa</a:t>
            </a:r>
            <a:r>
              <a:rPr lang="en-PH" b="1" dirty="0"/>
              <a:t> ang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niyang</a:t>
            </a:r>
            <a:r>
              <a:rPr lang="en-PH" b="1" dirty="0"/>
              <a:t> </a:t>
            </a:r>
            <a:r>
              <a:rPr lang="en-PH" b="1" dirty="0" err="1"/>
              <a:t>buhaton</a:t>
            </a:r>
            <a:r>
              <a:rPr lang="en-PH" b="1" dirty="0"/>
              <a:t> </a:t>
            </a:r>
            <a:r>
              <a:rPr lang="en-PH" b="1" dirty="0" err="1"/>
              <a:t>nianang</a:t>
            </a:r>
            <a:r>
              <a:rPr lang="en-PH" b="1" dirty="0"/>
              <a:t> </a:t>
            </a:r>
            <a:r>
              <a:rPr lang="en-PH" b="1" dirty="0" err="1"/>
              <a:t>adlawa</a:t>
            </a:r>
            <a:r>
              <a:rPr lang="en-PH" b="1" dirty="0"/>
              <a:t> (Mc. 1:35; Jn. 8:28).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Dili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natong</a:t>
            </a:r>
            <a:r>
              <a:rPr lang="en-PH" b="1" dirty="0"/>
              <a:t> </a:t>
            </a:r>
            <a:r>
              <a:rPr lang="en-PH" b="1" dirty="0" err="1"/>
              <a:t>pangitaon</a:t>
            </a:r>
            <a:r>
              <a:rPr lang="en-PH" b="1" dirty="0"/>
              <a:t>,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Jesus, ang </a:t>
            </a:r>
            <a:r>
              <a:rPr lang="en-PH" b="1" dirty="0" err="1"/>
              <a:t>Diyos</a:t>
            </a:r>
            <a:r>
              <a:rPr lang="en-PH" b="1" dirty="0"/>
              <a:t> </a:t>
            </a:r>
            <a:r>
              <a:rPr lang="en-PH" b="1" dirty="0" err="1"/>
              <a:t>kada</a:t>
            </a:r>
            <a:r>
              <a:rPr lang="en-PH" b="1" dirty="0"/>
              <a:t> </a:t>
            </a:r>
            <a:r>
              <a:rPr lang="en-PH" b="1" dirty="0" err="1"/>
              <a:t>adlaw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mahibaloan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kabubut</a:t>
            </a:r>
            <a:r>
              <a:rPr lang="en-PH" b="1" dirty="0"/>
              <a:t>-on? Sa </a:t>
            </a:r>
            <a:r>
              <a:rPr lang="en-PH" b="1" dirty="0" err="1"/>
              <a:t>espesyal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sitwasyon</a:t>
            </a:r>
            <a:r>
              <a:rPr lang="en-PH" b="1" dirty="0"/>
              <a:t>,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mangita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labi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pag-ampo</a:t>
            </a:r>
            <a:r>
              <a:rPr lang="en-PH" b="1" dirty="0"/>
              <a:t>?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PAG-AYO UG RESPETO ANG BALAOD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1185862" y="501313"/>
            <a:ext cx="1047273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“Tan-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awa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dili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nimo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isulti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kang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bisan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kinsa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Apan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lakaw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ipakita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kaugalingon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pari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paghalad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halad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gisugo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Moises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alang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paghinlo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ingon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pagpamatuod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ngadto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kanila</a:t>
            </a:r>
            <a:r>
              <a:rPr lang="en-PH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( Marcos 1:44 )</a:t>
            </a:r>
            <a:endParaRPr lang="en" sz="1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211221" y="1293083"/>
            <a:ext cx="820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sanlahon</a:t>
            </a:r>
            <a:r>
              <a:rPr lang="en-PH" b="1" dirty="0"/>
              <a:t>, </a:t>
            </a:r>
            <a:r>
              <a:rPr lang="en-PH" b="1" dirty="0" err="1"/>
              <a:t>nahimulag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kontak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sakit</a:t>
            </a:r>
            <a:r>
              <a:rPr lang="en-PH" b="1" dirty="0"/>
              <a:t>, </a:t>
            </a:r>
            <a:r>
              <a:rPr lang="en-PH" b="1" dirty="0" err="1"/>
              <a:t>miluhod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nangamuyo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kaayohan</a:t>
            </a:r>
            <a:r>
              <a:rPr lang="en-PH" b="1" dirty="0"/>
              <a:t> (Lev. 13:45; Mar. 1:40).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913420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2222786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211221" y="3091101"/>
            <a:ext cx="7952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Samtang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moduol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Jesus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ug </a:t>
            </a:r>
            <a:r>
              <a:rPr lang="en-PH" sz="2000" b="1" dirty="0" err="1"/>
              <a:t>kahugawan</a:t>
            </a:r>
            <a:r>
              <a:rPr lang="en-PH" sz="2000" b="1" dirty="0"/>
              <a:t>,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mobiya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.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mohatag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kapasayloan</a:t>
            </a:r>
            <a:r>
              <a:rPr lang="en-PH" sz="2000" b="1" dirty="0"/>
              <a:t> ug </a:t>
            </a:r>
            <a:r>
              <a:rPr lang="en-PH" sz="2000" b="1" dirty="0" err="1"/>
              <a:t>pag-ayo</a:t>
            </a:r>
            <a:r>
              <a:rPr lang="en-PH" sz="2000" b="1" dirty="0"/>
              <a:t>, </a:t>
            </a:r>
            <a:r>
              <a:rPr lang="en-PH" sz="2000" b="1" dirty="0" err="1"/>
              <a:t>maghimo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limpyo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210050" y="2094070"/>
            <a:ext cx="7981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Jesus </a:t>
            </a:r>
            <a:r>
              <a:rPr lang="en-PH" b="1" dirty="0" err="1"/>
              <a:t>nagbuhat</a:t>
            </a:r>
            <a:r>
              <a:rPr lang="en-PH" b="1" dirty="0"/>
              <a:t> ug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supak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balaod</a:t>
            </a:r>
            <a:r>
              <a:rPr lang="en-PH" b="1" dirty="0"/>
              <a:t>: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gihikap</a:t>
            </a:r>
            <a:r>
              <a:rPr lang="en-PH" b="1" dirty="0"/>
              <a:t> ang </a:t>
            </a:r>
            <a:r>
              <a:rPr lang="en-PH" b="1" dirty="0" err="1"/>
              <a:t>sanlahon</a:t>
            </a:r>
            <a:r>
              <a:rPr lang="en-PH" b="1" dirty="0"/>
              <a:t> ug </a:t>
            </a:r>
            <a:r>
              <a:rPr lang="en-PH" b="1" dirty="0" err="1"/>
              <a:t>busa</a:t>
            </a:r>
            <a:r>
              <a:rPr lang="en-PH" b="1" dirty="0"/>
              <a:t> </a:t>
            </a:r>
            <a:r>
              <a:rPr lang="en-PH" b="1" dirty="0" err="1"/>
              <a:t>nahimong</a:t>
            </a:r>
            <a:r>
              <a:rPr lang="en-PH" b="1" dirty="0"/>
              <a:t> </a:t>
            </a:r>
            <a:r>
              <a:rPr lang="en-PH" b="1" dirty="0" err="1"/>
              <a:t>mahugaw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, </a:t>
            </a:r>
            <a:r>
              <a:rPr lang="en-PH" b="1" dirty="0" err="1"/>
              <a:t>imbes</a:t>
            </a:r>
            <a:r>
              <a:rPr lang="en-PH" b="1" dirty="0"/>
              <a:t> </a:t>
            </a:r>
            <a:r>
              <a:rPr lang="en-PH" b="1" dirty="0" err="1"/>
              <a:t>makadawat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kahugawan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sanlahon</a:t>
            </a:r>
            <a:r>
              <a:rPr lang="en-PH" b="1" dirty="0"/>
              <a:t>, ang </a:t>
            </a:r>
            <a:r>
              <a:rPr lang="en-PH" b="1" dirty="0" err="1"/>
              <a:t>sanlahon</a:t>
            </a:r>
            <a:r>
              <a:rPr lang="en-PH" b="1" dirty="0"/>
              <a:t> </a:t>
            </a:r>
            <a:r>
              <a:rPr lang="en-PH" b="1" dirty="0" err="1"/>
              <a:t>nakadawat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pag-ayo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401885"/>
            <a:ext cx="956310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700" b="1" dirty="0">
                <a:latin typeface="Constantia" panose="02030602050306030303" pitchFamily="18" charset="0"/>
              </a:rPr>
              <a:t>“Ang </a:t>
            </a:r>
            <a:r>
              <a:rPr lang="en-PH" sz="2700" b="1" dirty="0" err="1">
                <a:latin typeface="Constantia" panose="02030602050306030303" pitchFamily="18" charset="0"/>
              </a:rPr>
              <a:t>kinabuhi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Manluluwas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dinhi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yuta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dili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sayon</a:t>
            </a:r>
            <a:r>
              <a:rPr lang="en-PH" sz="2700" b="1" dirty="0">
                <a:latin typeface="Constantia" panose="02030602050306030303" pitchFamily="18" charset="0"/>
              </a:rPr>
              <a:t>. </a:t>
            </a:r>
            <a:r>
              <a:rPr lang="en-PH" sz="2700" b="1" dirty="0" err="1">
                <a:latin typeface="Constantia" panose="02030602050306030303" pitchFamily="18" charset="0"/>
              </a:rPr>
              <a:t>Apan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Siya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wala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gayud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gikapoy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pagtrabaho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aron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pagluwas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nawala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nga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mga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tawo</a:t>
            </a:r>
            <a:r>
              <a:rPr lang="en-PH" sz="2700" b="1" dirty="0">
                <a:latin typeface="Constantia" panose="02030602050306030303" pitchFamily="18" charset="0"/>
              </a:rPr>
              <a:t>. </a:t>
            </a:r>
            <a:r>
              <a:rPr lang="en-PH" sz="2700" b="1" dirty="0" err="1">
                <a:latin typeface="Constantia" panose="02030602050306030303" pitchFamily="18" charset="0"/>
              </a:rPr>
              <a:t>Nagpuyo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Siya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dili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hakog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nga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kinabuhi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gikan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Iyang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pagkatawo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hangtod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Iyang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kamatayon</a:t>
            </a:r>
            <a:r>
              <a:rPr lang="en-PH" sz="2700" b="1" dirty="0">
                <a:latin typeface="Constantia" panose="02030602050306030303" pitchFamily="18" charset="0"/>
              </a:rPr>
              <a:t>. Wala </a:t>
            </a:r>
            <a:r>
              <a:rPr lang="en-PH" sz="2700" b="1" dirty="0" err="1">
                <a:latin typeface="Constantia" panose="02030602050306030303" pitchFamily="18" charset="0"/>
              </a:rPr>
              <a:t>siya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mosulay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nga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mahigawas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kahago</a:t>
            </a:r>
            <a:r>
              <a:rPr lang="en-PH" sz="2700" b="1" dirty="0">
                <a:latin typeface="Constantia" panose="02030602050306030303" pitchFamily="18" charset="0"/>
              </a:rPr>
              <a:t> ug </a:t>
            </a:r>
            <a:r>
              <a:rPr lang="en-PH" sz="2700" b="1" dirty="0" err="1">
                <a:latin typeface="Constantia" panose="02030602050306030303" pitchFamily="18" charset="0"/>
              </a:rPr>
              <a:t>makakapoy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nga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mga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panaw</a:t>
            </a:r>
            <a:r>
              <a:rPr lang="en-PH" sz="2700" b="1" dirty="0">
                <a:latin typeface="Constantia" panose="02030602050306030303" pitchFamily="18" charset="0"/>
              </a:rPr>
              <a:t>. </a:t>
            </a:r>
            <a:r>
              <a:rPr lang="en-PH" sz="2700" b="1" dirty="0" err="1">
                <a:latin typeface="Constantia" panose="02030602050306030303" pitchFamily="18" charset="0"/>
              </a:rPr>
              <a:t>Siya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miingon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nga</a:t>
            </a:r>
            <a:r>
              <a:rPr lang="en-PH" sz="2700" b="1" dirty="0">
                <a:latin typeface="Constantia" panose="02030602050306030303" pitchFamily="18" charset="0"/>
              </a:rPr>
              <a:t> ang </a:t>
            </a:r>
            <a:r>
              <a:rPr lang="en-PH" sz="2700" b="1" dirty="0" err="1">
                <a:latin typeface="Constantia" panose="02030602050306030303" pitchFamily="18" charset="0"/>
              </a:rPr>
              <a:t>Anak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tawo</a:t>
            </a:r>
            <a:r>
              <a:rPr lang="en-PH" sz="2700" b="1" dirty="0">
                <a:latin typeface="Constantia" panose="02030602050306030303" pitchFamily="18" charset="0"/>
              </a:rPr>
              <a:t> “</a:t>
            </a:r>
            <a:r>
              <a:rPr lang="en-PH" sz="2700" b="1" dirty="0" err="1">
                <a:latin typeface="Constantia" panose="02030602050306030303" pitchFamily="18" charset="0"/>
              </a:rPr>
              <a:t>mianhi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dili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aron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alagaran</a:t>
            </a:r>
            <a:r>
              <a:rPr lang="en-PH" sz="2700" b="1" dirty="0">
                <a:latin typeface="Constantia" panose="02030602050306030303" pitchFamily="18" charset="0"/>
              </a:rPr>
              <a:t>, </a:t>
            </a:r>
            <a:r>
              <a:rPr lang="en-PH" sz="2700" b="1" dirty="0" err="1">
                <a:latin typeface="Constantia" panose="02030602050306030303" pitchFamily="18" charset="0"/>
              </a:rPr>
              <a:t>kondili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pag-alagad</a:t>
            </a:r>
            <a:r>
              <a:rPr lang="en-PH" sz="2700" b="1" dirty="0">
                <a:latin typeface="Constantia" panose="02030602050306030303" pitchFamily="18" charset="0"/>
              </a:rPr>
              <a:t> ug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paghatag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iyang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kinabuhi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aron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pagtubos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daghang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mga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tawo</a:t>
            </a:r>
            <a:r>
              <a:rPr lang="en-PH" sz="2700" b="1" dirty="0">
                <a:latin typeface="Constantia" panose="02030602050306030303" pitchFamily="18" charset="0"/>
              </a:rPr>
              <a:t>.” Mateo 20:28 . </a:t>
            </a:r>
            <a:r>
              <a:rPr lang="en-PH" sz="2700" b="1" dirty="0" err="1">
                <a:latin typeface="Constantia" panose="02030602050306030303" pitchFamily="18" charset="0"/>
              </a:rPr>
              <a:t>Kini</a:t>
            </a:r>
            <a:r>
              <a:rPr lang="en-PH" sz="2700" b="1" dirty="0">
                <a:latin typeface="Constantia" panose="02030602050306030303" pitchFamily="18" charset="0"/>
              </a:rPr>
              <a:t> ang </a:t>
            </a:r>
            <a:r>
              <a:rPr lang="en-PH" sz="2700" b="1" dirty="0" err="1">
                <a:latin typeface="Constantia" panose="02030602050306030303" pitchFamily="18" charset="0"/>
              </a:rPr>
              <a:t>usa</a:t>
            </a:r>
            <a:r>
              <a:rPr lang="en-PH" sz="2700" b="1" dirty="0">
                <a:latin typeface="Constantia" panose="02030602050306030303" pitchFamily="18" charset="0"/>
              </a:rPr>
              <a:t> ka </a:t>
            </a:r>
            <a:r>
              <a:rPr lang="en-PH" sz="2700" b="1" dirty="0" err="1">
                <a:latin typeface="Constantia" panose="02030602050306030303" pitchFamily="18" charset="0"/>
              </a:rPr>
              <a:t>dakong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tumong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Iyang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kinabuhi</a:t>
            </a:r>
            <a:r>
              <a:rPr lang="en-PH" sz="2700" b="1" dirty="0">
                <a:latin typeface="Constantia" panose="02030602050306030303" pitchFamily="18" charset="0"/>
              </a:rPr>
              <a:t>. Ang </a:t>
            </a:r>
            <a:r>
              <a:rPr lang="en-PH" sz="2700" b="1" dirty="0" err="1">
                <a:latin typeface="Constantia" panose="02030602050306030303" pitchFamily="18" charset="0"/>
              </a:rPr>
              <a:t>tanan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nga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uban</a:t>
            </a:r>
            <a:r>
              <a:rPr lang="en-PH" sz="2700" b="1" dirty="0">
                <a:latin typeface="Constantia" panose="02030602050306030303" pitchFamily="18" charset="0"/>
              </a:rPr>
              <a:t> pa </a:t>
            </a:r>
            <a:r>
              <a:rPr lang="en-PH" sz="2700" b="1" dirty="0" err="1">
                <a:latin typeface="Constantia" panose="02030602050306030303" pitchFamily="18" charset="0"/>
              </a:rPr>
              <a:t>dili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kaayo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hinungdanon</a:t>
            </a:r>
            <a:r>
              <a:rPr lang="en-PH" sz="2700" b="1" dirty="0">
                <a:latin typeface="Constantia" panose="02030602050306030303" pitchFamily="18" charset="0"/>
              </a:rPr>
              <a:t>. Ang </a:t>
            </a:r>
            <a:r>
              <a:rPr lang="en-PH" sz="2700" b="1" dirty="0" err="1">
                <a:latin typeface="Constantia" panose="02030602050306030303" pitchFamily="18" charset="0"/>
              </a:rPr>
              <a:t>pagbuhat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kabubut</a:t>
            </a:r>
            <a:r>
              <a:rPr lang="en-PH" sz="2700" b="1" dirty="0">
                <a:latin typeface="Constantia" panose="02030602050306030303" pitchFamily="18" charset="0"/>
              </a:rPr>
              <a:t>-on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Dios ug ang </a:t>
            </a:r>
            <a:r>
              <a:rPr lang="en-PH" sz="2700" b="1" dirty="0" err="1">
                <a:latin typeface="Constantia" panose="02030602050306030303" pitchFamily="18" charset="0"/>
              </a:rPr>
              <a:t>paghuman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Iyang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buhat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sama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pagkaon</a:t>
            </a:r>
            <a:r>
              <a:rPr lang="en-PH" sz="2700" b="1" dirty="0">
                <a:latin typeface="Constantia" panose="02030602050306030303" pitchFamily="18" charset="0"/>
              </a:rPr>
              <a:t> ug </a:t>
            </a:r>
            <a:r>
              <a:rPr lang="en-PH" sz="2700" b="1" dirty="0" err="1">
                <a:latin typeface="Constantia" panose="02030602050306030303" pitchFamily="18" charset="0"/>
              </a:rPr>
              <a:t>ilimnon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alang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Kaniya</a:t>
            </a:r>
            <a:r>
              <a:rPr lang="en-PH" sz="2700" b="1" dirty="0">
                <a:latin typeface="Constantia" panose="02030602050306030303" pitchFamily="18" charset="0"/>
              </a:rPr>
              <a:t>. </a:t>
            </a:r>
            <a:r>
              <a:rPr lang="en-PH" sz="2700" b="1" dirty="0" err="1">
                <a:latin typeface="Constantia" panose="02030602050306030303" pitchFamily="18" charset="0"/>
              </a:rPr>
              <a:t>Walay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paghunahuna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kaugalingon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sa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Iyang</a:t>
            </a:r>
            <a:r>
              <a:rPr lang="en-PH" sz="2700" b="1" dirty="0">
                <a:latin typeface="Constantia" panose="02030602050306030303" pitchFamily="18" charset="0"/>
              </a:rPr>
              <a:t> </a:t>
            </a:r>
            <a:r>
              <a:rPr lang="en-PH" sz="2700" b="1" dirty="0" err="1">
                <a:latin typeface="Constantia" panose="02030602050306030303" pitchFamily="18" charset="0"/>
              </a:rPr>
              <a:t>buhat</a:t>
            </a:r>
            <a:r>
              <a:rPr lang="en-PH" sz="2700" b="1" dirty="0">
                <a:latin typeface="Constantia" panose="02030602050306030303" pitchFamily="18" charset="0"/>
              </a:rPr>
              <a:t>."</a:t>
            </a:r>
            <a:endParaRPr lang="en" sz="27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8234195" y="6147705"/>
            <a:ext cx="272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pg. 77)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85928" y="201109"/>
            <a:ext cx="4438649" cy="6241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lnSpc>
                <a:spcPts val="7000"/>
              </a:lnSpc>
              <a:defRPr/>
            </a:pP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“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Unya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si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Jesus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miingon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kanila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, ‘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Sumunod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kamo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Kanako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ug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himoon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ko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kamo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nga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mga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mangingisda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sa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mga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tawo</a:t>
            </a: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’”</a:t>
            </a:r>
          </a:p>
          <a:p>
            <a:pPr lvl="0" algn="ctr">
              <a:lnSpc>
                <a:spcPts val="7000"/>
              </a:lnSpc>
              <a:defRPr/>
            </a:pPr>
            <a:r>
              <a:rPr lang="es-ES" sz="28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( Marcos 1:17 , NKJV )</a:t>
            </a:r>
            <a:endParaRPr kumimoji="0" lang="es-ES" sz="20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rgbClr val="7B0AEC"/>
                </a:solidFill>
              </a:rPr>
              <a:t>Espesyal</a:t>
            </a:r>
            <a:r>
              <a:rPr lang="en-PH" sz="2000" b="1" dirty="0">
                <a:solidFill>
                  <a:srgbClr val="7B0AEC"/>
                </a:solidFill>
              </a:rPr>
              <a:t> </a:t>
            </a:r>
            <a:r>
              <a:rPr lang="en-PH" sz="2000" b="1" dirty="0" err="1">
                <a:solidFill>
                  <a:srgbClr val="7B0AEC"/>
                </a:solidFill>
              </a:rPr>
              <a:t>nga</a:t>
            </a:r>
            <a:r>
              <a:rPr lang="en-PH" sz="2000" b="1" dirty="0">
                <a:solidFill>
                  <a:srgbClr val="7B0AEC"/>
                </a:solidFill>
              </a:rPr>
              <a:t> </a:t>
            </a:r>
            <a:r>
              <a:rPr lang="en-PH" sz="2000" b="1" dirty="0" err="1">
                <a:solidFill>
                  <a:srgbClr val="7B0AEC"/>
                </a:solidFill>
              </a:rPr>
              <a:t>mga</a:t>
            </a:r>
            <a:r>
              <a:rPr lang="en-PH" sz="2000" b="1" dirty="0">
                <a:solidFill>
                  <a:srgbClr val="7B0AEC"/>
                </a:solidFill>
              </a:rPr>
              <a:t> </a:t>
            </a:r>
            <a:r>
              <a:rPr lang="en-PH" sz="2000" b="1" dirty="0" err="1">
                <a:solidFill>
                  <a:srgbClr val="7B0AEC"/>
                </a:solidFill>
              </a:rPr>
              <a:t>kalihokan</a:t>
            </a:r>
            <a:r>
              <a:rPr lang="en-PH" sz="2000" b="1" dirty="0">
                <a:solidFill>
                  <a:srgbClr val="7B0AEC"/>
                </a:solidFill>
              </a:rPr>
              <a:t> </a:t>
            </a:r>
            <a:r>
              <a:rPr lang="en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t-BR" sz="2000" b="1" dirty="0"/>
              <a:t>Tawga ang mga disipulo. Marcos 1:16-20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PH" sz="2000" b="1" dirty="0" err="1">
                <a:solidFill>
                  <a:srgbClr val="B81111"/>
                </a:solidFill>
              </a:rPr>
              <a:t>Mga</a:t>
            </a:r>
            <a:r>
              <a:rPr lang="en-PH" sz="2000" b="1" dirty="0">
                <a:solidFill>
                  <a:srgbClr val="B81111"/>
                </a:solidFill>
              </a:rPr>
              <a:t> </a:t>
            </a:r>
            <a:r>
              <a:rPr lang="en-PH" sz="2000" b="1" dirty="0" err="1">
                <a:solidFill>
                  <a:srgbClr val="B81111"/>
                </a:solidFill>
              </a:rPr>
              <a:t>Kalihokan</a:t>
            </a:r>
            <a:r>
              <a:rPr lang="en-PH" sz="2000" b="1" dirty="0">
                <a:solidFill>
                  <a:srgbClr val="B81111"/>
                </a:solidFill>
              </a:rPr>
              <a:t> </a:t>
            </a:r>
            <a:r>
              <a:rPr lang="en-PH" sz="2000" b="1" dirty="0" err="1">
                <a:solidFill>
                  <a:srgbClr val="B81111"/>
                </a:solidFill>
              </a:rPr>
              <a:t>sa</a:t>
            </a:r>
            <a:r>
              <a:rPr lang="en-PH" sz="2000" b="1" dirty="0">
                <a:solidFill>
                  <a:srgbClr val="B81111"/>
                </a:solidFill>
              </a:rPr>
              <a:t> </a:t>
            </a:r>
            <a:r>
              <a:rPr lang="en-PH" sz="2000" b="1" dirty="0" err="1">
                <a:solidFill>
                  <a:srgbClr val="B81111"/>
                </a:solidFill>
              </a:rPr>
              <a:t>Igpapahulay</a:t>
            </a:r>
            <a:r>
              <a:rPr lang="en-PH" sz="2000" b="1" dirty="0">
                <a:solidFill>
                  <a:srgbClr val="B81111"/>
                </a:solidFill>
              </a:rPr>
              <a:t> </a:t>
            </a:r>
            <a:r>
              <a:rPr lang="en" sz="2000" b="1" dirty="0">
                <a:solidFill>
                  <a:srgbClr val="B8111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Pagwali sa sinagoga. Marcos 1:21-28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Pag-</a:t>
            </a:r>
            <a:r>
              <a:rPr lang="en-PH" sz="2000" b="1" dirty="0" err="1"/>
              <a:t>ayo</a:t>
            </a:r>
            <a:r>
              <a:rPr lang="en-PH" sz="2000" b="1" dirty="0"/>
              <a:t>. Marcos 1:29-34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PH" sz="2000" b="1" dirty="0" err="1">
                <a:solidFill>
                  <a:srgbClr val="29870C"/>
                </a:solidFill>
              </a:rPr>
              <a:t>Adlaw-adlaw</a:t>
            </a:r>
            <a:r>
              <a:rPr lang="en-PH" sz="2000" b="1" dirty="0">
                <a:solidFill>
                  <a:srgbClr val="29870C"/>
                </a:solidFill>
              </a:rPr>
              <a:t> </a:t>
            </a:r>
            <a:r>
              <a:rPr lang="en-PH" sz="2000" b="1" dirty="0" err="1">
                <a:solidFill>
                  <a:srgbClr val="29870C"/>
                </a:solidFill>
              </a:rPr>
              <a:t>nga</a:t>
            </a:r>
            <a:r>
              <a:rPr lang="en-PH" sz="2000" b="1" dirty="0">
                <a:solidFill>
                  <a:srgbClr val="29870C"/>
                </a:solidFill>
              </a:rPr>
              <a:t> </a:t>
            </a:r>
            <a:r>
              <a:rPr lang="en-PH" sz="2000" b="1" dirty="0" err="1">
                <a:solidFill>
                  <a:srgbClr val="29870C"/>
                </a:solidFill>
              </a:rPr>
              <a:t>kalihokan</a:t>
            </a:r>
            <a:r>
              <a:rPr lang="en-PH" sz="2000" b="1" dirty="0">
                <a:solidFill>
                  <a:srgbClr val="29870C"/>
                </a:solidFill>
              </a:rPr>
              <a:t> </a:t>
            </a:r>
            <a:r>
              <a:rPr lang="en" sz="2000" b="1" dirty="0">
                <a:solidFill>
                  <a:srgbClr val="29870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Pag-</a:t>
            </a:r>
            <a:r>
              <a:rPr lang="en-PH" sz="2000" b="1" dirty="0" err="1"/>
              <a:t>ampo</a:t>
            </a:r>
            <a:r>
              <a:rPr lang="en-PH" sz="2000" b="1" dirty="0"/>
              <a:t> ug </a:t>
            </a:r>
            <a:r>
              <a:rPr lang="en-PH" sz="2000" b="1" dirty="0" err="1"/>
              <a:t>pagsangyaw</a:t>
            </a:r>
            <a:r>
              <a:rPr lang="en-PH" sz="2000" b="1" dirty="0"/>
              <a:t>. Marcos 1:35-39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Ayoha</a:t>
            </a:r>
            <a:r>
              <a:rPr lang="en-PH" sz="2000" b="1" dirty="0"/>
              <a:t> ug </a:t>
            </a:r>
            <a:r>
              <a:rPr lang="en-PH" sz="2000" b="1" dirty="0" err="1"/>
              <a:t>tahura</a:t>
            </a:r>
            <a:r>
              <a:rPr lang="en-PH" sz="2000" b="1" dirty="0"/>
              <a:t> ang </a:t>
            </a:r>
            <a:r>
              <a:rPr lang="en-PH" sz="2000" b="1" dirty="0" err="1"/>
              <a:t>Balaod</a:t>
            </a:r>
            <a:r>
              <a:rPr lang="en-PH" sz="2000" b="1" dirty="0"/>
              <a:t>. Marcos 1:40-45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-13986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Unsa</a:t>
            </a:r>
            <a:r>
              <a:rPr lang="en-PH" sz="2000" b="1" dirty="0"/>
              <a:t> </a:t>
            </a:r>
            <a:r>
              <a:rPr lang="en-PH" sz="2000" b="1" dirty="0" err="1"/>
              <a:t>kaha</a:t>
            </a:r>
            <a:r>
              <a:rPr lang="en-PH" sz="2000" b="1" dirty="0"/>
              <a:t> ang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adlaw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Jesus? </a:t>
            </a:r>
            <a:r>
              <a:rPr lang="en-PH" sz="2000" b="1" dirty="0" err="1"/>
              <a:t>Unsa</a:t>
            </a:r>
            <a:r>
              <a:rPr lang="en-PH" sz="2000" b="1" dirty="0"/>
              <a:t> </a:t>
            </a:r>
            <a:r>
              <a:rPr lang="en-PH" sz="2000" b="1" dirty="0" err="1"/>
              <a:t>kaha</a:t>
            </a:r>
            <a:r>
              <a:rPr lang="en-PH" sz="2000" b="1" dirty="0"/>
              <a:t> kung </a:t>
            </a:r>
            <a:r>
              <a:rPr lang="en-PH" sz="2000" b="1" dirty="0" err="1"/>
              <a:t>kauban</a:t>
            </a:r>
            <a:r>
              <a:rPr lang="en-PH" sz="2000" b="1" dirty="0"/>
              <a:t> </a:t>
            </a:r>
            <a:r>
              <a:rPr lang="en-PH" sz="2000" b="1" dirty="0" err="1"/>
              <a:t>namo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semana</a:t>
            </a:r>
            <a:r>
              <a:rPr lang="en-PH" sz="2000" b="1" dirty="0"/>
              <a:t>?</a:t>
            </a:r>
            <a:endParaRPr lang="en" sz="2000" b="1" dirty="0"/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4" y="1680577"/>
            <a:ext cx="67740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Mouban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pagtawag</a:t>
            </a:r>
            <a:r>
              <a:rPr lang="en-PH" b="1" dirty="0"/>
              <a:t> ug </a:t>
            </a:r>
            <a:r>
              <a:rPr lang="en-PH" b="1" dirty="0" err="1"/>
              <a:t>grupo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mangingisda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pagsunod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bug-</a:t>
            </a:r>
            <a:r>
              <a:rPr lang="en-PH" b="1" dirty="0" err="1"/>
              <a:t>os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; </a:t>
            </a:r>
            <a:r>
              <a:rPr lang="en-PH" b="1" dirty="0" err="1"/>
              <a:t>nalingaw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busy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adlaw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Igpapahulay</a:t>
            </a:r>
            <a:r>
              <a:rPr lang="en-PH" b="1" dirty="0"/>
              <a:t>; ug,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katapusan</a:t>
            </a:r>
            <a:r>
              <a:rPr lang="en-PH" b="1" dirty="0"/>
              <a:t>,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makita</a:t>
            </a:r>
            <a:r>
              <a:rPr lang="en-PH" b="1" dirty="0"/>
              <a:t> kung </a:t>
            </a:r>
            <a:r>
              <a:rPr lang="en-PH" b="1" dirty="0" err="1"/>
              <a:t>unsa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adlaw-adlaw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kostumbre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4" y="689379"/>
            <a:ext cx="6935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Marcos </a:t>
            </a:r>
            <a:r>
              <a:rPr lang="en-PH" sz="2000" b="1" dirty="0" err="1"/>
              <a:t>nagtabang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pagpuyo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kasinatian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kataposang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unang</a:t>
            </a:r>
            <a:r>
              <a:rPr lang="en-PH" sz="2000" b="1" dirty="0"/>
              <a:t> </a:t>
            </a:r>
            <a:r>
              <a:rPr lang="en-PH" sz="2000" b="1" dirty="0" err="1"/>
              <a:t>kapitulo</a:t>
            </a:r>
            <a:r>
              <a:rPr lang="en-PH" sz="2000" b="1" dirty="0"/>
              <a:t> (Marcos 1:16–45).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0" y="4043939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ESPESYAL NGA MGA KALIHOKAN</a:t>
            </a:r>
            <a:endParaRPr lang="en" sz="60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PH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TAWAG SA MGA DISIPULO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1E626B"/>
                  </a:gs>
                  <a:gs pos="4000">
                    <a:srgbClr val="8AD4DE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“Dali,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sunod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Jesus, “ug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ipadala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pagpangisda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 Marcos 1:17 )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8258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Si Mark </a:t>
            </a:r>
            <a:r>
              <a:rPr lang="en-PH" sz="1900" b="1" dirty="0" err="1"/>
              <a:t>gihulagway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kamubo</a:t>
            </a:r>
            <a:r>
              <a:rPr lang="en-PH" sz="1900" b="1" dirty="0"/>
              <a:t>. Kon </a:t>
            </a:r>
            <a:r>
              <a:rPr lang="en-PH" sz="1900" b="1" dirty="0" err="1"/>
              <a:t>dili</a:t>
            </a:r>
            <a:r>
              <a:rPr lang="en-PH" sz="1900" b="1" dirty="0"/>
              <a:t> </a:t>
            </a:r>
            <a:r>
              <a:rPr lang="en-PH" sz="1900" b="1" dirty="0" err="1"/>
              <a:t>kita</a:t>
            </a:r>
            <a:r>
              <a:rPr lang="en-PH" sz="1900" b="1" dirty="0"/>
              <a:t> </a:t>
            </a:r>
            <a:r>
              <a:rPr lang="en-PH" sz="1900" b="1" dirty="0" err="1"/>
              <a:t>mokonsulta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ubang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ebanghelyo</a:t>
            </a:r>
            <a:r>
              <a:rPr lang="en-PH" sz="1900" b="1" dirty="0"/>
              <a:t>, </a:t>
            </a:r>
            <a:r>
              <a:rPr lang="en-PH" sz="1900" b="1" dirty="0" err="1"/>
              <a:t>mahimo</a:t>
            </a:r>
            <a:r>
              <a:rPr lang="en-PH" sz="1900" b="1" dirty="0"/>
              <a:t> </a:t>
            </a:r>
            <a:r>
              <a:rPr lang="en-PH" sz="1900" b="1" dirty="0" err="1"/>
              <a:t>kitang</a:t>
            </a:r>
            <a:r>
              <a:rPr lang="en-PH" sz="1900" b="1" dirty="0"/>
              <a:t> </a:t>
            </a:r>
            <a:r>
              <a:rPr lang="en-PH" sz="1900" b="1" dirty="0" err="1"/>
              <a:t>makahimo</a:t>
            </a:r>
            <a:r>
              <a:rPr lang="en-PH" sz="1900" b="1" dirty="0"/>
              <a:t> </a:t>
            </a:r>
            <a:r>
              <a:rPr lang="en-PH" sz="1900" b="1" dirty="0" err="1"/>
              <a:t>og</a:t>
            </a:r>
            <a:r>
              <a:rPr lang="en-PH" sz="1900" b="1" dirty="0"/>
              <a:t> </a:t>
            </a:r>
            <a:r>
              <a:rPr lang="en-PH" sz="1900" b="1" dirty="0" err="1"/>
              <a:t>sayop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konklusyon</a:t>
            </a:r>
            <a:r>
              <a:rPr lang="en-PH" sz="1900" b="1" dirty="0"/>
              <a:t> </a:t>
            </a:r>
            <a:r>
              <a:rPr lang="en-PH" sz="1900" b="1" dirty="0" err="1"/>
              <a:t>mahitungod</a:t>
            </a:r>
            <a:r>
              <a:rPr lang="en-PH" sz="1900" b="1" dirty="0"/>
              <a:t> </a:t>
            </a:r>
            <a:r>
              <a:rPr lang="en-PH" sz="1900" b="1" dirty="0" err="1"/>
              <a:t>niini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calling.</a:t>
            </a:r>
            <a:endParaRPr lang="en" sz="1900" b="1" dirty="0"/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753" y="1079514"/>
            <a:ext cx="2737598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53"/>
          <a:stretch/>
        </p:blipFill>
        <p:spPr>
          <a:xfrm>
            <a:off x="8641974" y="3637174"/>
            <a:ext cx="3361186" cy="309780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610433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Si Jesus </a:t>
            </a:r>
            <a:r>
              <a:rPr lang="en-PH" sz="1900" b="1" dirty="0" err="1"/>
              <a:t>nagsangyaw</a:t>
            </a:r>
            <a:r>
              <a:rPr lang="en-PH" sz="1900" b="1" dirty="0"/>
              <a:t> </a:t>
            </a:r>
            <a:r>
              <a:rPr lang="en-PH" sz="1900" b="1" dirty="0" err="1"/>
              <a:t>gikan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sakayan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Pedro, ug </a:t>
            </a:r>
            <a:r>
              <a:rPr lang="en-PH" sz="1900" b="1" dirty="0" err="1"/>
              <a:t>unya</a:t>
            </a:r>
            <a:r>
              <a:rPr lang="en-PH" sz="1900" b="1" dirty="0"/>
              <a:t> </a:t>
            </a:r>
            <a:r>
              <a:rPr lang="en-PH" sz="1900" b="1" dirty="0" err="1"/>
              <a:t>usa</a:t>
            </a:r>
            <a:r>
              <a:rPr lang="en-PH" sz="1900" b="1" dirty="0"/>
              <a:t> ka </a:t>
            </a:r>
            <a:r>
              <a:rPr lang="en-PH" sz="1900" b="1" dirty="0" err="1"/>
              <a:t>milagrosong</a:t>
            </a:r>
            <a:r>
              <a:rPr lang="en-PH" sz="1900" b="1" dirty="0"/>
              <a:t> </a:t>
            </a:r>
            <a:r>
              <a:rPr lang="en-PH" sz="1900" b="1" dirty="0" err="1"/>
              <a:t>kuha</a:t>
            </a:r>
            <a:r>
              <a:rPr lang="en-PH" sz="1900" b="1" dirty="0"/>
              <a:t> ang </a:t>
            </a:r>
            <a:r>
              <a:rPr lang="en-PH" sz="1900" b="1" dirty="0" err="1"/>
              <a:t>nahitabo</a:t>
            </a:r>
            <a:r>
              <a:rPr lang="en-PH" sz="1900" b="1" dirty="0"/>
              <a:t>. Ang </a:t>
            </a:r>
            <a:r>
              <a:rPr lang="en-PH" sz="1900" b="1" dirty="0" err="1"/>
              <a:t>pukot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upat</a:t>
            </a:r>
            <a:r>
              <a:rPr lang="en-PH" sz="1900" b="1" dirty="0"/>
              <a:t> ka </a:t>
            </a:r>
            <a:r>
              <a:rPr lang="en-PH" sz="1900" b="1" dirty="0" err="1"/>
              <a:t>managsoon</a:t>
            </a:r>
            <a:r>
              <a:rPr lang="en-PH" sz="1900" b="1" dirty="0"/>
              <a:t> </a:t>
            </a:r>
            <a:r>
              <a:rPr lang="en-PH" sz="1900" b="1" dirty="0" err="1"/>
              <a:t>hapit</a:t>
            </a:r>
            <a:r>
              <a:rPr lang="en-PH" sz="1900" b="1" dirty="0"/>
              <a:t> </a:t>
            </a:r>
            <a:r>
              <a:rPr lang="en-PH" sz="1900" b="1" dirty="0" err="1"/>
              <a:t>na</a:t>
            </a:r>
            <a:r>
              <a:rPr lang="en-PH" sz="1900" b="1" dirty="0"/>
              <a:t> </a:t>
            </a:r>
            <a:r>
              <a:rPr lang="en-PH" sz="1900" b="1" dirty="0" err="1"/>
              <a:t>magisi</a:t>
            </a:r>
            <a:r>
              <a:rPr lang="en-PH" sz="1900" b="1" dirty="0"/>
              <a:t> </a:t>
            </a:r>
            <a:r>
              <a:rPr lang="en-PH" sz="1900" b="1" dirty="0" err="1"/>
              <a:t>tungod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gidaghanon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isda</a:t>
            </a:r>
            <a:r>
              <a:rPr lang="en-PH" sz="1900" b="1" dirty="0"/>
              <a:t> (Lucas 5:1–7). </a:t>
            </a:r>
            <a:r>
              <a:rPr lang="en-PH" sz="1900" b="1" dirty="0" err="1"/>
              <a:t>Samtang</a:t>
            </a:r>
            <a:r>
              <a:rPr lang="en-PH" sz="1900" b="1" dirty="0"/>
              <a:t> </a:t>
            </a:r>
            <a:r>
              <a:rPr lang="en-PH" sz="1900" b="1" dirty="0" err="1"/>
              <a:t>si</a:t>
            </a:r>
            <a:r>
              <a:rPr lang="en-PH" sz="1900" b="1" dirty="0"/>
              <a:t> Santiago ug Juan nag-</a:t>
            </a:r>
            <a:r>
              <a:rPr lang="en-PH" sz="1900" b="1" dirty="0" err="1"/>
              <a:t>ayo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pukot</a:t>
            </a:r>
            <a:r>
              <a:rPr lang="en-PH" sz="1900" b="1" dirty="0"/>
              <a:t>, </a:t>
            </a:r>
            <a:r>
              <a:rPr lang="en-PH" sz="1900" b="1" dirty="0" err="1"/>
              <a:t>si</a:t>
            </a:r>
            <a:r>
              <a:rPr lang="en-PH" sz="1900" b="1" dirty="0"/>
              <a:t> Pedro </a:t>
            </a:r>
            <a:r>
              <a:rPr lang="en-PH" sz="1900" b="1" dirty="0" err="1"/>
              <a:t>nahulog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tiilan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Jesus (Lucas 5:8–11).</a:t>
            </a:r>
            <a:endParaRPr lang="en" sz="19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66153"/>
            <a:ext cx="954166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Dili </a:t>
            </a:r>
            <a:r>
              <a:rPr lang="en-PH" sz="1900" b="1" dirty="0" err="1"/>
              <a:t>kini</a:t>
            </a:r>
            <a:r>
              <a:rPr lang="en-PH" sz="1900" b="1" dirty="0"/>
              <a:t> ang </a:t>
            </a:r>
            <a:r>
              <a:rPr lang="en-PH" sz="1900" b="1" dirty="0" err="1"/>
              <a:t>unang</a:t>
            </a:r>
            <a:r>
              <a:rPr lang="en-PH" sz="1900" b="1" dirty="0"/>
              <a:t> </a:t>
            </a:r>
            <a:r>
              <a:rPr lang="en-PH" sz="1900" b="1" dirty="0" err="1"/>
              <a:t>higayon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kining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tawhana</a:t>
            </a:r>
            <a:r>
              <a:rPr lang="en-PH" sz="1900" b="1" dirty="0"/>
              <a:t> </a:t>
            </a:r>
            <a:r>
              <a:rPr lang="en-PH" sz="1900" b="1" dirty="0" err="1"/>
              <a:t>nakahibalag</a:t>
            </a:r>
            <a:r>
              <a:rPr lang="en-PH" sz="1900" b="1" dirty="0"/>
              <a:t> </a:t>
            </a:r>
            <a:r>
              <a:rPr lang="en-PH" sz="1900" b="1" dirty="0" err="1"/>
              <a:t>kang</a:t>
            </a:r>
            <a:r>
              <a:rPr lang="en-PH" sz="1900" b="1" dirty="0"/>
              <a:t> Jesus. </a:t>
            </a:r>
            <a:r>
              <a:rPr lang="en-PH" sz="1900" b="1" dirty="0" err="1"/>
              <a:t>Isip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sumusunod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Juan Bautista, </a:t>
            </a:r>
            <a:r>
              <a:rPr lang="en-PH" sz="1900" b="1" dirty="0" err="1"/>
              <a:t>sila</a:t>
            </a:r>
            <a:r>
              <a:rPr lang="en-PH" sz="1900" b="1" dirty="0"/>
              <a:t> </a:t>
            </a:r>
            <a:r>
              <a:rPr lang="en-PH" sz="1900" b="1" dirty="0" err="1"/>
              <a:t>nakadungog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pulong</a:t>
            </a:r>
            <a:r>
              <a:rPr lang="en-PH" sz="1900" b="1" dirty="0"/>
              <a:t> </a:t>
            </a:r>
            <a:r>
              <a:rPr lang="en-PH" sz="1900" b="1" dirty="0" err="1"/>
              <a:t>mahitungod</a:t>
            </a:r>
            <a:r>
              <a:rPr lang="en-PH" sz="1900" b="1" dirty="0"/>
              <a:t> </a:t>
            </a:r>
            <a:r>
              <a:rPr lang="en-PH" sz="1900" b="1" dirty="0" err="1"/>
              <a:t>kang</a:t>
            </a:r>
            <a:r>
              <a:rPr lang="en-PH" sz="1900" b="1" dirty="0"/>
              <a:t> Jesus, ug </a:t>
            </a:r>
            <a:r>
              <a:rPr lang="en-PH" sz="1900" b="1" dirty="0" err="1"/>
              <a:t>sila</a:t>
            </a:r>
            <a:r>
              <a:rPr lang="en-PH" sz="1900" b="1" dirty="0"/>
              <a:t> </a:t>
            </a:r>
            <a:r>
              <a:rPr lang="en-PH" sz="1900" b="1" dirty="0" err="1"/>
              <a:t>misunod</a:t>
            </a:r>
            <a:r>
              <a:rPr lang="en-PH" sz="1900" b="1" dirty="0"/>
              <a:t> </a:t>
            </a:r>
            <a:r>
              <a:rPr lang="en-PH" sz="1900" b="1" dirty="0" err="1"/>
              <a:t>kaniya</a:t>
            </a:r>
            <a:r>
              <a:rPr lang="en-PH" sz="1900" b="1" dirty="0"/>
              <a:t>. Ang </a:t>
            </a:r>
            <a:r>
              <a:rPr lang="en-PH" sz="1900" b="1" dirty="0" err="1"/>
              <a:t>unang</a:t>
            </a:r>
            <a:r>
              <a:rPr lang="en-PH" sz="1900" b="1" dirty="0"/>
              <a:t> </a:t>
            </a:r>
            <a:r>
              <a:rPr lang="en-PH" sz="1900" b="1" dirty="0" err="1"/>
              <a:t>nagbuhat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ingon</a:t>
            </a:r>
            <a:r>
              <a:rPr lang="en-PH" sz="1900" b="1" dirty="0"/>
              <a:t> </a:t>
            </a:r>
            <a:r>
              <a:rPr lang="en-PH" sz="1900" b="1" dirty="0" err="1"/>
              <a:t>mao</a:t>
            </a:r>
            <a:r>
              <a:rPr lang="en-PH" sz="1900" b="1" dirty="0"/>
              <a:t> </a:t>
            </a:r>
            <a:r>
              <a:rPr lang="en-PH" sz="1900" b="1" dirty="0" err="1"/>
              <a:t>sila</a:t>
            </a:r>
            <a:r>
              <a:rPr lang="en-PH" sz="1900" b="1" dirty="0"/>
              <a:t> </a:t>
            </a:r>
            <a:r>
              <a:rPr lang="en-PH" sz="1900" b="1" dirty="0" err="1"/>
              <a:t>si</a:t>
            </a:r>
            <a:r>
              <a:rPr lang="en-PH" sz="1900" b="1" dirty="0"/>
              <a:t> Andres ug Juan, </a:t>
            </a:r>
            <a:r>
              <a:rPr lang="en-PH" sz="1900" b="1" dirty="0" err="1"/>
              <a:t>gisundan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ilang</a:t>
            </a:r>
            <a:r>
              <a:rPr lang="en-PH" sz="1900" b="1" dirty="0"/>
              <a:t> </a:t>
            </a:r>
            <a:r>
              <a:rPr lang="en-PH" sz="1900" b="1" dirty="0" err="1"/>
              <a:t>tagsa-tagsa</a:t>
            </a:r>
            <a:r>
              <a:rPr lang="en-PH" sz="1900" b="1" dirty="0"/>
              <a:t> ka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igsoon</a:t>
            </a:r>
            <a:r>
              <a:rPr lang="en-PH" sz="1900" b="1" dirty="0"/>
              <a:t> (Jn. 1:35–42).</a:t>
            </a:r>
            <a:endParaRPr lang="en" sz="19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6" y="5557680"/>
            <a:ext cx="83950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Si Jacob ug John </a:t>
            </a:r>
            <a:r>
              <a:rPr lang="en-PH" sz="1900" b="1" dirty="0" err="1"/>
              <a:t>mibiya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ilang</a:t>
            </a:r>
            <a:r>
              <a:rPr lang="en-PH" sz="1900" b="1" dirty="0"/>
              <a:t> </a:t>
            </a:r>
            <a:r>
              <a:rPr lang="en-PH" sz="1900" b="1" dirty="0" err="1"/>
              <a:t>amahan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nagdumala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negosyo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pamilya</a:t>
            </a:r>
            <a:r>
              <a:rPr lang="en-PH" sz="1900" b="1" dirty="0"/>
              <a:t>, ug </a:t>
            </a:r>
            <a:r>
              <a:rPr lang="en-PH" sz="1900" b="1" dirty="0" err="1"/>
              <a:t>si</a:t>
            </a:r>
            <a:r>
              <a:rPr lang="en-PH" sz="1900" b="1" dirty="0"/>
              <a:t> Pedro ug Andres </a:t>
            </a:r>
            <a:r>
              <a:rPr lang="en-PH" sz="1900" b="1" dirty="0" err="1"/>
              <a:t>mibiya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ilang</a:t>
            </a:r>
            <a:r>
              <a:rPr lang="en-PH" sz="1900" b="1" dirty="0"/>
              <a:t> </a:t>
            </a:r>
            <a:r>
              <a:rPr lang="en-PH" sz="1900" b="1" dirty="0" err="1"/>
              <a:t>panginabuhi</a:t>
            </a:r>
            <a:r>
              <a:rPr lang="en-PH" sz="1900" b="1" dirty="0"/>
              <a:t> </a:t>
            </a:r>
            <a:r>
              <a:rPr lang="en-PH" sz="1900" b="1" dirty="0" err="1"/>
              <a:t>aron</a:t>
            </a:r>
            <a:r>
              <a:rPr lang="en-PH" sz="1900" b="1" dirty="0"/>
              <a:t> </a:t>
            </a:r>
            <a:r>
              <a:rPr lang="en-PH" sz="1900" b="1" dirty="0" err="1"/>
              <a:t>mahimong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mananaog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kalag</a:t>
            </a:r>
            <a:r>
              <a:rPr lang="en-PH" sz="1900" b="1" dirty="0"/>
              <a:t>. </a:t>
            </a:r>
            <a:r>
              <a:rPr lang="en-PH" sz="1900" b="1" dirty="0" err="1"/>
              <a:t>Pinaagi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pagsunod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tawag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Jesus, </a:t>
            </a:r>
            <a:r>
              <a:rPr lang="en-PH" sz="1900" b="1" dirty="0" err="1"/>
              <a:t>ilang</a:t>
            </a:r>
            <a:r>
              <a:rPr lang="en-PH" sz="1900" b="1" dirty="0"/>
              <a:t> </a:t>
            </a:r>
            <a:r>
              <a:rPr lang="en-PH" sz="1900" b="1" dirty="0" err="1"/>
              <a:t>giusab</a:t>
            </a:r>
            <a:r>
              <a:rPr lang="en-PH" sz="1900" b="1" dirty="0"/>
              <a:t> ang </a:t>
            </a:r>
            <a:r>
              <a:rPr lang="en-PH" sz="1900" b="1" dirty="0" err="1"/>
              <a:t>ilang</a:t>
            </a:r>
            <a:r>
              <a:rPr lang="en-PH" sz="1900" b="1" dirty="0"/>
              <a:t> </a:t>
            </a:r>
            <a:r>
              <a:rPr lang="en-PH" sz="1900" b="1" dirty="0" err="1"/>
              <a:t>kinabuhi</a:t>
            </a:r>
            <a:r>
              <a:rPr lang="en-PH" sz="1900" b="1" dirty="0"/>
              <a:t>, ug ang </a:t>
            </a:r>
            <a:r>
              <a:rPr lang="en-PH" sz="1900" b="1" dirty="0" err="1"/>
              <a:t>kinabuhi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tibuok</a:t>
            </a:r>
            <a:r>
              <a:rPr lang="en-PH" sz="1900" b="1" dirty="0"/>
              <a:t> </a:t>
            </a:r>
            <a:r>
              <a:rPr lang="en-PH" sz="1900" b="1" dirty="0" err="1"/>
              <a:t>kalibutan</a:t>
            </a:r>
            <a:r>
              <a:rPr lang="en-PH" sz="1900" b="1" dirty="0"/>
              <a:t>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35979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MGA KALIHOKAN SA IGPAPAHULAY</a:t>
            </a:r>
            <a:endParaRPr lang="en" sz="6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4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PH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PAGWALI SA SYNAGOGUE</a:t>
            </a:r>
            <a:endParaRPr lang="en" sz="4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457201" y="604718"/>
            <a:ext cx="7939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miadto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Capernaum, ug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-abut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Igpapahulay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Jesus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misulod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sinagoga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misugod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pagpanudlo</a:t>
            </a:r>
            <a:r>
              <a:rPr lang="en-P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(Marcos 1:21).</a:t>
            </a:r>
            <a:endParaRPr lang="en" sz="1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Giklaro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ebanghelyo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pag-adto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sinagoga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Igpapahulay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kostumbre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hilit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panghitabo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(Lucas 4:16).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651831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malipayon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kaaway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mihukom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paghunong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serbisyo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naglaum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mawad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impluwensya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(Marcos 1:23-26).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interbensyon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nakapahimo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naimpluwensyahan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(Marcos 1:27-28).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Unsay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reaksiyon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pagsangyaw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Jesus? ( Marcos 1:22 ).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868464"/>
            <a:ext cx="5944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Tulo ka mga kamatuoran ang makita gikan niini nga istorya: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6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MAAYO</a:t>
            </a:r>
            <a:endParaRPr lang="en" sz="6000" b="1" spc="60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3604846" y="123110"/>
            <a:ext cx="8587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Nianang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gabii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human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pagsalop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adlaw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nagdala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ngadto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Jesus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masakiton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giyawaan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(Marcos 1:32).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2859523" y="915152"/>
            <a:ext cx="92026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Sa </a:t>
            </a:r>
            <a:r>
              <a:rPr lang="en-PH" sz="1900" b="1" dirty="0" err="1"/>
              <a:t>pagtapos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serbisyo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sinagoga</a:t>
            </a:r>
            <a:r>
              <a:rPr lang="en-PH" sz="1900" b="1" dirty="0"/>
              <a:t>, </a:t>
            </a:r>
            <a:r>
              <a:rPr lang="en-PH" sz="1900" b="1" dirty="0" err="1"/>
              <a:t>si</a:t>
            </a:r>
            <a:r>
              <a:rPr lang="en-PH" sz="1900" b="1" dirty="0"/>
              <a:t> Jesus </a:t>
            </a:r>
            <a:r>
              <a:rPr lang="en-PH" sz="1900" b="1" dirty="0" err="1"/>
              <a:t>miretiro</a:t>
            </a:r>
            <a:r>
              <a:rPr lang="en-PH" sz="1900" b="1" dirty="0"/>
              <a:t> </a:t>
            </a:r>
            <a:r>
              <a:rPr lang="en-PH" sz="1900" b="1" dirty="0" err="1"/>
              <a:t>uban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upat</a:t>
            </a:r>
            <a:r>
              <a:rPr lang="en-PH" sz="1900" b="1" dirty="0"/>
              <a:t> ka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tinun</a:t>
            </a:r>
            <a:r>
              <a:rPr lang="en-PH" sz="1900" b="1" dirty="0"/>
              <a:t>-an </a:t>
            </a:r>
            <a:r>
              <a:rPr lang="en-PH" sz="1900" b="1" dirty="0" err="1"/>
              <a:t>ngadto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balay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Pedro </a:t>
            </a:r>
            <a:r>
              <a:rPr lang="en-PH" sz="1900" b="1" dirty="0" err="1"/>
              <a:t>aron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pagpangaon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pribasiya</a:t>
            </a:r>
            <a:r>
              <a:rPr lang="en-PH" sz="1900" b="1" dirty="0"/>
              <a:t> (Marcos 1:29).</a:t>
            </a:r>
            <a:endParaRPr lang="en" sz="1900" b="1" dirty="0"/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541" y="3142033"/>
            <a:ext cx="2775816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274489" y="3043701"/>
            <a:ext cx="595019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Ang </a:t>
            </a:r>
            <a:r>
              <a:rPr lang="en-PH" sz="1900" b="1" dirty="0" err="1"/>
              <a:t>milagro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demonyo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gisudlan</a:t>
            </a:r>
            <a:r>
              <a:rPr lang="en-PH" sz="1900" b="1" dirty="0"/>
              <a:t> </a:t>
            </a:r>
            <a:r>
              <a:rPr lang="en-PH" sz="1900" b="1" dirty="0" err="1"/>
              <a:t>mao</a:t>
            </a:r>
            <a:r>
              <a:rPr lang="en-PH" sz="1900" b="1" dirty="0"/>
              <a:t> ang </a:t>
            </a:r>
            <a:r>
              <a:rPr lang="en-PH" sz="1900" b="1" dirty="0" err="1"/>
              <a:t>hilisgutan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panag-istoryahanay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daghang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panimalay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Capernaum. </a:t>
            </a:r>
            <a:r>
              <a:rPr lang="en-PH" sz="1900" b="1" dirty="0" err="1"/>
              <a:t>Busa</a:t>
            </a:r>
            <a:r>
              <a:rPr lang="en-PH" sz="1900" b="1" dirty="0"/>
              <a:t>,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pagtapos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sagradong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oras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Igpapahulay</a:t>
            </a:r>
            <a:r>
              <a:rPr lang="en-PH" sz="1900" b="1" dirty="0"/>
              <a:t>,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dihang</a:t>
            </a:r>
            <a:r>
              <a:rPr lang="en-PH" sz="1900" b="1" dirty="0"/>
              <a:t> </a:t>
            </a:r>
            <a:r>
              <a:rPr lang="en-PH" sz="1900" b="1" dirty="0" err="1"/>
              <a:t>misalop</a:t>
            </a:r>
            <a:r>
              <a:rPr lang="en-PH" sz="1900" b="1" dirty="0"/>
              <a:t> </a:t>
            </a:r>
            <a:r>
              <a:rPr lang="en-PH" sz="1900" b="1" dirty="0" err="1"/>
              <a:t>na</a:t>
            </a:r>
            <a:r>
              <a:rPr lang="en-PH" sz="1900" b="1" dirty="0"/>
              <a:t> ang </a:t>
            </a:r>
            <a:r>
              <a:rPr lang="en-PH" sz="1900" b="1" dirty="0" err="1"/>
              <a:t>adlaw</a:t>
            </a:r>
            <a:r>
              <a:rPr lang="en-PH" sz="1900" b="1" dirty="0"/>
              <a:t>, </a:t>
            </a:r>
            <a:r>
              <a:rPr lang="en-PH" sz="1900" b="1" dirty="0" err="1"/>
              <a:t>ilang</a:t>
            </a:r>
            <a:r>
              <a:rPr lang="en-PH" sz="1900" b="1" dirty="0"/>
              <a:t> </a:t>
            </a:r>
            <a:r>
              <a:rPr lang="en-PH" sz="1900" b="1" dirty="0" err="1"/>
              <a:t>gidala</a:t>
            </a:r>
            <a:r>
              <a:rPr lang="en-PH" sz="1900" b="1" dirty="0"/>
              <a:t> ang </a:t>
            </a:r>
            <a:r>
              <a:rPr lang="en-PH" sz="1900" b="1" dirty="0" err="1"/>
              <a:t>daghang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masakiton</a:t>
            </a:r>
            <a:r>
              <a:rPr lang="en-PH" sz="1900" b="1" dirty="0"/>
              <a:t> </a:t>
            </a:r>
            <a:r>
              <a:rPr lang="en-PH" sz="1900" b="1" dirty="0" err="1"/>
              <a:t>ngadto</a:t>
            </a:r>
            <a:r>
              <a:rPr lang="en-PH" sz="1900" b="1" dirty="0"/>
              <a:t> </a:t>
            </a:r>
            <a:r>
              <a:rPr lang="en-PH" sz="1900" b="1" dirty="0" err="1"/>
              <a:t>kang</a:t>
            </a:r>
            <a:r>
              <a:rPr lang="en-PH" sz="1900" b="1" dirty="0"/>
              <a:t> Jesus </a:t>
            </a:r>
            <a:r>
              <a:rPr lang="en-PH" sz="1900" b="1" dirty="0" err="1"/>
              <a:t>aron</a:t>
            </a:r>
            <a:r>
              <a:rPr lang="en-PH" sz="1900" b="1" dirty="0"/>
              <a:t> </a:t>
            </a:r>
            <a:r>
              <a:rPr lang="en-PH" sz="1900" b="1" dirty="0" err="1"/>
              <a:t>ayohon</a:t>
            </a:r>
            <a:r>
              <a:rPr lang="en-PH" sz="1900" b="1" dirty="0"/>
              <a:t> (Marcos 1:32-34).</a:t>
            </a:r>
            <a:endParaRPr lang="en" sz="19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1896895" y="5081025"/>
            <a:ext cx="729193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 err="1"/>
              <a:t>Pagkadakong</a:t>
            </a:r>
            <a:r>
              <a:rPr lang="en-PH" sz="1900" b="1" dirty="0"/>
              <a:t> </a:t>
            </a:r>
            <a:r>
              <a:rPr lang="en-PH" sz="1900" b="1" dirty="0" err="1"/>
              <a:t>kalipay</a:t>
            </a:r>
            <a:r>
              <a:rPr lang="en-PH" sz="1900" b="1" dirty="0"/>
              <a:t>! </a:t>
            </a:r>
            <a:r>
              <a:rPr lang="en-PH" sz="1900" b="1" dirty="0" err="1"/>
              <a:t>Pagkadakong</a:t>
            </a:r>
            <a:r>
              <a:rPr lang="en-PH" sz="1900" b="1" dirty="0"/>
              <a:t> </a:t>
            </a:r>
            <a:r>
              <a:rPr lang="en-PH" sz="1900" b="1" dirty="0" err="1"/>
              <a:t>singgit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pagdayeg</a:t>
            </a:r>
            <a:r>
              <a:rPr lang="en-PH" sz="1900" b="1" dirty="0"/>
              <a:t> ang </a:t>
            </a:r>
            <a:r>
              <a:rPr lang="en-PH" sz="1900" b="1" dirty="0" err="1"/>
              <a:t>milanog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balay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Simon! Ug </a:t>
            </a:r>
            <a:r>
              <a:rPr lang="en-PH" sz="1900" b="1" dirty="0" err="1"/>
              <a:t>dili</a:t>
            </a:r>
            <a:r>
              <a:rPr lang="en-PH" sz="1900" b="1" dirty="0"/>
              <a:t> </a:t>
            </a:r>
            <a:r>
              <a:rPr lang="en-PH" sz="1900" b="1" dirty="0" err="1"/>
              <a:t>lamang</a:t>
            </a:r>
            <a:r>
              <a:rPr lang="en-PH" sz="1900" b="1" dirty="0"/>
              <a:t> ang </a:t>
            </a:r>
            <a:r>
              <a:rPr lang="en-PH" sz="1900" b="1" dirty="0" err="1"/>
              <a:t>naayo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pagdayeg</a:t>
            </a:r>
            <a:r>
              <a:rPr lang="en-PH" sz="1900" b="1" dirty="0"/>
              <a:t>, </a:t>
            </a:r>
            <a:r>
              <a:rPr lang="en-PH" sz="1900" b="1" dirty="0" err="1"/>
              <a:t>si</a:t>
            </a:r>
            <a:r>
              <a:rPr lang="en-PH" sz="1900" b="1" dirty="0"/>
              <a:t> Jesus </a:t>
            </a:r>
            <a:r>
              <a:rPr lang="en-PH" sz="1900" b="1" dirty="0" err="1"/>
              <a:t>mismo</a:t>
            </a:r>
            <a:r>
              <a:rPr lang="en-PH" sz="1900" b="1" dirty="0"/>
              <a:t> </a:t>
            </a:r>
            <a:r>
              <a:rPr lang="en-PH" sz="1900" b="1" dirty="0" err="1"/>
              <a:t>nalipay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pagdala</a:t>
            </a:r>
            <a:r>
              <a:rPr lang="en-PH" sz="1900" b="1" dirty="0"/>
              <a:t> </a:t>
            </a:r>
            <a:r>
              <a:rPr lang="en-PH" sz="1900" b="1" dirty="0" err="1"/>
              <a:t>kanila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kaayohan</a:t>
            </a:r>
            <a:r>
              <a:rPr lang="en-PH" sz="1900" b="1" dirty="0"/>
              <a:t>.</a:t>
            </a:r>
            <a:endParaRPr lang="en" sz="19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4" y="1591151"/>
            <a:ext cx="872600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 err="1"/>
              <a:t>Samtang</a:t>
            </a:r>
            <a:r>
              <a:rPr lang="en-PH" sz="1900" b="1" dirty="0"/>
              <a:t> nag-</a:t>
            </a:r>
            <a:r>
              <a:rPr lang="en-PH" sz="1900" b="1" dirty="0" err="1"/>
              <a:t>andam</a:t>
            </a:r>
            <a:r>
              <a:rPr lang="en-PH" sz="1900" b="1" dirty="0"/>
              <a:t> </a:t>
            </a:r>
            <a:r>
              <a:rPr lang="en-PH" sz="1900" b="1" dirty="0" err="1"/>
              <a:t>sila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lamesa</a:t>
            </a:r>
            <a:r>
              <a:rPr lang="en-PH" sz="1900" b="1" dirty="0"/>
              <a:t>, </a:t>
            </a:r>
            <a:r>
              <a:rPr lang="en-PH" sz="1900" b="1" dirty="0" err="1"/>
              <a:t>ilang</a:t>
            </a:r>
            <a:r>
              <a:rPr lang="en-PH" sz="1900" b="1" dirty="0"/>
              <a:t> </a:t>
            </a:r>
            <a:r>
              <a:rPr lang="en-PH" sz="1900" b="1" dirty="0" err="1"/>
              <a:t>gisultihan</a:t>
            </a:r>
            <a:r>
              <a:rPr lang="en-PH" sz="1900" b="1" dirty="0"/>
              <a:t> </a:t>
            </a:r>
            <a:r>
              <a:rPr lang="en-PH" sz="1900" b="1" dirty="0" err="1"/>
              <a:t>si</a:t>
            </a:r>
            <a:r>
              <a:rPr lang="en-PH" sz="1900" b="1" dirty="0"/>
              <a:t> Jesus </a:t>
            </a:r>
            <a:r>
              <a:rPr lang="en-PH" sz="1900" b="1" dirty="0" err="1"/>
              <a:t>mahitungod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ugangan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babaye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Pedro,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gihilantan</a:t>
            </a:r>
            <a:r>
              <a:rPr lang="en-PH" sz="1900" b="1" dirty="0"/>
              <a:t> (Marcos 1:30). Sa </a:t>
            </a:r>
            <a:r>
              <a:rPr lang="en-PH" sz="1900" b="1" dirty="0" err="1"/>
              <a:t>dihang</a:t>
            </a:r>
            <a:r>
              <a:rPr lang="en-PH" sz="1900" b="1" dirty="0"/>
              <a:t> </a:t>
            </a:r>
            <a:r>
              <a:rPr lang="en-PH" sz="1900" b="1" dirty="0" err="1"/>
              <a:t>naayo</a:t>
            </a:r>
            <a:r>
              <a:rPr lang="en-PH" sz="1900" b="1" dirty="0"/>
              <a:t> </a:t>
            </a:r>
            <a:r>
              <a:rPr lang="en-PH" sz="1900" b="1" dirty="0" err="1"/>
              <a:t>na</a:t>
            </a:r>
            <a:r>
              <a:rPr lang="en-PH" sz="1900" b="1" dirty="0"/>
              <a:t>, </a:t>
            </a:r>
            <a:r>
              <a:rPr lang="en-PH" sz="1900" b="1" dirty="0" err="1"/>
              <a:t>kini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babaye</a:t>
            </a:r>
            <a:r>
              <a:rPr lang="en-PH" sz="1900" b="1" dirty="0"/>
              <a:t> </a:t>
            </a:r>
            <a:r>
              <a:rPr lang="en-PH" sz="1900" b="1" dirty="0" err="1"/>
              <a:t>mipahinungod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iyang</a:t>
            </a:r>
            <a:r>
              <a:rPr lang="en-PH" sz="1900" b="1" dirty="0"/>
              <a:t> </a:t>
            </a:r>
            <a:r>
              <a:rPr lang="en-PH" sz="1900" b="1" dirty="0" err="1"/>
              <a:t>kaugalingon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pag-alagad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bisita</a:t>
            </a:r>
            <a:r>
              <a:rPr lang="en-PH" sz="1900" b="1" dirty="0"/>
              <a:t> (Marcos 1:31). Ang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benepisyo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gihatag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Jesus </a:t>
            </a:r>
            <a:r>
              <a:rPr lang="en-PH" sz="1900" b="1" dirty="0" err="1"/>
              <a:t>kanato</a:t>
            </a:r>
            <a:r>
              <a:rPr lang="en-PH" sz="1900" b="1" dirty="0"/>
              <a:t> </a:t>
            </a:r>
            <a:r>
              <a:rPr lang="en-PH" sz="1900" b="1" dirty="0" err="1"/>
              <a:t>makapukaw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atong</a:t>
            </a:r>
            <a:r>
              <a:rPr lang="en-PH" sz="1900" b="1" dirty="0"/>
              <a:t> </a:t>
            </a:r>
            <a:r>
              <a:rPr lang="en-PH" sz="1900" b="1" dirty="0" err="1"/>
              <a:t>tinguha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ipaambit</a:t>
            </a:r>
            <a:r>
              <a:rPr lang="en-PH" sz="1900" b="1" dirty="0"/>
              <a:t> </a:t>
            </a:r>
            <a:r>
              <a:rPr lang="en-PH" sz="1900" b="1" dirty="0" err="1"/>
              <a:t>kini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uban</a:t>
            </a:r>
            <a:r>
              <a:rPr lang="en-PH" sz="1900" b="1" dirty="0"/>
              <a:t>.</a:t>
            </a:r>
            <a:endParaRPr lang="en" sz="19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6096688"/>
            <a:ext cx="688971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Human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usa</a:t>
            </a:r>
            <a:r>
              <a:rPr lang="en-PH" sz="1900" b="1" dirty="0"/>
              <a:t> ka </a:t>
            </a:r>
            <a:r>
              <a:rPr lang="en-PH" sz="1900" b="1" dirty="0" err="1"/>
              <a:t>makakapoy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adlaw</a:t>
            </a:r>
            <a:r>
              <a:rPr lang="en-PH" sz="1900" b="1" dirty="0"/>
              <a:t>, </a:t>
            </a:r>
            <a:r>
              <a:rPr lang="en-PH" sz="1900" b="1" dirty="0" err="1"/>
              <a:t>hangtod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lawom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kagabhion</a:t>
            </a:r>
            <a:r>
              <a:rPr lang="en-PH" sz="1900" b="1" dirty="0"/>
              <a:t>, </a:t>
            </a:r>
            <a:r>
              <a:rPr lang="en-PH" sz="1900" b="1" dirty="0" err="1"/>
              <a:t>si</a:t>
            </a:r>
            <a:r>
              <a:rPr lang="en-PH" sz="1900" b="1" dirty="0"/>
              <a:t> Jesus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kataposan</a:t>
            </a:r>
            <a:r>
              <a:rPr lang="en-PH" sz="1900" b="1" dirty="0"/>
              <a:t> </a:t>
            </a:r>
            <a:r>
              <a:rPr lang="en-PH" sz="1900" b="1" dirty="0" err="1"/>
              <a:t>nakapahulay</a:t>
            </a:r>
            <a:r>
              <a:rPr lang="en-PH" sz="1900" b="1" dirty="0"/>
              <a:t>.</a:t>
            </a:r>
            <a:endParaRPr lang="en" sz="1900" b="1" dirty="0"/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1" y="5020104"/>
            <a:ext cx="1752418" cy="1729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ADLAW NGA KALIHOKAN</a:t>
            </a:r>
            <a:endParaRPr lang="en" sz="60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1424</Words>
  <Application>Microsoft Office PowerPoint</Application>
  <PresentationFormat>Panorámica</PresentationFormat>
  <Paragraphs>64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84</cp:revision>
  <dcterms:created xsi:type="dcterms:W3CDTF">2024-06-08T05:54:19Z</dcterms:created>
  <dcterms:modified xsi:type="dcterms:W3CDTF">2024-07-10T05:39:38Z</dcterms:modified>
</cp:coreProperties>
</file>