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es-ES" sz="1700" b="1" dirty="0"/>
            <a:t>Ang </a:t>
          </a:r>
          <a:r>
            <a:rPr lang="es-ES" sz="1700" b="1" dirty="0" err="1"/>
            <a:t>pagtuo</a:t>
          </a:r>
          <a:r>
            <a:rPr lang="es-ES" sz="1700" b="1" dirty="0"/>
            <a:t> </a:t>
          </a:r>
          <a:r>
            <a:rPr lang="es-ES" sz="1700" b="1" dirty="0" err="1"/>
            <a:t>dili</a:t>
          </a:r>
          <a:r>
            <a:rPr lang="es-ES" sz="1700" b="1" dirty="0"/>
            <a:t> </a:t>
          </a:r>
          <a:r>
            <a:rPr lang="es-ES" sz="1700" b="1" dirty="0" err="1"/>
            <a:t>nagpasabot</a:t>
          </a:r>
          <a:r>
            <a:rPr lang="es-ES" sz="1700" b="1" dirty="0"/>
            <a:t> </a:t>
          </a:r>
          <a:r>
            <a:rPr lang="es-ES" sz="1700" b="1" dirty="0" err="1"/>
            <a:t>nga</a:t>
          </a:r>
          <a:r>
            <a:rPr lang="es-ES" sz="1700" b="1" dirty="0"/>
            <a:t> </a:t>
          </a:r>
          <a:r>
            <a:rPr lang="es-ES" sz="1700" b="1" dirty="0" err="1"/>
            <a:t>dili</a:t>
          </a:r>
          <a:r>
            <a:rPr lang="es-ES" sz="1700" b="1" dirty="0"/>
            <a:t> tan-</a:t>
          </a:r>
          <a:r>
            <a:rPr lang="es-ES" sz="1700" b="1" dirty="0" err="1"/>
            <a:t>awon</a:t>
          </a:r>
          <a:r>
            <a:rPr lang="es-ES" sz="1700" b="1" dirty="0"/>
            <a:t> </a:t>
          </a:r>
          <a:r>
            <a:rPr lang="es-ES" sz="1700" b="1" dirty="0" err="1"/>
            <a:t>ang</a:t>
          </a:r>
          <a:r>
            <a:rPr lang="es-ES" sz="1700" b="1" dirty="0"/>
            <a:t> </a:t>
          </a:r>
          <a:r>
            <a:rPr lang="es-ES" sz="1700" b="1" dirty="0" err="1"/>
            <a:t>kamatuoran</a:t>
          </a:r>
          <a:r>
            <a:rPr lang="es-ES" sz="1700" b="1" dirty="0"/>
            <a:t>, </a:t>
          </a:r>
          <a:r>
            <a:rPr lang="es-ES" sz="1700" b="1" dirty="0" err="1"/>
            <a:t>apan</a:t>
          </a:r>
          <a:r>
            <a:rPr lang="es-ES" sz="1700" b="1" dirty="0"/>
            <a:t> </a:t>
          </a:r>
          <a:r>
            <a:rPr lang="es-ES" sz="1700" b="1" dirty="0" err="1"/>
            <a:t>naghatag</a:t>
          </a:r>
          <a:r>
            <a:rPr lang="es-ES" sz="1700" b="1" dirty="0"/>
            <a:t> </a:t>
          </a:r>
          <a:r>
            <a:rPr lang="es-ES" sz="1700" b="1" dirty="0" err="1"/>
            <a:t>kini</a:t>
          </a:r>
          <a:r>
            <a:rPr lang="es-ES" sz="1700" b="1" dirty="0"/>
            <a:t> </a:t>
          </a:r>
          <a:r>
            <a:rPr lang="es-ES" sz="1700" b="1" dirty="0" err="1"/>
            <a:t>ug</a:t>
          </a:r>
          <a:r>
            <a:rPr lang="es-ES" sz="1700" b="1" dirty="0"/>
            <a:t> </a:t>
          </a:r>
          <a:r>
            <a:rPr lang="es-ES" sz="1700" b="1" dirty="0" err="1"/>
            <a:t>laing</a:t>
          </a:r>
          <a:r>
            <a:rPr lang="es-ES" sz="1700" b="1" dirty="0"/>
            <a:t> </a:t>
          </a:r>
          <a:r>
            <a:rPr lang="es-ES" sz="1700" b="1" dirty="0" err="1"/>
            <a:t>panan-aw</a:t>
          </a:r>
          <a:r>
            <a:rPr lang="es-ES" sz="1700" b="1" dirty="0"/>
            <a:t> </a:t>
          </a:r>
          <a:r>
            <a:rPr lang="es-ES" sz="1700" b="1" dirty="0" err="1"/>
            <a:t>nga</a:t>
          </a:r>
          <a:r>
            <a:rPr lang="es-ES" sz="1700" b="1" dirty="0"/>
            <a:t> mas </a:t>
          </a:r>
          <a:r>
            <a:rPr lang="es-ES" sz="1700" b="1" dirty="0" err="1"/>
            <a:t>halawom</a:t>
          </a:r>
          <a:r>
            <a:rPr lang="es-ES" sz="1700" b="1" dirty="0"/>
            <a:t> </a:t>
          </a:r>
          <a:r>
            <a:rPr lang="es-ES" sz="1700" b="1" dirty="0" err="1"/>
            <a:t>sa</a:t>
          </a:r>
          <a:r>
            <a:rPr lang="es-ES" sz="1700" b="1" dirty="0"/>
            <a:t> </a:t>
          </a:r>
          <a:r>
            <a:rPr lang="es-ES" sz="1700" b="1" dirty="0" err="1"/>
            <a:t>pagsabot</a:t>
          </a:r>
          <a:endParaRPr lang="es-ES" sz="17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es-ES" sz="2000" b="1" dirty="0" err="1"/>
            <a:t>Imbes</a:t>
          </a:r>
          <a:r>
            <a:rPr lang="es-ES" sz="2000" b="1" dirty="0"/>
            <a:t> </a:t>
          </a:r>
          <a:r>
            <a:rPr lang="es-ES" sz="2000" b="1" dirty="0" err="1"/>
            <a:t>magreklamo</a:t>
          </a:r>
          <a:r>
            <a:rPr lang="es-ES" sz="2000" b="1" dirty="0"/>
            <a:t>, </a:t>
          </a:r>
          <a:r>
            <a:rPr lang="es-ES" sz="2000" b="1" dirty="0" err="1"/>
            <a:t>gitawag</a:t>
          </a:r>
          <a:r>
            <a:rPr lang="es-ES" sz="2000" b="1" dirty="0"/>
            <a:t> kita </a:t>
          </a:r>
          <a:r>
            <a:rPr lang="es-ES" sz="2000" b="1" dirty="0" err="1"/>
            <a:t>sa</a:t>
          </a:r>
          <a:r>
            <a:rPr lang="es-ES" sz="2000" b="1" dirty="0"/>
            <a:t> </a:t>
          </a:r>
          <a:r>
            <a:rPr lang="es-ES" sz="2000" b="1" dirty="0" err="1"/>
            <a:t>pagsalig</a:t>
          </a:r>
          <a:r>
            <a:rPr lang="es-ES" sz="2000" b="1" dirty="0"/>
            <a:t> </a:t>
          </a:r>
          <a:r>
            <a:rPr lang="es-ES" sz="2000" b="1" dirty="0" err="1"/>
            <a:t>ug</a:t>
          </a:r>
          <a:r>
            <a:rPr lang="es-ES" sz="2000" b="1" dirty="0"/>
            <a:t> </a:t>
          </a:r>
          <a:r>
            <a:rPr lang="es-ES" sz="2000" b="1" dirty="0" err="1"/>
            <a:t>pagpasakop</a:t>
          </a:r>
          <a:r>
            <a:rPr lang="es-ES" sz="2000" b="1" dirty="0"/>
            <a:t> </a:t>
          </a:r>
          <a:r>
            <a:rPr lang="es-ES" sz="2000" b="1" dirty="0" err="1"/>
            <a:t>sa</a:t>
          </a:r>
          <a:r>
            <a:rPr lang="es-ES" sz="2000" b="1" dirty="0"/>
            <a:t> plano </a:t>
          </a:r>
          <a:r>
            <a:rPr lang="es-ES" sz="2000" b="1" dirty="0" err="1"/>
            <a:t>sa</a:t>
          </a:r>
          <a:r>
            <a:rPr lang="es-ES" sz="2000" b="1" dirty="0"/>
            <a:t> Dios</a:t>
          </a:r>
          <a:endParaRPr lang="es-ES" sz="20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es-ES" sz="2000" b="1" dirty="0"/>
            <a:t>Ang </a:t>
          </a:r>
          <a:r>
            <a:rPr lang="es-ES" sz="2000" b="1" dirty="0" err="1"/>
            <a:t>panalangin</a:t>
          </a:r>
          <a:r>
            <a:rPr lang="es-ES" sz="2000" b="1" dirty="0"/>
            <a:t> </a:t>
          </a:r>
          <a:r>
            <a:rPr lang="es-ES" sz="2000" b="1" dirty="0" err="1"/>
            <a:t>moabut</a:t>
          </a:r>
          <a:r>
            <a:rPr lang="es-ES" sz="2000" b="1" dirty="0"/>
            <a:t> </a:t>
          </a:r>
          <a:r>
            <a:rPr lang="es-ES" sz="2000" b="1" dirty="0" err="1"/>
            <a:t>sa</a:t>
          </a:r>
          <a:r>
            <a:rPr lang="es-ES" sz="2000" b="1" dirty="0"/>
            <a:t> </a:t>
          </a:r>
          <a:r>
            <a:rPr lang="es-ES" sz="2000" b="1" dirty="0" err="1"/>
            <a:t>mga</a:t>
          </a:r>
          <a:r>
            <a:rPr lang="es-ES" sz="2000" b="1" dirty="0"/>
            <a:t> </a:t>
          </a:r>
          <a:r>
            <a:rPr lang="es-ES" sz="2000" b="1" dirty="0" err="1"/>
            <a:t>magpabilin</a:t>
          </a:r>
          <a:r>
            <a:rPr lang="es-ES" sz="2000" b="1" dirty="0"/>
            <a:t> </a:t>
          </a:r>
          <a:r>
            <a:rPr lang="es-ES" sz="2000" b="1" dirty="0" err="1"/>
            <a:t>nga</a:t>
          </a:r>
          <a:r>
            <a:rPr lang="es-ES" sz="2000" b="1" dirty="0"/>
            <a:t> bug-os </a:t>
          </a:r>
          <a:r>
            <a:rPr lang="es-ES" sz="2000" b="1" dirty="0" err="1"/>
            <a:t>nga</a:t>
          </a:r>
          <a:r>
            <a:rPr lang="es-ES" sz="2000" b="1" dirty="0"/>
            <a:t> </a:t>
          </a:r>
          <a:r>
            <a:rPr lang="es-ES" sz="2000" b="1" dirty="0" err="1"/>
            <a:t>matinumanon</a:t>
          </a:r>
          <a:r>
            <a:rPr lang="es-ES" sz="2000" b="1" dirty="0"/>
            <a:t> </a:t>
          </a:r>
          <a:r>
            <a:rPr lang="es-ES" sz="2000" b="1" dirty="0" err="1"/>
            <a:t>sa</a:t>
          </a:r>
          <a:r>
            <a:rPr lang="es-ES" sz="2000" b="1" dirty="0"/>
            <a:t> </a:t>
          </a:r>
          <a:r>
            <a:rPr lang="es-ES" sz="2000" b="1" dirty="0" err="1"/>
            <a:t>Ginoo</a:t>
          </a:r>
          <a:endParaRPr lang="es-ES" sz="20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es-ES" sz="2000" b="1" dirty="0"/>
            <a:t>Ang </a:t>
          </a:r>
          <a:r>
            <a:rPr lang="es-ES" sz="2000" b="1" dirty="0" err="1"/>
            <a:t>kinabuhi</a:t>
          </a:r>
          <a:r>
            <a:rPr lang="es-ES" sz="2000" b="1" dirty="0"/>
            <a:t> </a:t>
          </a:r>
          <a:r>
            <a:rPr lang="es-ES" sz="2000" b="1" dirty="0" err="1"/>
            <a:t>sa</a:t>
          </a:r>
          <a:r>
            <a:rPr lang="es-ES" sz="2000" b="1" dirty="0"/>
            <a:t> </a:t>
          </a:r>
          <a:r>
            <a:rPr lang="es-ES" sz="2000" b="1" dirty="0" err="1"/>
            <a:t>tanang</a:t>
          </a:r>
          <a:r>
            <a:rPr lang="es-ES" sz="2000" b="1" dirty="0"/>
            <a:t> </a:t>
          </a:r>
          <a:r>
            <a:rPr lang="es-ES" sz="2000" b="1" dirty="0" err="1"/>
            <a:t>aspeto</a:t>
          </a:r>
          <a:r>
            <a:rPr lang="es-ES" sz="2000" b="1" dirty="0"/>
            <a:t> </a:t>
          </a:r>
          <a:r>
            <a:rPr lang="es-ES" sz="2000" b="1" dirty="0" err="1"/>
            <a:t>kinahanglan</a:t>
          </a:r>
          <a:r>
            <a:rPr lang="es-ES" sz="2000" b="1" dirty="0"/>
            <a:t> </a:t>
          </a:r>
          <a:r>
            <a:rPr lang="es-ES" sz="2000" b="1" dirty="0" err="1"/>
            <a:t>nga</a:t>
          </a:r>
          <a:r>
            <a:rPr lang="es-ES" sz="2000" b="1" dirty="0"/>
            <a:t> </a:t>
          </a:r>
          <a:r>
            <a:rPr lang="es-ES" sz="2000" b="1" dirty="0" err="1"/>
            <a:t>ipahiuyon</a:t>
          </a:r>
          <a:r>
            <a:rPr lang="es-ES" sz="2000" b="1" dirty="0"/>
            <a:t> </a:t>
          </a:r>
          <a:r>
            <a:rPr lang="es-ES" sz="2000" b="1" dirty="0" err="1"/>
            <a:t>sa</a:t>
          </a:r>
          <a:r>
            <a:rPr lang="es-ES" sz="2000" b="1" dirty="0"/>
            <a:t> plano </a:t>
          </a:r>
          <a:r>
            <a:rPr lang="es-ES" sz="2000" b="1" dirty="0" err="1"/>
            <a:t>sa</a:t>
          </a:r>
          <a:r>
            <a:rPr lang="es-ES" sz="2000" b="1" dirty="0"/>
            <a:t> Dios</a:t>
          </a:r>
          <a:endParaRPr lang="es-ES" sz="20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es-ES" sz="2000" b="1" dirty="0" err="1"/>
            <a:t>Takus</a:t>
          </a:r>
          <a:r>
            <a:rPr lang="es-ES" sz="2000" b="1" dirty="0"/>
            <a:t> </a:t>
          </a:r>
          <a:r>
            <a:rPr lang="es-ES" sz="2000" b="1" dirty="0" err="1"/>
            <a:t>gyud</a:t>
          </a:r>
          <a:r>
            <a:rPr lang="es-ES" sz="2000" b="1" dirty="0"/>
            <a:t> </a:t>
          </a:r>
          <a:r>
            <a:rPr lang="es-ES" sz="2000" b="1" dirty="0" err="1"/>
            <a:t>nga</a:t>
          </a:r>
          <a:r>
            <a:rPr lang="es-ES" sz="2000" b="1" dirty="0"/>
            <a:t> </a:t>
          </a:r>
          <a:r>
            <a:rPr lang="es-ES" sz="2000" b="1" dirty="0" err="1"/>
            <a:t>magpuyo</a:t>
          </a:r>
          <a:r>
            <a:rPr lang="es-ES" sz="2000" b="1" dirty="0"/>
            <a:t> </a:t>
          </a:r>
          <a:r>
            <a:rPr lang="es-ES" sz="2000" b="1" dirty="0" err="1"/>
            <a:t>duol</a:t>
          </a:r>
          <a:r>
            <a:rPr lang="es-ES" sz="2000" b="1" dirty="0"/>
            <a:t> </a:t>
          </a:r>
          <a:r>
            <a:rPr lang="es-ES" sz="2000" b="1" dirty="0" err="1"/>
            <a:t>sa</a:t>
          </a:r>
          <a:r>
            <a:rPr lang="es-ES" sz="2000" b="1" dirty="0"/>
            <a:t> Dios. (Salmo 84:10)</a:t>
          </a:r>
          <a:endParaRPr lang="es-ES" sz="20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1590" rIns="15218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Ang </a:t>
          </a:r>
          <a:r>
            <a:rPr lang="es-ES" sz="1700" b="1" kern="1200" dirty="0" err="1"/>
            <a:t>pagtuo</a:t>
          </a:r>
          <a:r>
            <a:rPr lang="es-ES" sz="1700" b="1" kern="1200" dirty="0"/>
            <a:t> </a:t>
          </a:r>
          <a:r>
            <a:rPr lang="es-ES" sz="1700" b="1" kern="1200" dirty="0" err="1"/>
            <a:t>dili</a:t>
          </a:r>
          <a:r>
            <a:rPr lang="es-ES" sz="1700" b="1" kern="1200" dirty="0"/>
            <a:t> </a:t>
          </a:r>
          <a:r>
            <a:rPr lang="es-ES" sz="1700" b="1" kern="1200" dirty="0" err="1"/>
            <a:t>nagpasabot</a:t>
          </a:r>
          <a:r>
            <a:rPr lang="es-ES" sz="1700" b="1" kern="1200" dirty="0"/>
            <a:t> </a:t>
          </a:r>
          <a:r>
            <a:rPr lang="es-ES" sz="1700" b="1" kern="1200" dirty="0" err="1"/>
            <a:t>nga</a:t>
          </a:r>
          <a:r>
            <a:rPr lang="es-ES" sz="1700" b="1" kern="1200" dirty="0"/>
            <a:t> </a:t>
          </a:r>
          <a:r>
            <a:rPr lang="es-ES" sz="1700" b="1" kern="1200" dirty="0" err="1"/>
            <a:t>dili</a:t>
          </a:r>
          <a:r>
            <a:rPr lang="es-ES" sz="1700" b="1" kern="1200" dirty="0"/>
            <a:t> tan-</a:t>
          </a:r>
          <a:r>
            <a:rPr lang="es-ES" sz="1700" b="1" kern="1200" dirty="0" err="1"/>
            <a:t>awon</a:t>
          </a:r>
          <a:r>
            <a:rPr lang="es-ES" sz="1700" b="1" kern="1200" dirty="0"/>
            <a:t> </a:t>
          </a:r>
          <a:r>
            <a:rPr lang="es-ES" sz="1700" b="1" kern="1200" dirty="0" err="1"/>
            <a:t>ang</a:t>
          </a:r>
          <a:r>
            <a:rPr lang="es-ES" sz="1700" b="1" kern="1200" dirty="0"/>
            <a:t> </a:t>
          </a:r>
          <a:r>
            <a:rPr lang="es-ES" sz="1700" b="1" kern="1200" dirty="0" err="1"/>
            <a:t>kamatuoran</a:t>
          </a:r>
          <a:r>
            <a:rPr lang="es-ES" sz="1700" b="1" kern="1200" dirty="0"/>
            <a:t>, </a:t>
          </a:r>
          <a:r>
            <a:rPr lang="es-ES" sz="1700" b="1" kern="1200" dirty="0" err="1"/>
            <a:t>apan</a:t>
          </a:r>
          <a:r>
            <a:rPr lang="es-ES" sz="1700" b="1" kern="1200" dirty="0"/>
            <a:t> </a:t>
          </a:r>
          <a:r>
            <a:rPr lang="es-ES" sz="1700" b="1" kern="1200" dirty="0" err="1"/>
            <a:t>naghatag</a:t>
          </a:r>
          <a:r>
            <a:rPr lang="es-ES" sz="1700" b="1" kern="1200" dirty="0"/>
            <a:t> </a:t>
          </a:r>
          <a:r>
            <a:rPr lang="es-ES" sz="1700" b="1" kern="1200" dirty="0" err="1"/>
            <a:t>kini</a:t>
          </a:r>
          <a:r>
            <a:rPr lang="es-ES" sz="1700" b="1" kern="1200" dirty="0"/>
            <a:t> </a:t>
          </a:r>
          <a:r>
            <a:rPr lang="es-ES" sz="1700" b="1" kern="1200" dirty="0" err="1"/>
            <a:t>ug</a:t>
          </a:r>
          <a:r>
            <a:rPr lang="es-ES" sz="1700" b="1" kern="1200" dirty="0"/>
            <a:t> </a:t>
          </a:r>
          <a:r>
            <a:rPr lang="es-ES" sz="1700" b="1" kern="1200" dirty="0" err="1"/>
            <a:t>laing</a:t>
          </a:r>
          <a:r>
            <a:rPr lang="es-ES" sz="1700" b="1" kern="1200" dirty="0"/>
            <a:t> </a:t>
          </a:r>
          <a:r>
            <a:rPr lang="es-ES" sz="1700" b="1" kern="1200" dirty="0" err="1"/>
            <a:t>panan-aw</a:t>
          </a:r>
          <a:r>
            <a:rPr lang="es-ES" sz="1700" b="1" kern="1200" dirty="0"/>
            <a:t> </a:t>
          </a:r>
          <a:r>
            <a:rPr lang="es-ES" sz="1700" b="1" kern="1200" dirty="0" err="1"/>
            <a:t>nga</a:t>
          </a:r>
          <a:r>
            <a:rPr lang="es-ES" sz="1700" b="1" kern="1200" dirty="0"/>
            <a:t> mas </a:t>
          </a:r>
          <a:r>
            <a:rPr lang="es-ES" sz="1700" b="1" kern="1200" dirty="0" err="1"/>
            <a:t>halawom</a:t>
          </a:r>
          <a:r>
            <a:rPr lang="es-ES" sz="1700" b="1" kern="1200" dirty="0"/>
            <a:t> </a:t>
          </a:r>
          <a:r>
            <a:rPr lang="es-ES" sz="1700" b="1" kern="1200" dirty="0" err="1"/>
            <a:t>sa</a:t>
          </a:r>
          <a:r>
            <a:rPr lang="es-ES" sz="1700" b="1" kern="1200" dirty="0"/>
            <a:t> </a:t>
          </a:r>
          <a:r>
            <a:rPr lang="es-ES" sz="1700" b="1" kern="1200" dirty="0" err="1"/>
            <a:t>pagsabot</a:t>
          </a:r>
          <a:endParaRPr lang="es-ES" sz="1700" kern="120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Imbes</a:t>
          </a:r>
          <a:r>
            <a:rPr lang="es-ES" sz="2000" b="1" kern="1200" dirty="0"/>
            <a:t> </a:t>
          </a:r>
          <a:r>
            <a:rPr lang="es-ES" sz="2000" b="1" kern="1200" dirty="0" err="1"/>
            <a:t>magreklamo</a:t>
          </a:r>
          <a:r>
            <a:rPr lang="es-ES" sz="2000" b="1" kern="1200" dirty="0"/>
            <a:t>, </a:t>
          </a:r>
          <a:r>
            <a:rPr lang="es-ES" sz="2000" b="1" kern="1200" dirty="0" err="1"/>
            <a:t>gitawag</a:t>
          </a:r>
          <a:r>
            <a:rPr lang="es-ES" sz="2000" b="1" kern="1200" dirty="0"/>
            <a:t> kita </a:t>
          </a:r>
          <a:r>
            <a:rPr lang="es-ES" sz="2000" b="1" kern="1200" dirty="0" err="1"/>
            <a:t>sa</a:t>
          </a:r>
          <a:r>
            <a:rPr lang="es-ES" sz="2000" b="1" kern="1200" dirty="0"/>
            <a:t> </a:t>
          </a:r>
          <a:r>
            <a:rPr lang="es-ES" sz="2000" b="1" kern="1200" dirty="0" err="1"/>
            <a:t>pagsalig</a:t>
          </a:r>
          <a:r>
            <a:rPr lang="es-ES" sz="2000" b="1" kern="1200" dirty="0"/>
            <a:t> </a:t>
          </a:r>
          <a:r>
            <a:rPr lang="es-ES" sz="2000" b="1" kern="1200" dirty="0" err="1"/>
            <a:t>ug</a:t>
          </a:r>
          <a:r>
            <a:rPr lang="es-ES" sz="2000" b="1" kern="1200" dirty="0"/>
            <a:t> </a:t>
          </a:r>
          <a:r>
            <a:rPr lang="es-ES" sz="2000" b="1" kern="1200" dirty="0" err="1"/>
            <a:t>pagpasakop</a:t>
          </a:r>
          <a:r>
            <a:rPr lang="es-ES" sz="2000" b="1" kern="1200" dirty="0"/>
            <a:t> </a:t>
          </a:r>
          <a:r>
            <a:rPr lang="es-ES" sz="2000" b="1" kern="1200" dirty="0" err="1"/>
            <a:t>sa</a:t>
          </a:r>
          <a:r>
            <a:rPr lang="es-ES" sz="2000" b="1" kern="1200" dirty="0"/>
            <a:t> plano </a:t>
          </a:r>
          <a:r>
            <a:rPr lang="es-ES" sz="2000" b="1" kern="1200" dirty="0" err="1"/>
            <a:t>sa</a:t>
          </a:r>
          <a:r>
            <a:rPr lang="es-ES" sz="2000" b="1" kern="1200" dirty="0"/>
            <a:t> Dios</a:t>
          </a:r>
          <a:endParaRPr lang="es-ES" sz="2000" kern="120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Ang </a:t>
          </a:r>
          <a:r>
            <a:rPr lang="es-ES" sz="2000" b="1" kern="1200" dirty="0" err="1"/>
            <a:t>panalangin</a:t>
          </a:r>
          <a:r>
            <a:rPr lang="es-ES" sz="2000" b="1" kern="1200" dirty="0"/>
            <a:t> </a:t>
          </a:r>
          <a:r>
            <a:rPr lang="es-ES" sz="2000" b="1" kern="1200" dirty="0" err="1"/>
            <a:t>moabut</a:t>
          </a:r>
          <a:r>
            <a:rPr lang="es-ES" sz="2000" b="1" kern="1200" dirty="0"/>
            <a:t> </a:t>
          </a:r>
          <a:r>
            <a:rPr lang="es-ES" sz="2000" b="1" kern="1200" dirty="0" err="1"/>
            <a:t>sa</a:t>
          </a:r>
          <a:r>
            <a:rPr lang="es-ES" sz="2000" b="1" kern="1200" dirty="0"/>
            <a:t> </a:t>
          </a:r>
          <a:r>
            <a:rPr lang="es-ES" sz="2000" b="1" kern="1200" dirty="0" err="1"/>
            <a:t>mga</a:t>
          </a:r>
          <a:r>
            <a:rPr lang="es-ES" sz="2000" b="1" kern="1200" dirty="0"/>
            <a:t> </a:t>
          </a:r>
          <a:r>
            <a:rPr lang="es-ES" sz="2000" b="1" kern="1200" dirty="0" err="1"/>
            <a:t>magpabilin</a:t>
          </a:r>
          <a:r>
            <a:rPr lang="es-ES" sz="2000" b="1" kern="1200" dirty="0"/>
            <a:t> </a:t>
          </a:r>
          <a:r>
            <a:rPr lang="es-ES" sz="2000" b="1" kern="1200" dirty="0" err="1"/>
            <a:t>nga</a:t>
          </a:r>
          <a:r>
            <a:rPr lang="es-ES" sz="2000" b="1" kern="1200" dirty="0"/>
            <a:t> bug-os </a:t>
          </a:r>
          <a:r>
            <a:rPr lang="es-ES" sz="2000" b="1" kern="1200" dirty="0" err="1"/>
            <a:t>nga</a:t>
          </a:r>
          <a:r>
            <a:rPr lang="es-ES" sz="2000" b="1" kern="1200" dirty="0"/>
            <a:t> </a:t>
          </a:r>
          <a:r>
            <a:rPr lang="es-ES" sz="2000" b="1" kern="1200" dirty="0" err="1"/>
            <a:t>matinumanon</a:t>
          </a:r>
          <a:r>
            <a:rPr lang="es-ES" sz="2000" b="1" kern="1200" dirty="0"/>
            <a:t> </a:t>
          </a:r>
          <a:r>
            <a:rPr lang="es-ES" sz="2000" b="1" kern="1200" dirty="0" err="1"/>
            <a:t>sa</a:t>
          </a:r>
          <a:r>
            <a:rPr lang="es-ES" sz="2000" b="1" kern="1200" dirty="0"/>
            <a:t> </a:t>
          </a:r>
          <a:r>
            <a:rPr lang="es-ES" sz="2000" b="1" kern="1200" dirty="0" err="1"/>
            <a:t>Ginoo</a:t>
          </a:r>
          <a:endParaRPr lang="es-ES" sz="20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Ang </a:t>
          </a:r>
          <a:r>
            <a:rPr lang="es-ES" sz="2000" b="1" kern="1200" dirty="0" err="1"/>
            <a:t>kinabuhi</a:t>
          </a:r>
          <a:r>
            <a:rPr lang="es-ES" sz="2000" b="1" kern="1200" dirty="0"/>
            <a:t> </a:t>
          </a:r>
          <a:r>
            <a:rPr lang="es-ES" sz="2000" b="1" kern="1200" dirty="0" err="1"/>
            <a:t>sa</a:t>
          </a:r>
          <a:r>
            <a:rPr lang="es-ES" sz="2000" b="1" kern="1200" dirty="0"/>
            <a:t> </a:t>
          </a:r>
          <a:r>
            <a:rPr lang="es-ES" sz="2000" b="1" kern="1200" dirty="0" err="1"/>
            <a:t>tanang</a:t>
          </a:r>
          <a:r>
            <a:rPr lang="es-ES" sz="2000" b="1" kern="1200" dirty="0"/>
            <a:t> </a:t>
          </a:r>
          <a:r>
            <a:rPr lang="es-ES" sz="2000" b="1" kern="1200" dirty="0" err="1"/>
            <a:t>aspeto</a:t>
          </a:r>
          <a:r>
            <a:rPr lang="es-ES" sz="2000" b="1" kern="1200" dirty="0"/>
            <a:t> </a:t>
          </a:r>
          <a:r>
            <a:rPr lang="es-ES" sz="2000" b="1" kern="1200" dirty="0" err="1"/>
            <a:t>kinahanglan</a:t>
          </a:r>
          <a:r>
            <a:rPr lang="es-ES" sz="2000" b="1" kern="1200" dirty="0"/>
            <a:t> </a:t>
          </a:r>
          <a:r>
            <a:rPr lang="es-ES" sz="2000" b="1" kern="1200" dirty="0" err="1"/>
            <a:t>nga</a:t>
          </a:r>
          <a:r>
            <a:rPr lang="es-ES" sz="2000" b="1" kern="1200" dirty="0"/>
            <a:t> </a:t>
          </a:r>
          <a:r>
            <a:rPr lang="es-ES" sz="2000" b="1" kern="1200" dirty="0" err="1"/>
            <a:t>ipahiuyon</a:t>
          </a:r>
          <a:r>
            <a:rPr lang="es-ES" sz="2000" b="1" kern="1200" dirty="0"/>
            <a:t> </a:t>
          </a:r>
          <a:r>
            <a:rPr lang="es-ES" sz="2000" b="1" kern="1200" dirty="0" err="1"/>
            <a:t>sa</a:t>
          </a:r>
          <a:r>
            <a:rPr lang="es-ES" sz="2000" b="1" kern="1200" dirty="0"/>
            <a:t> plano </a:t>
          </a:r>
          <a:r>
            <a:rPr lang="es-ES" sz="2000" b="1" kern="1200" dirty="0" err="1"/>
            <a:t>sa</a:t>
          </a:r>
          <a:r>
            <a:rPr lang="es-ES" sz="2000" b="1" kern="1200" dirty="0"/>
            <a:t> Dios</a:t>
          </a:r>
          <a:endParaRPr lang="es-ES" sz="20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Takus</a:t>
          </a:r>
          <a:r>
            <a:rPr lang="es-ES" sz="2000" b="1" kern="1200" dirty="0"/>
            <a:t> </a:t>
          </a:r>
          <a:r>
            <a:rPr lang="es-ES" sz="2000" b="1" kern="1200" dirty="0" err="1"/>
            <a:t>gyud</a:t>
          </a:r>
          <a:r>
            <a:rPr lang="es-ES" sz="2000" b="1" kern="1200" dirty="0"/>
            <a:t> </a:t>
          </a:r>
          <a:r>
            <a:rPr lang="es-ES" sz="2000" b="1" kern="1200" dirty="0" err="1"/>
            <a:t>nga</a:t>
          </a:r>
          <a:r>
            <a:rPr lang="es-ES" sz="2000" b="1" kern="1200" dirty="0"/>
            <a:t> </a:t>
          </a:r>
          <a:r>
            <a:rPr lang="es-ES" sz="2000" b="1" kern="1200" dirty="0" err="1"/>
            <a:t>magpuyo</a:t>
          </a:r>
          <a:r>
            <a:rPr lang="es-ES" sz="2000" b="1" kern="1200" dirty="0"/>
            <a:t> </a:t>
          </a:r>
          <a:r>
            <a:rPr lang="es-ES" sz="2000" b="1" kern="1200" dirty="0" err="1"/>
            <a:t>duol</a:t>
          </a:r>
          <a:r>
            <a:rPr lang="es-ES" sz="2000" b="1" kern="1200" dirty="0"/>
            <a:t> </a:t>
          </a:r>
          <a:r>
            <a:rPr lang="es-ES" sz="2000" b="1" kern="1200" dirty="0" err="1"/>
            <a:t>sa</a:t>
          </a:r>
          <a:r>
            <a:rPr lang="es-ES" sz="2000" b="1" kern="1200" dirty="0"/>
            <a:t> Dios. (Salmo 84:10)</a:t>
          </a:r>
          <a:endParaRPr lang="es-ES" sz="2000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800" b="1" dirty="0" err="1">
                <a:ln/>
                <a:solidFill>
                  <a:schemeClr val="accent3"/>
                </a:solidFill>
              </a:rPr>
              <a:t>Mga</a:t>
            </a:r>
            <a:r>
              <a:rPr lang="en-PH" sz="4800" b="1" dirty="0">
                <a:ln/>
                <a:solidFill>
                  <a:schemeClr val="accent3"/>
                </a:solidFill>
              </a:rPr>
              <a:t> </a:t>
            </a:r>
            <a:r>
              <a:rPr lang="en-PH" sz="4800" b="1" dirty="0" err="1">
                <a:ln/>
                <a:solidFill>
                  <a:schemeClr val="accent3"/>
                </a:solidFill>
              </a:rPr>
              <a:t>Higante</a:t>
            </a:r>
            <a:r>
              <a:rPr lang="en-PH" sz="4800" b="1" dirty="0">
                <a:ln/>
                <a:solidFill>
                  <a:schemeClr val="accent3"/>
                </a:solidFill>
              </a:rPr>
              <a:t> </a:t>
            </a:r>
            <a:r>
              <a:rPr lang="en-PH" sz="4800" b="1" dirty="0" err="1">
                <a:ln/>
                <a:solidFill>
                  <a:schemeClr val="accent3"/>
                </a:solidFill>
              </a:rPr>
              <a:t>sa</a:t>
            </a:r>
            <a:r>
              <a:rPr lang="en-PH" sz="4800" b="1" dirty="0">
                <a:ln/>
                <a:solidFill>
                  <a:schemeClr val="accent3"/>
                </a:solidFill>
              </a:rPr>
              <a:t> </a:t>
            </a:r>
            <a:r>
              <a:rPr lang="en-PH" sz="4800" b="1" dirty="0" err="1">
                <a:ln/>
                <a:solidFill>
                  <a:schemeClr val="accent3"/>
                </a:solidFill>
              </a:rPr>
              <a:t>Pagtuo</a:t>
            </a:r>
            <a:r>
              <a:rPr lang="en-PH" sz="4800" b="1" dirty="0">
                <a:ln/>
                <a:solidFill>
                  <a:schemeClr val="accent3"/>
                </a:solidFill>
              </a:rPr>
              <a:t>: Josue ug Caleb</a:t>
            </a:r>
            <a:endParaRPr lang="en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7E6000"/>
                </a:solidFill>
              </a:rPr>
              <a:t>Le</a:t>
            </a:r>
            <a:r>
              <a:rPr lang="en-PH" sz="1600" b="1" dirty="0" err="1">
                <a:solidFill>
                  <a:srgbClr val="7E6000"/>
                </a:solidFill>
              </a:rPr>
              <a:t>ksyon</a:t>
            </a:r>
            <a:r>
              <a:rPr lang="en-PH" sz="1600" b="1" dirty="0">
                <a:solidFill>
                  <a:srgbClr val="7E6000"/>
                </a:solidFill>
              </a:rPr>
              <a:t> 8</a:t>
            </a:r>
            <a:r>
              <a:rPr lang="en" sz="1600" b="1" dirty="0">
                <a:solidFill>
                  <a:srgbClr val="7E6000"/>
                </a:solidFill>
              </a:rPr>
              <a:t> No</a:t>
            </a:r>
            <a:r>
              <a:rPr lang="en-PH" sz="1600" b="1" dirty="0" err="1">
                <a:solidFill>
                  <a:srgbClr val="7E6000"/>
                </a:solidFill>
              </a:rPr>
              <a:t>byembre</a:t>
            </a:r>
            <a:r>
              <a:rPr lang="en" sz="1600" b="1" dirty="0">
                <a:solidFill>
                  <a:srgbClr val="7E6000"/>
                </a:solidFill>
              </a:rPr>
              <a:t> 22, 2025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817231"/>
            <a:ext cx="5545393" cy="1938992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err="1">
                <a:ln/>
                <a:solidFill>
                  <a:srgbClr val="9A37C9"/>
                </a:solidFill>
              </a:rPr>
              <a:t>PAGKAT-ON</a:t>
            </a:r>
            <a:r>
              <a:rPr lang="es-ES" sz="4000" b="1" dirty="0">
                <a:ln/>
                <a:solidFill>
                  <a:srgbClr val="9A37C9"/>
                </a:solidFill>
              </a:rPr>
              <a:t> </a:t>
            </a:r>
            <a:r>
              <a:rPr lang="es-ES" sz="4000" b="1" dirty="0" err="1">
                <a:ln/>
                <a:solidFill>
                  <a:srgbClr val="9A37C9"/>
                </a:solidFill>
              </a:rPr>
              <a:t>UNSAON</a:t>
            </a:r>
            <a:r>
              <a:rPr lang="es-ES" sz="4000" b="1" dirty="0">
                <a:ln/>
                <a:solidFill>
                  <a:srgbClr val="9A37C9"/>
                </a:solidFill>
              </a:rPr>
              <a:t> PAG-</a:t>
            </a:r>
            <a:r>
              <a:rPr lang="es-ES" sz="4000" b="1" dirty="0" err="1">
                <a:ln/>
                <a:solidFill>
                  <a:srgbClr val="9A37C9"/>
                </a:solidFill>
              </a:rPr>
              <a:t>ANGKON</a:t>
            </a:r>
            <a:r>
              <a:rPr lang="es-ES" sz="4000" b="1" dirty="0">
                <a:ln/>
                <a:solidFill>
                  <a:srgbClr val="9A37C9"/>
                </a:solidFill>
              </a:rPr>
              <a:t> SA </a:t>
            </a:r>
            <a:r>
              <a:rPr lang="es-ES" sz="4000" b="1" dirty="0" err="1">
                <a:ln/>
                <a:solidFill>
                  <a:srgbClr val="9A37C9"/>
                </a:solidFill>
              </a:rPr>
              <a:t>TINUOD</a:t>
            </a:r>
            <a:r>
              <a:rPr lang="es-ES" sz="4000" b="1" dirty="0">
                <a:ln/>
                <a:solidFill>
                  <a:srgbClr val="9A37C9"/>
                </a:solidFill>
              </a:rPr>
              <a:t> NGA </a:t>
            </a:r>
            <a:r>
              <a:rPr lang="es-ES" sz="4000" b="1" dirty="0" err="1">
                <a:ln/>
                <a:solidFill>
                  <a:srgbClr val="9A37C9"/>
                </a:solidFill>
              </a:rPr>
              <a:t>PAGTUO</a:t>
            </a:r>
            <a:endParaRPr lang="en" sz="4000" b="1" dirty="0">
              <a:ln/>
              <a:solidFill>
                <a:srgbClr val="9A3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114300" y="72560"/>
            <a:ext cx="120777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tungod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kay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gilibutan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daghang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saksi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panganod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isalikway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tanang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kabug-aton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ang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sayon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makaplagan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atong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kinabuhi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Ug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daganon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uban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paglahutay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gibutang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atong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atubangan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atong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nakapfix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kang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Jesus, ang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Magtutukod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Magtuman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pagtuo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Tungod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kalipay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gibutang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atubangan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gitugotan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krus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gitamay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kaulawan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ug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milingkod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tuo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trono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Dios.”— </a:t>
            </a:r>
            <a:r>
              <a:rPr lang="en-PH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Hebreohanon</a:t>
            </a:r>
            <a:r>
              <a:rPr lang="en-PH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12:1–2 (NKJV)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435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pamatasan</a:t>
            </a:r>
            <a:r>
              <a:rPr lang="en-PH" b="1" dirty="0"/>
              <a:t> </a:t>
            </a:r>
            <a:r>
              <a:rPr lang="en-PH" b="1" dirty="0" err="1"/>
              <a:t>kasagaran</a:t>
            </a:r>
            <a:r>
              <a:rPr lang="en-PH" b="1" dirty="0"/>
              <a:t> </a:t>
            </a:r>
            <a:r>
              <a:rPr lang="en-PH" b="1" dirty="0" err="1"/>
              <a:t>nagpakita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ginatan</a:t>
            </a:r>
            <a:r>
              <a:rPr lang="en-PH" b="1" dirty="0"/>
              <a:t>-aw ug </a:t>
            </a:r>
            <a:r>
              <a:rPr lang="en-PH" b="1" dirty="0" err="1"/>
              <a:t>ginatudloan</a:t>
            </a:r>
            <a:r>
              <a:rPr lang="en-PH" b="1" dirty="0"/>
              <a:t>. Ang </a:t>
            </a:r>
            <a:r>
              <a:rPr lang="en-PH" b="1" dirty="0" err="1"/>
              <a:t>siyensya</a:t>
            </a:r>
            <a:r>
              <a:rPr lang="en-PH" b="1" dirty="0"/>
              <a:t> </a:t>
            </a:r>
            <a:r>
              <a:rPr lang="en-PH" b="1" dirty="0" err="1"/>
              <a:t>naghisgot</a:t>
            </a:r>
            <a:r>
              <a:rPr lang="en-PH" b="1" dirty="0"/>
              <a:t> pa </a:t>
            </a:r>
            <a:r>
              <a:rPr lang="en-PH" b="1" dirty="0" err="1"/>
              <a:t>gani</a:t>
            </a:r>
            <a:r>
              <a:rPr lang="en-PH" b="1" dirty="0"/>
              <a:t> </a:t>
            </a:r>
            <a:r>
              <a:rPr lang="en-PH" b="1" dirty="0" err="1"/>
              <a:t>bahin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gitawag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“mirror neurons” —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selula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utok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makatabang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pagtandi</a:t>
            </a:r>
            <a:r>
              <a:rPr lang="en-PH" b="1" dirty="0"/>
              <a:t> </a:t>
            </a:r>
            <a:r>
              <a:rPr lang="en-PH" b="1" dirty="0" err="1"/>
              <a:t>tali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pag-obserba</a:t>
            </a:r>
            <a:r>
              <a:rPr lang="en-PH" b="1" dirty="0"/>
              <a:t>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pagbuhat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61924" y="3545269"/>
            <a:ext cx="3707859" cy="316274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333750"/>
            <a:ext cx="75862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Josue ug Caleb, </a:t>
            </a:r>
            <a:r>
              <a:rPr lang="en-PH" sz="2000" b="1" dirty="0" err="1"/>
              <a:t>makat-unan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</a:t>
            </a:r>
            <a:r>
              <a:rPr lang="en-PH" sz="2000" b="1" dirty="0" err="1"/>
              <a:t>unsaon</a:t>
            </a:r>
            <a:r>
              <a:rPr lang="en-PH" sz="2000" b="1" dirty="0"/>
              <a:t> </a:t>
            </a:r>
            <a:r>
              <a:rPr lang="en-PH" sz="2000" b="1" dirty="0" err="1"/>
              <a:t>pagsalig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</a:t>
            </a:r>
            <a:r>
              <a:rPr lang="en-PH" sz="2000" b="1" dirty="0" err="1"/>
              <a:t>pagpuyo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mapainubsanon</a:t>
            </a:r>
            <a:r>
              <a:rPr lang="en-PH" sz="2000" b="1" dirty="0"/>
              <a:t> ug </a:t>
            </a:r>
            <a:r>
              <a:rPr lang="en-PH" sz="2000" b="1" dirty="0" err="1"/>
              <a:t>maisugon</a:t>
            </a:r>
            <a:r>
              <a:rPr lang="en-PH" sz="2000" b="1" dirty="0"/>
              <a:t>, ug </a:t>
            </a:r>
            <a:r>
              <a:rPr lang="en-PH" sz="2000" b="1" dirty="0" err="1"/>
              <a:t>pagpamatuod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kamatuoran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lisod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003134" y="4460647"/>
            <a:ext cx="61408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unsaon</a:t>
            </a:r>
            <a:r>
              <a:rPr lang="en-PH" sz="2000" b="1" dirty="0"/>
              <a:t> man </a:t>
            </a:r>
            <a:r>
              <a:rPr lang="en-PH" sz="2000" b="1" dirty="0" err="1"/>
              <a:t>nato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mausab?Ang</a:t>
            </a:r>
            <a:r>
              <a:rPr lang="en-PH" sz="2000" b="1" dirty="0"/>
              <a:t> Biblia nag-</a:t>
            </a:r>
            <a:r>
              <a:rPr lang="en-PH" sz="2000" b="1" dirty="0" err="1"/>
              <a:t>ingon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mahimo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Balaang</a:t>
            </a:r>
            <a:r>
              <a:rPr lang="en-PH" sz="2000" b="1" dirty="0"/>
              <a:t> Espiritu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sulod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.(2 </a:t>
            </a:r>
            <a:r>
              <a:rPr lang="en-PH" sz="2000" b="1" dirty="0" err="1"/>
              <a:t>Corinto</a:t>
            </a:r>
            <a:r>
              <a:rPr lang="en-PH" sz="2000" b="1" dirty="0"/>
              <a:t> 3:18)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buhat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aktibo</a:t>
            </a:r>
            <a:r>
              <a:rPr lang="en-PH" sz="2000" b="1" dirty="0"/>
              <a:t> —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pili-on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mausab</a:t>
            </a:r>
            <a:r>
              <a:rPr lang="en-PH" sz="2000" b="1" dirty="0"/>
              <a:t>, ug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Caleb, </a:t>
            </a:r>
            <a:r>
              <a:rPr lang="en-PH" sz="2000" b="1" dirty="0" err="1"/>
              <a:t>magtrabaho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pagtuo.Kita</a:t>
            </a:r>
            <a:r>
              <a:rPr lang="en-PH" sz="2000" b="1" dirty="0"/>
              <a:t> </a:t>
            </a:r>
            <a:r>
              <a:rPr lang="en-PH" sz="2000" b="1" dirty="0" err="1"/>
              <a:t>gitawag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mahimong</a:t>
            </a:r>
            <a:r>
              <a:rPr lang="en-PH" sz="2000" b="1" dirty="0"/>
              <a:t> </a:t>
            </a:r>
            <a:r>
              <a:rPr lang="en-PH" sz="2000" b="1" dirty="0" err="1"/>
              <a:t>buhing</a:t>
            </a:r>
            <a:r>
              <a:rPr lang="en-PH" sz="2000" b="1" dirty="0"/>
              <a:t> </a:t>
            </a:r>
            <a:r>
              <a:rPr lang="en-PH" sz="2000" b="1" dirty="0" err="1"/>
              <a:t>halad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Dios.(Roma 12:1–2)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8" y="2413337"/>
            <a:ext cx="93647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Bibliya</a:t>
            </a:r>
            <a:r>
              <a:rPr lang="en-PH" sz="2000" b="1" dirty="0"/>
              <a:t> nag-</a:t>
            </a:r>
            <a:r>
              <a:rPr lang="en-PH" sz="2000" b="1" dirty="0" err="1"/>
              <a:t>awhag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tan-</a:t>
            </a:r>
            <a:r>
              <a:rPr lang="en-PH" sz="2000" b="1" dirty="0" err="1"/>
              <a:t>awon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ehemplo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dagkong</a:t>
            </a:r>
            <a:r>
              <a:rPr lang="en-PH" sz="2000" b="1" dirty="0"/>
              <a:t> </a:t>
            </a:r>
            <a:r>
              <a:rPr lang="en-PH" sz="2000" b="1" dirty="0" err="1"/>
              <a:t>bayani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, ug </a:t>
            </a:r>
            <a:r>
              <a:rPr lang="en-PH" sz="2000" b="1" dirty="0" err="1"/>
              <a:t>labaw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tanan</a:t>
            </a:r>
            <a:r>
              <a:rPr lang="en-PH" sz="2000" b="1" dirty="0"/>
              <a:t>, </a:t>
            </a:r>
            <a:r>
              <a:rPr lang="en-PH" sz="2000" b="1" dirty="0" err="1"/>
              <a:t>si</a:t>
            </a:r>
            <a:r>
              <a:rPr lang="en-PH" sz="2000" b="1" dirty="0"/>
              <a:t> Jesus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labing</a:t>
            </a:r>
            <a:r>
              <a:rPr lang="en-PH" sz="2000" b="1" dirty="0"/>
              <a:t>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ehemplo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 (Heb. 12:1–2).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541930" y="505122"/>
            <a:ext cx="1071282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200" b="1" dirty="0" err="1">
                <a:latin typeface="Constantia" panose="02030602050306030303" pitchFamily="18" charset="0"/>
              </a:rPr>
              <a:t>Karong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panahona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gikinahanglan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nato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tawo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tinuoray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matinud</a:t>
            </a:r>
            <a:r>
              <a:rPr lang="en-PH" sz="2200" b="1" dirty="0">
                <a:latin typeface="Constantia" panose="02030602050306030303" pitchFamily="18" charset="0"/>
              </a:rPr>
              <a:t>-anon,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tawo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mosunod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Ginoo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tibuok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kasingkasing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magpakahilom</a:t>
            </a:r>
            <a:r>
              <a:rPr lang="en-PH" sz="2200" b="1" dirty="0">
                <a:latin typeface="Constantia" panose="02030602050306030303" pitchFamily="18" charset="0"/>
              </a:rPr>
              <a:t> kung </a:t>
            </a:r>
            <a:r>
              <a:rPr lang="en-PH" sz="2200" b="1" dirty="0" err="1">
                <a:latin typeface="Constantia" panose="02030602050306030303" pitchFamily="18" charset="0"/>
              </a:rPr>
              <a:t>kinahanglan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mosulti</a:t>
            </a:r>
            <a:r>
              <a:rPr lang="en-PH" sz="2200" b="1" dirty="0">
                <a:latin typeface="Constantia" panose="02030602050306030303" pitchFamily="18" charset="0"/>
              </a:rPr>
              <a:t>;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tawo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lig</a:t>
            </a:r>
            <a:r>
              <a:rPr lang="en-PH" sz="2200" b="1" dirty="0">
                <a:latin typeface="Constantia" panose="02030602050306030303" pitchFamily="18" charset="0"/>
              </a:rPr>
              <a:t>-on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prinsipyo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puthaw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gusto </a:t>
            </a:r>
            <a:r>
              <a:rPr lang="en-PH" sz="2200" b="1" dirty="0" err="1">
                <a:latin typeface="Constantia" panose="02030602050306030303" pitchFamily="18" charset="0"/>
              </a:rPr>
              <a:t>magpahimulos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dungog</a:t>
            </a:r>
            <a:r>
              <a:rPr lang="en-PH" sz="2200" b="1" dirty="0">
                <a:latin typeface="Constantia" panose="02030602050306030303" pitchFamily="18" charset="0"/>
              </a:rPr>
              <a:t> o </a:t>
            </a:r>
            <a:r>
              <a:rPr lang="en-PH" sz="2200" b="1" dirty="0" err="1">
                <a:latin typeface="Constantia" panose="02030602050306030303" pitchFamily="18" charset="0"/>
              </a:rPr>
              <a:t>magpakitang-tao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apan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naglakaw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uban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mapainubsanon.Mga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tawo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mapasensyoso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buotan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matinabangon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magmatinahuron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nasayud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tinuod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kahulugan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pag-ampo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mao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paglihok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pinaagi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pagtuo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pagpakita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buhat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magahatag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himaya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ug </a:t>
            </a:r>
            <a:r>
              <a:rPr lang="en-PH" sz="2200" b="1" dirty="0" err="1">
                <a:latin typeface="Constantia" panose="02030602050306030303" pitchFamily="18" charset="0"/>
              </a:rPr>
              <a:t>kaayohan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katawhan.Ang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pagsunod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kang</a:t>
            </a:r>
            <a:r>
              <a:rPr lang="en-PH" sz="2200" b="1" dirty="0">
                <a:latin typeface="Constantia" panose="02030602050306030303" pitchFamily="18" charset="0"/>
              </a:rPr>
              <a:t> Jesus </a:t>
            </a:r>
            <a:r>
              <a:rPr lang="en-PH" sz="2200" b="1" dirty="0" err="1">
                <a:latin typeface="Constantia" panose="02030602050306030303" pitchFamily="18" charset="0"/>
              </a:rPr>
              <a:t>nagkinahanglan</a:t>
            </a:r>
            <a:r>
              <a:rPr lang="en-PH" sz="2200" b="1" dirty="0">
                <a:latin typeface="Constantia" panose="02030602050306030303" pitchFamily="18" charset="0"/>
              </a:rPr>
              <a:t> ug bug-</a:t>
            </a:r>
            <a:r>
              <a:rPr lang="en-PH" sz="2200" b="1" dirty="0" err="1">
                <a:latin typeface="Constantia" panose="02030602050306030303" pitchFamily="18" charset="0"/>
              </a:rPr>
              <a:t>os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pagbalhin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kasingkasing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pagsugod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kini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kinahanglan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usbon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matag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adlaw.Si</a:t>
            </a:r>
            <a:r>
              <a:rPr lang="en-PH" sz="2200" b="1" dirty="0">
                <a:latin typeface="Constantia" panose="02030602050306030303" pitchFamily="18" charset="0"/>
              </a:rPr>
              <a:t> Caleb, </a:t>
            </a:r>
            <a:r>
              <a:rPr lang="en-PH" sz="2200" b="1" dirty="0" err="1">
                <a:latin typeface="Constantia" panose="02030602050306030303" pitchFamily="18" charset="0"/>
              </a:rPr>
              <a:t>pinaagi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pagtuo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Dios, </a:t>
            </a:r>
            <a:r>
              <a:rPr lang="en-PH" sz="2200" b="1" dirty="0" err="1">
                <a:latin typeface="Constantia" panose="02030602050306030303" pitchFamily="18" charset="0"/>
              </a:rPr>
              <a:t>nakabaton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kadasig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kaisog</a:t>
            </a:r>
            <a:r>
              <a:rPr lang="en-PH" sz="2200" b="1" dirty="0">
                <a:latin typeface="Constantia" panose="02030602050306030303" pitchFamily="18" charset="0"/>
              </a:rPr>
              <a:t>. </a:t>
            </a:r>
            <a:r>
              <a:rPr lang="en-PH" sz="2200" b="1" dirty="0" err="1">
                <a:latin typeface="Constantia" panose="02030602050306030303" pitchFamily="18" charset="0"/>
              </a:rPr>
              <a:t>Kini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pagtuo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maoy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nagpanalipod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gikan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kahadlok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tawo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nakahimo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mitindog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maisugon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walay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pagduha-duha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pagpanalipod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kamatuoran.Pinaagi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pagsalig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**</a:t>
            </a:r>
            <a:r>
              <a:rPr lang="en-PH" sz="2200" b="1" dirty="0" err="1">
                <a:latin typeface="Constantia" panose="02030602050306030303" pitchFamily="18" charset="0"/>
              </a:rPr>
              <a:t>maingon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gahum</a:t>
            </a:r>
            <a:r>
              <a:rPr lang="en-PH" sz="2200" b="1" dirty="0">
                <a:latin typeface="Constantia" panose="02030602050306030303" pitchFamily="18" charset="0"/>
              </a:rPr>
              <a:t>—ang </a:t>
            </a:r>
            <a:r>
              <a:rPr lang="en-PH" sz="2200" b="1" dirty="0" err="1">
                <a:latin typeface="Constantia" panose="02030602050306030303" pitchFamily="18" charset="0"/>
              </a:rPr>
              <a:t>gamhanan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Heneral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kasundalohan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langit</a:t>
            </a:r>
            <a:r>
              <a:rPr lang="en-PH" sz="2200" b="1" dirty="0">
                <a:latin typeface="Constantia" panose="02030602050306030303" pitchFamily="18" charset="0"/>
              </a:rPr>
              <a:t>—**ang </a:t>
            </a:r>
            <a:r>
              <a:rPr lang="en-PH" sz="2200" b="1" dirty="0" err="1">
                <a:latin typeface="Constantia" panose="02030602050306030303" pitchFamily="18" charset="0"/>
              </a:rPr>
              <a:t>matag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tinuod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sundalo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krus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makadawat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usab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kusog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kaisog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aron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mapildi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babag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daw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madaog</a:t>
            </a:r>
            <a:r>
              <a:rPr lang="en-PH" sz="2200" b="1" dirty="0">
                <a:latin typeface="Constantia" panose="02030602050306030303" pitchFamily="18" charset="0"/>
              </a:rPr>
              <a:t>.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568618" y="6519446"/>
            <a:ext cx="4623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Sons and Daughters of God </a:t>
            </a:r>
            <a:r>
              <a:rPr lang="en" sz="1600" b="1" dirty="0"/>
              <a:t>, July 19)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8" y="175893"/>
            <a:ext cx="4014047" cy="67095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Hinumdumi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inyong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mga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pangulo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kadtong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nagtudlo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kaninyo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pulong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Dios.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Pamalandonga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bunga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ilang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kinabuhi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ug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sundoga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ilang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pagtuo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s-ES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s-ES" sz="2800" b="1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Hebreohanon</a:t>
            </a:r>
            <a:r>
              <a:rPr lang="es-ES" sz="2800" b="1" dirty="0">
                <a:ln w="12700" cmpd="sng">
                  <a:noFill/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 13:7)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44927" y="3988825"/>
            <a:ext cx="4437548" cy="29392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rgbClr val="436EBB"/>
                </a:solidFill>
              </a:rPr>
              <a:t>Ang </a:t>
            </a:r>
            <a:r>
              <a:rPr lang="en-PH" sz="2000" b="1" dirty="0" err="1">
                <a:solidFill>
                  <a:srgbClr val="436EBB"/>
                </a:solidFill>
              </a:rPr>
              <a:t>Pagtuo</a:t>
            </a:r>
            <a:r>
              <a:rPr lang="en-PH" sz="2000" b="1" dirty="0">
                <a:solidFill>
                  <a:srgbClr val="436EBB"/>
                </a:solidFill>
              </a:rPr>
              <a:t> </a:t>
            </a:r>
            <a:r>
              <a:rPr lang="en-PH" sz="2000" b="1" dirty="0" err="1">
                <a:solidFill>
                  <a:srgbClr val="436EBB"/>
                </a:solidFill>
              </a:rPr>
              <a:t>ni</a:t>
            </a:r>
            <a:r>
              <a:rPr lang="en-PH" sz="2000" b="1" dirty="0">
                <a:solidFill>
                  <a:srgbClr val="436EBB"/>
                </a:solidFill>
              </a:rPr>
              <a:t> Caleb</a:t>
            </a:r>
            <a:r>
              <a:rPr lang="en" sz="2000" b="1" dirty="0">
                <a:solidFill>
                  <a:srgbClr val="436E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it-IT" sz="2000" b="1" dirty="0"/>
              <a:t>Pagpahimo sa dili mahimo nga mahimong posible.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Pagtuo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gibuhat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aksyon</a:t>
            </a:r>
            <a:r>
              <a:rPr lang="en-PH" sz="2000" b="1" dirty="0"/>
              <a:t>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it-IT" sz="2000" b="1" dirty="0"/>
              <a:t>Pagpasa sa sulo sa pagtuo.</a:t>
            </a:r>
            <a:endParaRPr lang="en" sz="2000" b="1" dirty="0"/>
          </a:p>
          <a:p>
            <a:pPr>
              <a:spcBef>
                <a:spcPts val="600"/>
              </a:spcBef>
            </a:pPr>
            <a:r>
              <a:rPr lang="en-PH" sz="2000" b="1" dirty="0">
                <a:solidFill>
                  <a:srgbClr val="349479"/>
                </a:solidFill>
              </a:rPr>
              <a:t>Ang </a:t>
            </a:r>
            <a:r>
              <a:rPr lang="en-PH" sz="2000" b="1" dirty="0" err="1">
                <a:solidFill>
                  <a:srgbClr val="349479"/>
                </a:solidFill>
              </a:rPr>
              <a:t>Pagtuo</a:t>
            </a:r>
            <a:r>
              <a:rPr lang="en-PH" sz="2000" b="1" dirty="0">
                <a:solidFill>
                  <a:srgbClr val="349479"/>
                </a:solidFill>
              </a:rPr>
              <a:t> </a:t>
            </a:r>
            <a:r>
              <a:rPr lang="en-PH" sz="2000" b="1" dirty="0" err="1">
                <a:solidFill>
                  <a:srgbClr val="349479"/>
                </a:solidFill>
              </a:rPr>
              <a:t>ni</a:t>
            </a:r>
            <a:r>
              <a:rPr lang="en-PH" sz="2000" b="1" dirty="0">
                <a:solidFill>
                  <a:srgbClr val="349479"/>
                </a:solidFill>
              </a:rPr>
              <a:t> Josue</a:t>
            </a:r>
            <a:r>
              <a:rPr lang="en" sz="2000" b="1" dirty="0">
                <a:solidFill>
                  <a:srgbClr val="349479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rgbClr val="CC5149"/>
                </a:solidFill>
              </a:rPr>
              <a:t>Pagkat</a:t>
            </a:r>
            <a:r>
              <a:rPr lang="en-PH" sz="2000" b="1" dirty="0">
                <a:solidFill>
                  <a:srgbClr val="CC5149"/>
                </a:solidFill>
              </a:rPr>
              <a:t>-on </a:t>
            </a:r>
            <a:r>
              <a:rPr lang="en-PH" sz="2000" b="1" dirty="0" err="1">
                <a:solidFill>
                  <a:srgbClr val="CC5149"/>
                </a:solidFill>
              </a:rPr>
              <a:t>unsaon</a:t>
            </a:r>
            <a:r>
              <a:rPr lang="en-PH" sz="2000" b="1" dirty="0">
                <a:solidFill>
                  <a:srgbClr val="CC5149"/>
                </a:solidFill>
              </a:rPr>
              <a:t> </a:t>
            </a:r>
            <a:r>
              <a:rPr lang="en-PH" sz="2000" b="1" dirty="0" err="1">
                <a:solidFill>
                  <a:srgbClr val="CC5149"/>
                </a:solidFill>
              </a:rPr>
              <a:t>pag-angkon</a:t>
            </a:r>
            <a:r>
              <a:rPr lang="en-PH" sz="2000" b="1" dirty="0">
                <a:solidFill>
                  <a:srgbClr val="CC5149"/>
                </a:solidFill>
              </a:rPr>
              <a:t> </a:t>
            </a:r>
            <a:r>
              <a:rPr lang="en-PH" sz="2000" b="1" dirty="0" err="1">
                <a:solidFill>
                  <a:srgbClr val="CC5149"/>
                </a:solidFill>
              </a:rPr>
              <a:t>sa</a:t>
            </a:r>
            <a:r>
              <a:rPr lang="en-PH" sz="2000" b="1" dirty="0">
                <a:solidFill>
                  <a:srgbClr val="CC5149"/>
                </a:solidFill>
              </a:rPr>
              <a:t> </a:t>
            </a:r>
            <a:r>
              <a:rPr lang="en-PH" sz="2000" b="1" dirty="0" err="1">
                <a:solidFill>
                  <a:srgbClr val="CC5149"/>
                </a:solidFill>
              </a:rPr>
              <a:t>tinuod</a:t>
            </a:r>
            <a:r>
              <a:rPr lang="en-PH" sz="2000" b="1" dirty="0">
                <a:solidFill>
                  <a:srgbClr val="CC5149"/>
                </a:solidFill>
              </a:rPr>
              <a:t> </a:t>
            </a:r>
            <a:r>
              <a:rPr lang="en-PH" sz="2000" b="1" dirty="0" err="1">
                <a:solidFill>
                  <a:srgbClr val="CC5149"/>
                </a:solidFill>
              </a:rPr>
              <a:t>nga</a:t>
            </a:r>
            <a:r>
              <a:rPr lang="en-PH" sz="2000" b="1" dirty="0">
                <a:solidFill>
                  <a:srgbClr val="CC5149"/>
                </a:solidFill>
              </a:rPr>
              <a:t> </a:t>
            </a:r>
            <a:r>
              <a:rPr lang="en-PH" sz="2000" b="1" dirty="0" err="1">
                <a:solidFill>
                  <a:srgbClr val="CC5149"/>
                </a:solidFill>
              </a:rPr>
              <a:t>pagtuo</a:t>
            </a:r>
            <a:r>
              <a:rPr lang="en-PH" sz="2000" b="1" dirty="0">
                <a:solidFill>
                  <a:srgbClr val="CC5149"/>
                </a:solidFill>
              </a:rPr>
              <a:t>.</a:t>
            </a:r>
            <a:endParaRPr lang="en" sz="2000" b="1" dirty="0">
              <a:solidFill>
                <a:srgbClr val="CC514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Kaila </a:t>
            </a:r>
            <a:r>
              <a:rPr lang="en-PH" sz="2000" b="1" dirty="0" err="1"/>
              <a:t>ba</a:t>
            </a:r>
            <a:r>
              <a:rPr lang="en-PH" sz="2000" b="1" dirty="0"/>
              <a:t> </a:t>
            </a:r>
            <a:r>
              <a:rPr lang="en-PH" sz="2000" b="1" dirty="0" err="1"/>
              <a:t>kamo</a:t>
            </a:r>
            <a:r>
              <a:rPr lang="en-PH" sz="2000" b="1" dirty="0"/>
              <a:t> </a:t>
            </a:r>
            <a:r>
              <a:rPr lang="en-PH" sz="2000" b="1" dirty="0" err="1"/>
              <a:t>niining</a:t>
            </a:r>
            <a:r>
              <a:rPr lang="en-PH" sz="2000" b="1" dirty="0"/>
              <a:t> </a:t>
            </a:r>
            <a:r>
              <a:rPr lang="en-PH" sz="2000" b="1" dirty="0" err="1"/>
              <a:t>napulo</a:t>
            </a:r>
            <a:r>
              <a:rPr lang="en-PH" sz="2000" b="1" dirty="0"/>
              <a:t> ka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: </a:t>
            </a:r>
            <a:r>
              <a:rPr lang="en-PH" sz="2000" b="1" dirty="0" err="1"/>
              <a:t>Shammua</a:t>
            </a:r>
            <a:r>
              <a:rPr lang="en-PH" sz="2000" b="1" dirty="0"/>
              <a:t>, </a:t>
            </a:r>
            <a:r>
              <a:rPr lang="en-PH" sz="2000" b="1" dirty="0" err="1"/>
              <a:t>Shaphat</a:t>
            </a:r>
            <a:r>
              <a:rPr lang="en-PH" sz="2000" b="1" dirty="0"/>
              <a:t>, </a:t>
            </a:r>
            <a:r>
              <a:rPr lang="en-PH" sz="2000" b="1" dirty="0" err="1"/>
              <a:t>Igal</a:t>
            </a:r>
            <a:r>
              <a:rPr lang="en-PH" sz="2000" b="1" dirty="0"/>
              <a:t>, </a:t>
            </a:r>
            <a:r>
              <a:rPr lang="en-PH" sz="2000" b="1" dirty="0" err="1"/>
              <a:t>Palti</a:t>
            </a:r>
            <a:r>
              <a:rPr lang="en-PH" sz="2000" b="1" dirty="0"/>
              <a:t>, Gaddiel, Gaddi, </a:t>
            </a:r>
            <a:r>
              <a:rPr lang="en-PH" sz="2000" b="1" dirty="0" err="1"/>
              <a:t>Ammiel</a:t>
            </a:r>
            <a:r>
              <a:rPr lang="en-PH" sz="2000" b="1" dirty="0"/>
              <a:t>, </a:t>
            </a:r>
            <a:r>
              <a:rPr lang="en-PH" sz="2000" b="1" dirty="0" err="1"/>
              <a:t>Sethur</a:t>
            </a:r>
            <a:r>
              <a:rPr lang="en-PH" sz="2000" b="1" dirty="0"/>
              <a:t>, </a:t>
            </a:r>
            <a:r>
              <a:rPr lang="en-PH" sz="2000" b="1" dirty="0" err="1"/>
              <a:t>Nahbi</a:t>
            </a:r>
            <a:r>
              <a:rPr lang="en-PH" sz="2000" b="1" dirty="0"/>
              <a:t>, ug </a:t>
            </a:r>
            <a:r>
              <a:rPr lang="en-PH" sz="2000" b="1" dirty="0" err="1"/>
              <a:t>Geuel</a:t>
            </a:r>
            <a:r>
              <a:rPr lang="en-PH" sz="2000" b="1" dirty="0"/>
              <a:t>?</a:t>
            </a:r>
            <a:endParaRPr lang="en" sz="2000" b="1" dirty="0"/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445579"/>
            <a:ext cx="6477000" cy="3238501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52095" y="5904210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52095" y="4101514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52095" y="6333146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565538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97" y="5119399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8" y="2663830"/>
            <a:ext cx="7630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Unsaon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</a:t>
            </a:r>
            <a:r>
              <a:rPr lang="en-PH" sz="2000" b="1" dirty="0" err="1"/>
              <a:t>pagsunod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 ug </a:t>
            </a:r>
            <a:r>
              <a:rPr lang="en-PH" sz="2000" b="1" dirty="0" err="1"/>
              <a:t>pagsalig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Dios </a:t>
            </a:r>
            <a:r>
              <a:rPr lang="en-PH" sz="2000" b="1" dirty="0" err="1"/>
              <a:t>makahimo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imposible</a:t>
            </a:r>
            <a:r>
              <a:rPr lang="en-PH" sz="2000" b="1" dirty="0"/>
              <a:t> —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gibuhat</a:t>
            </a:r>
            <a:r>
              <a:rPr lang="en-PH" sz="2000" b="1" dirty="0"/>
              <a:t> </a:t>
            </a:r>
            <a:r>
              <a:rPr lang="en-PH" sz="2000" b="1" dirty="0" err="1"/>
              <a:t>nila</a:t>
            </a:r>
            <a:r>
              <a:rPr lang="en-PH" sz="2000" b="1" dirty="0"/>
              <a:t>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8" y="1712218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tingali</a:t>
            </a:r>
            <a:r>
              <a:rPr lang="en-PH" sz="2000" b="1" dirty="0"/>
              <a:t> mas </a:t>
            </a:r>
            <a:r>
              <a:rPr lang="en-PH" sz="2000" b="1" dirty="0" err="1"/>
              <a:t>pamilyar</a:t>
            </a:r>
            <a:r>
              <a:rPr lang="en-PH" sz="2000" b="1" dirty="0"/>
              <a:t> </a:t>
            </a:r>
            <a:r>
              <a:rPr lang="en-PH" sz="2000" b="1" dirty="0" err="1"/>
              <a:t>kamo</a:t>
            </a:r>
            <a:r>
              <a:rPr lang="en-PH" sz="2000" b="1" dirty="0"/>
              <a:t> </a:t>
            </a:r>
            <a:r>
              <a:rPr lang="en-PH" sz="2000" b="1" dirty="0" err="1"/>
              <a:t>niining</a:t>
            </a:r>
            <a:r>
              <a:rPr lang="en-PH" sz="2000" b="1" dirty="0"/>
              <a:t> </a:t>
            </a:r>
            <a:r>
              <a:rPr lang="en-PH" sz="2000" b="1" dirty="0" err="1"/>
              <a:t>duha</a:t>
            </a:r>
            <a:r>
              <a:rPr lang="en-PH" sz="2000" b="1" dirty="0"/>
              <a:t> ka </a:t>
            </a:r>
            <a:r>
              <a:rPr lang="en-PH" sz="2000" b="1" dirty="0" err="1"/>
              <a:t>tawo</a:t>
            </a:r>
            <a:r>
              <a:rPr lang="en-PH" sz="2000" b="1" dirty="0"/>
              <a:t>: Josue ug </a:t>
            </a:r>
            <a:r>
              <a:rPr lang="en-PH" sz="2000" b="1" dirty="0" err="1"/>
              <a:t>Caleb.Sila</a:t>
            </a:r>
            <a:r>
              <a:rPr lang="en-PH" sz="2000" b="1" dirty="0"/>
              <a:t> </a:t>
            </a:r>
            <a:r>
              <a:rPr lang="en-PH" sz="2000" b="1" dirty="0" err="1"/>
              <a:t>mitindog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lig</a:t>
            </a:r>
            <a:r>
              <a:rPr lang="en-PH" sz="2000" b="1" dirty="0"/>
              <a:t>-on, </a:t>
            </a:r>
            <a:r>
              <a:rPr lang="en-PH" sz="2000" b="1" dirty="0" err="1"/>
              <a:t>mituo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saad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ug </a:t>
            </a:r>
            <a:r>
              <a:rPr lang="en-PH" sz="2000" b="1" dirty="0" err="1"/>
              <a:t>nakakita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pagtuman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.(</a:t>
            </a:r>
            <a:r>
              <a:rPr lang="en-PH" sz="2000" b="1" dirty="0" err="1"/>
              <a:t>Numeros</a:t>
            </a:r>
            <a:r>
              <a:rPr lang="en-PH" sz="2000" b="1" dirty="0"/>
              <a:t> 14:38)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760606"/>
            <a:ext cx="7639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ilang</a:t>
            </a:r>
            <a:r>
              <a:rPr lang="en-PH" sz="2000" b="1" dirty="0"/>
              <a:t> “</a:t>
            </a:r>
            <a:r>
              <a:rPr lang="en-PH" sz="2000" b="1" dirty="0" err="1"/>
              <a:t>kabantog</a:t>
            </a:r>
            <a:r>
              <a:rPr lang="en-PH" sz="2000" b="1" dirty="0"/>
              <a:t>”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kawalay</a:t>
            </a:r>
            <a:r>
              <a:rPr lang="en-PH" sz="2000" b="1" dirty="0"/>
              <a:t> </a:t>
            </a:r>
            <a:r>
              <a:rPr lang="en-PH" sz="2000" b="1" dirty="0" err="1"/>
              <a:t>pagsalig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gahum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ug </a:t>
            </a: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nangamatay</a:t>
            </a:r>
            <a:r>
              <a:rPr lang="en-PH" sz="2000" b="1" dirty="0"/>
              <a:t>,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tibuok</a:t>
            </a:r>
            <a:r>
              <a:rPr lang="en-PH" sz="2000" b="1" dirty="0"/>
              <a:t> </a:t>
            </a:r>
            <a:r>
              <a:rPr lang="en-PH" sz="2000" b="1" dirty="0" err="1"/>
              <a:t>henerasyon</a:t>
            </a:r>
            <a:r>
              <a:rPr lang="en-PH" sz="2000" b="1" dirty="0"/>
              <a:t>.(</a:t>
            </a:r>
            <a:r>
              <a:rPr lang="en-PH" sz="2000" b="1" dirty="0" err="1"/>
              <a:t>Numeros</a:t>
            </a:r>
            <a:r>
              <a:rPr lang="en-PH" sz="2000" b="1" dirty="0"/>
              <a:t> 14:36–37)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48250" y="3272135"/>
            <a:ext cx="7143750" cy="830997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>
                <a:ln/>
                <a:solidFill>
                  <a:srgbClr val="916941"/>
                </a:solidFill>
              </a:rPr>
              <a:t>ANG PAGTOO NI CALEB</a:t>
            </a:r>
            <a:endParaRPr lang="en" sz="4800" b="1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PAGPAHIMO SA DILI MAHIMO NGA MAHIMONG POSIBLE</a:t>
            </a:r>
            <a:endParaRPr lang="e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1B5AE5"/>
                </a:glow>
                <a:outerShdw blurRad="38100" dist="3810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pa, ang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igsoon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kanako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nagpakaluya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kasingkasing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katawhan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apan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nagtuman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gayud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Dios.”— Josue 14:8 (NKJV)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DD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0" y="1302633"/>
            <a:ext cx="55659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ngalan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“Caleb” </a:t>
            </a:r>
            <a:r>
              <a:rPr lang="en-PH" b="1" dirty="0" err="1"/>
              <a:t>nagpasabot</a:t>
            </a:r>
            <a:r>
              <a:rPr lang="en-PH" b="1" dirty="0"/>
              <a:t> ug “</a:t>
            </a:r>
            <a:r>
              <a:rPr lang="en-PH" b="1" dirty="0" err="1"/>
              <a:t>iro</a:t>
            </a:r>
            <a:r>
              <a:rPr lang="en-PH" b="1" dirty="0"/>
              <a:t>.”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sumala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,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dawata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ngalan</a:t>
            </a:r>
            <a:r>
              <a:rPr lang="en-PH" b="1" dirty="0"/>
              <a:t> </a:t>
            </a:r>
            <a:r>
              <a:rPr lang="en-PH" b="1" dirty="0" err="1"/>
              <a:t>isip</a:t>
            </a:r>
            <a:r>
              <a:rPr lang="en-PH" b="1" dirty="0"/>
              <a:t> </a:t>
            </a:r>
            <a:r>
              <a:rPr lang="en-PH" b="1" dirty="0" err="1"/>
              <a:t>pagpasipala</a:t>
            </a:r>
            <a:r>
              <a:rPr lang="en-PH" b="1" dirty="0"/>
              <a:t>, </a:t>
            </a:r>
            <a:r>
              <a:rPr lang="en-PH" b="1" dirty="0" err="1"/>
              <a:t>kondili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simbolo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matinud-anong</a:t>
            </a:r>
            <a:r>
              <a:rPr lang="en-PH" b="1" dirty="0"/>
              <a:t> </a:t>
            </a:r>
            <a:r>
              <a:rPr lang="en-PH" b="1" dirty="0" err="1"/>
              <a:t>pagkamatinumanon</a:t>
            </a:r>
            <a:r>
              <a:rPr lang="en-PH" b="1" dirty="0"/>
              <a:t> ug </a:t>
            </a:r>
            <a:r>
              <a:rPr lang="en-PH" b="1" dirty="0" err="1"/>
              <a:t>pagkamaunongon.Siya</a:t>
            </a:r>
            <a:r>
              <a:rPr lang="en-PH" b="1" dirty="0"/>
              <a:t> </a:t>
            </a:r>
            <a:r>
              <a:rPr lang="en-PH" b="1" dirty="0" err="1"/>
              <a:t>nagpabilin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matinumanon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nangaluya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5979" y="1466291"/>
            <a:ext cx="6448426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" y="5913577"/>
            <a:ext cx="5565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ehemplo</a:t>
            </a:r>
            <a:r>
              <a:rPr lang="en-PH" b="1" dirty="0"/>
              <a:t> </a:t>
            </a:r>
            <a:r>
              <a:rPr lang="en-PH" b="1" dirty="0" err="1"/>
              <a:t>nagdasig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magpabilin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lig</a:t>
            </a:r>
            <a:r>
              <a:rPr lang="en-PH" b="1" dirty="0"/>
              <a:t>-on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pagtuo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makapahimo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mahimo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mahimong</a:t>
            </a:r>
            <a:r>
              <a:rPr lang="en-PH" b="1" dirty="0"/>
              <a:t> </a:t>
            </a:r>
            <a:r>
              <a:rPr lang="en-PH" b="1" dirty="0" err="1"/>
              <a:t>posible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0" y="4745928"/>
            <a:ext cx="55659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Kauban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Josue (</a:t>
            </a:r>
            <a:r>
              <a:rPr lang="en-PH" b="1" dirty="0" err="1"/>
              <a:t>nga</a:t>
            </a:r>
            <a:r>
              <a:rPr lang="en-PH" b="1" dirty="0"/>
              <a:t> mas </a:t>
            </a:r>
            <a:r>
              <a:rPr lang="en-PH" b="1" dirty="0" err="1"/>
              <a:t>batan</a:t>
            </a:r>
            <a:r>
              <a:rPr lang="en-PH" b="1" dirty="0"/>
              <a:t>-on </a:t>
            </a:r>
            <a:r>
              <a:rPr lang="en-PH" b="1" dirty="0" err="1"/>
              <a:t>kaysa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), </a:t>
            </a:r>
            <a:r>
              <a:rPr lang="en-PH" b="1" dirty="0" err="1"/>
              <a:t>mitindog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lig</a:t>
            </a:r>
            <a:r>
              <a:rPr lang="en-PH" b="1" dirty="0"/>
              <a:t>-on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pagtuo</a:t>
            </a:r>
            <a:r>
              <a:rPr lang="en-PH" b="1" dirty="0"/>
              <a:t>, </a:t>
            </a:r>
            <a:r>
              <a:rPr lang="en-PH" b="1" dirty="0" err="1"/>
              <a:t>bisan</a:t>
            </a:r>
            <a:r>
              <a:rPr lang="en-PH" b="1" dirty="0"/>
              <a:t> pa </a:t>
            </a:r>
            <a:r>
              <a:rPr lang="en-PH" b="1" dirty="0" err="1"/>
              <a:t>nga</a:t>
            </a:r>
            <a:r>
              <a:rPr lang="en-PH" b="1" dirty="0"/>
              <a:t> gusto </a:t>
            </a:r>
            <a:r>
              <a:rPr lang="en-PH" b="1" dirty="0" err="1"/>
              <a:t>siyang</a:t>
            </a:r>
            <a:r>
              <a:rPr lang="en-PH" b="1" dirty="0"/>
              <a:t> </a:t>
            </a:r>
            <a:r>
              <a:rPr lang="en-PH" b="1" dirty="0" err="1"/>
              <a:t>batuhon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.(</a:t>
            </a:r>
            <a:r>
              <a:rPr lang="en-PH" b="1" dirty="0" err="1"/>
              <a:t>Numeros</a:t>
            </a:r>
            <a:r>
              <a:rPr lang="en-PH" b="1" dirty="0"/>
              <a:t> 14:10)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-3" y="3301279"/>
            <a:ext cx="55659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Kung ang </a:t>
            </a:r>
            <a:r>
              <a:rPr lang="en-PH" b="1" dirty="0" err="1"/>
              <a:t>napulo</a:t>
            </a:r>
            <a:r>
              <a:rPr lang="en-PH" b="1" dirty="0"/>
              <a:t> ka </a:t>
            </a:r>
            <a:r>
              <a:rPr lang="en-PH" b="1" dirty="0" err="1"/>
              <a:t>tiktik</a:t>
            </a:r>
            <a:r>
              <a:rPr lang="en-PH" b="1" dirty="0"/>
              <a:t> </a:t>
            </a:r>
            <a:r>
              <a:rPr lang="en-PH" b="1" dirty="0" err="1"/>
              <a:t>nakakita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lungsod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imposible</a:t>
            </a:r>
            <a:r>
              <a:rPr lang="en-PH" b="1" dirty="0"/>
              <a:t> </a:t>
            </a:r>
            <a:r>
              <a:rPr lang="en-PH" b="1" dirty="0" err="1"/>
              <a:t>madaog</a:t>
            </a:r>
            <a:r>
              <a:rPr lang="en-PH" b="1" dirty="0"/>
              <a:t>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higante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mapildi</a:t>
            </a:r>
            <a:r>
              <a:rPr lang="en-PH" b="1" dirty="0"/>
              <a:t>, </a:t>
            </a:r>
            <a:r>
              <a:rPr lang="en-PH" b="1" dirty="0" err="1"/>
              <a:t>si</a:t>
            </a:r>
            <a:r>
              <a:rPr lang="en-PH" b="1" dirty="0"/>
              <a:t> Caleb </a:t>
            </a:r>
            <a:r>
              <a:rPr lang="en-PH" b="1" dirty="0" err="1"/>
              <a:t>nakakita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lungsod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madaog</a:t>
            </a:r>
            <a:r>
              <a:rPr lang="en-PH" b="1" dirty="0"/>
              <a:t>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higante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“</a:t>
            </a:r>
            <a:r>
              <a:rPr lang="en-PH" b="1" dirty="0" err="1"/>
              <a:t>mura’g</a:t>
            </a:r>
            <a:r>
              <a:rPr lang="en-PH" b="1" dirty="0"/>
              <a:t> pan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kan</a:t>
            </a:r>
            <a:r>
              <a:rPr lang="en-PH" b="1" dirty="0"/>
              <a:t>-on ra.”(</a:t>
            </a:r>
            <a:r>
              <a:rPr lang="en-PH" b="1" dirty="0" err="1"/>
              <a:t>Numeros</a:t>
            </a:r>
            <a:r>
              <a:rPr lang="en-PH" b="1" dirty="0"/>
              <a:t> 13:28–33; 14:6–9)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PAGTUO NGA GIPAKITA SA BUHAT</a:t>
            </a:r>
            <a:endParaRPr lang="en" sz="4800" b="1" spc="60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A2A6F8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Ihatag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kanako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karon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kining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kabukiran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gisaad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kaniadto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Nahibalo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didto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nagpuyo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Anakita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ug ang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ilang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lungsod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dako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gibakod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apan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tabang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mapapahawa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sumala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gisulti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.”— Josue 14:12 (NIV)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608315"/>
            <a:ext cx="5442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Sumala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Caleb </a:t>
            </a:r>
            <a:r>
              <a:rPr lang="en-PH" b="1" dirty="0" err="1"/>
              <a:t>mismo</a:t>
            </a:r>
            <a:r>
              <a:rPr lang="en-PH" b="1" dirty="0"/>
              <a:t>,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gipangutana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Moises,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mitubag</a:t>
            </a:r>
            <a:r>
              <a:rPr lang="en-PH" b="1" dirty="0"/>
              <a:t>:“</a:t>
            </a:r>
            <a:r>
              <a:rPr lang="en-PH" b="1" dirty="0" err="1"/>
              <a:t>Gibalikan</a:t>
            </a:r>
            <a:r>
              <a:rPr lang="en-PH" b="1" dirty="0"/>
              <a:t> ko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taho</a:t>
            </a:r>
            <a:r>
              <a:rPr lang="en-PH" b="1" dirty="0"/>
              <a:t> </a:t>
            </a:r>
            <a:r>
              <a:rPr lang="en-PH" b="1" dirty="0" err="1"/>
              <a:t>sumala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akong</a:t>
            </a:r>
            <a:r>
              <a:rPr lang="en-PH" b="1" dirty="0"/>
              <a:t> </a:t>
            </a:r>
            <a:r>
              <a:rPr lang="en-PH" b="1" dirty="0" err="1"/>
              <a:t>pagtuo</a:t>
            </a:r>
            <a:r>
              <a:rPr lang="en-PH" b="1" dirty="0"/>
              <a:t>,” (Josue 14:7 NIV)ug “</a:t>
            </a:r>
            <a:r>
              <a:rPr lang="en-PH" b="1" dirty="0" err="1"/>
              <a:t>gisunod</a:t>
            </a:r>
            <a:r>
              <a:rPr lang="en-PH" b="1" dirty="0"/>
              <a:t> ko ang </a:t>
            </a:r>
            <a:r>
              <a:rPr lang="en-PH" b="1" dirty="0" err="1"/>
              <a:t>Ginoo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akong</a:t>
            </a:r>
            <a:r>
              <a:rPr lang="en-PH" b="1" dirty="0"/>
              <a:t> Dios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tibuok</a:t>
            </a:r>
            <a:r>
              <a:rPr lang="en-PH" b="1" dirty="0"/>
              <a:t> </a:t>
            </a:r>
            <a:r>
              <a:rPr lang="en-PH" b="1" dirty="0" err="1"/>
              <a:t>kong</a:t>
            </a:r>
            <a:r>
              <a:rPr lang="en-PH" b="1" dirty="0"/>
              <a:t> </a:t>
            </a:r>
            <a:r>
              <a:rPr lang="en-PH" b="1" dirty="0" err="1"/>
              <a:t>kasingkasing</a:t>
            </a:r>
            <a:r>
              <a:rPr lang="en-PH" b="1" dirty="0"/>
              <a:t>.” (Josue 14:8 NIV)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pagkamatinumanon</a:t>
            </a:r>
            <a:r>
              <a:rPr lang="en-PH" b="1" dirty="0"/>
              <a:t>, </a:t>
            </a:r>
            <a:r>
              <a:rPr lang="en-PH" b="1" dirty="0" err="1"/>
              <a:t>gisaad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panag-iyaon</a:t>
            </a:r>
            <a:r>
              <a:rPr lang="en-PH" b="1" dirty="0"/>
              <a:t> ang </a:t>
            </a:r>
            <a:r>
              <a:rPr lang="en-PH" b="1" dirty="0" err="1"/>
              <a:t>dapit</a:t>
            </a:r>
            <a:r>
              <a:rPr lang="en-PH" b="1" dirty="0"/>
              <a:t> </a:t>
            </a:r>
            <a:r>
              <a:rPr lang="en-PH" b="1" dirty="0" err="1"/>
              <a:t>diin</a:t>
            </a:r>
            <a:r>
              <a:rPr lang="en-PH" b="1" dirty="0"/>
              <a:t> </a:t>
            </a:r>
            <a:r>
              <a:rPr lang="en-PH" b="1" dirty="0" err="1"/>
              <a:t>mitungtong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tiil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nagsusi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yuta</a:t>
            </a:r>
            <a:r>
              <a:rPr lang="en-PH" b="1" dirty="0"/>
              <a:t>. (Josue 14:9)</a:t>
            </a:r>
            <a:endParaRPr lang="en" b="1" dirty="0"/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032" y="1867766"/>
            <a:ext cx="3877854" cy="4651744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35043" y="4019878"/>
            <a:ext cx="54421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Caleb may </a:t>
            </a:r>
            <a:r>
              <a:rPr lang="en-PH" b="1" dirty="0" err="1"/>
              <a:t>edad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40 </a:t>
            </a:r>
            <a:r>
              <a:rPr lang="en-PH" b="1" dirty="0" err="1"/>
              <a:t>anyos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gipadala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isip</a:t>
            </a:r>
            <a:r>
              <a:rPr lang="en-PH" b="1" dirty="0"/>
              <a:t> </a:t>
            </a:r>
            <a:r>
              <a:rPr lang="en-PH" b="1" dirty="0" err="1"/>
              <a:t>tiktik</a:t>
            </a:r>
            <a:r>
              <a:rPr lang="en-PH" b="1" dirty="0"/>
              <a:t>. Human </a:t>
            </a:r>
            <a:r>
              <a:rPr lang="en-PH" b="1" dirty="0" err="1"/>
              <a:t>sa</a:t>
            </a:r>
            <a:r>
              <a:rPr lang="en-PH" b="1" dirty="0"/>
              <a:t> lima ka </a:t>
            </a:r>
            <a:r>
              <a:rPr lang="en-PH" b="1" dirty="0" err="1"/>
              <a:t>tuig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panagdaug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yuta</a:t>
            </a:r>
            <a:r>
              <a:rPr lang="en-PH" b="1" dirty="0"/>
              <a:t>,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karon</a:t>
            </a:r>
            <a:r>
              <a:rPr lang="en-PH" b="1" dirty="0"/>
              <a:t> 85 </a:t>
            </a:r>
            <a:r>
              <a:rPr lang="en-PH" b="1" dirty="0" err="1"/>
              <a:t>anyos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(Josue 14:10), </a:t>
            </a:r>
            <a:r>
              <a:rPr lang="en-PH" b="1" dirty="0" err="1"/>
              <a:t>apan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kusog</a:t>
            </a:r>
            <a:r>
              <a:rPr lang="en-PH" b="1" dirty="0"/>
              <a:t> ug </a:t>
            </a:r>
            <a:r>
              <a:rPr lang="en-PH" b="1" dirty="0" err="1"/>
              <a:t>hunahuna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mag-</a:t>
            </a:r>
            <a:r>
              <a:rPr lang="en-PH" b="1" dirty="0" err="1"/>
              <a:t>usab</a:t>
            </a:r>
            <a:r>
              <a:rPr lang="en-PH" b="1" dirty="0"/>
              <a:t> — </a:t>
            </a:r>
            <a:r>
              <a:rPr lang="en-PH" b="1" dirty="0" err="1"/>
              <a:t>lig</a:t>
            </a:r>
            <a:r>
              <a:rPr lang="en-PH" b="1" dirty="0"/>
              <a:t>-on </a:t>
            </a:r>
            <a:r>
              <a:rPr lang="en-PH" b="1" dirty="0" err="1"/>
              <a:t>gihapon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kaniadto</a:t>
            </a:r>
            <a:r>
              <a:rPr lang="en-PH" b="1" dirty="0"/>
              <a:t> (Josue 14:11).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877442"/>
            <a:ext cx="8210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Naabot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ang </a:t>
            </a:r>
            <a:r>
              <a:rPr lang="en-PH" b="1" dirty="0" err="1"/>
              <a:t>panahon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angkonon</a:t>
            </a:r>
            <a:r>
              <a:rPr lang="en-PH" b="1" dirty="0"/>
              <a:t> ang </a:t>
            </a:r>
            <a:r>
              <a:rPr lang="en-PH" b="1" dirty="0" err="1"/>
              <a:t>saad</a:t>
            </a:r>
            <a:r>
              <a:rPr lang="en-PH" b="1" dirty="0"/>
              <a:t> ug </a:t>
            </a:r>
            <a:r>
              <a:rPr lang="en-PH" b="1" dirty="0" err="1"/>
              <a:t>mapamatud</a:t>
            </a:r>
            <a:r>
              <a:rPr lang="en-PH" b="1" dirty="0"/>
              <a:t>-an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pulong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kawang.Uban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tabang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Dios, </a:t>
            </a:r>
            <a:r>
              <a:rPr lang="en-PH" b="1" dirty="0" err="1"/>
              <a:t>andam</a:t>
            </a:r>
            <a:r>
              <a:rPr lang="en-PH" b="1" dirty="0"/>
              <a:t> </a:t>
            </a:r>
            <a:r>
              <a:rPr lang="en-PH" b="1" dirty="0" err="1"/>
              <a:t>siyang</a:t>
            </a:r>
            <a:r>
              <a:rPr lang="en-PH" b="1" dirty="0"/>
              <a:t> </a:t>
            </a:r>
            <a:r>
              <a:rPr lang="en-PH" b="1" dirty="0" err="1"/>
              <a:t>pildi</a:t>
            </a:r>
            <a:r>
              <a:rPr lang="en-PH" b="1" dirty="0"/>
              <a:t>-on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higante</a:t>
            </a:r>
            <a:r>
              <a:rPr lang="en-PH" b="1" dirty="0"/>
              <a:t> ug </a:t>
            </a:r>
            <a:r>
              <a:rPr lang="en-PH" b="1" dirty="0" err="1"/>
              <a:t>angkonon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lungsod</a:t>
            </a:r>
            <a:r>
              <a:rPr lang="en-PH" b="1" dirty="0"/>
              <a:t>.(Josue 14:12–14)</a:t>
            </a:r>
            <a:endParaRPr lang="en" b="1" dirty="0"/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it-IT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PAGPASA SA SULO SA PAGTUO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893F82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114300" y="611654"/>
            <a:ext cx="8848726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Caleb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miingon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Hatagan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kaminyoon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kang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Aksa,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babaye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mosulong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makadaug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Kiriat-Seper</a:t>
            </a:r>
            <a:r>
              <a:rPr lang="en-P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.’”— </a:t>
            </a:r>
            <a:r>
              <a:rPr lang="en-PH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Josue 15:16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0" y="1380619"/>
            <a:ext cx="9077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Human </a:t>
            </a:r>
            <a:r>
              <a:rPr lang="en-US" sz="2000" b="1" dirty="0" err="1"/>
              <a:t>madaog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Caleb ang </a:t>
            </a:r>
            <a:r>
              <a:rPr lang="en-US" sz="2000" b="1" dirty="0" err="1"/>
              <a:t>bahin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yuta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gisaad</a:t>
            </a:r>
            <a:r>
              <a:rPr lang="en-US" sz="2000" b="1" dirty="0"/>
              <a:t> </a:t>
            </a:r>
            <a:r>
              <a:rPr lang="en-US" sz="2000" b="1" dirty="0" err="1"/>
              <a:t>kaniya</a:t>
            </a:r>
            <a:r>
              <a:rPr lang="en-US" sz="2000" b="1" dirty="0"/>
              <a:t>,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gihunahuna</a:t>
            </a:r>
            <a:r>
              <a:rPr lang="en-US" sz="2000" b="1" dirty="0"/>
              <a:t> ang </a:t>
            </a:r>
            <a:r>
              <a:rPr lang="en-US" sz="2000" b="1" dirty="0" err="1"/>
              <a:t>panulondon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ibilin.Nangutana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iyang</a:t>
            </a:r>
            <a:r>
              <a:rPr lang="en-US" sz="2000" b="1" dirty="0"/>
              <a:t> </a:t>
            </a:r>
            <a:r>
              <a:rPr lang="en-US" sz="2000" b="1" dirty="0" err="1"/>
              <a:t>kaugalingon</a:t>
            </a:r>
            <a:r>
              <a:rPr lang="en-US" sz="2000" b="1" dirty="0"/>
              <a:t>: “</a:t>
            </a:r>
            <a:r>
              <a:rPr lang="en-US" sz="2000" b="1" dirty="0" err="1"/>
              <a:t>Magpabilin</a:t>
            </a:r>
            <a:r>
              <a:rPr lang="en-US" sz="2000" b="1" dirty="0"/>
              <a:t> </a:t>
            </a:r>
            <a:r>
              <a:rPr lang="en-US" sz="2000" b="1" dirty="0" err="1"/>
              <a:t>ba</a:t>
            </a:r>
            <a:r>
              <a:rPr lang="en-US" sz="2000" b="1" dirty="0"/>
              <a:t> </a:t>
            </a:r>
            <a:r>
              <a:rPr lang="en-US" sz="2000" b="1" dirty="0" err="1"/>
              <a:t>nga</a:t>
            </a:r>
            <a:r>
              <a:rPr lang="en-US" sz="2000" b="1" dirty="0"/>
              <a:t> </a:t>
            </a:r>
            <a:r>
              <a:rPr lang="en-US" sz="2000" b="1" dirty="0" err="1"/>
              <a:t>masaligon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Dios ang </a:t>
            </a:r>
            <a:r>
              <a:rPr lang="en-US" sz="2000" b="1" dirty="0" err="1"/>
              <a:t>akong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kaliwatan</a:t>
            </a:r>
            <a:r>
              <a:rPr lang="en-US" sz="2000" b="1" dirty="0"/>
              <a:t>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  <a:r>
              <a:rPr lang="en-US" sz="2000" b="1" dirty="0" err="1"/>
              <a:t>kanako</a:t>
            </a:r>
            <a:r>
              <a:rPr lang="en-US" sz="2000" b="1" dirty="0"/>
              <a:t>?”</a:t>
            </a:r>
            <a:endParaRPr lang="en" sz="2000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4" y="2994168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,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gisaad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ihatag</a:t>
            </a:r>
            <a:r>
              <a:rPr lang="en-PH" sz="2000" b="1" dirty="0"/>
              <a:t> ang </a:t>
            </a:r>
            <a:r>
              <a:rPr lang="en-PH" sz="2000" b="1" dirty="0" err="1"/>
              <a:t>kamot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anak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Aksa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makadaug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Kiriat-Seper</a:t>
            </a:r>
            <a:r>
              <a:rPr lang="en-PH" sz="2000" b="1" dirty="0"/>
              <a:t> (</a:t>
            </a:r>
            <a:r>
              <a:rPr lang="en-PH" sz="2000" b="1" dirty="0" err="1"/>
              <a:t>Debir</a:t>
            </a:r>
            <a:r>
              <a:rPr lang="en-PH" sz="2000" b="1" dirty="0"/>
              <a:t>).(Josue 15:15–16)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184123" y="2354832"/>
            <a:ext cx="6673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Napamatud</a:t>
            </a:r>
            <a:r>
              <a:rPr lang="en-PH" sz="2000" b="1" dirty="0"/>
              <a:t>-an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niya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Dios </a:t>
            </a:r>
            <a:r>
              <a:rPr lang="en-PH" sz="2000" b="1" dirty="0" err="1"/>
              <a:t>kasaligan</a:t>
            </a:r>
            <a:r>
              <a:rPr lang="en-PH" sz="2000" b="1" dirty="0"/>
              <a:t>, ug gusto </a:t>
            </a:r>
            <a:r>
              <a:rPr lang="en-PH" sz="2000" b="1" dirty="0" err="1"/>
              <a:t>niyang</a:t>
            </a:r>
            <a:r>
              <a:rPr lang="en-PH" sz="2000" b="1" dirty="0"/>
              <a:t> </a:t>
            </a:r>
            <a:r>
              <a:rPr lang="en-PH" sz="2000" b="1" dirty="0" err="1"/>
              <a:t>ipasa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743326" y="5316569"/>
            <a:ext cx="6324599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850" b="1" dirty="0"/>
              <a:t>Human </a:t>
            </a:r>
            <a:r>
              <a:rPr lang="en-PH" sz="1850" b="1" dirty="0" err="1"/>
              <a:t>silang</a:t>
            </a:r>
            <a:r>
              <a:rPr lang="en-PH" sz="1850" b="1" dirty="0"/>
              <a:t> </a:t>
            </a:r>
            <a:r>
              <a:rPr lang="en-PH" sz="1850" b="1" dirty="0" err="1"/>
              <a:t>magminyo</a:t>
            </a:r>
            <a:r>
              <a:rPr lang="en-PH" sz="1850" b="1" dirty="0"/>
              <a:t>, </a:t>
            </a:r>
            <a:r>
              <a:rPr lang="en-PH" sz="1850" b="1" dirty="0" err="1"/>
              <a:t>si</a:t>
            </a:r>
            <a:r>
              <a:rPr lang="en-PH" sz="1850" b="1" dirty="0"/>
              <a:t> Aksa (</a:t>
            </a:r>
            <a:r>
              <a:rPr lang="en-PH" sz="1850" b="1" dirty="0" err="1"/>
              <a:t>anak</a:t>
            </a:r>
            <a:r>
              <a:rPr lang="en-PH" sz="1850" b="1" dirty="0"/>
              <a:t> </a:t>
            </a:r>
            <a:r>
              <a:rPr lang="en-PH" sz="1850" b="1" dirty="0" err="1"/>
              <a:t>ni</a:t>
            </a:r>
            <a:r>
              <a:rPr lang="en-PH" sz="1850" b="1" dirty="0"/>
              <a:t> Caleb) </a:t>
            </a:r>
            <a:r>
              <a:rPr lang="en-PH" sz="1850" b="1" dirty="0" err="1"/>
              <a:t>nangayo</a:t>
            </a:r>
            <a:r>
              <a:rPr lang="en-PH" sz="1850" b="1" dirty="0"/>
              <a:t> </a:t>
            </a:r>
            <a:r>
              <a:rPr lang="en-PH" sz="1850" b="1" dirty="0" err="1"/>
              <a:t>og</a:t>
            </a:r>
            <a:r>
              <a:rPr lang="en-PH" sz="1850" b="1" dirty="0"/>
              <a:t> </a:t>
            </a:r>
            <a:r>
              <a:rPr lang="en-PH" sz="1850" b="1" dirty="0" err="1"/>
              <a:t>dugang</a:t>
            </a:r>
            <a:r>
              <a:rPr lang="en-PH" sz="1850" b="1" dirty="0"/>
              <a:t> </a:t>
            </a:r>
            <a:r>
              <a:rPr lang="en-PH" sz="1850" b="1" dirty="0" err="1"/>
              <a:t>yuta</a:t>
            </a:r>
            <a:r>
              <a:rPr lang="en-PH" sz="1850" b="1" dirty="0"/>
              <a:t> </a:t>
            </a:r>
            <a:r>
              <a:rPr lang="en-PH" sz="1850" b="1" dirty="0" err="1"/>
              <a:t>nga</a:t>
            </a:r>
            <a:r>
              <a:rPr lang="en-PH" sz="1850" b="1" dirty="0"/>
              <a:t> </a:t>
            </a:r>
            <a:r>
              <a:rPr lang="en-PH" sz="1850" b="1" dirty="0" err="1"/>
              <a:t>patubigan</a:t>
            </a:r>
            <a:r>
              <a:rPr lang="en-PH" sz="1850" b="1" dirty="0"/>
              <a:t>, </a:t>
            </a:r>
            <a:r>
              <a:rPr lang="en-PH" sz="1850" b="1" dirty="0" err="1"/>
              <a:t>aron</a:t>
            </a:r>
            <a:r>
              <a:rPr lang="en-PH" sz="1850" b="1" dirty="0"/>
              <a:t> </a:t>
            </a:r>
            <a:r>
              <a:rPr lang="en-PH" sz="1850" b="1" dirty="0" err="1"/>
              <a:t>mapalapdan</a:t>
            </a:r>
            <a:r>
              <a:rPr lang="en-PH" sz="1850" b="1" dirty="0"/>
              <a:t> ang </a:t>
            </a:r>
            <a:r>
              <a:rPr lang="en-PH" sz="1850" b="1" dirty="0" err="1"/>
              <a:t>ilang</a:t>
            </a:r>
            <a:r>
              <a:rPr lang="en-PH" sz="1850" b="1" dirty="0"/>
              <a:t> </a:t>
            </a:r>
            <a:r>
              <a:rPr lang="en-PH" sz="1850" b="1" dirty="0" err="1"/>
              <a:t>nadaug</a:t>
            </a:r>
            <a:r>
              <a:rPr lang="en-PH" sz="1850" b="1" dirty="0"/>
              <a:t> </a:t>
            </a:r>
            <a:r>
              <a:rPr lang="en-PH" sz="1850" b="1" dirty="0" err="1"/>
              <a:t>nga</a:t>
            </a:r>
            <a:r>
              <a:rPr lang="en-PH" sz="1850" b="1" dirty="0"/>
              <a:t> </a:t>
            </a:r>
            <a:r>
              <a:rPr lang="en-PH" sz="1850" b="1" dirty="0" err="1"/>
              <a:t>teritoryo</a:t>
            </a:r>
            <a:r>
              <a:rPr lang="en-PH" sz="1850" b="1" dirty="0"/>
              <a:t>.(Josue 15:18–19)</a:t>
            </a:r>
            <a:r>
              <a:rPr lang="en-PH" sz="1850" b="1" dirty="0" err="1"/>
              <a:t>Busa</a:t>
            </a:r>
            <a:r>
              <a:rPr lang="en-PH" sz="1850" b="1" dirty="0"/>
              <a:t> </a:t>
            </a:r>
            <a:r>
              <a:rPr lang="en-PH" sz="1850" b="1" dirty="0" err="1"/>
              <a:t>napamatud</a:t>
            </a:r>
            <a:r>
              <a:rPr lang="en-PH" sz="1850" b="1" dirty="0"/>
              <a:t>-an </a:t>
            </a:r>
            <a:r>
              <a:rPr lang="en-PH" sz="1850" b="1" dirty="0" err="1"/>
              <a:t>ni</a:t>
            </a:r>
            <a:r>
              <a:rPr lang="en-PH" sz="1850" b="1" dirty="0"/>
              <a:t> </a:t>
            </a:r>
            <a:r>
              <a:rPr lang="en-PH" sz="1850" b="1" dirty="0" err="1"/>
              <a:t>Otniel</a:t>
            </a:r>
            <a:r>
              <a:rPr lang="en-PH" sz="1850" b="1" dirty="0"/>
              <a:t> </a:t>
            </a:r>
            <a:r>
              <a:rPr lang="en-PH" sz="1850" b="1" dirty="0" err="1"/>
              <a:t>nga</a:t>
            </a:r>
            <a:r>
              <a:rPr lang="en-PH" sz="1850" b="1" dirty="0"/>
              <a:t> </a:t>
            </a:r>
            <a:r>
              <a:rPr lang="en-PH" sz="1850" b="1" dirty="0" err="1"/>
              <a:t>siya</a:t>
            </a:r>
            <a:r>
              <a:rPr lang="en-PH" sz="1850" b="1" dirty="0"/>
              <a:t> </a:t>
            </a:r>
            <a:r>
              <a:rPr lang="en-PH" sz="1850" b="1" dirty="0" err="1"/>
              <a:t>takus</a:t>
            </a:r>
            <a:r>
              <a:rPr lang="en-PH" sz="1850" b="1" dirty="0"/>
              <a:t> </a:t>
            </a:r>
            <a:r>
              <a:rPr lang="en-PH" sz="1850" b="1" dirty="0" err="1"/>
              <a:t>nga</a:t>
            </a:r>
            <a:r>
              <a:rPr lang="en-PH" sz="1850" b="1" dirty="0"/>
              <a:t> </a:t>
            </a:r>
            <a:r>
              <a:rPr lang="en-PH" sz="1850" b="1" dirty="0" err="1"/>
              <a:t>manununod</a:t>
            </a:r>
            <a:r>
              <a:rPr lang="en-PH" sz="1850" b="1" dirty="0"/>
              <a:t> </a:t>
            </a:r>
            <a:r>
              <a:rPr lang="en-PH" sz="1850" b="1" dirty="0" err="1"/>
              <a:t>ni</a:t>
            </a:r>
            <a:r>
              <a:rPr lang="en-PH" sz="1850" b="1" dirty="0"/>
              <a:t> Caleb—</a:t>
            </a:r>
            <a:r>
              <a:rPr lang="en-PH" sz="1850" b="1" dirty="0" err="1"/>
              <a:t>usa</a:t>
            </a:r>
            <a:r>
              <a:rPr lang="en-PH" sz="1850" b="1" dirty="0"/>
              <a:t> ka </a:t>
            </a:r>
            <a:r>
              <a:rPr lang="en-PH" sz="1850" b="1" dirty="0" err="1"/>
              <a:t>tawo</a:t>
            </a:r>
            <a:r>
              <a:rPr lang="en-PH" sz="1850" b="1" dirty="0"/>
              <a:t> </a:t>
            </a:r>
            <a:r>
              <a:rPr lang="en-PH" sz="1850" b="1" dirty="0" err="1"/>
              <a:t>nga</a:t>
            </a:r>
            <a:r>
              <a:rPr lang="en-PH" sz="1850" b="1" dirty="0"/>
              <a:t> </a:t>
            </a:r>
            <a:r>
              <a:rPr lang="en-PH" sz="1850" b="1" dirty="0" err="1"/>
              <a:t>puno</a:t>
            </a:r>
            <a:r>
              <a:rPr lang="en-PH" sz="1850" b="1" dirty="0"/>
              <a:t> </a:t>
            </a:r>
            <a:r>
              <a:rPr lang="en-PH" sz="1850" b="1" dirty="0" err="1"/>
              <a:t>sa</a:t>
            </a:r>
            <a:r>
              <a:rPr lang="en-PH" sz="1850" b="1" dirty="0"/>
              <a:t> </a:t>
            </a:r>
            <a:r>
              <a:rPr lang="en-PH" sz="1850" b="1" dirty="0" err="1"/>
              <a:t>pagtuo</a:t>
            </a:r>
            <a:r>
              <a:rPr lang="en-PH" sz="1850" b="1" dirty="0"/>
              <a:t> ug </a:t>
            </a:r>
            <a:r>
              <a:rPr lang="en-PH" sz="1850" b="1" dirty="0" err="1"/>
              <a:t>kaisog</a:t>
            </a:r>
            <a:r>
              <a:rPr lang="en-PH" sz="1850" b="1" dirty="0"/>
              <a:t>.</a:t>
            </a:r>
            <a:endParaRPr lang="en" sz="185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57149" y="3945997"/>
            <a:ext cx="6096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pag-umangkon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</a:t>
            </a:r>
            <a:r>
              <a:rPr lang="en-PH" sz="2000" b="1" dirty="0" err="1"/>
              <a:t>Otniel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miangkon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hagit</a:t>
            </a:r>
            <a:r>
              <a:rPr lang="en-PH" sz="2000" b="1" dirty="0"/>
              <a:t>—</a:t>
            </a:r>
            <a:r>
              <a:rPr lang="en-PH" sz="2000" b="1" dirty="0" err="1"/>
              <a:t>nakadaug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lungsod</a:t>
            </a:r>
            <a:r>
              <a:rPr lang="en-PH" sz="2000" b="1" dirty="0"/>
              <a:t> ug </a:t>
            </a:r>
            <a:r>
              <a:rPr lang="en-PH" sz="2000" b="1" dirty="0" err="1"/>
              <a:t>nahimo</a:t>
            </a:r>
            <a:r>
              <a:rPr lang="en-PH" sz="2000" b="1" dirty="0"/>
              <a:t> </a:t>
            </a:r>
            <a:r>
              <a:rPr lang="en-PH" sz="2000" b="1" dirty="0" err="1"/>
              <a:t>unang</a:t>
            </a:r>
            <a:r>
              <a:rPr lang="en-PH" sz="2000" b="1" dirty="0"/>
              <a:t> </a:t>
            </a:r>
            <a:r>
              <a:rPr lang="en-PH" sz="2000" b="1" dirty="0" err="1"/>
              <a:t>maghuhukom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Israel.(Josue 15:17;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Hukom</a:t>
            </a:r>
            <a:r>
              <a:rPr lang="en-PH" sz="2000" b="1" dirty="0"/>
              <a:t> 3:9–11)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6600" b="1" dirty="0">
                <a:ln/>
                <a:solidFill>
                  <a:srgbClr val="C15C16"/>
                </a:solidFill>
              </a:rPr>
              <a:t>ANG PAGTOO NI JOSUE</a:t>
            </a:r>
            <a:endParaRPr lang="en" sz="6600" b="1" dirty="0">
              <a:ln/>
              <a:solidFill>
                <a:srgbClr val="C15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6925" y="1102203"/>
            <a:ext cx="2695574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“Sa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dihang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nahuman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nila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pagbahin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yuta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sumala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bahin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gihatagan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Israelita si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Josue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ni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Nun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panulondon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taliwala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s-E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Josue</a:t>
            </a:r>
            <a:r>
              <a:rPr lang="es-ES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19:49)</a:t>
            </a:r>
            <a:endParaRPr lang="en" sz="1400" b="1" dirty="0">
              <a:solidFill>
                <a:schemeClr val="bg1"/>
              </a:solidFill>
              <a:effectLst>
                <a:glow rad="101600">
                  <a:srgbClr val="2A721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028823" y="936690"/>
            <a:ext cx="6829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Sa </a:t>
            </a:r>
            <a:r>
              <a:rPr lang="es-ES" sz="2000" b="1" dirty="0" err="1"/>
              <a:t>iyang</a:t>
            </a:r>
            <a:r>
              <a:rPr lang="es-ES" sz="2000" b="1" dirty="0"/>
              <a:t> </a:t>
            </a:r>
            <a:r>
              <a:rPr lang="es-ES" sz="2000" b="1" dirty="0" err="1"/>
              <a:t>pagkabatan-on</a:t>
            </a:r>
            <a:r>
              <a:rPr lang="es-ES" sz="2000" b="1" dirty="0"/>
              <a:t>, </a:t>
            </a:r>
            <a:r>
              <a:rPr lang="es-ES" sz="2000" b="1" dirty="0" err="1"/>
              <a:t>gipili</a:t>
            </a:r>
            <a:r>
              <a:rPr lang="es-ES" sz="2000" b="1" dirty="0"/>
              <a:t> si </a:t>
            </a:r>
            <a:r>
              <a:rPr lang="es-ES" sz="2000" b="1" dirty="0" err="1"/>
              <a:t>Josue</a:t>
            </a:r>
            <a:r>
              <a:rPr lang="es-ES" sz="2000" b="1" dirty="0"/>
              <a:t> ni </a:t>
            </a:r>
            <a:r>
              <a:rPr lang="es-ES" sz="2000" b="1" dirty="0" err="1"/>
              <a:t>Moises</a:t>
            </a:r>
            <a:r>
              <a:rPr lang="es-ES" sz="2000" b="1" dirty="0"/>
              <a:t> </a:t>
            </a:r>
            <a:r>
              <a:rPr lang="es-ES" sz="2000" b="1" dirty="0" err="1"/>
              <a:t>isip</a:t>
            </a:r>
            <a:r>
              <a:rPr lang="es-ES" sz="2000" b="1" dirty="0"/>
              <a:t> </a:t>
            </a:r>
            <a:r>
              <a:rPr lang="es-ES" sz="2000" b="1" dirty="0" err="1"/>
              <a:t>iyang</a:t>
            </a:r>
            <a:r>
              <a:rPr lang="es-ES" sz="2000" b="1" dirty="0"/>
              <a:t> </a:t>
            </a:r>
            <a:r>
              <a:rPr lang="es-ES" sz="2000" b="1" dirty="0" err="1"/>
              <a:t>katabang</a:t>
            </a:r>
            <a:r>
              <a:rPr lang="es-ES" sz="2000" b="1" dirty="0"/>
              <a:t>. </a:t>
            </a:r>
            <a:r>
              <a:rPr lang="es-ES" sz="2000" b="1" dirty="0" err="1"/>
              <a:t>Napamatud-an</a:t>
            </a:r>
            <a:r>
              <a:rPr lang="es-ES" sz="2000" b="1" dirty="0"/>
              <a:t> </a:t>
            </a:r>
            <a:r>
              <a:rPr lang="es-ES" sz="2000" b="1" dirty="0" err="1"/>
              <a:t>nga</a:t>
            </a:r>
            <a:r>
              <a:rPr lang="es-ES" sz="2000" b="1" dirty="0"/>
              <a:t> </a:t>
            </a:r>
            <a:r>
              <a:rPr lang="es-ES" sz="2000" b="1" dirty="0" err="1"/>
              <a:t>siya</a:t>
            </a:r>
            <a:r>
              <a:rPr lang="es-ES" sz="2000" b="1" dirty="0"/>
              <a:t> </a:t>
            </a:r>
            <a:r>
              <a:rPr lang="es-ES" sz="2000" b="1" dirty="0" err="1"/>
              <a:t>masinugtanon</a:t>
            </a:r>
            <a:r>
              <a:rPr lang="es-ES" sz="2000" b="1" dirty="0"/>
              <a:t>, </a:t>
            </a:r>
            <a:r>
              <a:rPr lang="es-ES" sz="2000" b="1" dirty="0" err="1"/>
              <a:t>maisugon</a:t>
            </a:r>
            <a:r>
              <a:rPr lang="es-ES" sz="2000" b="1" dirty="0"/>
              <a:t>, </a:t>
            </a:r>
            <a:r>
              <a:rPr lang="es-ES" sz="2000" b="1" dirty="0" err="1"/>
              <a:t>matinumanon</a:t>
            </a:r>
            <a:r>
              <a:rPr lang="es-ES" sz="2000" b="1" dirty="0"/>
              <a:t>, </a:t>
            </a:r>
            <a:r>
              <a:rPr lang="es-ES" sz="2000" b="1" dirty="0" err="1"/>
              <a:t>matinabangon</a:t>
            </a:r>
            <a:r>
              <a:rPr lang="es-ES" sz="2000" b="1" dirty="0"/>
              <a:t>, </a:t>
            </a:r>
            <a:r>
              <a:rPr lang="es-ES" sz="2000" b="1" dirty="0" err="1"/>
              <a:t>ug</a:t>
            </a:r>
            <a:r>
              <a:rPr lang="es-ES" sz="2000" b="1" dirty="0"/>
              <a:t> </a:t>
            </a:r>
            <a:r>
              <a:rPr lang="es-ES" sz="2000" b="1" dirty="0" err="1"/>
              <a:t>mahigugmaon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mga</a:t>
            </a:r>
            <a:r>
              <a:rPr lang="es-ES" sz="2000" b="1" dirty="0"/>
              <a:t> </a:t>
            </a:r>
            <a:r>
              <a:rPr lang="es-ES" sz="2000" b="1" dirty="0" err="1"/>
              <a:t>butang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Ginoo</a:t>
            </a:r>
            <a:r>
              <a:rPr lang="es-ES" sz="2000" b="1" dirty="0"/>
              <a:t>. (</a:t>
            </a:r>
            <a:r>
              <a:rPr lang="es-ES" sz="2000" b="1" dirty="0" err="1"/>
              <a:t>Exodo</a:t>
            </a:r>
            <a:r>
              <a:rPr lang="es-ES" sz="2000" b="1" dirty="0"/>
              <a:t> 33:11)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892214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2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028823" y="3627954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Gikan sa iyang kinabuhi kita makakat-on ug</a:t>
            </a:r>
            <a:r>
              <a:rPr lang="es-ES" sz="2000" b="1" dirty="0"/>
              <a:t>: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028823" y="2128434"/>
            <a:ext cx="77914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Sa </a:t>
            </a:r>
            <a:r>
              <a:rPr lang="es-ES" sz="2000" b="1" dirty="0" err="1"/>
              <a:t>dihang</a:t>
            </a:r>
            <a:r>
              <a:rPr lang="es-ES" sz="2000" b="1" dirty="0"/>
              <a:t> </a:t>
            </a:r>
            <a:r>
              <a:rPr lang="es-ES" sz="2000" b="1" dirty="0" err="1"/>
              <a:t>panahon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aron </a:t>
            </a:r>
            <a:r>
              <a:rPr lang="es-ES" sz="2000" b="1" dirty="0" err="1"/>
              <a:t>angkonon</a:t>
            </a:r>
            <a:r>
              <a:rPr lang="es-ES" sz="2000" b="1" dirty="0"/>
              <a:t> </a:t>
            </a:r>
            <a:r>
              <a:rPr lang="es-ES" sz="2000" b="1" dirty="0" err="1"/>
              <a:t>niya</a:t>
            </a:r>
            <a:r>
              <a:rPr lang="es-ES" sz="2000" b="1" dirty="0"/>
              <a:t> </a:t>
            </a:r>
            <a:r>
              <a:rPr lang="es-ES" sz="2000" b="1" dirty="0" err="1"/>
              <a:t>ang</a:t>
            </a:r>
            <a:r>
              <a:rPr lang="es-ES" sz="2000" b="1" dirty="0"/>
              <a:t> </a:t>
            </a:r>
            <a:r>
              <a:rPr lang="es-ES" sz="2000" b="1" dirty="0" err="1"/>
              <a:t>iyang</a:t>
            </a:r>
            <a:r>
              <a:rPr lang="es-ES" sz="2000" b="1" dirty="0"/>
              <a:t> </a:t>
            </a:r>
            <a:r>
              <a:rPr lang="es-ES" sz="2000" b="1" dirty="0" err="1"/>
              <a:t>kaugalingong</a:t>
            </a:r>
            <a:r>
              <a:rPr lang="es-ES" sz="2000" b="1" dirty="0"/>
              <a:t> yuta </a:t>
            </a:r>
            <a:r>
              <a:rPr lang="es-ES" sz="2000" b="1" dirty="0" err="1"/>
              <a:t>nga</a:t>
            </a:r>
            <a:r>
              <a:rPr lang="es-ES" sz="2000" b="1" dirty="0"/>
              <a:t> </a:t>
            </a:r>
            <a:r>
              <a:rPr lang="es-ES" sz="2000" b="1" dirty="0" err="1"/>
              <a:t>gisaad</a:t>
            </a:r>
            <a:r>
              <a:rPr lang="es-ES" sz="2000" b="1" dirty="0"/>
              <a:t>, </a:t>
            </a:r>
            <a:r>
              <a:rPr lang="es-ES" sz="2000" b="1" dirty="0" err="1"/>
              <a:t>nagpaabot</a:t>
            </a:r>
            <a:r>
              <a:rPr lang="es-ES" sz="2000" b="1" dirty="0"/>
              <a:t> </a:t>
            </a:r>
            <a:r>
              <a:rPr lang="es-ES" sz="2000" b="1" dirty="0" err="1"/>
              <a:t>siya</a:t>
            </a:r>
            <a:r>
              <a:rPr lang="es-ES" sz="2000" b="1" dirty="0"/>
              <a:t> </a:t>
            </a:r>
            <a:r>
              <a:rPr lang="es-ES" sz="2000" b="1" dirty="0" err="1"/>
              <a:t>hangtod</a:t>
            </a:r>
            <a:r>
              <a:rPr lang="es-ES" sz="2000" b="1" dirty="0"/>
              <a:t> </a:t>
            </a:r>
            <a:r>
              <a:rPr lang="es-ES" sz="2000" b="1" dirty="0" err="1"/>
              <a:t>makabahin</a:t>
            </a:r>
            <a:r>
              <a:rPr lang="es-ES" sz="2000" b="1" dirty="0"/>
              <a:t> </a:t>
            </a:r>
            <a:r>
              <a:rPr lang="es-ES" sz="2000" b="1" dirty="0" err="1"/>
              <a:t>ang</a:t>
            </a:r>
            <a:r>
              <a:rPr lang="es-ES" sz="2000" b="1" dirty="0"/>
              <a:t> </a:t>
            </a:r>
            <a:r>
              <a:rPr lang="es-ES" sz="2000" b="1" dirty="0" err="1"/>
              <a:t>tanang</a:t>
            </a:r>
            <a:r>
              <a:rPr lang="es-ES" sz="2000" b="1" dirty="0"/>
              <a:t> </a:t>
            </a:r>
            <a:r>
              <a:rPr lang="es-ES" sz="2000" b="1" dirty="0" err="1"/>
              <a:t>kaliwatan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ilang</a:t>
            </a:r>
            <a:r>
              <a:rPr lang="es-ES" sz="2000" b="1" dirty="0"/>
              <a:t> </a:t>
            </a:r>
            <a:r>
              <a:rPr lang="es-ES" sz="2000" b="1" dirty="0" err="1"/>
              <a:t>panulondon</a:t>
            </a:r>
            <a:r>
              <a:rPr lang="es-ES" sz="2000" b="1" dirty="0"/>
              <a:t>. Iya </a:t>
            </a:r>
            <a:r>
              <a:rPr lang="es-ES" sz="2000" b="1" dirty="0" err="1"/>
              <a:t>lang</a:t>
            </a:r>
            <a:r>
              <a:rPr lang="es-ES" sz="2000" b="1" dirty="0"/>
              <a:t> </a:t>
            </a:r>
            <a:r>
              <a:rPr lang="es-ES" sz="2000" b="1" dirty="0" err="1"/>
              <a:t>giangkon</a:t>
            </a:r>
            <a:r>
              <a:rPr lang="es-ES" sz="2000" b="1" dirty="0"/>
              <a:t> </a:t>
            </a:r>
            <a:r>
              <a:rPr lang="es-ES" sz="2000" b="1" dirty="0" err="1"/>
              <a:t>ang</a:t>
            </a:r>
            <a:r>
              <a:rPr lang="es-ES" sz="2000" b="1" dirty="0"/>
              <a:t> “</a:t>
            </a:r>
            <a:r>
              <a:rPr lang="es-ES" sz="2000" b="1" dirty="0" err="1"/>
              <a:t>bahin</a:t>
            </a:r>
            <a:r>
              <a:rPr lang="es-ES" sz="2000" b="1" dirty="0"/>
              <a:t> </a:t>
            </a:r>
            <a:r>
              <a:rPr lang="es-ES" sz="2000" b="1" dirty="0" err="1"/>
              <a:t>nga</a:t>
            </a:r>
            <a:r>
              <a:rPr lang="es-ES" sz="2000" b="1" dirty="0"/>
              <a:t> </a:t>
            </a:r>
            <a:r>
              <a:rPr lang="es-ES" sz="2000" b="1" dirty="0" err="1"/>
              <a:t>nabilin</a:t>
            </a:r>
            <a:r>
              <a:rPr lang="es-ES" sz="2000" b="1" dirty="0"/>
              <a:t>” — </a:t>
            </a:r>
            <a:r>
              <a:rPr lang="es-ES" sz="2000" b="1" dirty="0" err="1"/>
              <a:t>Timnat-Serah</a:t>
            </a:r>
            <a:r>
              <a:rPr lang="es-ES" sz="2000" b="1" dirty="0"/>
              <a:t>, usa </a:t>
            </a:r>
            <a:r>
              <a:rPr lang="es-ES" sz="2000" b="1" dirty="0" err="1"/>
              <a:t>ka</a:t>
            </a:r>
            <a:r>
              <a:rPr lang="es-ES" sz="2000" b="1" dirty="0"/>
              <a:t> </a:t>
            </a:r>
            <a:r>
              <a:rPr lang="es-ES" sz="2000" b="1" dirty="0" err="1"/>
              <a:t>lungsod</a:t>
            </a:r>
            <a:r>
              <a:rPr lang="es-ES" sz="2000" b="1" dirty="0"/>
              <a:t> </a:t>
            </a:r>
            <a:r>
              <a:rPr lang="es-ES" sz="2000" b="1" dirty="0" err="1"/>
              <a:t>duol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Shilo</a:t>
            </a:r>
            <a:r>
              <a:rPr lang="es-ES" sz="2000" b="1" dirty="0"/>
              <a:t>, </a:t>
            </a:r>
            <a:r>
              <a:rPr lang="es-ES" sz="2000" b="1" dirty="0" err="1"/>
              <a:t>diin</a:t>
            </a:r>
            <a:r>
              <a:rPr lang="es-ES" sz="2000" b="1" dirty="0"/>
              <a:t> </a:t>
            </a:r>
            <a:r>
              <a:rPr lang="es-ES" sz="2000" b="1" dirty="0" err="1"/>
              <a:t>natukod</a:t>
            </a:r>
            <a:r>
              <a:rPr lang="es-ES" sz="2000" b="1" dirty="0"/>
              <a:t> </a:t>
            </a:r>
            <a:r>
              <a:rPr lang="es-ES" sz="2000" b="1" dirty="0" err="1"/>
              <a:t>ang</a:t>
            </a:r>
            <a:r>
              <a:rPr lang="es-ES" sz="2000" b="1" dirty="0"/>
              <a:t> </a:t>
            </a:r>
            <a:r>
              <a:rPr lang="es-ES" sz="2000" b="1" dirty="0" err="1"/>
              <a:t>Tabernakulo</a:t>
            </a:r>
            <a:r>
              <a:rPr lang="es-ES" sz="2000" b="1" dirty="0"/>
              <a:t>. (</a:t>
            </a:r>
            <a:r>
              <a:rPr lang="es-ES" sz="2000" b="1" dirty="0" err="1"/>
              <a:t>Josue</a:t>
            </a:r>
            <a:r>
              <a:rPr lang="es-ES" sz="2000" b="1" dirty="0"/>
              <a:t> 19:50).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1514</Words>
  <Application>Microsoft Office PowerPoint</Application>
  <PresentationFormat>Panorámica</PresentationFormat>
  <Paragraphs>51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2025-10-19T08:16:14Z</dcterms:created>
  <dcterms:modified xsi:type="dcterms:W3CDTF">2025-11-03T18:12:56Z</dcterms:modified>
</cp:coreProperties>
</file>