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66" y="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Mobiya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Makig uban kang Jesus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Magpabilin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Maka Benepisyo ang Iglesia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" sz="2000" b="1" dirty="0"/>
            <a:t>Pagka Looy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 dirty="0"/>
            <a:t>Kalumo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-PH" sz="1600" b="1" dirty="0" err="1"/>
            <a:t>Pagkagutom</a:t>
          </a:r>
          <a:r>
            <a:rPr lang="en-PH" sz="1600" b="1" dirty="0"/>
            <a:t> ug </a:t>
          </a:r>
          <a:r>
            <a:rPr lang="en-PH" sz="1600" b="1" dirty="0" err="1"/>
            <a:t>pagkauhaw</a:t>
          </a:r>
          <a:r>
            <a:rPr lang="en-PH" sz="1600" b="1" dirty="0"/>
            <a:t> sa </a:t>
          </a:r>
          <a:r>
            <a:rPr lang="en-PH" sz="1600" b="1" dirty="0" err="1"/>
            <a:t>hustisya</a:t>
          </a:r>
          <a:endParaRPr lang="en" sz="16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 dirty="0"/>
            <a:t>Maloloy-on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000" b="1" dirty="0"/>
            <a:t>Kaputli Sa Kasingkasing</a:t>
          </a: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-PH" sz="2000" b="1" dirty="0"/>
            <a:t>Mga </a:t>
          </a:r>
          <a:r>
            <a:rPr lang="en-PH" sz="2000" b="1" dirty="0" err="1"/>
            <a:t>Magbubuhat</a:t>
          </a:r>
          <a:r>
            <a:rPr lang="en-PH" sz="2000" b="1" dirty="0"/>
            <a:t> og </a:t>
          </a:r>
          <a:r>
            <a:rPr lang="en-PH" sz="2000" b="1" dirty="0" err="1"/>
            <a:t>Kalinaw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-PH" sz="1600" b="1" dirty="0" err="1"/>
            <a:t>Andam</a:t>
          </a:r>
          <a:r>
            <a:rPr lang="en-PH" sz="1600" b="1" dirty="0"/>
            <a:t> </a:t>
          </a:r>
          <a:r>
            <a:rPr lang="en-PH" sz="1600" b="1" dirty="0" err="1"/>
            <a:t>mohatag</a:t>
          </a:r>
          <a:r>
            <a:rPr lang="en-PH" sz="1600" b="1" dirty="0"/>
            <a:t> sa </a:t>
          </a:r>
          <a:r>
            <a:rPr lang="en-PH" sz="1600" b="1" dirty="0" err="1"/>
            <a:t>pikas</a:t>
          </a:r>
          <a:r>
            <a:rPr lang="en-PH" sz="1600" b="1" dirty="0"/>
            <a:t> nga aping</a:t>
          </a:r>
          <a:endParaRPr lang="en" sz="16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-PH" sz="1800" b="1" dirty="0" err="1"/>
            <a:t>Higugmaon</a:t>
          </a:r>
          <a:r>
            <a:rPr lang="en-PH" sz="1800" b="1" dirty="0"/>
            <a:t> ang atong mga </a:t>
          </a:r>
          <a:r>
            <a:rPr lang="en-PH" sz="1800" b="1" dirty="0" err="1"/>
            <a:t>kaaway</a:t>
          </a:r>
          <a:endParaRPr lang="en" sz="18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fi-FI" sz="1400" b="1" dirty="0"/>
            <a:t>Panalanginan ang mga nagapasipala kanato</a:t>
          </a:r>
          <a:endParaRPr lang="en" sz="14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nn-NO" sz="1100" b="1" dirty="0"/>
            <a:t>Magbuhat og kaayohan ngadto sa mga nagdumot kanato</a:t>
          </a:r>
          <a:endParaRPr lang="en" sz="11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" sz="1200" b="1" dirty="0"/>
            <a:t>To be</a:t>
          </a:r>
          <a:r>
            <a:rPr lang="en-PH" sz="1200" b="1" dirty="0"/>
            <a:t>Mahigugmaon ug </a:t>
          </a:r>
          <a:r>
            <a:rPr lang="en-PH" sz="1200" b="1" dirty="0" err="1"/>
            <a:t>manggihatagon</a:t>
          </a:r>
          <a:r>
            <a:rPr lang="en" sz="1200" b="1" dirty="0"/>
            <a:t> loving and generous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" sz="1400" b="1" dirty="0"/>
            <a:t>To be me</a:t>
          </a:r>
          <a:r>
            <a:rPr lang="en-PH" sz="1400" b="1" dirty="0" err="1"/>
            <a:t>Maluloy</a:t>
          </a:r>
          <a:r>
            <a:rPr lang="en-PH" sz="1400" b="1" dirty="0"/>
            <a:t>-on ug </a:t>
          </a:r>
          <a:r>
            <a:rPr lang="en-PH" sz="1400" b="1" dirty="0" err="1"/>
            <a:t>mapainubsanon</a:t>
          </a:r>
          <a:r>
            <a:rPr lang="en" sz="1400" b="1" dirty="0"/>
            <a:t>rciful and humble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-PH" sz="2000" b="1" dirty="0"/>
            <a:t>U</a:t>
          </a:r>
          <a:r>
            <a:rPr lang="en" sz="2000" b="1" dirty="0"/>
            <a:t>g uban pa.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Mobiya</a:t>
          </a: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Makig uban kang Jesus</a:t>
          </a: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Magpabilin</a:t>
          </a: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Maka Benepisyo ang Iglesia</a:t>
          </a: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2951"/>
          <a:ext cx="4552336" cy="4151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Pagka Looy</a:t>
          </a:r>
        </a:p>
      </dsp:txBody>
      <dsp:txXfrm>
        <a:off x="20266" y="23217"/>
        <a:ext cx="4511804" cy="374626"/>
      </dsp:txXfrm>
    </dsp:sp>
    <dsp:sp modelId="{CF7405FA-29A5-4AC8-81EA-015E145AB192}">
      <dsp:nvSpPr>
        <dsp:cNvPr id="0" name=""/>
        <dsp:cNvSpPr/>
      </dsp:nvSpPr>
      <dsp:spPr>
        <a:xfrm>
          <a:off x="0" y="428924"/>
          <a:ext cx="4552336" cy="41515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Kalumo</a:t>
          </a:r>
        </a:p>
      </dsp:txBody>
      <dsp:txXfrm>
        <a:off x="20266" y="449190"/>
        <a:ext cx="4511804" cy="374626"/>
      </dsp:txXfrm>
    </dsp:sp>
    <dsp:sp modelId="{A79F61FF-67C8-4E94-A7F4-EF124B0472CE}">
      <dsp:nvSpPr>
        <dsp:cNvPr id="0" name=""/>
        <dsp:cNvSpPr/>
      </dsp:nvSpPr>
      <dsp:spPr>
        <a:xfrm>
          <a:off x="0" y="854896"/>
          <a:ext cx="4552336" cy="41515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/>
            <a:t>Pagkagutom</a:t>
          </a:r>
          <a:r>
            <a:rPr lang="en-PH" sz="1600" b="1" kern="1200" dirty="0"/>
            <a:t> ug </a:t>
          </a:r>
          <a:r>
            <a:rPr lang="en-PH" sz="1600" b="1" kern="1200" dirty="0" err="1"/>
            <a:t>pagkauhaw</a:t>
          </a:r>
          <a:r>
            <a:rPr lang="en-PH" sz="1600" b="1" kern="1200" dirty="0"/>
            <a:t> sa </a:t>
          </a:r>
          <a:r>
            <a:rPr lang="en-PH" sz="1600" b="1" kern="1200" dirty="0" err="1"/>
            <a:t>hustisya</a:t>
          </a:r>
          <a:endParaRPr lang="en" sz="1600" b="1" kern="1200" dirty="0"/>
        </a:p>
      </dsp:txBody>
      <dsp:txXfrm>
        <a:off x="20266" y="875162"/>
        <a:ext cx="4511804" cy="374626"/>
      </dsp:txXfrm>
    </dsp:sp>
    <dsp:sp modelId="{1B20B733-CB77-40DA-9183-28D7BCA4FFD3}">
      <dsp:nvSpPr>
        <dsp:cNvPr id="0" name=""/>
        <dsp:cNvSpPr/>
      </dsp:nvSpPr>
      <dsp:spPr>
        <a:xfrm>
          <a:off x="0" y="1280869"/>
          <a:ext cx="4552336" cy="41515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Maloloy-on</a:t>
          </a:r>
        </a:p>
      </dsp:txBody>
      <dsp:txXfrm>
        <a:off x="20266" y="1301135"/>
        <a:ext cx="4511804" cy="374626"/>
      </dsp:txXfrm>
    </dsp:sp>
    <dsp:sp modelId="{11CD8606-9A25-41B4-BD22-9840D73DAD43}">
      <dsp:nvSpPr>
        <dsp:cNvPr id="0" name=""/>
        <dsp:cNvSpPr/>
      </dsp:nvSpPr>
      <dsp:spPr>
        <a:xfrm>
          <a:off x="0" y="1706842"/>
          <a:ext cx="4552336" cy="41515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Kaputli Sa Kasingkasing</a:t>
          </a:r>
        </a:p>
      </dsp:txBody>
      <dsp:txXfrm>
        <a:off x="20266" y="1727108"/>
        <a:ext cx="4511804" cy="374626"/>
      </dsp:txXfrm>
    </dsp:sp>
    <dsp:sp modelId="{0017A204-F19F-40B4-90D9-23A7DA14A727}">
      <dsp:nvSpPr>
        <dsp:cNvPr id="0" name=""/>
        <dsp:cNvSpPr/>
      </dsp:nvSpPr>
      <dsp:spPr>
        <a:xfrm>
          <a:off x="0" y="2132815"/>
          <a:ext cx="4552336" cy="41515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Mga </a:t>
          </a:r>
          <a:r>
            <a:rPr lang="en-PH" sz="2000" b="1" kern="1200" dirty="0" err="1"/>
            <a:t>Magbubuhat</a:t>
          </a:r>
          <a:r>
            <a:rPr lang="en-PH" sz="2000" b="1" kern="1200" dirty="0"/>
            <a:t> og </a:t>
          </a:r>
          <a:r>
            <a:rPr lang="en-PH" sz="2000" b="1" kern="1200" dirty="0" err="1"/>
            <a:t>Kalinaw</a:t>
          </a:r>
          <a:endParaRPr lang="en" sz="2000" b="1" kern="1200" dirty="0"/>
        </a:p>
      </dsp:txBody>
      <dsp:txXfrm>
        <a:off x="20266" y="2153081"/>
        <a:ext cx="4511804" cy="374626"/>
      </dsp:txXfrm>
    </dsp:sp>
    <dsp:sp modelId="{C504EBED-2F60-4EB8-B9BD-90F2F5E8998B}">
      <dsp:nvSpPr>
        <dsp:cNvPr id="0" name=""/>
        <dsp:cNvSpPr/>
      </dsp:nvSpPr>
      <dsp:spPr>
        <a:xfrm>
          <a:off x="0" y="2558787"/>
          <a:ext cx="4552336" cy="41515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/>
            <a:t>Andam</a:t>
          </a:r>
          <a:r>
            <a:rPr lang="en-PH" sz="1600" b="1" kern="1200" dirty="0"/>
            <a:t> </a:t>
          </a:r>
          <a:r>
            <a:rPr lang="en-PH" sz="1600" b="1" kern="1200" dirty="0" err="1"/>
            <a:t>mohatag</a:t>
          </a:r>
          <a:r>
            <a:rPr lang="en-PH" sz="1600" b="1" kern="1200" dirty="0"/>
            <a:t> sa </a:t>
          </a:r>
          <a:r>
            <a:rPr lang="en-PH" sz="1600" b="1" kern="1200" dirty="0" err="1"/>
            <a:t>pikas</a:t>
          </a:r>
          <a:r>
            <a:rPr lang="en-PH" sz="1600" b="1" kern="1200" dirty="0"/>
            <a:t> nga aping</a:t>
          </a:r>
          <a:endParaRPr lang="en" sz="1600" b="1" kern="1200" dirty="0"/>
        </a:p>
      </dsp:txBody>
      <dsp:txXfrm>
        <a:off x="20266" y="2579053"/>
        <a:ext cx="4511804" cy="374626"/>
      </dsp:txXfrm>
    </dsp:sp>
    <dsp:sp modelId="{FB3B242C-B012-4820-983A-469EDDD96845}">
      <dsp:nvSpPr>
        <dsp:cNvPr id="0" name=""/>
        <dsp:cNvSpPr/>
      </dsp:nvSpPr>
      <dsp:spPr>
        <a:xfrm>
          <a:off x="0" y="2984760"/>
          <a:ext cx="4552336" cy="41515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Higugmaon</a:t>
          </a:r>
          <a:r>
            <a:rPr lang="en-PH" sz="1800" b="1" kern="1200" dirty="0"/>
            <a:t> ang atong mga </a:t>
          </a:r>
          <a:r>
            <a:rPr lang="en-PH" sz="1800" b="1" kern="1200" dirty="0" err="1"/>
            <a:t>kaaway</a:t>
          </a:r>
          <a:endParaRPr lang="en" sz="1800" b="1" kern="1200" dirty="0"/>
        </a:p>
      </dsp:txBody>
      <dsp:txXfrm>
        <a:off x="20266" y="3005026"/>
        <a:ext cx="4511804" cy="374626"/>
      </dsp:txXfrm>
    </dsp:sp>
    <dsp:sp modelId="{A0131B4B-270C-496D-855B-7EA2741A0492}">
      <dsp:nvSpPr>
        <dsp:cNvPr id="0" name=""/>
        <dsp:cNvSpPr/>
      </dsp:nvSpPr>
      <dsp:spPr>
        <a:xfrm>
          <a:off x="0" y="3410733"/>
          <a:ext cx="4552336" cy="41515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Panalanginan ang mga nagapasipala kanato</a:t>
          </a:r>
          <a:endParaRPr lang="en" sz="1400" b="1" kern="1200" dirty="0"/>
        </a:p>
      </dsp:txBody>
      <dsp:txXfrm>
        <a:off x="20266" y="3430999"/>
        <a:ext cx="4511804" cy="374626"/>
      </dsp:txXfrm>
    </dsp:sp>
    <dsp:sp modelId="{CEAA776C-8B24-4DC1-B312-AB0E31048D47}">
      <dsp:nvSpPr>
        <dsp:cNvPr id="0" name=""/>
        <dsp:cNvSpPr/>
      </dsp:nvSpPr>
      <dsp:spPr>
        <a:xfrm>
          <a:off x="0" y="3836705"/>
          <a:ext cx="4552336" cy="41515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100" b="1" kern="1200" dirty="0"/>
            <a:t>Magbuhat og kaayohan ngadto sa mga nagdumot kanato</a:t>
          </a:r>
          <a:endParaRPr lang="en" sz="1100" b="1" kern="1200" dirty="0"/>
        </a:p>
      </dsp:txBody>
      <dsp:txXfrm>
        <a:off x="20266" y="3856971"/>
        <a:ext cx="4511804" cy="374626"/>
      </dsp:txXfrm>
    </dsp:sp>
    <dsp:sp modelId="{B4020DE7-C031-47F9-8BF7-26F150AE38EA}">
      <dsp:nvSpPr>
        <dsp:cNvPr id="0" name=""/>
        <dsp:cNvSpPr/>
      </dsp:nvSpPr>
      <dsp:spPr>
        <a:xfrm>
          <a:off x="0" y="4262678"/>
          <a:ext cx="4552336" cy="41515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200" b="1" kern="1200" dirty="0"/>
            <a:t>To be</a:t>
          </a:r>
          <a:r>
            <a:rPr lang="en-PH" sz="1200" b="1" kern="1200" dirty="0"/>
            <a:t>Mahigugmaon ug </a:t>
          </a:r>
          <a:r>
            <a:rPr lang="en-PH" sz="1200" b="1" kern="1200" dirty="0" err="1"/>
            <a:t>manggihatagon</a:t>
          </a:r>
          <a:r>
            <a:rPr lang="en" sz="1200" b="1" kern="1200" dirty="0"/>
            <a:t> loving and generous</a:t>
          </a:r>
        </a:p>
      </dsp:txBody>
      <dsp:txXfrm>
        <a:off x="20266" y="4282944"/>
        <a:ext cx="4511804" cy="374626"/>
      </dsp:txXfrm>
    </dsp:sp>
    <dsp:sp modelId="{1866F153-6C31-41A7-B10F-4C46FA2B11A6}">
      <dsp:nvSpPr>
        <dsp:cNvPr id="0" name=""/>
        <dsp:cNvSpPr/>
      </dsp:nvSpPr>
      <dsp:spPr>
        <a:xfrm>
          <a:off x="0" y="4688651"/>
          <a:ext cx="4552336" cy="41515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To be me</a:t>
          </a:r>
          <a:r>
            <a:rPr lang="en-PH" sz="1400" b="1" kern="1200" dirty="0" err="1"/>
            <a:t>Maluloy</a:t>
          </a:r>
          <a:r>
            <a:rPr lang="en-PH" sz="1400" b="1" kern="1200" dirty="0"/>
            <a:t>-on ug </a:t>
          </a:r>
          <a:r>
            <a:rPr lang="en-PH" sz="1400" b="1" kern="1200" dirty="0" err="1"/>
            <a:t>mapainubsanon</a:t>
          </a:r>
          <a:r>
            <a:rPr lang="en" sz="1400" b="1" kern="1200" dirty="0"/>
            <a:t>rciful and humble</a:t>
          </a:r>
        </a:p>
      </dsp:txBody>
      <dsp:txXfrm>
        <a:off x="20266" y="4708917"/>
        <a:ext cx="4511804" cy="374626"/>
      </dsp:txXfrm>
    </dsp:sp>
    <dsp:sp modelId="{9CAAA3BE-A63B-46CC-BAB5-05A28116553D}">
      <dsp:nvSpPr>
        <dsp:cNvPr id="0" name=""/>
        <dsp:cNvSpPr/>
      </dsp:nvSpPr>
      <dsp:spPr>
        <a:xfrm>
          <a:off x="0" y="5114623"/>
          <a:ext cx="4552336" cy="41515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U</a:t>
          </a:r>
          <a:r>
            <a:rPr lang="en" sz="2000" b="1" kern="1200" dirty="0"/>
            <a:t>g uban pa.</a:t>
          </a:r>
        </a:p>
      </dsp:txBody>
      <dsp:txXfrm>
        <a:off x="20266" y="5134889"/>
        <a:ext cx="4511804" cy="37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357188" y="101004"/>
            <a:ext cx="57296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KINABUHI UG KAMATAYON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317410" y="5237526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05248"/>
                </a:solidFill>
              </a:rPr>
              <a:t>Leksyon 3 Alang Sa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3200" b="1" dirty="0">
                <a:ln/>
                <a:solidFill>
                  <a:schemeClr val="accent1"/>
                </a:solidFill>
              </a:rPr>
              <a:t>MAKIG-AWAY NGA MAGKAHIUSA ALANG SA EBANGHELYO</a:t>
            </a:r>
            <a:endParaRPr lang="en" sz="32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493282"/>
            <a:ext cx="1128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“…aron bisan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moanha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man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makita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kamo, o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man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madungog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ko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mahitungod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kaninyo nga kamo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nagabarug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nga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lig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-on sa usa ka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espiritu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, nga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usa ka hunahuna, nga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nagkahiusa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pakig</a:t>
            </a:r>
            <a:r>
              <a:rPr lang="en-PH" b="1" dirty="0">
                <a:solidFill>
                  <a:srgbClr val="76483F"/>
                </a:solidFill>
                <a:latin typeface="Comic Sans MS" panose="030F0702030302020204" pitchFamily="66" charset="0"/>
              </a:rPr>
              <a:t>-away alang sa pagtuo sa ebanghelyo.”(Filipos 1:27b)</a:t>
            </a:r>
            <a:endParaRPr lang="en" sz="1400" b="1" dirty="0">
              <a:solidFill>
                <a:srgbClr val="76483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64931"/>
            <a:ext cx="645610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700" b="1" dirty="0"/>
              <a:t>Ang pagkamatarung ug </a:t>
            </a:r>
            <a:r>
              <a:rPr lang="en-PH" sz="1700" b="1" dirty="0" err="1"/>
              <a:t>pagkamatarong</a:t>
            </a:r>
            <a:r>
              <a:rPr lang="en-PH" sz="1700" b="1" dirty="0"/>
              <a:t> dili </a:t>
            </a:r>
            <a:r>
              <a:rPr lang="en-PH" sz="1700" b="1" dirty="0" err="1"/>
              <a:t>nagpasabot</a:t>
            </a:r>
            <a:r>
              <a:rPr lang="en-PH" sz="1700" b="1" dirty="0"/>
              <a:t> nga ang kinabuhi walay </a:t>
            </a:r>
            <a:r>
              <a:rPr lang="en-PH" sz="1700" b="1" dirty="0" err="1"/>
              <a:t>panagbangi</a:t>
            </a:r>
            <a:r>
              <a:rPr lang="en-PH" sz="1700" b="1" dirty="0"/>
              <a:t>(Filipos 1:30). Sa </a:t>
            </a:r>
            <a:r>
              <a:rPr lang="en-PH" sz="1700" b="1" dirty="0" err="1"/>
              <a:t>kasukwahi</a:t>
            </a:r>
            <a:r>
              <a:rPr lang="en-PH" sz="1700" b="1" dirty="0"/>
              <a:t>, bisan </a:t>
            </a:r>
            <a:r>
              <a:rPr lang="en-PH" sz="1700" b="1" dirty="0" err="1"/>
              <a:t>si</a:t>
            </a:r>
            <a:r>
              <a:rPr lang="en-PH" sz="1700" b="1" dirty="0"/>
              <a:t> Job, nga </a:t>
            </a:r>
            <a:r>
              <a:rPr lang="en-PH" sz="1700" b="1" dirty="0" err="1"/>
              <a:t>gipahayag</a:t>
            </a:r>
            <a:r>
              <a:rPr lang="en-PH" sz="1700" b="1" dirty="0"/>
              <a:t> sa Dios nga “walay </a:t>
            </a:r>
            <a:r>
              <a:rPr lang="en-PH" sz="1700" b="1" dirty="0" err="1"/>
              <a:t>ikasaway</a:t>
            </a:r>
            <a:r>
              <a:rPr lang="en-PH" sz="1700" b="1" dirty="0"/>
              <a:t> ug </a:t>
            </a:r>
            <a:r>
              <a:rPr lang="en-PH" sz="1700" b="1" dirty="0" err="1"/>
              <a:t>matarung</a:t>
            </a:r>
            <a:r>
              <a:rPr lang="en-PH" sz="1700" b="1" dirty="0"/>
              <a:t>, nga </a:t>
            </a:r>
            <a:r>
              <a:rPr lang="en-PH" sz="1700" b="1" dirty="0" err="1"/>
              <a:t>mahadlok</a:t>
            </a:r>
            <a:r>
              <a:rPr lang="en-PH" sz="1700" b="1" dirty="0"/>
              <a:t> sa Dios ug </a:t>
            </a:r>
            <a:r>
              <a:rPr lang="en-PH" sz="1700" b="1" dirty="0" err="1"/>
              <a:t>molikay</a:t>
            </a:r>
            <a:r>
              <a:rPr lang="en-PH" sz="1700" b="1" dirty="0"/>
              <a:t> sa </a:t>
            </a:r>
            <a:r>
              <a:rPr lang="en-PH" sz="1700" b="1" dirty="0" err="1"/>
              <a:t>dautan</a:t>
            </a:r>
            <a:r>
              <a:rPr lang="en-PH" sz="1700" b="1" dirty="0"/>
              <a:t>”(Job 1:8), </a:t>
            </a:r>
            <a:r>
              <a:rPr lang="en-PH" sz="1700" b="1" dirty="0" err="1"/>
              <a:t>miatubang</a:t>
            </a:r>
            <a:r>
              <a:rPr lang="en-PH" sz="1700" b="1" dirty="0"/>
              <a:t> sa </a:t>
            </a:r>
            <a:r>
              <a:rPr lang="en-PH" sz="1700" b="1" dirty="0" err="1"/>
              <a:t>makalilisang</a:t>
            </a:r>
            <a:r>
              <a:rPr lang="en-PH" sz="1700" b="1" dirty="0"/>
              <a:t> nga </a:t>
            </a:r>
            <a:r>
              <a:rPr lang="en-PH" sz="1700" b="1" dirty="0" err="1"/>
              <a:t>panagbangi</a:t>
            </a:r>
            <a:r>
              <a:rPr lang="en-PH" sz="1700" b="1" dirty="0"/>
              <a:t>—ang buhat sa </a:t>
            </a:r>
            <a:r>
              <a:rPr lang="en-PH" sz="1700" b="1" dirty="0" err="1"/>
              <a:t>kaaway</a:t>
            </a:r>
            <a:r>
              <a:rPr lang="en-PH" sz="1700" b="1" dirty="0"/>
              <a:t>.</a:t>
            </a:r>
            <a:endParaRPr lang="en" sz="1700" b="1" dirty="0"/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165143"/>
            <a:ext cx="64561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moatubang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sa </a:t>
            </a:r>
            <a:r>
              <a:rPr lang="en-PH" b="1" dirty="0" err="1"/>
              <a:t>panagbangi</a:t>
            </a:r>
            <a:r>
              <a:rPr lang="en-PH" b="1" dirty="0"/>
              <a:t> </a:t>
            </a:r>
            <a:r>
              <a:rPr lang="en-PH" b="1" dirty="0" err="1"/>
              <a:t>batok</a:t>
            </a:r>
            <a:r>
              <a:rPr lang="en-PH" b="1" dirty="0"/>
              <a:t> sa </a:t>
            </a:r>
            <a:r>
              <a:rPr lang="en-PH" b="1" dirty="0" err="1"/>
              <a:t>dautan</a:t>
            </a:r>
            <a:r>
              <a:rPr lang="en-PH" b="1" dirty="0"/>
              <a:t>, dili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mahadlok</a:t>
            </a:r>
            <a:r>
              <a:rPr lang="en-PH" b="1" dirty="0"/>
              <a:t> sa mga </a:t>
            </a:r>
            <a:r>
              <a:rPr lang="en-PH" b="1" dirty="0" err="1"/>
              <a:t>mosupak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(Filipos 1:28).</a:t>
            </a:r>
            <a:r>
              <a:rPr lang="en-PH" b="1" dirty="0" err="1"/>
              <a:t>Hinumdumi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nga </a:t>
            </a:r>
            <a:r>
              <a:rPr lang="en-PH" b="1" dirty="0" err="1"/>
              <a:t>napildi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Satanas</a:t>
            </a:r>
            <a:r>
              <a:rPr lang="en-PH" b="1" dirty="0"/>
              <a:t>, kay </a:t>
            </a:r>
            <a:r>
              <a:rPr lang="en-PH" b="1" dirty="0" err="1"/>
              <a:t>si</a:t>
            </a:r>
            <a:r>
              <a:rPr lang="en-PH" b="1" dirty="0"/>
              <a:t> Cristo </a:t>
            </a:r>
            <a:r>
              <a:rPr lang="en-PH" b="1" dirty="0" err="1"/>
              <a:t>nagdaog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sa </a:t>
            </a:r>
            <a:r>
              <a:rPr lang="en-PH" b="1" dirty="0" err="1"/>
              <a:t>gubat</a:t>
            </a:r>
            <a:r>
              <a:rPr lang="en-PH" b="1" dirty="0"/>
              <a:t> </a:t>
            </a:r>
            <a:r>
              <a:rPr lang="en-PH" b="1" dirty="0" err="1"/>
              <a:t>didto</a:t>
            </a:r>
            <a:r>
              <a:rPr lang="en-PH" b="1" dirty="0"/>
              <a:t> sa </a:t>
            </a:r>
            <a:r>
              <a:rPr lang="en-PH" b="1" dirty="0" err="1"/>
              <a:t>krus</a:t>
            </a:r>
            <a:r>
              <a:rPr lang="en-PH" b="1" dirty="0"/>
              <a:t>(Lucas 10:18; </a:t>
            </a:r>
            <a:r>
              <a:rPr lang="en-PH" b="1" dirty="0" err="1"/>
              <a:t>Colosas</a:t>
            </a:r>
            <a:r>
              <a:rPr lang="en-PH" b="1" dirty="0"/>
              <a:t> 2:15).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2" y="4351973"/>
            <a:ext cx="6456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Kining</a:t>
            </a:r>
            <a:r>
              <a:rPr lang="en-PH" b="1" dirty="0"/>
              <a:t> </a:t>
            </a:r>
            <a:r>
              <a:rPr lang="en-PH" b="1" dirty="0" err="1"/>
              <a:t>panaghiusa</a:t>
            </a:r>
            <a:r>
              <a:rPr lang="en-PH" b="1" dirty="0"/>
              <a:t> sa </a:t>
            </a:r>
            <a:r>
              <a:rPr lang="en-PH" b="1" dirty="0" err="1"/>
              <a:t>katuyoan</a:t>
            </a:r>
            <a:r>
              <a:rPr lang="en-PH" b="1" dirty="0"/>
              <a:t> kinahanglan </a:t>
            </a:r>
            <a:r>
              <a:rPr lang="en-PH" b="1" dirty="0" err="1"/>
              <a:t>ipares</a:t>
            </a:r>
            <a:r>
              <a:rPr lang="en-PH" b="1" dirty="0"/>
              <a:t> </a:t>
            </a:r>
            <a:r>
              <a:rPr lang="en-PH" b="1" dirty="0" err="1"/>
              <a:t>sa:Pag-ampo</a:t>
            </a:r>
            <a:r>
              <a:rPr lang="en-PH" b="1" dirty="0"/>
              <a:t>(Filipos 2:16)</a:t>
            </a:r>
            <a:r>
              <a:rPr lang="en-PH" b="1" dirty="0" err="1"/>
              <a:t>Pagtuon</a:t>
            </a:r>
            <a:r>
              <a:rPr lang="en-PH" b="1" dirty="0"/>
              <a:t> sa Pulong sa Dios(</a:t>
            </a:r>
            <a:r>
              <a:rPr lang="en-PH" b="1" dirty="0" err="1"/>
              <a:t>Efeso</a:t>
            </a:r>
            <a:r>
              <a:rPr lang="en-PH" b="1" dirty="0"/>
              <a:t> 6:18)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334024"/>
            <a:ext cx="6651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Sa </a:t>
            </a:r>
            <a:r>
              <a:rPr lang="en-PH" sz="1600" b="1" dirty="0" err="1"/>
              <a:t>gubat</a:t>
            </a:r>
            <a:r>
              <a:rPr lang="en-PH" sz="1600" b="1" dirty="0"/>
              <a:t> nga </a:t>
            </a:r>
            <a:r>
              <a:rPr lang="en-PH" sz="1600" b="1" dirty="0" err="1"/>
              <a:t>giatubang</a:t>
            </a:r>
            <a:r>
              <a:rPr lang="en-PH" sz="1600" b="1" dirty="0"/>
              <a:t> ni Pablo, </a:t>
            </a:r>
            <a:r>
              <a:rPr lang="en-PH" sz="1600" b="1" dirty="0" err="1"/>
              <a:t>dako</a:t>
            </a:r>
            <a:r>
              <a:rPr lang="en-PH" sz="1600" b="1" dirty="0"/>
              <a:t> </a:t>
            </a:r>
            <a:r>
              <a:rPr lang="en-PH" sz="1600" b="1" dirty="0" err="1"/>
              <a:t>kaayo</a:t>
            </a:r>
            <a:r>
              <a:rPr lang="en-PH" sz="1600" b="1" dirty="0"/>
              <a:t> ang </a:t>
            </a:r>
            <a:r>
              <a:rPr lang="en-PH" sz="1600" b="1" dirty="0" err="1"/>
              <a:t>papel</a:t>
            </a:r>
            <a:r>
              <a:rPr lang="en-PH" sz="1600" b="1" dirty="0"/>
              <a:t> sa </a:t>
            </a:r>
            <a:r>
              <a:rPr lang="en-PH" sz="1600" b="1" dirty="0" err="1"/>
              <a:t>panaghiusa.Gidasig</a:t>
            </a:r>
            <a:r>
              <a:rPr lang="en-PH" sz="1600" b="1" dirty="0"/>
              <a:t> ni Pablo ang </a:t>
            </a:r>
            <a:r>
              <a:rPr lang="en-PH" sz="1600" b="1" dirty="0" err="1"/>
              <a:t>iglesia</a:t>
            </a:r>
            <a:r>
              <a:rPr lang="en-PH" sz="1600" b="1" dirty="0"/>
              <a:t> nga </a:t>
            </a:r>
            <a:r>
              <a:rPr lang="en-PH" sz="1600" b="1" dirty="0" err="1"/>
              <a:t>makig</a:t>
            </a:r>
            <a:r>
              <a:rPr lang="en-PH" sz="1600" b="1" dirty="0"/>
              <a:t>-away nga </a:t>
            </a:r>
            <a:r>
              <a:rPr lang="en-PH" sz="1600" b="1" dirty="0" err="1"/>
              <a:t>magkahiusa</a:t>
            </a:r>
            <a:r>
              <a:rPr lang="en-PH" sz="1600" b="1" dirty="0"/>
              <a:t> aron </a:t>
            </a:r>
            <a:r>
              <a:rPr lang="en-PH" sz="1600" b="1" dirty="0" err="1"/>
              <a:t>panalipdan</a:t>
            </a:r>
            <a:r>
              <a:rPr lang="en-PH" sz="1600" b="1" dirty="0"/>
              <a:t> ang ebanghelyo(Filipos 1:27b).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89327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“Pila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tuig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anaa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tanaman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Ginoo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Ug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unsa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man nga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kaayohan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ang atong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nadala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ngadto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Agalon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Unsaon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man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pag-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atubang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masusi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pagtan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-aw sa Dios?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Nagatubo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pagtahod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gugma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pagpaubos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pagsalig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Dios?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Gipalabi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pagpasalamat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tanang Iyang mga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kalooy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Nagtinguha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kita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makapanalangin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mga tawo nga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anaa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atong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palibot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Gipadayag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espiritu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ni Jesus sa atong mga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panimalay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Gitudloan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ang atong mga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anak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Iyang Pulong, ug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gipaila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kanila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ang mga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kahibulongang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buhat sa Dios? Ang Kristohanon kinahanglan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mopakita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kang Jesus pinaagi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pagkamaayo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ug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pagbuhat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og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maayô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Unya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adunay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usa ka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humot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kahumot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kinabuhi, usa ka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katahum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kinaiya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nga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magapadayag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nga siya usa ka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anak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Dios, usa ka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manununod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sa </a:t>
            </a:r>
            <a:r>
              <a:rPr lang="en-PH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langit</a:t>
            </a:r>
            <a:r>
              <a:rPr lang="en-PH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  <a:endParaRPr lang="en" sz="22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428178"/>
            <a:ext cx="316752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“Kay alang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pagkinabuhi mao si Cristo, ug ang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kamatayon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mao ang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kapuslanan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Filipos 1:21</a:t>
            </a:r>
            <a:endParaRPr kumimoji="0" lang="es-ES" sz="1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114800" y="4114800"/>
            <a:ext cx="7886700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Mabuhi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alang kang Cristo o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Mamatayalang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kang Cristo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PH" sz="1600" b="1" dirty="0"/>
              <a:t>Si Cristo </a:t>
            </a:r>
            <a:r>
              <a:rPr lang="en-PH" sz="1600" b="1" dirty="0" err="1"/>
              <a:t>gipataas</a:t>
            </a:r>
            <a:r>
              <a:rPr lang="en-PH" sz="1600" b="1" dirty="0"/>
              <a:t> diha kang Pablo(Filipos 1:10–20; 25–26)</a:t>
            </a:r>
            <a:r>
              <a:rPr lang="en" sz="1600" b="1" dirty="0"/>
              <a:t>)</a:t>
            </a:r>
          </a:p>
          <a:p>
            <a:pPr>
              <a:spcBef>
                <a:spcPts val="600"/>
              </a:spcBef>
            </a:pPr>
            <a:r>
              <a:rPr lang="en-PH" b="1" dirty="0" err="1"/>
              <a:t>Mabuhi</a:t>
            </a:r>
            <a:r>
              <a:rPr lang="en-PH" b="1" dirty="0"/>
              <a:t> o </a:t>
            </a:r>
            <a:r>
              <a:rPr lang="en-PH" b="1" dirty="0" err="1"/>
              <a:t>mamatay</a:t>
            </a:r>
            <a:r>
              <a:rPr lang="en-PH" b="1" dirty="0"/>
              <a:t> alang kang Cristo(Filipos 1:21–22</a:t>
            </a:r>
            <a:r>
              <a:rPr lang="en" b="1" dirty="0"/>
              <a:t>)</a:t>
            </a:r>
          </a:p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duha</a:t>
            </a:r>
            <a:r>
              <a:rPr lang="en-PH" b="1" dirty="0"/>
              <a:t> ka </a:t>
            </a:r>
            <a:r>
              <a:rPr lang="en-PH" b="1" dirty="0" err="1"/>
              <a:t>kapilian</a:t>
            </a:r>
            <a:r>
              <a:rPr lang="en-PH" b="1" dirty="0"/>
              <a:t> ni Pablo(Filipos 1:23–24</a:t>
            </a:r>
            <a:r>
              <a:rPr lang="en" b="1" dirty="0"/>
              <a:t>)</a:t>
            </a:r>
          </a:p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Unsa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ang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kahulugan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sa pagkinabuhi alang kang Cristo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1600" b="1" dirty="0" err="1"/>
              <a:t>Magkinabuhi</a:t>
            </a:r>
            <a:r>
              <a:rPr lang="en-US" sz="1600" b="1" dirty="0"/>
              <a:t> sa paagi nga </a:t>
            </a:r>
            <a:r>
              <a:rPr lang="en-US" sz="1600" b="1" dirty="0" err="1"/>
              <a:t>angay</a:t>
            </a:r>
            <a:r>
              <a:rPr lang="en-US" sz="1600" b="1" dirty="0"/>
              <a:t> sa ebanghelyo(Filipos 1:27a)</a:t>
            </a:r>
          </a:p>
          <a:p>
            <a:pPr>
              <a:spcBef>
                <a:spcPts val="600"/>
              </a:spcBef>
            </a:pPr>
            <a:r>
              <a:rPr lang="en-US" sz="1600" b="1" dirty="0" err="1"/>
              <a:t>Maghiusa</a:t>
            </a:r>
            <a:r>
              <a:rPr lang="en-US" sz="1600" b="1" dirty="0"/>
              <a:t> ug </a:t>
            </a:r>
            <a:r>
              <a:rPr lang="en-US" sz="1600" b="1" dirty="0" err="1"/>
              <a:t>magpakig</a:t>
            </a:r>
            <a:r>
              <a:rPr lang="en-US" sz="1600" b="1" dirty="0"/>
              <a:t>-away alang sa ebanghelyo(Filipos 1:27b–30)</a:t>
            </a:r>
            <a:endParaRPr lang="en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Pablo </a:t>
            </a:r>
            <a:r>
              <a:rPr lang="en-PH" b="1" dirty="0" err="1"/>
              <a:t>naghulat</a:t>
            </a:r>
            <a:r>
              <a:rPr lang="en-PH" b="1" dirty="0"/>
              <a:t> nga </a:t>
            </a:r>
            <a:r>
              <a:rPr lang="en-PH" b="1" dirty="0" err="1"/>
              <a:t>hukman</a:t>
            </a:r>
            <a:r>
              <a:rPr lang="en-PH" b="1" dirty="0"/>
              <a:t> sa </a:t>
            </a:r>
            <a:r>
              <a:rPr lang="en-PH" b="1" dirty="0" err="1"/>
              <a:t>malupigon</a:t>
            </a:r>
            <a:r>
              <a:rPr lang="en-PH" b="1" dirty="0"/>
              <a:t> nga </a:t>
            </a:r>
            <a:r>
              <a:rPr lang="en-PH" b="1" dirty="0" err="1"/>
              <a:t>si</a:t>
            </a:r>
            <a:r>
              <a:rPr lang="en-PH" b="1" dirty="0"/>
              <a:t> Nero. Ang iyang </a:t>
            </a:r>
            <a:r>
              <a:rPr lang="en-PH" b="1" dirty="0" err="1"/>
              <a:t>kaugmaon</a:t>
            </a:r>
            <a:r>
              <a:rPr lang="en-PH" b="1" dirty="0"/>
              <a:t> mas </a:t>
            </a:r>
            <a:r>
              <a:rPr lang="en-PH" b="1" dirty="0" err="1"/>
              <a:t>nagsalig</a:t>
            </a:r>
            <a:r>
              <a:rPr lang="en-PH" b="1" dirty="0"/>
              <a:t> sa </a:t>
            </a:r>
            <a:r>
              <a:rPr lang="en-PH" b="1" dirty="0" err="1"/>
              <a:t>kahimtangan</a:t>
            </a:r>
            <a:r>
              <a:rPr lang="en-PH" b="1" dirty="0"/>
              <a:t> sa hunahuna sa Cesar kay sa </a:t>
            </a:r>
            <a:r>
              <a:rPr lang="en-PH" b="1" dirty="0" err="1"/>
              <a:t>hustisya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639402"/>
            <a:ext cx="2695575" cy="3000212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075" y="623885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075" y="584622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075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217" y="48214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075" y="445188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00" y="4093216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00" y="5523994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315963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Bisan pa </a:t>
            </a:r>
            <a:r>
              <a:rPr lang="en-PH" sz="2000" b="1" dirty="0" err="1"/>
              <a:t>niana</a:t>
            </a:r>
            <a:r>
              <a:rPr lang="en-PH" sz="2000" b="1" dirty="0"/>
              <a:t>, kung ang iyang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makahatag</a:t>
            </a:r>
            <a:r>
              <a:rPr lang="en-PH" sz="2000" b="1" dirty="0"/>
              <a:t> og </a:t>
            </a:r>
            <a:r>
              <a:rPr lang="en-PH" sz="2000" b="1" dirty="0" err="1"/>
              <a:t>kaayohan</a:t>
            </a:r>
            <a:r>
              <a:rPr lang="en-PH" sz="2000" b="1" dirty="0"/>
              <a:t> sa ebanghelyo (</a:t>
            </a:r>
            <a:r>
              <a:rPr lang="en-PH" sz="2000" b="1" dirty="0" err="1"/>
              <a:t>sama</a:t>
            </a:r>
            <a:r>
              <a:rPr lang="en-PH" sz="2000" b="1" dirty="0"/>
              <a:t> sa </a:t>
            </a:r>
            <a:r>
              <a:rPr lang="en-PH" sz="2000" b="1" dirty="0" err="1"/>
              <a:t>nahitabo</a:t>
            </a:r>
            <a:r>
              <a:rPr lang="en-PH" sz="2000" b="1" dirty="0"/>
              <a:t> sa iyang </a:t>
            </a:r>
            <a:r>
              <a:rPr lang="en-PH" sz="2000" b="1" dirty="0" err="1"/>
              <a:t>pagkabilanggo</a:t>
            </a:r>
            <a:r>
              <a:rPr lang="en-PH" sz="2000" b="1" dirty="0"/>
              <a:t>), </a:t>
            </a:r>
            <a:r>
              <a:rPr lang="en-PH" sz="2000" b="1" dirty="0" err="1"/>
              <a:t>andam</a:t>
            </a:r>
            <a:r>
              <a:rPr lang="en-PH" sz="2000" b="1" dirty="0"/>
              <a:t> siya </a:t>
            </a:r>
            <a:r>
              <a:rPr lang="en-PH" sz="2000" b="1" dirty="0" err="1"/>
              <a:t>ihatag</a:t>
            </a:r>
            <a:r>
              <a:rPr lang="en-PH" sz="2000" b="1" dirty="0"/>
              <a:t> ang iyang kinabuhi alang kang Cristo.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6" y="949246"/>
            <a:ext cx="7362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Apan </a:t>
            </a:r>
            <a:r>
              <a:rPr lang="en-PH" b="1" dirty="0" err="1"/>
              <a:t>nasayod</a:t>
            </a:r>
            <a:r>
              <a:rPr lang="en-PH" b="1" dirty="0"/>
              <a:t> siya nga ang iyang </a:t>
            </a:r>
            <a:r>
              <a:rPr lang="en-PH" b="1" dirty="0" err="1"/>
              <a:t>kapalaran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gyud</a:t>
            </a:r>
            <a:r>
              <a:rPr lang="en-PH" b="1" dirty="0"/>
              <a:t> diha sa kamot ni Nero, </a:t>
            </a:r>
            <a:r>
              <a:rPr lang="en-PH" b="1" dirty="0" err="1"/>
              <a:t>kondili</a:t>
            </a:r>
            <a:r>
              <a:rPr lang="en-PH" b="1" dirty="0"/>
              <a:t> diha sa kamot sa Dios. Busa, siya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kasigurohan</a:t>
            </a:r>
            <a:r>
              <a:rPr lang="en-PH" b="1" dirty="0"/>
              <a:t> nga pinaagi sa mga pag-ampo nga </a:t>
            </a:r>
            <a:r>
              <a:rPr lang="en-PH" b="1" dirty="0" err="1"/>
              <a:t>gihalad</a:t>
            </a:r>
            <a:r>
              <a:rPr lang="en-PH" b="1" dirty="0"/>
              <a:t> alang kaniya sa mga </a:t>
            </a:r>
            <a:r>
              <a:rPr lang="en-PH" b="1" dirty="0" err="1"/>
              <a:t>iglesia</a:t>
            </a:r>
            <a:r>
              <a:rPr lang="en-PH" b="1" dirty="0"/>
              <a:t>, siya </a:t>
            </a:r>
            <a:r>
              <a:rPr lang="en-PH" b="1" dirty="0" err="1"/>
              <a:t>pagabuhi</a:t>
            </a:r>
            <a:r>
              <a:rPr lang="en-PH" b="1" dirty="0"/>
              <a:t>-on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MABUHI ALANG KANG CRISTO O MAMATAY ALANG KANG CRISTO</a:t>
            </a:r>
            <a:r>
              <a:rPr lang="e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it-IT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 CRISTO GIPATAAS DIHA KANG PABLO</a:t>
            </a:r>
            <a:endParaRPr lang="en" sz="40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Nagalaum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nagpaabot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gayod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nga dili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mauwawan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sa bisan unsang paagi,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kondili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nga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igo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nga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kaisog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aron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karon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sama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kanunay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Cristo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pagataason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diha sa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lawas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bisan pinaagi sa kinabuhi o pinaagi sa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kamatayon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.”(Filipos 1:20)</a:t>
            </a:r>
            <a:endParaRPr lang="en" sz="11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Nagmaya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Pablo sa mga </a:t>
            </a:r>
            <a:r>
              <a:rPr lang="en-PH" b="1" dirty="0" err="1"/>
              <a:t>pag-antos</a:t>
            </a:r>
            <a:r>
              <a:rPr lang="en-PH" b="1" dirty="0"/>
              <a:t> nga iyang </a:t>
            </a:r>
            <a:r>
              <a:rPr lang="en-PH" b="1" dirty="0" err="1"/>
              <a:t>giagian</a:t>
            </a:r>
            <a:r>
              <a:rPr lang="en-PH" b="1" dirty="0"/>
              <a:t>—ug </a:t>
            </a:r>
            <a:r>
              <a:rPr lang="en-PH" b="1" dirty="0" err="1"/>
              <a:t>daghan</a:t>
            </a:r>
            <a:r>
              <a:rPr lang="en-PH" b="1" dirty="0"/>
              <a:t> </a:t>
            </a:r>
            <a:r>
              <a:rPr lang="en-PH" b="1" dirty="0" err="1"/>
              <a:t>gayod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(</a:t>
            </a:r>
            <a:r>
              <a:rPr lang="en-PH" b="1" dirty="0" err="1"/>
              <a:t>Colosas</a:t>
            </a:r>
            <a:r>
              <a:rPr lang="en-PH" b="1" dirty="0"/>
              <a:t> 1:24; 2 Corinto 11:23–27).</a:t>
            </a:r>
            <a:r>
              <a:rPr lang="en-PH" b="1" dirty="0" err="1"/>
              <a:t>Tinuod</a:t>
            </a:r>
            <a:r>
              <a:rPr lang="en-PH" b="1" dirty="0"/>
              <a:t>, </a:t>
            </a:r>
            <a:r>
              <a:rPr lang="en-PH" b="1" dirty="0" err="1"/>
              <a:t>wala</a:t>
            </a:r>
            <a:r>
              <a:rPr lang="en-PH" b="1" dirty="0"/>
              <a:t> siya </a:t>
            </a:r>
            <a:r>
              <a:rPr lang="en-PH" b="1" dirty="0" err="1"/>
              <a:t>nagmaya</a:t>
            </a:r>
            <a:r>
              <a:rPr lang="en-PH" b="1" dirty="0"/>
              <a:t> sa </a:t>
            </a:r>
            <a:r>
              <a:rPr lang="en-PH" b="1" dirty="0" err="1"/>
              <a:t>pag-antos</a:t>
            </a:r>
            <a:r>
              <a:rPr lang="en-PH" b="1" dirty="0"/>
              <a:t> </a:t>
            </a:r>
            <a:r>
              <a:rPr lang="en-PH" b="1" dirty="0" err="1"/>
              <a:t>mismo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sa </a:t>
            </a:r>
            <a:r>
              <a:rPr lang="en-PH" b="1" dirty="0" err="1"/>
              <a:t>katuyoan</a:t>
            </a:r>
            <a:r>
              <a:rPr lang="en-PH" b="1" dirty="0"/>
              <a:t> </a:t>
            </a:r>
            <a:r>
              <a:rPr lang="en-PH" b="1" dirty="0" err="1"/>
              <a:t>nganong</a:t>
            </a:r>
            <a:r>
              <a:rPr lang="en-PH" b="1" dirty="0"/>
              <a:t> iyang </a:t>
            </a:r>
            <a:r>
              <a:rPr lang="en-PH" b="1" dirty="0" err="1"/>
              <a:t>giagian</a:t>
            </a:r>
            <a:r>
              <a:rPr lang="en-PH" b="1" dirty="0"/>
              <a:t> ang mga </a:t>
            </a:r>
            <a:r>
              <a:rPr lang="en-PH" b="1" dirty="0" err="1"/>
              <a:t>kalisdanan</a:t>
            </a:r>
            <a:r>
              <a:rPr lang="en-PH" b="1" dirty="0"/>
              <a:t>, ug kana mao ang </a:t>
            </a:r>
            <a:r>
              <a:rPr lang="en-PH" b="1" dirty="0" err="1"/>
              <a:t>kaayohan</a:t>
            </a:r>
            <a:r>
              <a:rPr lang="en-PH" b="1" dirty="0"/>
              <a:t> sa </a:t>
            </a:r>
            <a:r>
              <a:rPr lang="en-PH" b="1" dirty="0" err="1"/>
              <a:t>iglesia</a:t>
            </a:r>
            <a:r>
              <a:rPr lang="en-PH" b="1" dirty="0"/>
              <a:t> ni Cristo(</a:t>
            </a:r>
            <a:r>
              <a:rPr lang="en-PH" b="1" dirty="0" err="1"/>
              <a:t>Colosas</a:t>
            </a:r>
            <a:r>
              <a:rPr lang="en-PH" b="1" dirty="0"/>
              <a:t> 1:24).Pinaagi sa </a:t>
            </a:r>
            <a:r>
              <a:rPr lang="en-PH" b="1" dirty="0" err="1"/>
              <a:t>pagsundog</a:t>
            </a:r>
            <a:r>
              <a:rPr lang="en-PH" b="1" dirty="0"/>
              <a:t> kang Jesus sa Iyang mga </a:t>
            </a:r>
            <a:r>
              <a:rPr lang="en-PH" b="1" dirty="0" err="1"/>
              <a:t>pag-antos</a:t>
            </a:r>
            <a:r>
              <a:rPr lang="en-PH" b="1" dirty="0"/>
              <a:t>(Filipos 2:8; </a:t>
            </a:r>
            <a:r>
              <a:rPr lang="en-PH" b="1" dirty="0" err="1"/>
              <a:t>Hebreo</a:t>
            </a:r>
            <a:r>
              <a:rPr lang="en-PH" b="1" dirty="0"/>
              <a:t> 12:2),ug bisan pa sa iyang </a:t>
            </a:r>
            <a:r>
              <a:rPr lang="en-PH" b="1" dirty="0" err="1"/>
              <a:t>kamatayon,si</a:t>
            </a:r>
            <a:r>
              <a:rPr lang="en-PH" b="1" dirty="0"/>
              <a:t> Cristo </a:t>
            </a:r>
            <a:r>
              <a:rPr lang="en-PH" b="1" dirty="0" err="1"/>
              <a:t>gipataas</a:t>
            </a:r>
            <a:r>
              <a:rPr lang="en-PH" b="1" dirty="0"/>
              <a:t> diha kang Pablo(Filipos 1:20).</a:t>
            </a:r>
            <a:endParaRPr lang="en" b="1" dirty="0"/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075" y="4667770"/>
            <a:ext cx="1482725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803491"/>
            <a:ext cx="101695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Sa iyang </a:t>
            </a:r>
            <a:r>
              <a:rPr lang="en-PH" sz="1600" b="1" dirty="0" err="1"/>
              <a:t>sulat</a:t>
            </a:r>
            <a:r>
              <a:rPr lang="en-PH" sz="1600" b="1" dirty="0"/>
              <a:t> ngadto sa mga </a:t>
            </a:r>
            <a:r>
              <a:rPr lang="en-PH" sz="1600" b="1" dirty="0" err="1"/>
              <a:t>taga</a:t>
            </a:r>
            <a:r>
              <a:rPr lang="en-PH" sz="1600" b="1" dirty="0"/>
              <a:t>-Filipos, </a:t>
            </a:r>
            <a:r>
              <a:rPr lang="en-PH" sz="1600" b="1" dirty="0" err="1"/>
              <a:t>gipadayag</a:t>
            </a:r>
            <a:r>
              <a:rPr lang="en-PH" sz="1600" b="1" dirty="0"/>
              <a:t> ni Pablo nga sa </a:t>
            </a:r>
            <a:r>
              <a:rPr lang="en-PH" sz="1600" b="1" dirty="0" err="1"/>
              <a:t>niining</a:t>
            </a:r>
            <a:r>
              <a:rPr lang="en-PH" sz="1600" b="1" dirty="0"/>
              <a:t> </a:t>
            </a:r>
            <a:r>
              <a:rPr lang="en-PH" sz="1600" b="1" dirty="0" err="1"/>
              <a:t>higayona</a:t>
            </a:r>
            <a:r>
              <a:rPr lang="en-PH" sz="1600" b="1" dirty="0"/>
              <a:t> </a:t>
            </a:r>
            <a:r>
              <a:rPr lang="en-PH" sz="1600" b="1" dirty="0" err="1"/>
              <a:t>wala</a:t>
            </a:r>
            <a:r>
              <a:rPr lang="en-PH" sz="1600" b="1" dirty="0"/>
              <a:t>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gilauman</a:t>
            </a:r>
            <a:r>
              <a:rPr lang="en-PH" sz="1600" b="1" dirty="0"/>
              <a:t> nga </a:t>
            </a:r>
            <a:r>
              <a:rPr lang="en-PH" sz="1600" b="1" dirty="0" err="1"/>
              <a:t>ipataas</a:t>
            </a:r>
            <a:r>
              <a:rPr lang="en-PH" sz="1600" b="1" dirty="0"/>
              <a:t>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si</a:t>
            </a:r>
            <a:r>
              <a:rPr lang="en-PH" sz="1600" b="1" dirty="0"/>
              <a:t> Cristo pinaagi sa </a:t>
            </a:r>
            <a:r>
              <a:rPr lang="en-PH" sz="1600" b="1" dirty="0" err="1"/>
              <a:t>kamatayon</a:t>
            </a:r>
            <a:r>
              <a:rPr lang="en-PH" sz="1600" b="1" dirty="0"/>
              <a:t>, </a:t>
            </a:r>
            <a:r>
              <a:rPr lang="en-PH" sz="1600" b="1" dirty="0" err="1"/>
              <a:t>kondili</a:t>
            </a:r>
            <a:r>
              <a:rPr lang="en-PH" sz="1600" b="1" dirty="0"/>
              <a:t> pinaagi sa kinabuhi. </a:t>
            </a:r>
            <a:r>
              <a:rPr lang="en-PH" sz="1600" b="1" dirty="0" err="1"/>
              <a:t>Naglaum</a:t>
            </a:r>
            <a:r>
              <a:rPr lang="en-PH" sz="1600" b="1" dirty="0"/>
              <a:t> siya nga pinaagi sa mga pag-ampo sa </a:t>
            </a:r>
            <a:r>
              <a:rPr lang="en-PH" sz="1600" b="1" dirty="0" err="1"/>
              <a:t>iglesia</a:t>
            </a:r>
            <a:r>
              <a:rPr lang="en-PH" sz="1600" b="1" dirty="0"/>
              <a:t> ug sa buhat sa Balaang Espiritu, siya </a:t>
            </a:r>
            <a:r>
              <a:rPr lang="en-PH" sz="1600" b="1" dirty="0" err="1"/>
              <a:t>pagabuhi</a:t>
            </a:r>
            <a:r>
              <a:rPr lang="en-PH" sz="1600" b="1" dirty="0"/>
              <a:t>-on ug </a:t>
            </a:r>
            <a:r>
              <a:rPr lang="en-PH" sz="1600" b="1" dirty="0" err="1"/>
              <a:t>magpadayon</a:t>
            </a:r>
            <a:r>
              <a:rPr lang="en-PH" sz="1600" b="1" dirty="0"/>
              <a:t> sa pag-</a:t>
            </a:r>
            <a:r>
              <a:rPr lang="en-PH" sz="1600" b="1" dirty="0" err="1"/>
              <a:t>alagad</a:t>
            </a:r>
            <a:r>
              <a:rPr lang="en-PH" sz="1600" b="1" dirty="0"/>
              <a:t>, nag-</a:t>
            </a:r>
            <a:r>
              <a:rPr lang="en-PH" sz="1600" b="1" dirty="0" err="1"/>
              <a:t>alagad</a:t>
            </a:r>
            <a:r>
              <a:rPr lang="en-PH" sz="1600" b="1" dirty="0"/>
              <a:t> kang Cristo nga </a:t>
            </a:r>
            <a:r>
              <a:rPr lang="en-PH" sz="1600" b="1" dirty="0" err="1"/>
              <a:t>adunay</a:t>
            </a:r>
            <a:r>
              <a:rPr lang="en-PH" sz="1600" b="1" dirty="0"/>
              <a:t> </a:t>
            </a:r>
            <a:r>
              <a:rPr lang="en-PH" sz="1600" b="1" dirty="0" err="1"/>
              <a:t>maisugong</a:t>
            </a:r>
            <a:r>
              <a:rPr lang="en-PH" sz="1600" b="1" dirty="0"/>
              <a:t> </a:t>
            </a:r>
            <a:r>
              <a:rPr lang="en-PH" sz="1600" b="1" dirty="0" err="1"/>
              <a:t>pagsalig.Tungod</a:t>
            </a:r>
            <a:r>
              <a:rPr lang="en-PH" sz="1600" b="1" dirty="0"/>
              <a:t> kay </a:t>
            </a:r>
            <a:r>
              <a:rPr lang="en-PH" sz="1600" b="1" dirty="0" err="1"/>
              <a:t>daotan</a:t>
            </a:r>
            <a:r>
              <a:rPr lang="en-PH" sz="1600" b="1" dirty="0"/>
              <a:t> ang kalibutan nga atong </a:t>
            </a:r>
            <a:r>
              <a:rPr lang="en-PH" sz="1600" b="1" dirty="0" err="1"/>
              <a:t>gipuy</a:t>
            </a:r>
            <a:r>
              <a:rPr lang="en-PH" sz="1600" b="1" dirty="0"/>
              <a:t>-an(Filipos 1:28),ang pagkinabuhi </a:t>
            </a:r>
            <a:r>
              <a:rPr lang="en-PH" sz="1600" b="1" dirty="0" err="1"/>
              <a:t>sama</a:t>
            </a:r>
            <a:r>
              <a:rPr lang="en-PH" sz="1600" b="1" dirty="0"/>
              <a:t> sa kinabuhi ni Cristo </a:t>
            </a:r>
            <a:r>
              <a:rPr lang="en-PH" sz="1600" b="1" dirty="0" err="1"/>
              <a:t>kasagaran</a:t>
            </a:r>
            <a:r>
              <a:rPr lang="en-PH" sz="1600" b="1" dirty="0"/>
              <a:t> </a:t>
            </a:r>
            <a:r>
              <a:rPr lang="en-PH" sz="1600" b="1" dirty="0" err="1"/>
              <a:t>naglakip</a:t>
            </a:r>
            <a:r>
              <a:rPr lang="en-PH" sz="1600" b="1" dirty="0"/>
              <a:t> sa </a:t>
            </a:r>
            <a:r>
              <a:rPr lang="en-PH" sz="1600" b="1" dirty="0" err="1"/>
              <a:t>pag-antos</a:t>
            </a:r>
            <a:r>
              <a:rPr lang="en-PH" sz="1600" b="1" dirty="0"/>
              <a:t>, </a:t>
            </a:r>
            <a:r>
              <a:rPr lang="en-PH" sz="1600" b="1" dirty="0" err="1"/>
              <a:t>sama</a:t>
            </a:r>
            <a:r>
              <a:rPr lang="en-PH" sz="1600" b="1" dirty="0"/>
              <a:t> sa </a:t>
            </a:r>
            <a:r>
              <a:rPr lang="en-PH" sz="1600" b="1" dirty="0" err="1"/>
              <a:t>pag-antos</a:t>
            </a:r>
            <a:r>
              <a:rPr lang="en-PH" sz="1600" b="1" dirty="0"/>
              <a:t> nga </a:t>
            </a:r>
            <a:r>
              <a:rPr lang="en-PH" sz="1600" b="1" dirty="0" err="1"/>
              <a:t>giagian</a:t>
            </a:r>
            <a:r>
              <a:rPr lang="en-PH" sz="1600" b="1" dirty="0"/>
              <a:t> ni Cristo; apan sa tanang </a:t>
            </a:r>
            <a:r>
              <a:rPr lang="en-PH" sz="1600" b="1" dirty="0" err="1"/>
              <a:t>butang</a:t>
            </a:r>
            <a:r>
              <a:rPr lang="en-PH" sz="1600" b="1" dirty="0"/>
              <a:t>, ang </a:t>
            </a:r>
            <a:r>
              <a:rPr lang="en-PH" sz="1600" b="1" dirty="0" err="1"/>
              <a:t>tumong</a:t>
            </a:r>
            <a:r>
              <a:rPr lang="en-PH" sz="1600" b="1" dirty="0"/>
              <a:t> mao ang </a:t>
            </a:r>
            <a:r>
              <a:rPr lang="en-PH" sz="1600" b="1" dirty="0" err="1"/>
              <a:t>pagtaas</a:t>
            </a:r>
            <a:r>
              <a:rPr lang="en-PH" sz="1600" b="1" dirty="0"/>
              <a:t> kang Cristo.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MABUHI O MAMATAY ALANG KANG CRISTO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64360" y="662672"/>
            <a:ext cx="1192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“Kay alang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pagkinabuhi mao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Cristo, ug ang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kamatayon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mao ang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kapuslanan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.”(Filipos 1:21)</a:t>
            </a:r>
            <a:endParaRPr lang="en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27000">
                  <a:srgbClr val="65259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177007"/>
            <a:ext cx="560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Ang </a:t>
            </a:r>
            <a:r>
              <a:rPr lang="en-PH" sz="1600" b="1" dirty="0" err="1"/>
              <a:t>ugat</a:t>
            </a:r>
            <a:r>
              <a:rPr lang="en-PH" sz="1600" b="1" dirty="0"/>
              <a:t> sa tanang </a:t>
            </a:r>
            <a:r>
              <a:rPr lang="en-PH" sz="1600" b="1" dirty="0" err="1"/>
              <a:t>pag-antos</a:t>
            </a:r>
            <a:r>
              <a:rPr lang="en-PH" sz="1600" b="1" dirty="0"/>
              <a:t> </a:t>
            </a:r>
            <a:r>
              <a:rPr lang="en-PH" sz="1600" b="1" dirty="0" err="1"/>
              <a:t>anaa</a:t>
            </a:r>
            <a:r>
              <a:rPr lang="en-PH" sz="1600" b="1" dirty="0"/>
              <a:t> sa </a:t>
            </a:r>
            <a:r>
              <a:rPr lang="en-PH" sz="1600" b="1" dirty="0" err="1"/>
              <a:t>kosmikong</a:t>
            </a:r>
            <a:r>
              <a:rPr lang="en-PH" sz="1600" b="1" dirty="0"/>
              <a:t> </a:t>
            </a:r>
            <a:r>
              <a:rPr lang="en-PH" sz="1600" b="1" dirty="0" err="1"/>
              <a:t>gubat</a:t>
            </a:r>
            <a:r>
              <a:rPr lang="en-PH" sz="1600" b="1" dirty="0"/>
              <a:t> nga nagpadayon </a:t>
            </a:r>
            <a:r>
              <a:rPr lang="en-PH" sz="1600" b="1" dirty="0" err="1"/>
              <a:t>hangtod</a:t>
            </a:r>
            <a:r>
              <a:rPr lang="en-PH" sz="1600" b="1" dirty="0"/>
              <a:t> </a:t>
            </a:r>
            <a:r>
              <a:rPr lang="en-PH" sz="1600" b="1" dirty="0" err="1"/>
              <a:t>karon</a:t>
            </a:r>
            <a:r>
              <a:rPr lang="en-PH" sz="1600" b="1" dirty="0"/>
              <a:t>—ang </a:t>
            </a:r>
            <a:r>
              <a:rPr lang="en-PH" sz="1600" b="1" dirty="0" err="1"/>
              <a:t>gubat</a:t>
            </a:r>
            <a:r>
              <a:rPr lang="en-PH" sz="1600" b="1" dirty="0"/>
              <a:t> </a:t>
            </a:r>
            <a:r>
              <a:rPr lang="en-PH" sz="1600" b="1" dirty="0" err="1"/>
              <a:t>tali</a:t>
            </a:r>
            <a:r>
              <a:rPr lang="en-PH" sz="1600" b="1" dirty="0"/>
              <a:t> sa </a:t>
            </a:r>
            <a:r>
              <a:rPr lang="en-PH" sz="1600" b="1" dirty="0" err="1"/>
              <a:t>maayo</a:t>
            </a:r>
            <a:r>
              <a:rPr lang="en-PH" sz="1600" b="1" dirty="0"/>
              <a:t> ug </a:t>
            </a:r>
            <a:r>
              <a:rPr lang="en-PH" sz="1600" b="1" dirty="0" err="1"/>
              <a:t>daotan</a:t>
            </a:r>
            <a:r>
              <a:rPr lang="en-PH" sz="1600" b="1" dirty="0"/>
              <a:t>, </a:t>
            </a:r>
            <a:r>
              <a:rPr lang="en-PH" sz="1600" b="1" dirty="0" err="1"/>
              <a:t>tali</a:t>
            </a:r>
            <a:r>
              <a:rPr lang="en-PH" sz="1600" b="1" dirty="0"/>
              <a:t> kang Cristo ug </a:t>
            </a:r>
            <a:r>
              <a:rPr lang="en-PH" sz="1600" b="1" dirty="0" err="1"/>
              <a:t>Satanas</a:t>
            </a:r>
            <a:r>
              <a:rPr lang="en-PH" sz="1600" b="1" dirty="0"/>
              <a:t>.</a:t>
            </a:r>
            <a:endParaRPr lang="en" sz="1600" b="1" dirty="0"/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1" y="3840985"/>
            <a:ext cx="74604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Apan </a:t>
            </a:r>
            <a:r>
              <a:rPr lang="en-PH" sz="1600" b="1" dirty="0" err="1"/>
              <a:t>kita</a:t>
            </a:r>
            <a:r>
              <a:rPr lang="en-PH" sz="1600" b="1" dirty="0"/>
              <a:t> </a:t>
            </a:r>
            <a:r>
              <a:rPr lang="en-PH" sz="1600" b="1" dirty="0" err="1"/>
              <a:t>naggamit</a:t>
            </a:r>
            <a:r>
              <a:rPr lang="en-PH" sz="1600" b="1" dirty="0"/>
              <a:t> og mga </a:t>
            </a:r>
            <a:r>
              <a:rPr lang="en-PH" sz="1600" b="1" dirty="0" err="1"/>
              <a:t>hinagiban</a:t>
            </a:r>
            <a:r>
              <a:rPr lang="en-PH" sz="1600" b="1" dirty="0"/>
              <a:t> </a:t>
            </a:r>
            <a:r>
              <a:rPr lang="en-PH" sz="1600" b="1" dirty="0" err="1"/>
              <a:t>sama</a:t>
            </a:r>
            <a:r>
              <a:rPr lang="en-PH" sz="1600" b="1" dirty="0"/>
              <a:t> </a:t>
            </a:r>
            <a:r>
              <a:rPr lang="en-PH" sz="1600" b="1" dirty="0" err="1"/>
              <a:t>sa:Kamatuoran</a:t>
            </a:r>
            <a:r>
              <a:rPr lang="en-PH" sz="1600" b="1" dirty="0"/>
              <a:t> ug </a:t>
            </a:r>
            <a:r>
              <a:rPr lang="en-PH" sz="1600" b="1" dirty="0" err="1"/>
              <a:t>hustisya</a:t>
            </a:r>
            <a:r>
              <a:rPr lang="en-PH" sz="1600" b="1" dirty="0"/>
              <a:t> (</a:t>
            </a:r>
            <a:r>
              <a:rPr lang="en-PH" sz="1600" b="1" dirty="0" err="1"/>
              <a:t>Efeso</a:t>
            </a:r>
            <a:r>
              <a:rPr lang="en-PH" sz="1600" b="1" dirty="0"/>
              <a:t> 6:4–7)</a:t>
            </a:r>
            <a:r>
              <a:rPr lang="en-PH" sz="1600" b="1" dirty="0" err="1"/>
              <a:t>Espirituhanong</a:t>
            </a:r>
            <a:r>
              <a:rPr lang="en-PH" sz="1600" b="1" dirty="0"/>
              <a:t> gahum sa </a:t>
            </a:r>
            <a:r>
              <a:rPr lang="en-PH" sz="1600" b="1" dirty="0" err="1"/>
              <a:t>pagguba</a:t>
            </a:r>
            <a:r>
              <a:rPr lang="en-PH" sz="1600" b="1" dirty="0"/>
              <a:t> sa mga “</a:t>
            </a:r>
            <a:r>
              <a:rPr lang="en-PH" sz="1600" b="1" dirty="0" err="1"/>
              <a:t>kuta</a:t>
            </a:r>
            <a:r>
              <a:rPr lang="en-PH" sz="1600" b="1" dirty="0"/>
              <a:t>”(2 Corinto 10:3–5)</a:t>
            </a:r>
            <a:endParaRPr lang="en" sz="16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8413" y="4671982"/>
            <a:ext cx="60755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Apan </a:t>
            </a:r>
            <a:r>
              <a:rPr lang="en-PH" sz="1600" b="1" dirty="0" err="1"/>
              <a:t>unsa</a:t>
            </a:r>
            <a:r>
              <a:rPr lang="en-PH" sz="1600" b="1" dirty="0"/>
              <a:t> man ang </a:t>
            </a:r>
            <a:r>
              <a:rPr lang="en-PH" sz="1600" b="1" dirty="0" err="1"/>
              <a:t>mahitabo</a:t>
            </a:r>
            <a:r>
              <a:rPr lang="en-PH" sz="1600" b="1" dirty="0"/>
              <a:t> kon ang </a:t>
            </a:r>
            <a:r>
              <a:rPr lang="en-PH" sz="1600" b="1" dirty="0" err="1"/>
              <a:t>resulta</a:t>
            </a:r>
            <a:r>
              <a:rPr lang="en-PH" sz="1600" b="1" dirty="0"/>
              <a:t> sa </a:t>
            </a:r>
            <a:r>
              <a:rPr lang="en-PH" sz="1600" b="1" dirty="0" err="1"/>
              <a:t>gubat</a:t>
            </a:r>
            <a:r>
              <a:rPr lang="en-PH" sz="1600" b="1" dirty="0"/>
              <a:t> mao ang </a:t>
            </a:r>
            <a:r>
              <a:rPr lang="en-PH" sz="1600" b="1" dirty="0" err="1"/>
              <a:t>kamatayon</a:t>
            </a:r>
            <a:r>
              <a:rPr lang="en-PH" sz="1600" b="1" dirty="0"/>
              <a:t> sa </a:t>
            </a:r>
            <a:r>
              <a:rPr lang="en-PH" sz="1600" b="1" dirty="0" err="1"/>
              <a:t>matarung?Sumala</a:t>
            </a:r>
            <a:r>
              <a:rPr lang="en-PH" sz="1600" b="1" dirty="0"/>
              <a:t> kang Pablo, ang </a:t>
            </a:r>
            <a:r>
              <a:rPr lang="en-PH" sz="1600" b="1" dirty="0" err="1"/>
              <a:t>kamatayon</a:t>
            </a:r>
            <a:r>
              <a:rPr lang="en-PH" sz="1600" b="1" dirty="0"/>
              <a:t> dili </a:t>
            </a:r>
            <a:r>
              <a:rPr lang="en-PH" sz="1600" b="1" dirty="0" err="1"/>
              <a:t>kapildihan</a:t>
            </a:r>
            <a:r>
              <a:rPr lang="en-PH" sz="1600" b="1" dirty="0"/>
              <a:t>, </a:t>
            </a:r>
            <a:r>
              <a:rPr lang="en-PH" sz="1600" b="1" dirty="0" err="1"/>
              <a:t>kondili</a:t>
            </a:r>
            <a:r>
              <a:rPr lang="en-PH" sz="1600" b="1" dirty="0"/>
              <a:t> </a:t>
            </a:r>
            <a:r>
              <a:rPr lang="en-PH" sz="1600" b="1" dirty="0" err="1"/>
              <a:t>kapuslanan</a:t>
            </a:r>
            <a:r>
              <a:rPr lang="en-PH" sz="1600" b="1" dirty="0"/>
              <a:t>(Filipos 1:21).Alang sa mga </a:t>
            </a:r>
            <a:r>
              <a:rPr lang="en-PH" sz="1600" b="1" dirty="0" err="1"/>
              <a:t>matarung</a:t>
            </a:r>
            <a:r>
              <a:rPr lang="en-PH" sz="1600" b="1" dirty="0"/>
              <a:t> nga </a:t>
            </a:r>
            <a:r>
              <a:rPr lang="en-PH" sz="1600" b="1" dirty="0" err="1"/>
              <a:t>matinud</a:t>
            </a:r>
            <a:r>
              <a:rPr lang="en-PH" sz="1600" b="1" dirty="0"/>
              <a:t>-anon kang </a:t>
            </a:r>
            <a:r>
              <a:rPr lang="en-PH" sz="1600" b="1" dirty="0" err="1"/>
              <a:t>Cristo,ang</a:t>
            </a:r>
            <a:r>
              <a:rPr lang="en-PH" sz="1600" b="1" dirty="0"/>
              <a:t> </a:t>
            </a:r>
            <a:r>
              <a:rPr lang="en-PH" sz="1600" b="1" dirty="0" err="1"/>
              <a:t>kamatayon</a:t>
            </a:r>
            <a:r>
              <a:rPr lang="en-PH" sz="1600" b="1" dirty="0"/>
              <a:t> </a:t>
            </a:r>
            <a:r>
              <a:rPr lang="en-PH" sz="1600" b="1" dirty="0" err="1"/>
              <a:t>nagbutang</a:t>
            </a:r>
            <a:r>
              <a:rPr lang="en-PH" sz="1600" b="1" dirty="0"/>
              <a:t> </a:t>
            </a:r>
            <a:r>
              <a:rPr lang="en-PH" sz="1600" b="1" dirty="0" err="1"/>
              <a:t>kanila</a:t>
            </a:r>
            <a:r>
              <a:rPr lang="en-PH" sz="1600" b="1" dirty="0"/>
              <a:t> </a:t>
            </a:r>
            <a:r>
              <a:rPr lang="en-PH" sz="1600" b="1" dirty="0" err="1"/>
              <a:t>labaw</a:t>
            </a:r>
            <a:r>
              <a:rPr lang="en-PH" sz="1600" b="1" dirty="0"/>
              <a:t> sa </a:t>
            </a:r>
            <a:r>
              <a:rPr lang="en-PH" sz="1600" b="1" dirty="0" err="1"/>
              <a:t>maabot</a:t>
            </a:r>
            <a:r>
              <a:rPr lang="en-PH" sz="1600" b="1" dirty="0"/>
              <a:t> sa </a:t>
            </a:r>
            <a:r>
              <a:rPr lang="en-PH" sz="1600" b="1" dirty="0" err="1"/>
              <a:t>kaaway,ug</a:t>
            </a:r>
            <a:r>
              <a:rPr lang="en-PH" sz="1600" b="1" dirty="0"/>
              <a:t> </a:t>
            </a:r>
            <a:r>
              <a:rPr lang="en-PH" sz="1600" b="1" dirty="0" err="1"/>
              <a:t>naghatag</a:t>
            </a:r>
            <a:r>
              <a:rPr lang="en-PH" sz="1600" b="1" dirty="0"/>
              <a:t> </a:t>
            </a:r>
            <a:r>
              <a:rPr lang="en-PH" sz="1600" b="1" dirty="0" err="1"/>
              <a:t>kahupayan</a:t>
            </a:r>
            <a:r>
              <a:rPr lang="en-PH" sz="1600" b="1" dirty="0"/>
              <a:t> gikan sa tanang </a:t>
            </a:r>
            <a:r>
              <a:rPr lang="en-PH" sz="1600" b="1" dirty="0" err="1"/>
              <a:t>pag-antos</a:t>
            </a:r>
            <a:r>
              <a:rPr lang="en-PH" sz="1600" b="1" dirty="0"/>
              <a:t>(</a:t>
            </a:r>
            <a:r>
              <a:rPr lang="en-PH" sz="1600" b="1" dirty="0" err="1"/>
              <a:t>Proverbio</a:t>
            </a:r>
            <a:r>
              <a:rPr lang="en-PH" sz="1600" b="1" dirty="0"/>
              <a:t> 14:32; </a:t>
            </a:r>
            <a:r>
              <a:rPr lang="en-PH" sz="1600" b="1" dirty="0" err="1"/>
              <a:t>Isaias</a:t>
            </a:r>
            <a:r>
              <a:rPr lang="en-PH" sz="1600" b="1" dirty="0"/>
              <a:t> 57:1).</a:t>
            </a:r>
            <a:endParaRPr lang="en" sz="1600" b="1" dirty="0"/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3" y="2125221"/>
            <a:ext cx="5609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Kini</a:t>
            </a:r>
            <a:r>
              <a:rPr lang="en-PH" sz="1600" b="1" dirty="0"/>
              <a:t> usa ka </a:t>
            </a:r>
            <a:r>
              <a:rPr lang="en-PH" sz="1600" b="1" dirty="0" err="1"/>
              <a:t>espirituhanong</a:t>
            </a:r>
            <a:r>
              <a:rPr lang="en-PH" sz="1600" b="1" dirty="0"/>
              <a:t> </a:t>
            </a:r>
            <a:r>
              <a:rPr lang="en-PH" sz="1600" b="1" dirty="0" err="1"/>
              <a:t>gubat</a:t>
            </a:r>
            <a:r>
              <a:rPr lang="en-PH" sz="1600" b="1" dirty="0"/>
              <a:t>, ug kinahanglan </a:t>
            </a:r>
            <a:r>
              <a:rPr lang="en-PH" sz="1600" b="1" dirty="0" err="1"/>
              <a:t>kini</a:t>
            </a:r>
            <a:r>
              <a:rPr lang="en-PH" sz="1600" b="1" dirty="0"/>
              <a:t> </a:t>
            </a:r>
            <a:r>
              <a:rPr lang="en-PH" sz="1600" b="1" dirty="0" err="1"/>
              <a:t>awayon</a:t>
            </a:r>
            <a:r>
              <a:rPr lang="en-PH" sz="1600" b="1" dirty="0"/>
              <a:t> </a:t>
            </a:r>
            <a:r>
              <a:rPr lang="en-PH" sz="1600" b="1" dirty="0" err="1"/>
              <a:t>gamit</a:t>
            </a:r>
            <a:r>
              <a:rPr lang="en-PH" sz="1600" b="1" dirty="0"/>
              <a:t> ang </a:t>
            </a:r>
            <a:r>
              <a:rPr lang="en-PH" sz="1600" b="1" dirty="0" err="1"/>
              <a:t>espirituhanong</a:t>
            </a:r>
            <a:r>
              <a:rPr lang="en-PH" sz="1600" b="1" dirty="0"/>
              <a:t> mga </a:t>
            </a:r>
            <a:r>
              <a:rPr lang="en-PH" sz="1600" b="1" dirty="0" err="1"/>
              <a:t>hinagiban.Ang</a:t>
            </a:r>
            <a:r>
              <a:rPr lang="en-PH" sz="1600" b="1" dirty="0"/>
              <a:t> mga </a:t>
            </a:r>
            <a:r>
              <a:rPr lang="en-PH" sz="1600" b="1" dirty="0" err="1"/>
              <a:t>sumusunod</a:t>
            </a:r>
            <a:r>
              <a:rPr lang="en-PH" sz="1600" b="1" dirty="0"/>
              <a:t> sa </a:t>
            </a:r>
            <a:r>
              <a:rPr lang="en-PH" sz="1600" b="1" dirty="0" err="1"/>
              <a:t>kaaway</a:t>
            </a:r>
            <a:r>
              <a:rPr lang="en-PH" sz="1600" b="1" dirty="0"/>
              <a:t> </a:t>
            </a:r>
            <a:r>
              <a:rPr lang="en-PH" sz="1600" b="1" dirty="0" err="1"/>
              <a:t>naggamit</a:t>
            </a:r>
            <a:r>
              <a:rPr lang="en-PH" sz="1600" b="1" dirty="0"/>
              <a:t> og mga </a:t>
            </a:r>
            <a:r>
              <a:rPr lang="en-PH" sz="1600" b="1" dirty="0" err="1"/>
              <a:t>hinagiban</a:t>
            </a:r>
            <a:r>
              <a:rPr lang="en-PH" sz="1600" b="1" dirty="0"/>
              <a:t> nga </a:t>
            </a:r>
            <a:r>
              <a:rPr lang="en-PH" sz="1600" b="1" dirty="0" err="1"/>
              <a:t>supak</a:t>
            </a:r>
            <a:r>
              <a:rPr lang="en-PH" sz="1600" b="1" dirty="0"/>
              <a:t> sa </a:t>
            </a:r>
            <a:r>
              <a:rPr lang="en-PH" sz="1600" b="1" dirty="0" err="1"/>
              <a:t>Kristohanong</a:t>
            </a:r>
            <a:r>
              <a:rPr lang="en-PH" sz="1600" b="1" dirty="0"/>
              <a:t> </a:t>
            </a:r>
            <a:r>
              <a:rPr lang="en-PH" sz="1600" b="1" dirty="0" err="1"/>
              <a:t>pamatasan</a:t>
            </a:r>
            <a:r>
              <a:rPr lang="en-PH" sz="1600" b="1" dirty="0"/>
              <a:t>, </a:t>
            </a:r>
            <a:r>
              <a:rPr lang="en-PH" sz="1600" b="1" dirty="0" err="1"/>
              <a:t>sama</a:t>
            </a:r>
            <a:r>
              <a:rPr lang="en-PH" sz="1600" b="1" dirty="0"/>
              <a:t> </a:t>
            </a:r>
            <a:r>
              <a:rPr lang="en-PH" sz="1600" b="1" dirty="0" err="1"/>
              <a:t>sa:Ilegal</a:t>
            </a:r>
            <a:r>
              <a:rPr lang="en-PH" sz="1600" b="1" dirty="0"/>
              <a:t> nga </a:t>
            </a:r>
            <a:r>
              <a:rPr lang="en-PH" sz="1600" b="1" dirty="0" err="1"/>
              <a:t>pagpanglimbongKasinungalinganKritisisismo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P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DUHA KA KAPILIAN NI PABLO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94390" y="652373"/>
            <a:ext cx="11830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Nalibog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duha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tinguha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mobiya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makig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-uban kang Cristo, nga mas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labi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pang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maayô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apan mas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gikinahanglan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alang kaninyo nga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magpabilin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dinhi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PH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lawas</a:t>
            </a:r>
            <a:r>
              <a:rPr lang="en-P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.”(Filipos 1:23–24)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90650"/>
            <a:ext cx="1101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Bisan pa nga dili </a:t>
            </a:r>
            <a:r>
              <a:rPr lang="en-PH" sz="1600" b="1" dirty="0" err="1"/>
              <a:t>makadesisyon</a:t>
            </a:r>
            <a:r>
              <a:rPr lang="en-PH" sz="1600" b="1" dirty="0"/>
              <a:t> </a:t>
            </a:r>
            <a:r>
              <a:rPr lang="en-PH" sz="1600" b="1" dirty="0" err="1"/>
              <a:t>si</a:t>
            </a:r>
            <a:r>
              <a:rPr lang="en-PH" sz="1600" b="1" dirty="0"/>
              <a:t> Pablo </a:t>
            </a:r>
            <a:r>
              <a:rPr lang="en-PH" sz="1600" b="1" dirty="0" err="1"/>
              <a:t>dayon</a:t>
            </a:r>
            <a:r>
              <a:rPr lang="en-PH" sz="1600" b="1" dirty="0"/>
              <a:t>, </a:t>
            </a:r>
            <a:r>
              <a:rPr lang="en-PH" sz="1600" b="1" dirty="0" err="1"/>
              <a:t>nalibog</a:t>
            </a:r>
            <a:r>
              <a:rPr lang="en-PH" sz="1600" b="1" dirty="0"/>
              <a:t> siya </a:t>
            </a:r>
            <a:r>
              <a:rPr lang="en-PH" sz="1600" b="1" dirty="0" err="1"/>
              <a:t>tali</a:t>
            </a:r>
            <a:r>
              <a:rPr lang="en-PH" sz="1600" b="1" dirty="0"/>
              <a:t> sa </a:t>
            </a:r>
            <a:r>
              <a:rPr lang="en-PH" sz="1600" b="1" dirty="0" err="1"/>
              <a:t>duha</a:t>
            </a:r>
            <a:r>
              <a:rPr lang="en-PH" sz="1600" b="1" dirty="0"/>
              <a:t> ka </a:t>
            </a:r>
            <a:r>
              <a:rPr lang="en-PH" sz="1600" b="1" dirty="0" err="1"/>
              <a:t>kapilian</a:t>
            </a:r>
            <a:r>
              <a:rPr lang="en-PH" sz="1600" b="1" dirty="0"/>
              <a:t>.</a:t>
            </a:r>
            <a:endParaRPr lang="en" sz="16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635226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941617"/>
            <a:ext cx="695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Kon </a:t>
            </a:r>
            <a:r>
              <a:rPr lang="en-PH" sz="1600" b="1" dirty="0" err="1"/>
              <a:t>kuhaon</a:t>
            </a:r>
            <a:r>
              <a:rPr lang="en-PH" sz="1600" b="1" dirty="0"/>
              <a:t> </a:t>
            </a:r>
            <a:r>
              <a:rPr lang="en-PH" sz="1600" b="1" dirty="0" err="1"/>
              <a:t>nato</a:t>
            </a:r>
            <a:r>
              <a:rPr lang="en-PH" sz="1600" b="1" dirty="0"/>
              <a:t> </a:t>
            </a:r>
            <a:r>
              <a:rPr lang="en-PH" sz="1600" b="1" dirty="0" err="1"/>
              <a:t>kining</a:t>
            </a:r>
            <a:r>
              <a:rPr lang="en-PH" sz="1600" b="1" dirty="0"/>
              <a:t> </a:t>
            </a:r>
            <a:r>
              <a:rPr lang="en-PH" sz="1600" b="1" dirty="0" err="1"/>
              <a:t>teksto</a:t>
            </a:r>
            <a:r>
              <a:rPr lang="en-PH" sz="1600" b="1" dirty="0"/>
              <a:t> nga </a:t>
            </a:r>
            <a:r>
              <a:rPr lang="en-PH" sz="1600" b="1" dirty="0" err="1"/>
              <a:t>bulag</a:t>
            </a:r>
            <a:r>
              <a:rPr lang="en-PH" sz="1600" b="1" dirty="0"/>
              <a:t> sa uban nga mga </a:t>
            </a:r>
            <a:r>
              <a:rPr lang="en-PH" sz="1600" b="1" dirty="0" err="1"/>
              <a:t>bersikulo</a:t>
            </a:r>
            <a:r>
              <a:rPr lang="en-PH" sz="1600" b="1" dirty="0"/>
              <a:t>, mahimong </a:t>
            </a:r>
            <a:r>
              <a:rPr lang="en-PH" sz="1600" b="1" dirty="0" err="1"/>
              <a:t>masabtan</a:t>
            </a:r>
            <a:r>
              <a:rPr lang="en-PH" sz="1600" b="1" dirty="0"/>
              <a:t> nga </a:t>
            </a:r>
            <a:r>
              <a:rPr lang="en-PH" sz="1600" b="1" dirty="0" err="1"/>
              <a:t>nagtudlo</a:t>
            </a:r>
            <a:r>
              <a:rPr lang="en-PH" sz="1600" b="1" dirty="0"/>
              <a:t> </a:t>
            </a:r>
            <a:r>
              <a:rPr lang="en-PH" sz="1600" b="1" dirty="0" err="1"/>
              <a:t>si</a:t>
            </a:r>
            <a:r>
              <a:rPr lang="en-PH" sz="1600" b="1" dirty="0"/>
              <a:t> Pablo nga sa </a:t>
            </a:r>
            <a:r>
              <a:rPr lang="en-PH" sz="1600" b="1" dirty="0" err="1"/>
              <a:t>dihang</a:t>
            </a:r>
            <a:r>
              <a:rPr lang="en-PH" sz="1600" b="1" dirty="0"/>
              <a:t> </a:t>
            </a:r>
            <a:r>
              <a:rPr lang="en-PH" sz="1600" b="1" dirty="0" err="1"/>
              <a:t>mamatay</a:t>
            </a:r>
            <a:r>
              <a:rPr lang="en-PH" sz="1600" b="1" dirty="0"/>
              <a:t> ang tawo, </a:t>
            </a:r>
            <a:r>
              <a:rPr lang="en-PH" sz="1600" b="1" dirty="0" err="1"/>
              <a:t>dayon</a:t>
            </a:r>
            <a:r>
              <a:rPr lang="en-PH" sz="1600" b="1" dirty="0"/>
              <a:t> </a:t>
            </a:r>
            <a:r>
              <a:rPr lang="en-PH" sz="1600" b="1" dirty="0" err="1"/>
              <a:t>siyang</a:t>
            </a:r>
            <a:r>
              <a:rPr lang="en-PH" sz="1600" b="1" dirty="0"/>
              <a:t> </a:t>
            </a:r>
            <a:r>
              <a:rPr lang="en-PH" sz="1600" b="1" dirty="0" err="1"/>
              <a:t>mosaka</a:t>
            </a:r>
            <a:r>
              <a:rPr lang="en-PH" sz="1600" b="1" dirty="0"/>
              <a:t> sa </a:t>
            </a:r>
            <a:r>
              <a:rPr lang="en-PH" sz="1600" b="1" dirty="0" err="1"/>
              <a:t>langit</a:t>
            </a:r>
            <a:r>
              <a:rPr lang="en-PH" sz="1600" b="1" dirty="0"/>
              <a:t> aron </a:t>
            </a:r>
            <a:r>
              <a:rPr lang="en-PH" sz="1600" b="1" dirty="0" err="1"/>
              <a:t>makig</a:t>
            </a:r>
            <a:r>
              <a:rPr lang="en-PH" sz="1600" b="1" dirty="0"/>
              <a:t>-uban kang Jesus, nga </a:t>
            </a:r>
            <a:r>
              <a:rPr lang="en-PH" sz="1600" b="1" dirty="0" err="1"/>
              <a:t>mosupak</a:t>
            </a:r>
            <a:r>
              <a:rPr lang="en-PH" sz="1600" b="1" dirty="0"/>
              <a:t> sa </a:t>
            </a:r>
            <a:r>
              <a:rPr lang="en-PH" sz="1600" b="1" dirty="0" err="1"/>
              <a:t>ubang</a:t>
            </a:r>
            <a:r>
              <a:rPr lang="en-PH" sz="1600" b="1" dirty="0"/>
              <a:t> mga </a:t>
            </a:r>
            <a:r>
              <a:rPr lang="en-PH" sz="1600" b="1" dirty="0" err="1"/>
              <a:t>teksto</a:t>
            </a:r>
            <a:r>
              <a:rPr lang="en-PH" sz="1600" b="1" dirty="0"/>
              <a:t> sa </a:t>
            </a:r>
            <a:r>
              <a:rPr lang="en-PH" sz="1600" b="1" dirty="0" err="1"/>
              <a:t>Biblia</a:t>
            </a:r>
            <a:r>
              <a:rPr lang="en-PH" sz="1600" b="1" dirty="0"/>
              <a:t>(</a:t>
            </a:r>
            <a:r>
              <a:rPr lang="en-PH" sz="1600" b="1" dirty="0" err="1"/>
              <a:t>Eclesiastes</a:t>
            </a:r>
            <a:r>
              <a:rPr lang="en-PH" sz="1600" b="1" dirty="0"/>
              <a:t> 9:5).</a:t>
            </a:r>
            <a:endParaRPr lang="en" sz="16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5" y="1951077"/>
            <a:ext cx="4991100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173248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86345"/>
            <a:ext cx="6772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Sa 2 Corinto 5:1–4, </a:t>
            </a:r>
            <a:r>
              <a:rPr lang="en-PH" sz="1600" b="1" dirty="0" err="1"/>
              <a:t>gihulagway</a:t>
            </a:r>
            <a:r>
              <a:rPr lang="en-PH" sz="1600" b="1" dirty="0"/>
              <a:t> ni Pablo ang </a:t>
            </a:r>
            <a:r>
              <a:rPr lang="en-PH" sz="1600" b="1" dirty="0" err="1"/>
              <a:t>lawas</a:t>
            </a:r>
            <a:r>
              <a:rPr lang="en-PH" sz="1600" b="1" dirty="0"/>
              <a:t> </a:t>
            </a:r>
            <a:r>
              <a:rPr lang="en-PH" sz="1600" b="1" dirty="0" err="1"/>
              <a:t>ingon</a:t>
            </a:r>
            <a:r>
              <a:rPr lang="en-PH" sz="1600" b="1" dirty="0"/>
              <a:t> nga usa ka </a:t>
            </a:r>
            <a:r>
              <a:rPr lang="en-PH" sz="1600" b="1" dirty="0" err="1"/>
              <a:t>balay</a:t>
            </a:r>
            <a:r>
              <a:rPr lang="en-PH" sz="1600" b="1" dirty="0"/>
              <a:t> nga </a:t>
            </a:r>
            <a:r>
              <a:rPr lang="en-PH" sz="1600" b="1" dirty="0" err="1"/>
              <a:t>sama</a:t>
            </a:r>
            <a:r>
              <a:rPr lang="en-PH" sz="1600" b="1" dirty="0"/>
              <a:t> sa </a:t>
            </a:r>
            <a:r>
              <a:rPr lang="en-PH" sz="1600" b="1" dirty="0" err="1"/>
              <a:t>tolda</a:t>
            </a:r>
            <a:r>
              <a:rPr lang="en-PH" sz="1600" b="1" dirty="0"/>
              <a:t> nga </a:t>
            </a:r>
            <a:r>
              <a:rPr lang="en-PH" sz="1600" b="1" dirty="0" err="1"/>
              <a:t>pagagub</a:t>
            </a:r>
            <a:r>
              <a:rPr lang="en-PH" sz="1600" b="1" dirty="0"/>
              <a:t>-on (</a:t>
            </a:r>
            <a:r>
              <a:rPr lang="en-PH" sz="1600" b="1" dirty="0" err="1"/>
              <a:t>mamatay</a:t>
            </a:r>
            <a:r>
              <a:rPr lang="en-PH" sz="1600" b="1" dirty="0"/>
              <a:t>) aron </a:t>
            </a:r>
            <a:r>
              <a:rPr lang="en-PH" sz="1600" b="1" dirty="0" err="1"/>
              <a:t>masul-oban</a:t>
            </a:r>
            <a:r>
              <a:rPr lang="en-PH" sz="1600" b="1" dirty="0"/>
              <a:t> sa </a:t>
            </a:r>
            <a:r>
              <a:rPr lang="en-PH" sz="1600" b="1" dirty="0" err="1"/>
              <a:t>pagka-imortalidad.Apan</a:t>
            </a:r>
            <a:r>
              <a:rPr lang="en-PH" sz="1600" b="1" dirty="0"/>
              <a:t> iyang </a:t>
            </a:r>
            <a:r>
              <a:rPr lang="en-PH" sz="1600" b="1" dirty="0" err="1"/>
              <a:t>gipatin</a:t>
            </a:r>
            <a:r>
              <a:rPr lang="en-PH" sz="1600" b="1" dirty="0"/>
              <a:t>-aw nga </a:t>
            </a:r>
            <a:r>
              <a:rPr lang="en-PH" sz="1600" b="1" dirty="0" err="1"/>
              <a:t>kining</a:t>
            </a:r>
            <a:r>
              <a:rPr lang="en-PH" sz="1600" b="1" dirty="0"/>
              <a:t> </a:t>
            </a:r>
            <a:r>
              <a:rPr lang="en-PH" sz="1600" b="1" dirty="0" err="1"/>
              <a:t>pagsul-ob</a:t>
            </a:r>
            <a:r>
              <a:rPr lang="en-PH" sz="1600" b="1" dirty="0"/>
              <a:t> sa </a:t>
            </a:r>
            <a:r>
              <a:rPr lang="en-PH" sz="1600" b="1" dirty="0" err="1"/>
              <a:t>pagka-imortalidad</a:t>
            </a:r>
            <a:r>
              <a:rPr lang="en-PH" sz="1600" b="1" dirty="0"/>
              <a:t> </a:t>
            </a:r>
            <a:r>
              <a:rPr lang="en-PH" sz="1600" b="1" dirty="0" err="1"/>
              <a:t>mahitabo</a:t>
            </a:r>
            <a:r>
              <a:rPr lang="en-PH" sz="1600" b="1" dirty="0"/>
              <a:t> sa </a:t>
            </a:r>
            <a:r>
              <a:rPr lang="en-PH" sz="1600" b="1" dirty="0" err="1"/>
              <a:t>Ikaduhang</a:t>
            </a:r>
            <a:r>
              <a:rPr lang="en-PH" sz="1600" b="1" dirty="0"/>
              <a:t> </a:t>
            </a:r>
            <a:r>
              <a:rPr lang="en-PH" sz="1600" b="1" dirty="0" err="1"/>
              <a:t>Pagbalik</a:t>
            </a:r>
            <a:r>
              <a:rPr lang="en-PH" sz="1600" b="1" dirty="0"/>
              <a:t> ni Cristo, dili </a:t>
            </a:r>
            <a:r>
              <a:rPr lang="en-PH" sz="1600" b="1" dirty="0" err="1"/>
              <a:t>dayon</a:t>
            </a:r>
            <a:r>
              <a:rPr lang="en-PH" sz="1600" b="1" dirty="0"/>
              <a:t> sa </a:t>
            </a:r>
            <a:r>
              <a:rPr lang="en-PH" sz="1600" b="1" dirty="0" err="1"/>
              <a:t>kamatayon</a:t>
            </a:r>
            <a:r>
              <a:rPr lang="en-PH" sz="1600" b="1" dirty="0"/>
              <a:t>.</a:t>
            </a:r>
            <a:endParaRPr lang="en" sz="16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89" y="4179331"/>
            <a:ext cx="6982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Apan sa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sulat</a:t>
            </a:r>
            <a:r>
              <a:rPr lang="en-PH" b="1" dirty="0"/>
              <a:t> </a:t>
            </a:r>
            <a:r>
              <a:rPr lang="en-PH" b="1" dirty="0" err="1"/>
              <a:t>gihapon</a:t>
            </a:r>
            <a:r>
              <a:rPr lang="en-PH" b="1" dirty="0"/>
              <a:t> ngadto sa mga </a:t>
            </a:r>
            <a:r>
              <a:rPr lang="en-PH" b="1" dirty="0" err="1"/>
              <a:t>taga</a:t>
            </a:r>
            <a:r>
              <a:rPr lang="en-PH" b="1" dirty="0"/>
              <a:t>-Filipos, </a:t>
            </a:r>
            <a:r>
              <a:rPr lang="en-PH" b="1" dirty="0" err="1"/>
              <a:t>giingon</a:t>
            </a:r>
            <a:r>
              <a:rPr lang="en-PH" b="1" dirty="0"/>
              <a:t> ni Pablo nga aron mahimong hingpit nga uban kang Cristo, kinahanglan pa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hulaton</a:t>
            </a:r>
            <a:r>
              <a:rPr lang="en-PH" b="1" dirty="0"/>
              <a:t> ang </a:t>
            </a:r>
            <a:r>
              <a:rPr lang="en-PH" b="1" dirty="0" err="1"/>
              <a:t>hustong</a:t>
            </a:r>
            <a:r>
              <a:rPr lang="en-PH" b="1" dirty="0"/>
              <a:t> panahon(Filipos 3:8–11).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52976" y="674400"/>
            <a:ext cx="70199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72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 MAN ANG KAHULUGAN SA PAGKINABUHI ALANG KANG CRISTO?</a:t>
            </a:r>
            <a:endParaRPr lang="en" sz="7200" b="1" dirty="0">
              <a:ln w="22225">
                <a:solidFill>
                  <a:srgbClr val="00766E"/>
                </a:solidFill>
                <a:prstDash val="solid"/>
              </a:ln>
              <a:solidFill>
                <a:srgbClr val="E5A5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PH" sz="3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MAGPAMATASAN SA PAAGI NGA ANGAY SA EBANGHELYO</a:t>
            </a:r>
            <a:endParaRPr lang="en" sz="32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61925" y="621569"/>
            <a:ext cx="1192530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“Busa,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pasagdi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ninyo nga ang inyong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pamatasan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mahimong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angay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sa ebanghelyo ni Cristo.”(Filipos 1:27a)</a:t>
            </a:r>
            <a:endParaRPr lang="en" sz="14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Ang </a:t>
            </a:r>
            <a:r>
              <a:rPr lang="en-PH" sz="1600" b="1" dirty="0" err="1"/>
              <a:t>pulong</a:t>
            </a:r>
            <a:r>
              <a:rPr lang="en-PH" sz="1600" b="1" dirty="0"/>
              <a:t> nga “inyong </a:t>
            </a:r>
            <a:r>
              <a:rPr lang="en-PH" sz="1600" b="1" dirty="0" err="1"/>
              <a:t>pamatasan</a:t>
            </a:r>
            <a:r>
              <a:rPr lang="en-PH" sz="1600" b="1" dirty="0"/>
              <a:t>” mao ang </a:t>
            </a:r>
            <a:r>
              <a:rPr lang="en-PH" sz="1600" b="1" dirty="0" err="1"/>
              <a:t>hubad</a:t>
            </a:r>
            <a:r>
              <a:rPr lang="en-PH" sz="1600" b="1" dirty="0"/>
              <a:t> sa </a:t>
            </a:r>
            <a:r>
              <a:rPr lang="en-PH" sz="1600" b="1" dirty="0" err="1"/>
              <a:t>Griego</a:t>
            </a:r>
            <a:r>
              <a:rPr lang="en-PH" sz="1600" b="1" dirty="0"/>
              <a:t> nga </a:t>
            </a:r>
            <a:r>
              <a:rPr lang="en-PH" sz="1600" b="1" dirty="0" err="1"/>
              <a:t>pulong</a:t>
            </a:r>
            <a:r>
              <a:rPr lang="en-PH" sz="1600" b="1" dirty="0"/>
              <a:t> </a:t>
            </a:r>
            <a:r>
              <a:rPr lang="en-PH" sz="1600" b="1" dirty="0" err="1"/>
              <a:t>politeuomai</a:t>
            </a:r>
            <a:r>
              <a:rPr lang="en-PH" sz="1600" b="1" dirty="0"/>
              <a:t>, nga </a:t>
            </a:r>
            <a:r>
              <a:rPr lang="en-PH" sz="1600" b="1" dirty="0" err="1"/>
              <a:t>nagpasabot</a:t>
            </a:r>
            <a:r>
              <a:rPr lang="en-PH" sz="1600" b="1" dirty="0"/>
              <a:t> “pagkinabuhi isip mga </a:t>
            </a:r>
            <a:r>
              <a:rPr lang="en-PH" sz="1600" b="1" dirty="0" err="1"/>
              <a:t>lungsoranong</a:t>
            </a:r>
            <a:r>
              <a:rPr lang="en-PH" sz="1600" b="1" dirty="0"/>
              <a:t> </a:t>
            </a:r>
            <a:r>
              <a:rPr lang="en-PH" sz="1600" b="1" dirty="0" err="1"/>
              <a:t>matarung</a:t>
            </a:r>
            <a:r>
              <a:rPr lang="en-PH" sz="1600" b="1" dirty="0"/>
              <a:t>.”</a:t>
            </a:r>
            <a:r>
              <a:rPr lang="en-PH" sz="1600" b="1" dirty="0" err="1"/>
              <a:t>Gidasig</a:t>
            </a:r>
            <a:r>
              <a:rPr lang="en-PH" sz="1600" b="1" dirty="0"/>
              <a:t> ni Pablo ang mga </a:t>
            </a:r>
            <a:r>
              <a:rPr lang="en-PH" sz="1600" b="1" dirty="0" err="1"/>
              <a:t>taga</a:t>
            </a:r>
            <a:r>
              <a:rPr lang="en-PH" sz="1600" b="1" dirty="0"/>
              <a:t>-Filipos (ug </a:t>
            </a:r>
            <a:r>
              <a:rPr lang="en-PH" sz="1600" b="1" dirty="0" err="1"/>
              <a:t>kita</a:t>
            </a:r>
            <a:r>
              <a:rPr lang="en-PH" sz="1600" b="1" dirty="0"/>
              <a:t> </a:t>
            </a:r>
            <a:r>
              <a:rPr lang="en-PH" sz="1600" b="1" dirty="0" err="1"/>
              <a:t>usab</a:t>
            </a:r>
            <a:r>
              <a:rPr lang="en-PH" sz="1600" b="1" dirty="0"/>
              <a:t>) nga </a:t>
            </a:r>
            <a:r>
              <a:rPr lang="en-PH" sz="1600" b="1" dirty="0" err="1"/>
              <a:t>magkinabuhi</a:t>
            </a:r>
            <a:r>
              <a:rPr lang="en-PH" sz="1600" b="1" dirty="0"/>
              <a:t> ug </a:t>
            </a:r>
            <a:r>
              <a:rPr lang="en-PH" sz="1600" b="1" dirty="0" err="1"/>
              <a:t>magpamatasan</a:t>
            </a:r>
            <a:r>
              <a:rPr lang="en-PH" sz="1600" b="1" dirty="0"/>
              <a:t> sa paagi nga </a:t>
            </a:r>
            <a:r>
              <a:rPr lang="en-PH" sz="1600" b="1" dirty="0" err="1"/>
              <a:t>angay</a:t>
            </a:r>
            <a:r>
              <a:rPr lang="en-PH" sz="1600" b="1" dirty="0"/>
              <a:t> sa pag-</a:t>
            </a:r>
            <a:r>
              <a:rPr lang="en-PH" sz="1600" b="1" dirty="0" err="1"/>
              <a:t>alagad</a:t>
            </a:r>
            <a:r>
              <a:rPr lang="en-PH" sz="1600" b="1" dirty="0"/>
              <a:t> kang Cristo.</a:t>
            </a:r>
            <a:endParaRPr lang="en" sz="16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166604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95549" y="5589300"/>
            <a:ext cx="56931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Nasayod </a:t>
            </a:r>
            <a:r>
              <a:rPr lang="en-PH" sz="1600" b="1" dirty="0" err="1"/>
              <a:t>si</a:t>
            </a:r>
            <a:r>
              <a:rPr lang="en-PH" sz="1600" b="1" dirty="0"/>
              <a:t> Pablo nga ang </a:t>
            </a:r>
            <a:r>
              <a:rPr lang="en-PH" sz="1600" b="1" dirty="0" err="1"/>
              <a:t>kawalay</a:t>
            </a:r>
            <a:r>
              <a:rPr lang="en-PH" sz="1600" b="1" dirty="0"/>
              <a:t> </a:t>
            </a:r>
            <a:r>
              <a:rPr lang="en-PH" sz="1600" b="1" dirty="0" err="1"/>
              <a:t>panaghiusa</a:t>
            </a:r>
            <a:r>
              <a:rPr lang="en-PH" sz="1600" b="1" dirty="0"/>
              <a:t> </a:t>
            </a:r>
            <a:r>
              <a:rPr lang="en-PH" sz="1600" b="1" dirty="0" err="1"/>
              <a:t>kasagaran</a:t>
            </a:r>
            <a:r>
              <a:rPr lang="en-PH" sz="1600" b="1" dirty="0"/>
              <a:t> </a:t>
            </a:r>
            <a:r>
              <a:rPr lang="en-PH" sz="1600" b="1" dirty="0" err="1"/>
              <a:t>motungha</a:t>
            </a:r>
            <a:r>
              <a:rPr lang="en-PH" sz="1600" b="1" dirty="0"/>
              <a:t> </a:t>
            </a:r>
            <a:r>
              <a:rPr lang="en-PH" sz="1600" b="1" dirty="0" err="1"/>
              <a:t>tungod</a:t>
            </a:r>
            <a:r>
              <a:rPr lang="en-PH" sz="1600" b="1" dirty="0"/>
              <a:t> sa </a:t>
            </a:r>
            <a:r>
              <a:rPr lang="en-PH" sz="1600" b="1" dirty="0" err="1"/>
              <a:t>garbo</a:t>
            </a:r>
            <a:r>
              <a:rPr lang="en-PH" sz="1600" b="1" dirty="0"/>
              <a:t> ug dili </a:t>
            </a:r>
            <a:r>
              <a:rPr lang="en-PH" sz="1600" b="1" dirty="0" err="1"/>
              <a:t>angay</a:t>
            </a:r>
            <a:r>
              <a:rPr lang="en-PH" sz="1600" b="1" dirty="0"/>
              <a:t> nga </a:t>
            </a:r>
            <a:r>
              <a:rPr lang="en-PH" sz="1600" b="1" dirty="0" err="1"/>
              <a:t>pamatasan</a:t>
            </a:r>
            <a:r>
              <a:rPr lang="en-PH" sz="1600" b="1" dirty="0"/>
              <a:t> sa </a:t>
            </a:r>
            <a:r>
              <a:rPr lang="en-PH" sz="1600" b="1" dirty="0" err="1"/>
              <a:t>usa’g</a:t>
            </a:r>
            <a:r>
              <a:rPr lang="en-PH" sz="1600" b="1" dirty="0"/>
              <a:t> usa. Busa, </a:t>
            </a:r>
            <a:r>
              <a:rPr lang="en-PH" sz="1600" b="1" dirty="0" err="1"/>
              <a:t>gidasig</a:t>
            </a:r>
            <a:r>
              <a:rPr lang="en-PH" sz="1600" b="1" dirty="0"/>
              <a:t> </a:t>
            </a:r>
            <a:r>
              <a:rPr lang="en-PH" sz="1600" b="1" dirty="0" err="1"/>
              <a:t>niya</a:t>
            </a:r>
            <a:r>
              <a:rPr lang="en-PH" sz="1600" b="1" dirty="0"/>
              <a:t> </a:t>
            </a:r>
            <a:r>
              <a:rPr lang="en-PH" sz="1600" b="1" dirty="0" err="1"/>
              <a:t>kita</a:t>
            </a:r>
            <a:r>
              <a:rPr lang="en-PH" sz="1600" b="1" dirty="0"/>
              <a:t> nga </a:t>
            </a:r>
            <a:r>
              <a:rPr lang="en-PH" sz="1600" b="1" dirty="0" err="1"/>
              <a:t>magpamatasan</a:t>
            </a:r>
            <a:r>
              <a:rPr lang="en-PH" sz="1600" b="1" dirty="0"/>
              <a:t> sa </a:t>
            </a:r>
            <a:r>
              <a:rPr lang="en-PH" sz="1600" b="1" dirty="0" err="1"/>
              <a:t>husto</a:t>
            </a:r>
            <a:r>
              <a:rPr lang="en-PH" sz="1600" b="1" dirty="0"/>
              <a:t>, </a:t>
            </a:r>
            <a:r>
              <a:rPr lang="en-PH" sz="1600" b="1" dirty="0" err="1"/>
              <a:t>matinahuron</a:t>
            </a:r>
            <a:r>
              <a:rPr lang="en-PH" sz="1600" b="1" dirty="0"/>
              <a:t>, ug may </a:t>
            </a:r>
            <a:r>
              <a:rPr lang="en-PH" sz="1600" b="1" dirty="0" err="1"/>
              <a:t>dignidad</a:t>
            </a:r>
            <a:r>
              <a:rPr lang="en-PH" sz="1600" b="1" dirty="0"/>
              <a:t> nga paagi.</a:t>
            </a:r>
            <a:endParaRPr lang="en" sz="1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788467"/>
            <a:ext cx="5693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Gigamit</a:t>
            </a:r>
            <a:r>
              <a:rPr lang="en-PH" sz="1600" b="1" dirty="0"/>
              <a:t> ni Pablo </a:t>
            </a:r>
            <a:r>
              <a:rPr lang="en-PH" sz="1600" b="1" dirty="0" err="1"/>
              <a:t>kining</a:t>
            </a:r>
            <a:r>
              <a:rPr lang="en-PH" sz="1600" b="1" dirty="0"/>
              <a:t> </a:t>
            </a:r>
            <a:r>
              <a:rPr lang="en-PH" sz="1600" b="1" dirty="0" err="1"/>
              <a:t>tambag</a:t>
            </a:r>
            <a:r>
              <a:rPr lang="en-PH" sz="1600" b="1" dirty="0"/>
              <a:t> isip </a:t>
            </a:r>
            <a:r>
              <a:rPr lang="en-PH" sz="1600" b="1" dirty="0" err="1"/>
              <a:t>pasiuna</a:t>
            </a:r>
            <a:r>
              <a:rPr lang="en-PH" sz="1600" b="1" dirty="0"/>
              <a:t> sa usa ka </a:t>
            </a:r>
            <a:r>
              <a:rPr lang="en-PH" sz="1600" b="1" dirty="0" err="1"/>
              <a:t>topiko</a:t>
            </a:r>
            <a:r>
              <a:rPr lang="en-PH" sz="1600" b="1" dirty="0"/>
              <a:t> nga </a:t>
            </a:r>
            <a:r>
              <a:rPr lang="en-PH" sz="1600" b="1" dirty="0" err="1"/>
              <a:t>dako</a:t>
            </a:r>
            <a:r>
              <a:rPr lang="en-PH" sz="1600" b="1" dirty="0"/>
              <a:t> </a:t>
            </a:r>
            <a:r>
              <a:rPr lang="en-PH" sz="1600" b="1" dirty="0" err="1"/>
              <a:t>kaayo</a:t>
            </a:r>
            <a:r>
              <a:rPr lang="en-PH" sz="1600" b="1" dirty="0"/>
              <a:t> og </a:t>
            </a:r>
            <a:r>
              <a:rPr lang="en-PH" sz="1600" b="1" dirty="0" err="1"/>
              <a:t>kahulugan</a:t>
            </a:r>
            <a:r>
              <a:rPr lang="en-PH" sz="1600" b="1" dirty="0"/>
              <a:t> alang kaniya: ang </a:t>
            </a:r>
            <a:r>
              <a:rPr lang="en-PH" sz="1600" b="1" dirty="0" err="1"/>
              <a:t>panaghiusa</a:t>
            </a:r>
            <a:r>
              <a:rPr lang="en-PH" sz="1600" b="1" dirty="0"/>
              <a:t> sa </a:t>
            </a:r>
            <a:r>
              <a:rPr lang="en-PH" sz="1600" b="1" dirty="0" err="1"/>
              <a:t>iglesia</a:t>
            </a:r>
            <a:r>
              <a:rPr lang="en-PH" sz="1600" b="1" dirty="0"/>
              <a:t>.</a:t>
            </a:r>
            <a:endParaRPr lang="en" sz="16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774821"/>
            <a:ext cx="5687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Mahimo </a:t>
            </a:r>
            <a:r>
              <a:rPr lang="en-PH" sz="1600" b="1" dirty="0" err="1"/>
              <a:t>kining</a:t>
            </a:r>
            <a:r>
              <a:rPr lang="en-PH" sz="1600" b="1" dirty="0"/>
              <a:t> </a:t>
            </a:r>
            <a:r>
              <a:rPr lang="en-PH" sz="1600" b="1" dirty="0" err="1"/>
              <a:t>masumada</a:t>
            </a:r>
            <a:r>
              <a:rPr lang="en-PH" sz="1600" b="1" dirty="0"/>
              <a:t> </a:t>
            </a:r>
            <a:r>
              <a:rPr lang="en-PH" sz="1600" b="1" dirty="0" err="1"/>
              <a:t>ingon</a:t>
            </a:r>
            <a:r>
              <a:rPr lang="en-PH" sz="1600" b="1" dirty="0"/>
              <a:t> niini:“</a:t>
            </a:r>
            <a:r>
              <a:rPr lang="en-PH" sz="1600" b="1" dirty="0" err="1"/>
              <a:t>Buhata</a:t>
            </a:r>
            <a:r>
              <a:rPr lang="en-PH" sz="1600" b="1" dirty="0"/>
              <a:t> ang </a:t>
            </a:r>
            <a:r>
              <a:rPr lang="en-PH" sz="1600" b="1" dirty="0" err="1"/>
              <a:t>hustisya</a:t>
            </a:r>
            <a:r>
              <a:rPr lang="en-PH" sz="1600" b="1" dirty="0"/>
              <a:t>, </a:t>
            </a:r>
            <a:r>
              <a:rPr lang="en-PH" sz="1600" b="1" dirty="0" err="1"/>
              <a:t>higugmaa</a:t>
            </a:r>
            <a:r>
              <a:rPr lang="en-PH" sz="1600" b="1" dirty="0"/>
              <a:t> ang </a:t>
            </a:r>
            <a:r>
              <a:rPr lang="en-PH" sz="1600" b="1" dirty="0" err="1"/>
              <a:t>mahigugmaong-kalooy</a:t>
            </a:r>
            <a:r>
              <a:rPr lang="en-PH" sz="1600" b="1" dirty="0"/>
              <a:t>, ug </a:t>
            </a:r>
            <a:r>
              <a:rPr lang="en-PH" sz="1600" b="1" dirty="0" err="1"/>
              <a:t>maglakaw</a:t>
            </a:r>
            <a:r>
              <a:rPr lang="en-PH" sz="1600" b="1" dirty="0"/>
              <a:t> nga </a:t>
            </a:r>
            <a:r>
              <a:rPr lang="en-PH" sz="1600" b="1" dirty="0" err="1"/>
              <a:t>mapainubsanon</a:t>
            </a:r>
            <a:r>
              <a:rPr lang="en-PH" sz="1600" b="1" dirty="0"/>
              <a:t> uban sa </a:t>
            </a:r>
            <a:r>
              <a:rPr lang="en-PH" sz="1600" b="1" dirty="0" err="1"/>
              <a:t>imong</a:t>
            </a:r>
            <a:r>
              <a:rPr lang="en-PH" sz="1600" b="1" dirty="0"/>
              <a:t> Dios.”— Micah 6:8 (ESV)</a:t>
            </a:r>
            <a:endParaRPr lang="en" sz="16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95549" y="2892608"/>
            <a:ext cx="5699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 </a:t>
            </a:r>
            <a:r>
              <a:rPr lang="en-PH" b="1" dirty="0" err="1"/>
              <a:t>Wali</a:t>
            </a:r>
            <a:r>
              <a:rPr lang="en-PH" b="1" dirty="0"/>
              <a:t> </a:t>
            </a:r>
            <a:r>
              <a:rPr lang="en-PH" b="1" dirty="0" err="1"/>
              <a:t>didto</a:t>
            </a:r>
            <a:r>
              <a:rPr lang="en-PH" b="1" dirty="0"/>
              <a:t> sa </a:t>
            </a:r>
            <a:r>
              <a:rPr lang="en-PH" b="1" dirty="0" err="1"/>
              <a:t>Bukid</a:t>
            </a:r>
            <a:r>
              <a:rPr lang="en-PH" b="1" dirty="0"/>
              <a:t>, </a:t>
            </a:r>
            <a:r>
              <a:rPr lang="en-PH" b="1" dirty="0" err="1"/>
              <a:t>gitudloan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ni Jesus kon </a:t>
            </a:r>
            <a:r>
              <a:rPr lang="en-PH" b="1" dirty="0" err="1"/>
              <a:t>unsaon</a:t>
            </a:r>
            <a:r>
              <a:rPr lang="en-PH" b="1" dirty="0"/>
              <a:t> pagkinabuhi sa mga </a:t>
            </a:r>
            <a:r>
              <a:rPr lang="en-PH" b="1" dirty="0" err="1"/>
              <a:t>lungsoranon</a:t>
            </a:r>
            <a:r>
              <a:rPr lang="en-PH" b="1" dirty="0"/>
              <a:t> sa </a:t>
            </a:r>
            <a:r>
              <a:rPr lang="en-PH" b="1" dirty="0" err="1"/>
              <a:t>Langit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1487</Words>
  <Application>Microsoft Office PowerPoint</Application>
  <PresentationFormat>Panorámica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92</cp:revision>
  <dcterms:created xsi:type="dcterms:W3CDTF">2025-12-30T08:43:05Z</dcterms:created>
  <dcterms:modified xsi:type="dcterms:W3CDTF">2026-01-13T08:54:52Z</dcterms:modified>
</cp:coreProperties>
</file>