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4" r:id="rId4"/>
    <p:sldId id="257" r:id="rId5"/>
    <p:sldId id="258" r:id="rId6"/>
    <p:sldId id="322" r:id="rId7"/>
    <p:sldId id="323" r:id="rId8"/>
    <p:sldId id="261" r:id="rId9"/>
    <p:sldId id="262" r:id="rId10"/>
    <p:sldId id="263" r:id="rId11"/>
    <p:sldId id="264" r:id="rId12"/>
    <p:sldId id="32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66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 err="1"/>
            <a:t>Pagdawat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kaluoy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Dios (Salmo 31:7)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 err="1"/>
            <a:t>Pagsalig</a:t>
          </a:r>
          <a:r>
            <a:rPr lang="en-PH" sz="1800" b="1" dirty="0"/>
            <a:t> </a:t>
          </a:r>
          <a:r>
            <a:rPr lang="en-PH" sz="1800" b="1" dirty="0" err="1"/>
            <a:t>kang</a:t>
          </a:r>
          <a:r>
            <a:rPr lang="en-PH" sz="1800" b="1" dirty="0"/>
            <a:t> Dios (Salmo 5:11)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600" b="1" dirty="0"/>
            <a:t>Pagdawat sa mga panalangin sa kaluwasan (Salmo 91:14)</a:t>
          </a:r>
          <a:endParaRPr lang="es-ES" sz="16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600" b="1" dirty="0" err="1"/>
            <a:t>Pagbantay</a:t>
          </a:r>
          <a:r>
            <a:rPr lang="en-PH" sz="1600" b="1" dirty="0"/>
            <a:t> ug </a:t>
          </a:r>
          <a:r>
            <a:rPr lang="en-PH" sz="1600" b="1" dirty="0" err="1"/>
            <a:t>pagtuman</a:t>
          </a:r>
          <a:r>
            <a:rPr lang="en-PH" sz="1600" b="1" dirty="0"/>
            <a:t> </a:t>
          </a:r>
          <a:r>
            <a:rPr lang="en-PH" sz="1600" b="1" dirty="0" err="1"/>
            <a:t>sa</a:t>
          </a:r>
          <a:r>
            <a:rPr lang="en-PH" sz="1600" b="1" dirty="0"/>
            <a:t> </a:t>
          </a:r>
          <a:r>
            <a:rPr lang="en-PH" sz="1600" b="1" dirty="0" err="1"/>
            <a:t>balaod</a:t>
          </a:r>
          <a:r>
            <a:rPr lang="en-PH" sz="1600" b="1" dirty="0"/>
            <a:t> </a:t>
          </a:r>
          <a:r>
            <a:rPr lang="en-PH" sz="1600" b="1" dirty="0" err="1"/>
            <a:t>sa</a:t>
          </a:r>
          <a:r>
            <a:rPr lang="en-PH" sz="1600" b="1" dirty="0"/>
            <a:t> Dios</a:t>
          </a:r>
          <a:br>
            <a:rPr lang="en-PH" sz="1600" b="1" dirty="0"/>
          </a:br>
          <a:r>
            <a:rPr lang="en-PH" sz="1600" b="1" dirty="0"/>
            <a:t>(Salmo 119:14; Isaias 58:13–14)</a:t>
          </a:r>
          <a:endParaRPr lang="es-ES" sz="16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1800" b="1" dirty="0" err="1"/>
            <a:t>Pagtuo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Pulong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Dios (Salmo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n-NO" sz="1600" b="1" dirty="0"/>
            <a:t>Pagpadako og mga anak nga diosnon (Proverbio 23:24–25)</a:t>
          </a:r>
          <a:endParaRPr lang="es-ES" sz="16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en-PH" sz="1800" b="1" dirty="0" err="1"/>
            <a:t>Gituli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ikawalong</a:t>
          </a:r>
          <a:r>
            <a:rPr lang="en-PH" sz="1800" b="1" dirty="0"/>
            <a:t> </a:t>
          </a:r>
          <a:r>
            <a:rPr lang="en-PH" sz="1800" b="1" dirty="0" err="1"/>
            <a:t>adlaw</a:t>
          </a:r>
          <a:r>
            <a:rPr lang="en-PH" sz="1800" b="1" dirty="0"/>
            <a:t>, </a:t>
          </a:r>
          <a:r>
            <a:rPr lang="en-PH" sz="1800" b="1" dirty="0" err="1"/>
            <a:t>anak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matinud</a:t>
          </a:r>
          <a:r>
            <a:rPr lang="en-PH" sz="1800" b="1" dirty="0"/>
            <a:t>-anon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ginikanan</a:t>
          </a:r>
          <a:endParaRPr lang="en" sz="1800" b="1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PH" sz="1800" b="1" dirty="0" err="1"/>
            <a:t>Hebreohanon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Hebreohanon</a:t>
          </a:r>
          <a:r>
            <a:rPr lang="en-PH" sz="1800" b="1" dirty="0"/>
            <a:t>, </a:t>
          </a:r>
          <a:r>
            <a:rPr lang="en-PH" sz="1800" b="1" dirty="0" err="1"/>
            <a:t>Benjaminit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putli</a:t>
          </a:r>
          <a:r>
            <a:rPr lang="en-PH" sz="1800" b="1" dirty="0"/>
            <a:t> ang </a:t>
          </a:r>
          <a:r>
            <a:rPr lang="en-PH" sz="1800" b="1" dirty="0" err="1"/>
            <a:t>kaliwatan</a:t>
          </a:r>
          <a:endParaRPr lang="en" sz="1800" b="1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sv-SE" sz="1800" b="1" dirty="0"/>
            <a:t>Mahitungod sa balaod, usa ka Pariseo</a:t>
          </a:r>
          <a:endParaRPr lang="en" sz="1800" b="1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sv-SE" sz="1800" b="1" dirty="0"/>
            <a:t>Mahitungod sa kasigasigan, usa ka manglulutos sa iglesia</a:t>
          </a:r>
          <a:endParaRPr lang="en" sz="18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en-PH" sz="1800" b="1" dirty="0" err="1"/>
            <a:t>Mahitungod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pagkamatarung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balaod</a:t>
          </a:r>
          <a:r>
            <a:rPr lang="en-PH" sz="1800" b="1" dirty="0"/>
            <a:t>, </a:t>
          </a:r>
          <a:r>
            <a:rPr lang="en-PH" sz="1800" b="1" dirty="0" err="1"/>
            <a:t>walay</a:t>
          </a:r>
          <a:r>
            <a:rPr lang="en-PH" sz="1800" b="1" dirty="0"/>
            <a:t> </a:t>
          </a:r>
          <a:r>
            <a:rPr lang="en-PH" sz="1800" b="1" dirty="0" err="1"/>
            <a:t>ikasaway</a:t>
          </a:r>
          <a:endParaRPr lang="en" sz="18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 custLinFactNeighborX="-585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-PH" sz="2000" b="1" dirty="0"/>
            <a:t>Sa </a:t>
          </a:r>
          <a:r>
            <a:rPr lang="en-PH" sz="2000" b="1" dirty="0" err="1"/>
            <a:t>pagtuon</a:t>
          </a:r>
          <a:r>
            <a:rPr lang="en-PH" sz="2000" b="1" dirty="0"/>
            <a:t> </a:t>
          </a:r>
          <a:r>
            <a:rPr lang="en-PH" sz="2000" b="1" dirty="0" err="1"/>
            <a:t>sa</a:t>
          </a:r>
          <a:r>
            <a:rPr lang="en-PH" sz="2000" b="1" dirty="0"/>
            <a:t> </a:t>
          </a:r>
          <a:r>
            <a:rPr lang="en-PH" sz="2000" b="1" dirty="0" err="1"/>
            <a:t>Iyang</a:t>
          </a:r>
          <a:r>
            <a:rPr lang="en-PH" sz="2000" b="1" dirty="0"/>
            <a:t> </a:t>
          </a:r>
          <a:r>
            <a:rPr lang="en-PH" sz="2000" b="1" dirty="0" err="1"/>
            <a:t>Pulong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fr-FR" sz="2000" b="1" dirty="0"/>
            <a:t>Sa </a:t>
          </a:r>
          <a:r>
            <a:rPr lang="fr-FR" sz="2000" b="1" dirty="0" err="1"/>
            <a:t>paggiya</a:t>
          </a:r>
          <a:r>
            <a:rPr lang="fr-FR" sz="2000" b="1" dirty="0"/>
            <a:t> sa </a:t>
          </a:r>
          <a:r>
            <a:rPr lang="fr-FR" sz="2000" b="1" dirty="0" err="1"/>
            <a:t>Balaang</a:t>
          </a:r>
          <a:r>
            <a:rPr lang="fr-FR" sz="2000" b="1" dirty="0"/>
            <a:t> </a:t>
          </a:r>
          <a:r>
            <a:rPr lang="fr-FR" sz="2000" b="1" dirty="0" err="1"/>
            <a:t>Espiritu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sv-SE" sz="2000" b="1" dirty="0"/>
            <a:t>Sa pagpakig-ambit sa Iyang mga pag-antos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en-PH" sz="1800" b="1" dirty="0"/>
            <a:t>Sa </a:t>
          </a:r>
          <a:r>
            <a:rPr lang="en-PH" sz="1800" b="1" dirty="0" err="1"/>
            <a:t>padayon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pagpadayon</a:t>
          </a:r>
          <a:r>
            <a:rPr lang="en-PH" sz="1800" b="1" dirty="0"/>
            <a:t> </a:t>
          </a:r>
          <a:r>
            <a:rPr lang="en-PH" sz="1800" b="1" dirty="0" err="1"/>
            <a:t>padulong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tumong</a:t>
          </a:r>
          <a:endParaRPr lang="es-ES" sz="18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Pagdawat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kaluoy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Dios (Salmo 31:7)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Pagsalig</a:t>
          </a:r>
          <a:r>
            <a:rPr lang="en-PH" sz="1800" b="1" kern="1200" dirty="0"/>
            <a:t> </a:t>
          </a:r>
          <a:r>
            <a:rPr lang="en-PH" sz="1800" b="1" kern="1200" dirty="0" err="1"/>
            <a:t>kang</a:t>
          </a:r>
          <a:r>
            <a:rPr lang="en-PH" sz="1800" b="1" kern="1200" dirty="0"/>
            <a:t> Dios (Salmo 5:11)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Pagdawat sa mga panalangin sa kaluwasan (Salmo 91:14)</a:t>
          </a:r>
          <a:endParaRPr lang="es-ES" sz="16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/>
            <a:t>Pagbantay</a:t>
          </a:r>
          <a:r>
            <a:rPr lang="en-PH" sz="1600" b="1" kern="1200" dirty="0"/>
            <a:t> ug </a:t>
          </a:r>
          <a:r>
            <a:rPr lang="en-PH" sz="1600" b="1" kern="1200" dirty="0" err="1"/>
            <a:t>pagtuman</a:t>
          </a:r>
          <a:r>
            <a:rPr lang="en-PH" sz="1600" b="1" kern="1200" dirty="0"/>
            <a:t> </a:t>
          </a:r>
          <a:r>
            <a:rPr lang="en-PH" sz="1600" b="1" kern="1200" dirty="0" err="1"/>
            <a:t>sa</a:t>
          </a:r>
          <a:r>
            <a:rPr lang="en-PH" sz="1600" b="1" kern="1200" dirty="0"/>
            <a:t> </a:t>
          </a:r>
          <a:r>
            <a:rPr lang="en-PH" sz="1600" b="1" kern="1200" dirty="0" err="1"/>
            <a:t>balaod</a:t>
          </a:r>
          <a:r>
            <a:rPr lang="en-PH" sz="1600" b="1" kern="1200" dirty="0"/>
            <a:t> </a:t>
          </a:r>
          <a:r>
            <a:rPr lang="en-PH" sz="1600" b="1" kern="1200" dirty="0" err="1"/>
            <a:t>sa</a:t>
          </a:r>
          <a:r>
            <a:rPr lang="en-PH" sz="1600" b="1" kern="1200" dirty="0"/>
            <a:t> Dios</a:t>
          </a:r>
          <a:br>
            <a:rPr lang="en-PH" sz="1600" b="1" kern="1200" dirty="0"/>
          </a:br>
          <a:r>
            <a:rPr lang="en-PH" sz="1600" b="1" kern="1200" dirty="0"/>
            <a:t>(Salmo 119:14; Isaias 58:13–14)</a:t>
          </a:r>
          <a:endParaRPr lang="es-ES" sz="16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Pagtuo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Pulong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Dios (Salmo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b="1" kern="1200" dirty="0"/>
            <a:t>Pagpadako og mga anak nga diosnon (Proverbio 23:24–25)</a:t>
          </a:r>
          <a:endParaRPr lang="es-ES" sz="16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Gituli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ikawalong</a:t>
          </a:r>
          <a:r>
            <a:rPr lang="en-PH" sz="1800" b="1" kern="1200" dirty="0"/>
            <a:t> </a:t>
          </a:r>
          <a:r>
            <a:rPr lang="en-PH" sz="1800" b="1" kern="1200" dirty="0" err="1"/>
            <a:t>adlaw</a:t>
          </a:r>
          <a:r>
            <a:rPr lang="en-PH" sz="1800" b="1" kern="1200" dirty="0"/>
            <a:t>, </a:t>
          </a:r>
          <a:r>
            <a:rPr lang="en-PH" sz="1800" b="1" kern="1200" dirty="0" err="1"/>
            <a:t>anak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matinud</a:t>
          </a:r>
          <a:r>
            <a:rPr lang="en-PH" sz="1800" b="1" kern="1200" dirty="0"/>
            <a:t>-anon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ginikanan</a:t>
          </a:r>
          <a:endParaRPr lang="en" sz="1800" b="1" kern="120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Hebreohanon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Hebreohanon</a:t>
          </a:r>
          <a:r>
            <a:rPr lang="en-PH" sz="1800" b="1" kern="1200" dirty="0"/>
            <a:t>, </a:t>
          </a:r>
          <a:r>
            <a:rPr lang="en-PH" sz="1800" b="1" kern="1200" dirty="0" err="1"/>
            <a:t>Benjaminit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putli</a:t>
          </a:r>
          <a:r>
            <a:rPr lang="en-PH" sz="1800" b="1" kern="1200" dirty="0"/>
            <a:t> ang </a:t>
          </a:r>
          <a:r>
            <a:rPr lang="en-PH" sz="1800" b="1" kern="1200" dirty="0" err="1"/>
            <a:t>kaliwatan</a:t>
          </a:r>
          <a:endParaRPr lang="en" sz="1800" b="1" kern="120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/>
            <a:t>Mahitungod sa balaod, usa ka Pariseo</a:t>
          </a:r>
          <a:endParaRPr lang="en" sz="1800" b="1" kern="120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/>
            <a:t>Mahitungod sa kasigasigan, usa ka manglulutos sa iglesia</a:t>
          </a:r>
          <a:endParaRPr lang="en" sz="1800" b="1" kern="120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69799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Mahitungod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pagkamatarung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balaod</a:t>
          </a:r>
          <a:r>
            <a:rPr lang="en-PH" sz="1800" b="1" kern="1200" dirty="0"/>
            <a:t>, </a:t>
          </a:r>
          <a:r>
            <a:rPr lang="en-PH" sz="1800" b="1" kern="1200" dirty="0" err="1"/>
            <a:t>walay</a:t>
          </a:r>
          <a:r>
            <a:rPr lang="en-PH" sz="1800" b="1" kern="1200" dirty="0"/>
            <a:t> </a:t>
          </a:r>
          <a:r>
            <a:rPr lang="en-PH" sz="1800" b="1" kern="1200" dirty="0" err="1"/>
            <a:t>ikasaway</a:t>
          </a:r>
          <a:endParaRPr lang="en" sz="1800" b="1" kern="1200" dirty="0"/>
        </a:p>
      </dsp:txBody>
      <dsp:txXfrm>
        <a:off x="6769799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12038" y="1655534"/>
          <a:ext cx="50673" cy="506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16519" y="1726684"/>
          <a:ext cx="50673" cy="5067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16440" y="1737836"/>
          <a:ext cx="50673" cy="506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722316" y="1123255"/>
          <a:ext cx="50673" cy="5067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683805" y="1216828"/>
          <a:ext cx="50673" cy="5067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1924906" y="200729"/>
          <a:ext cx="50673" cy="506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1995341" y="156000"/>
          <a:ext cx="50673" cy="5067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065776" y="111270"/>
          <a:ext cx="50673" cy="506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136212" y="156000"/>
          <a:ext cx="50673" cy="5067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206647" y="217509"/>
          <a:ext cx="50673" cy="5067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065777" y="264286"/>
          <a:ext cx="50673" cy="506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814090" y="954412"/>
          <a:ext cx="50673" cy="5067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477601" y="1070261"/>
          <a:ext cx="31708" cy="317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35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479149" y="1071809"/>
        <a:ext cx="28612" cy="28613"/>
      </dsp:txXfrm>
    </dsp:sp>
    <dsp:sp modelId="{A235F25A-81F1-400D-B1E2-C289B1F5F14F}">
      <dsp:nvSpPr>
        <dsp:cNvPr id="0" name=""/>
        <dsp:cNvSpPr/>
      </dsp:nvSpPr>
      <dsp:spPr>
        <a:xfrm>
          <a:off x="0" y="1542066"/>
          <a:ext cx="824424" cy="824421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266195" y="1528657"/>
          <a:ext cx="31708" cy="317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35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267743" y="1530205"/>
        <a:ext cx="28612" cy="28613"/>
      </dsp:txXfrm>
    </dsp:sp>
    <dsp:sp modelId="{01DBECC5-EFA4-44DE-B589-7D5E19152295}">
      <dsp:nvSpPr>
        <dsp:cNvPr id="0" name=""/>
        <dsp:cNvSpPr/>
      </dsp:nvSpPr>
      <dsp:spPr>
        <a:xfrm>
          <a:off x="997162" y="1176436"/>
          <a:ext cx="824424" cy="824421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033632" y="406154"/>
          <a:ext cx="31708" cy="317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35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035180" y="407702"/>
        <a:ext cx="28612" cy="28613"/>
      </dsp:txXfrm>
    </dsp:sp>
    <dsp:sp modelId="{1D774E81-82A5-4176-8501-4C3E2A6F230E}">
      <dsp:nvSpPr>
        <dsp:cNvPr id="0" name=""/>
        <dsp:cNvSpPr/>
      </dsp:nvSpPr>
      <dsp:spPr>
        <a:xfrm>
          <a:off x="1576117" y="338412"/>
          <a:ext cx="824424" cy="824421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175"/>
          <a:ext cx="5838883" cy="32285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Sa </a:t>
          </a:r>
          <a:r>
            <a:rPr lang="en-PH" sz="2000" b="1" kern="1200" dirty="0" err="1"/>
            <a:t>pagtuon</a:t>
          </a:r>
          <a:r>
            <a:rPr lang="en-PH" sz="2000" b="1" kern="1200" dirty="0"/>
            <a:t> </a:t>
          </a:r>
          <a:r>
            <a:rPr lang="en-PH" sz="2000" b="1" kern="1200" dirty="0" err="1"/>
            <a:t>sa</a:t>
          </a:r>
          <a:r>
            <a:rPr lang="en-PH" sz="2000" b="1" kern="1200" dirty="0"/>
            <a:t> </a:t>
          </a:r>
          <a:r>
            <a:rPr lang="en-PH" sz="2000" b="1" kern="1200" dirty="0" err="1"/>
            <a:t>Iyang</a:t>
          </a:r>
          <a:r>
            <a:rPr lang="en-PH" sz="2000" b="1" kern="1200" dirty="0"/>
            <a:t> </a:t>
          </a:r>
          <a:r>
            <a:rPr lang="en-PH" sz="2000" b="1" kern="1200" dirty="0" err="1"/>
            <a:t>Pulong</a:t>
          </a:r>
          <a:endParaRPr lang="es-ES" sz="2000" kern="1200" dirty="0"/>
        </a:p>
      </dsp:txBody>
      <dsp:txXfrm>
        <a:off x="15760" y="15935"/>
        <a:ext cx="5807363" cy="291331"/>
      </dsp:txXfrm>
    </dsp:sp>
    <dsp:sp modelId="{AC2183AB-1788-4257-BAEC-8F86DBF54A97}">
      <dsp:nvSpPr>
        <dsp:cNvPr id="0" name=""/>
        <dsp:cNvSpPr/>
      </dsp:nvSpPr>
      <dsp:spPr>
        <a:xfrm>
          <a:off x="0" y="333587"/>
          <a:ext cx="5838883" cy="32285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Sa </a:t>
          </a:r>
          <a:r>
            <a:rPr lang="fr-FR" sz="2000" b="1" kern="1200" dirty="0" err="1"/>
            <a:t>paggiya</a:t>
          </a:r>
          <a:r>
            <a:rPr lang="fr-FR" sz="2000" b="1" kern="1200" dirty="0"/>
            <a:t> sa </a:t>
          </a:r>
          <a:r>
            <a:rPr lang="fr-FR" sz="2000" b="1" kern="1200" dirty="0" err="1"/>
            <a:t>Balaang</a:t>
          </a:r>
          <a:r>
            <a:rPr lang="fr-FR" sz="2000" b="1" kern="1200" dirty="0"/>
            <a:t> </a:t>
          </a:r>
          <a:r>
            <a:rPr lang="fr-FR" sz="2000" b="1" kern="1200" dirty="0" err="1"/>
            <a:t>Espiritu</a:t>
          </a:r>
          <a:endParaRPr lang="es-ES" sz="2000" kern="1200" dirty="0"/>
        </a:p>
      </dsp:txBody>
      <dsp:txXfrm>
        <a:off x="15760" y="349347"/>
        <a:ext cx="5807363" cy="291331"/>
      </dsp:txXfrm>
    </dsp:sp>
    <dsp:sp modelId="{98181CE8-058B-4900-B30A-3A1C2A9FA89B}">
      <dsp:nvSpPr>
        <dsp:cNvPr id="0" name=""/>
        <dsp:cNvSpPr/>
      </dsp:nvSpPr>
      <dsp:spPr>
        <a:xfrm>
          <a:off x="0" y="666999"/>
          <a:ext cx="5838883" cy="32285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Sa pagpakig-ambit sa Iyang mga pag-antos</a:t>
          </a:r>
          <a:endParaRPr lang="es-ES" sz="2000" kern="1200" dirty="0"/>
        </a:p>
      </dsp:txBody>
      <dsp:txXfrm>
        <a:off x="15760" y="682759"/>
        <a:ext cx="5807363" cy="291331"/>
      </dsp:txXfrm>
    </dsp:sp>
    <dsp:sp modelId="{AE6B2F7C-9832-47C0-AE96-1FC8C025600F}">
      <dsp:nvSpPr>
        <dsp:cNvPr id="0" name=""/>
        <dsp:cNvSpPr/>
      </dsp:nvSpPr>
      <dsp:spPr>
        <a:xfrm>
          <a:off x="0" y="1000412"/>
          <a:ext cx="5838883" cy="32285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Sa </a:t>
          </a:r>
          <a:r>
            <a:rPr lang="en-PH" sz="1800" b="1" kern="1200" dirty="0" err="1"/>
            <a:t>padayon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pagpadayon</a:t>
          </a:r>
          <a:r>
            <a:rPr lang="en-PH" sz="1800" b="1" kern="1200" dirty="0"/>
            <a:t> </a:t>
          </a:r>
          <a:r>
            <a:rPr lang="en-PH" sz="1800" b="1" kern="1200" dirty="0" err="1"/>
            <a:t>padulong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tumong</a:t>
          </a:r>
          <a:endParaRPr lang="es-ES" sz="1800" kern="1200" dirty="0"/>
        </a:p>
      </dsp:txBody>
      <dsp:txXfrm>
        <a:off x="15760" y="1016172"/>
        <a:ext cx="5807363" cy="291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04/02/2026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BUG-OS NGA PAGSALIG KANG CRISTO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9493624" y="103240"/>
            <a:ext cx="2579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PH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ksyon</a:t>
            </a:r>
            <a:r>
              <a:rPr lang="en-PH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February 7, 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4400" b="1" dirty="0">
                <a:ln/>
                <a:solidFill>
                  <a:srgbClr val="954ECA"/>
                </a:solidFill>
              </a:rPr>
              <a:t>ANG PAG-ILA KANG CRISTO</a:t>
            </a:r>
            <a:endParaRPr lang="en" sz="4400" b="1" dirty="0">
              <a:ln/>
              <a:solidFill>
                <a:srgbClr val="954E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“Aron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maila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ug ang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gahum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pagkabanhaw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ug ang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pakig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-ambit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pag-antos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mahisama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kamatayon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Filipos</a:t>
            </a:r>
            <a:r>
              <a:rPr lang="en-PH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3:10)</a:t>
            </a:r>
            <a:endParaRPr lang="en" sz="14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Unsaon nato pag-ila kang Cristo? (Filipos 3:10–16)</a:t>
            </a:r>
            <a:endParaRPr lang="en" sz="2000" b="1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453401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57930" y="3354185"/>
            <a:ext cx="62891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kinabuhi</a:t>
            </a:r>
            <a:r>
              <a:rPr lang="en-PH" sz="2000" b="1" dirty="0"/>
              <a:t> </a:t>
            </a:r>
            <a:r>
              <a:rPr lang="en-PH" sz="2000" b="1" dirty="0" err="1"/>
              <a:t>Kristohanon</a:t>
            </a:r>
            <a:r>
              <a:rPr lang="en-PH" sz="2000" b="1" dirty="0"/>
              <a:t> 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lumba</a:t>
            </a:r>
            <a:r>
              <a:rPr lang="en-PH" sz="2000" b="1" dirty="0"/>
              <a:t>.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klaro</a:t>
            </a:r>
            <a:r>
              <a:rPr lang="en-PH" sz="2000" b="1" dirty="0"/>
              <a:t> 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tumong.Dili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magpuyo</a:t>
            </a:r>
            <a:r>
              <a:rPr lang="en-PH" sz="2000" b="1" dirty="0"/>
              <a:t> </a:t>
            </a:r>
            <a:r>
              <a:rPr lang="en-PH" sz="2000" b="1" dirty="0" err="1"/>
              <a:t>dinhi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malingaw</a:t>
            </a:r>
            <a:r>
              <a:rPr lang="en-PH" sz="2000" b="1" dirty="0"/>
              <a:t> </a:t>
            </a:r>
            <a:r>
              <a:rPr lang="en-PH" sz="2000" b="1" dirty="0" err="1"/>
              <a:t>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; </a:t>
            </a:r>
            <a:r>
              <a:rPr lang="en-PH" sz="2000" b="1" dirty="0" err="1"/>
              <a:t>nagalaum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makaabot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pagkabanhaw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patay</a:t>
            </a:r>
            <a:r>
              <a:rPr lang="en-PH" sz="2000" b="1" dirty="0"/>
              <a:t> (</a:t>
            </a:r>
            <a:r>
              <a:rPr lang="en-PH" sz="2000" b="1" dirty="0" err="1"/>
              <a:t>Filipos</a:t>
            </a:r>
            <a:r>
              <a:rPr lang="en-PH" sz="2000" b="1" dirty="0"/>
              <a:t> 3:11).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57930" y="4985401"/>
            <a:ext cx="61952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Hangtod</a:t>
            </a:r>
            <a:r>
              <a:rPr lang="en-PH" b="1" dirty="0"/>
              <a:t> </a:t>
            </a:r>
            <a:r>
              <a:rPr lang="en-PH" b="1" dirty="0" err="1"/>
              <a:t>moabot</a:t>
            </a:r>
            <a:r>
              <a:rPr lang="en-PH" b="1" dirty="0"/>
              <a:t> kana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higayon</a:t>
            </a:r>
            <a:r>
              <a:rPr lang="en-PH" b="1" dirty="0"/>
              <a:t>, </a:t>
            </a:r>
            <a:r>
              <a:rPr lang="en-PH" b="1" dirty="0" err="1"/>
              <a:t>maningkamot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“</a:t>
            </a:r>
            <a:r>
              <a:rPr lang="en-PH" b="1" dirty="0" err="1"/>
              <a:t>makupot</a:t>
            </a:r>
            <a:r>
              <a:rPr lang="en-PH" b="1" dirty="0"/>
              <a:t> </a:t>
            </a:r>
            <a:r>
              <a:rPr lang="en-PH" b="1" dirty="0" err="1"/>
              <a:t>kadtong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gipanghawiran</a:t>
            </a:r>
            <a:r>
              <a:rPr lang="en-PH" b="1" dirty="0"/>
              <a:t> una </a:t>
            </a:r>
            <a:r>
              <a:rPr lang="en-PH" b="1" dirty="0" err="1"/>
              <a:t>ni</a:t>
            </a:r>
            <a:r>
              <a:rPr lang="en-PH" b="1" dirty="0"/>
              <a:t> Cristo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” (</a:t>
            </a:r>
            <a:r>
              <a:rPr lang="en-PH" b="1" dirty="0" err="1"/>
              <a:t>Filipos</a:t>
            </a:r>
            <a:r>
              <a:rPr lang="en-PH" b="1" dirty="0"/>
              <a:t> 3:12 NIV).Si Jesus </a:t>
            </a:r>
            <a:r>
              <a:rPr lang="en-PH" b="1" dirty="0" err="1"/>
              <a:t>nakab-ot</a:t>
            </a:r>
            <a:r>
              <a:rPr lang="en-PH" b="1" dirty="0"/>
              <a:t> ang </a:t>
            </a:r>
            <a:r>
              <a:rPr lang="en-PH" b="1" dirty="0" err="1"/>
              <a:t>tumong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ihatag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ang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siyudad</a:t>
            </a:r>
            <a:r>
              <a:rPr lang="en-PH" b="1" dirty="0"/>
              <a:t>,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premyo</a:t>
            </a:r>
            <a:r>
              <a:rPr lang="en-PH" b="1" dirty="0"/>
              <a:t>—ang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katapusang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(</a:t>
            </a:r>
            <a:r>
              <a:rPr lang="en-PH" b="1" dirty="0" err="1"/>
              <a:t>Hebreo</a:t>
            </a:r>
            <a:r>
              <a:rPr lang="en-PH" b="1" dirty="0"/>
              <a:t> 11:10; </a:t>
            </a:r>
            <a:r>
              <a:rPr lang="en-PH" b="1" dirty="0" err="1"/>
              <a:t>Filipos</a:t>
            </a:r>
            <a:r>
              <a:rPr lang="en-PH" b="1" dirty="0"/>
              <a:t> 3:14; 1 </a:t>
            </a:r>
            <a:r>
              <a:rPr lang="en-PH" b="1" dirty="0" err="1"/>
              <a:t>Tesalonica</a:t>
            </a:r>
            <a:r>
              <a:rPr lang="en-PH" b="1" dirty="0"/>
              <a:t> 4:17).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717737"/>
            <a:ext cx="890910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200" b="1" dirty="0">
                <a:latin typeface="Constantia" panose="02030602050306030303" pitchFamily="18" charset="0"/>
              </a:rPr>
              <a:t>**“Ang </a:t>
            </a:r>
            <a:r>
              <a:rPr lang="en-PH" sz="2200" b="1" dirty="0" err="1">
                <a:latin typeface="Constantia" panose="02030602050306030303" pitchFamily="18" charset="0"/>
              </a:rPr>
              <a:t>dakong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katuyoan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nagdasig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kang</a:t>
            </a:r>
            <a:r>
              <a:rPr lang="en-PH" sz="2200" b="1" dirty="0">
                <a:latin typeface="Constantia" panose="02030602050306030303" pitchFamily="18" charset="0"/>
              </a:rPr>
              <a:t> Pablo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pagpadayon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bisan</a:t>
            </a:r>
            <a:r>
              <a:rPr lang="en-PH" sz="2200" b="1" dirty="0">
                <a:latin typeface="Constantia" panose="02030602050306030303" pitchFamily="18" charset="0"/>
              </a:rPr>
              <a:t> pa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kalisod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pagsulay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angay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usab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maggiya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matag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Kristohanong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magbubuhat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ihalad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kaugalingon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bug-</a:t>
            </a:r>
            <a:r>
              <a:rPr lang="en-PH" sz="2200" b="1" dirty="0" err="1">
                <a:latin typeface="Constantia" panose="02030602050306030303" pitchFamily="18" charset="0"/>
              </a:rPr>
              <a:t>os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ngadto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pag-alagad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Dios. </a:t>
            </a:r>
            <a:r>
              <a:rPr lang="en-PH" sz="2200" b="1" dirty="0" err="1">
                <a:latin typeface="Constantia" panose="02030602050306030303" pitchFamily="18" charset="0"/>
              </a:rPr>
              <a:t>Adunay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pangdani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kalibutan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ihatag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aron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ilikaw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pagtagad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gikan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Manluluwas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apan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kinahanglan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magpadayon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padulong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tumong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magpakita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kalibutan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anghel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tawo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paglaum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pagtan</a:t>
            </a:r>
            <a:r>
              <a:rPr lang="en-PH" sz="2200" b="1" dirty="0">
                <a:latin typeface="Constantia" panose="02030602050306030303" pitchFamily="18" charset="0"/>
              </a:rPr>
              <a:t>-aw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nawong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 </a:t>
            </a:r>
            <a:r>
              <a:rPr lang="en-PH" sz="2200" b="1" dirty="0" err="1">
                <a:latin typeface="Constantia" panose="02030602050306030303" pitchFamily="18" charset="0"/>
              </a:rPr>
              <a:t>takus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tanang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paningkamot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sakripisyo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gikinahanglan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aron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maangkon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paglaum.Bisan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pinakapaubsanon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tinun</a:t>
            </a:r>
            <a:r>
              <a:rPr lang="en-PH" sz="2200" b="1" dirty="0">
                <a:latin typeface="Constantia" panose="02030602050306030303" pitchFamily="18" charset="0"/>
              </a:rPr>
              <a:t>-an </a:t>
            </a:r>
            <a:r>
              <a:rPr lang="en-PH" sz="2200" b="1" dirty="0" err="1">
                <a:latin typeface="Constantia" panose="02030602050306030303" pitchFamily="18" charset="0"/>
              </a:rPr>
              <a:t>ni</a:t>
            </a:r>
            <a:r>
              <a:rPr lang="en-PH" sz="2200" b="1" dirty="0">
                <a:latin typeface="Constantia" panose="02030602050306030303" pitchFamily="18" charset="0"/>
              </a:rPr>
              <a:t> Cristo </a:t>
            </a:r>
            <a:r>
              <a:rPr lang="en-PH" sz="2200" b="1" dirty="0" err="1">
                <a:latin typeface="Constantia" panose="02030602050306030303" pitchFamily="18" charset="0"/>
              </a:rPr>
              <a:t>mahimong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mamahimong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lumulupyo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langit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usa</a:t>
            </a:r>
            <a:r>
              <a:rPr lang="en-PH" sz="2200" b="1" dirty="0">
                <a:latin typeface="Constantia" panose="02030602050306030303" pitchFamily="18" charset="0"/>
              </a:rPr>
              <a:t> ka </a:t>
            </a:r>
            <a:r>
              <a:rPr lang="en-PH" sz="2200" b="1" dirty="0" err="1">
                <a:latin typeface="Constantia" panose="02030602050306030303" pitchFamily="18" charset="0"/>
              </a:rPr>
              <a:t>manununod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 </a:t>
            </a:r>
            <a:r>
              <a:rPr lang="en-PH" sz="2200" b="1" dirty="0" err="1">
                <a:latin typeface="Constantia" panose="02030602050306030303" pitchFamily="18" charset="0"/>
              </a:rPr>
              <a:t>ngadto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usa</a:t>
            </a:r>
            <a:r>
              <a:rPr lang="en-PH" sz="2200" b="1" dirty="0">
                <a:latin typeface="Constantia" panose="02030602050306030303" pitchFamily="18" charset="0"/>
              </a:rPr>
              <a:t> ka </a:t>
            </a:r>
            <a:r>
              <a:rPr lang="en-PH" sz="2200" b="1" dirty="0" err="1">
                <a:latin typeface="Constantia" panose="02030602050306030303" pitchFamily="18" charset="0"/>
              </a:rPr>
              <a:t>panulundon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madaut</a:t>
            </a:r>
            <a:r>
              <a:rPr lang="en-PH" sz="2200" b="1" dirty="0">
                <a:latin typeface="Constantia" panose="02030602050306030303" pitchFamily="18" charset="0"/>
              </a:rPr>
              <a:t>.”**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764962" y="6382214"/>
            <a:ext cx="414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December 13)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728633"/>
            <a:ext cx="6004287" cy="55245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“Aron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maila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ko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Siya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ug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ang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gahum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Iyang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pagkabanhaw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ug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ang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pakig-ambit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Iyang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mga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pag-antos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nga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mahisama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Iyang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kamatayon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, aron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bisan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unsang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paagi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maangkon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ko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ang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pagkabanhaw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gikan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sa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3500" b="1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mga</a:t>
            </a:r>
            <a:r>
              <a:rPr lang="es-ES" sz="3500" b="1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patay.”— Filipos 3:10–11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sv-SE" sz="1600" b="1" dirty="0">
                <a:solidFill>
                  <a:srgbClr val="2B436F"/>
                </a:solidFill>
              </a:rPr>
              <a:t>Mga pahimangno aron malikayan ang pagkawala sa kaluwasan:</a:t>
            </a:r>
            <a:endParaRPr lang="en" sz="1600" b="1" dirty="0">
              <a:solidFill>
                <a:srgbClr val="2B436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Unsa</a:t>
            </a:r>
            <a:r>
              <a:rPr lang="en-PH" sz="2000" b="1" dirty="0"/>
              <a:t> ang </a:t>
            </a:r>
            <a:r>
              <a:rPr lang="en-PH" sz="2000" b="1" dirty="0" err="1"/>
              <a:t>likayan</a:t>
            </a:r>
            <a:r>
              <a:rPr lang="en-PH" sz="2000" b="1" dirty="0"/>
              <a:t> (</a:t>
            </a:r>
            <a:r>
              <a:rPr lang="en-PH" sz="2000" b="1" dirty="0" err="1"/>
              <a:t>Filipos</a:t>
            </a:r>
            <a:r>
              <a:rPr lang="en-PH" sz="2000" b="1" dirty="0"/>
              <a:t> 3:1–3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nn-NO" sz="2000" b="1" dirty="0"/>
              <a:t>Unsa ang biyaan (Filipos 3:4–6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labing</a:t>
            </a:r>
            <a:r>
              <a:rPr lang="en-PH" sz="2000" b="1" dirty="0"/>
              <a:t> </a:t>
            </a:r>
            <a:r>
              <a:rPr lang="en-PH" sz="2000" b="1" dirty="0" err="1"/>
              <a:t>hinungdanon</a:t>
            </a:r>
            <a:r>
              <a:rPr lang="en-PH" sz="2000" b="1" dirty="0"/>
              <a:t> (</a:t>
            </a:r>
            <a:r>
              <a:rPr lang="en-PH" sz="2000" b="1" dirty="0" err="1"/>
              <a:t>Filipos</a:t>
            </a:r>
            <a:r>
              <a:rPr lang="en-PH" sz="2000" b="1" dirty="0"/>
              <a:t> 3:7–8</a:t>
            </a:r>
            <a:r>
              <a:rPr lang="en" sz="2000" b="1" dirty="0"/>
              <a:t>)</a:t>
            </a:r>
          </a:p>
          <a:p>
            <a:pPr>
              <a:spcBef>
                <a:spcPts val="1800"/>
              </a:spcBef>
            </a:pPr>
            <a:r>
              <a:rPr lang="en-PH" sz="2000" b="1" dirty="0" err="1">
                <a:solidFill>
                  <a:srgbClr val="28724D"/>
                </a:solidFill>
              </a:rPr>
              <a:t>Mga</a:t>
            </a:r>
            <a:r>
              <a:rPr lang="en-PH" sz="2000" b="1" dirty="0">
                <a:solidFill>
                  <a:srgbClr val="28724D"/>
                </a:solidFill>
              </a:rPr>
              <a:t> </a:t>
            </a:r>
            <a:r>
              <a:rPr lang="en-PH" sz="2000" b="1" dirty="0" err="1">
                <a:solidFill>
                  <a:srgbClr val="28724D"/>
                </a:solidFill>
              </a:rPr>
              <a:t>pahimangno</a:t>
            </a:r>
            <a:r>
              <a:rPr lang="en-PH" sz="2000" b="1" dirty="0">
                <a:solidFill>
                  <a:srgbClr val="28724D"/>
                </a:solidFill>
              </a:rPr>
              <a:t> </a:t>
            </a:r>
            <a:r>
              <a:rPr lang="en-PH" sz="2000" b="1" dirty="0" err="1">
                <a:solidFill>
                  <a:srgbClr val="28724D"/>
                </a:solidFill>
              </a:rPr>
              <a:t>aron</a:t>
            </a:r>
            <a:r>
              <a:rPr lang="en-PH" sz="2000" b="1" dirty="0">
                <a:solidFill>
                  <a:srgbClr val="28724D"/>
                </a:solidFill>
              </a:rPr>
              <a:t> </a:t>
            </a:r>
            <a:r>
              <a:rPr lang="en-PH" sz="2000" b="1" dirty="0" err="1">
                <a:solidFill>
                  <a:srgbClr val="28724D"/>
                </a:solidFill>
              </a:rPr>
              <a:t>magpabilin</a:t>
            </a:r>
            <a:r>
              <a:rPr lang="en-PH" sz="2000" b="1" dirty="0">
                <a:solidFill>
                  <a:srgbClr val="28724D"/>
                </a:solidFill>
              </a:rPr>
              <a:t> </a:t>
            </a:r>
            <a:r>
              <a:rPr lang="en-PH" sz="2000" b="1" dirty="0" err="1">
                <a:solidFill>
                  <a:srgbClr val="28724D"/>
                </a:solidFill>
              </a:rPr>
              <a:t>sa</a:t>
            </a:r>
            <a:r>
              <a:rPr lang="en-PH" sz="2000" b="1" dirty="0">
                <a:solidFill>
                  <a:srgbClr val="28724D"/>
                </a:solidFill>
              </a:rPr>
              <a:t> </a:t>
            </a:r>
            <a:r>
              <a:rPr lang="en-PH" sz="2000" b="1" dirty="0" err="1">
                <a:solidFill>
                  <a:srgbClr val="28724D"/>
                </a:solidFill>
              </a:rPr>
              <a:t>kaluwasan</a:t>
            </a:r>
            <a:r>
              <a:rPr lang="en" sz="2000" b="1" dirty="0">
                <a:solidFill>
                  <a:srgbClr val="28724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pagtoo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Cristo (</a:t>
            </a:r>
            <a:r>
              <a:rPr lang="en-PH" sz="2000" b="1" dirty="0" err="1"/>
              <a:t>Filipos</a:t>
            </a:r>
            <a:r>
              <a:rPr lang="en-PH" sz="2000" b="1" dirty="0"/>
              <a:t> 3:9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pag-ila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Cristo (</a:t>
            </a:r>
            <a:r>
              <a:rPr lang="en-PH" sz="2000" b="1" dirty="0" err="1"/>
              <a:t>Filipos</a:t>
            </a:r>
            <a:r>
              <a:rPr lang="en-PH" sz="2000" b="1" dirty="0"/>
              <a:t> 3:10–16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2214766" y="67739"/>
            <a:ext cx="4775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taga-Filipos</a:t>
            </a:r>
            <a:r>
              <a:rPr lang="en-PH" b="1" dirty="0"/>
              <a:t> </a:t>
            </a:r>
            <a:r>
              <a:rPr lang="en-PH" b="1" dirty="0" err="1"/>
              <a:t>nakaila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dalan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kaluwasan</a:t>
            </a:r>
            <a:r>
              <a:rPr lang="en-PH" b="1" dirty="0"/>
              <a:t>, kay </a:t>
            </a:r>
            <a:r>
              <a:rPr lang="en-PH" b="1" dirty="0" err="1"/>
              <a:t>si</a:t>
            </a:r>
            <a:r>
              <a:rPr lang="en-PH" b="1" dirty="0"/>
              <a:t> Pablo ug Silas </a:t>
            </a:r>
            <a:r>
              <a:rPr lang="en-PH" b="1" dirty="0" err="1"/>
              <a:t>klaro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nagtudlo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unang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nakabig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maong</a:t>
            </a:r>
            <a:r>
              <a:rPr lang="en-PH" b="1" dirty="0"/>
              <a:t> </a:t>
            </a:r>
            <a:r>
              <a:rPr lang="en-PH" b="1" dirty="0" err="1"/>
              <a:t>siyudad</a:t>
            </a:r>
            <a:r>
              <a:rPr lang="en-PH" b="1" dirty="0"/>
              <a:t>: ang </a:t>
            </a:r>
            <a:r>
              <a:rPr lang="en-PH" b="1" dirty="0" err="1"/>
              <a:t>tigbantay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prisohan</a:t>
            </a:r>
            <a:r>
              <a:rPr lang="en-PH" b="1" dirty="0"/>
              <a:t> (</a:t>
            </a:r>
            <a:r>
              <a:rPr lang="en-PH" b="1" dirty="0" err="1"/>
              <a:t>Buhat</a:t>
            </a:r>
            <a:r>
              <a:rPr lang="en-PH" b="1" dirty="0"/>
              <a:t> 16:30–31).</a:t>
            </a:r>
            <a:endParaRPr lang="en" b="1" dirty="0"/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824" y="210397"/>
            <a:ext cx="4779626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2214765" y="2525608"/>
            <a:ext cx="4775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, </a:t>
            </a:r>
            <a:r>
              <a:rPr lang="en-PH" sz="2000" b="1" dirty="0" err="1"/>
              <a:t>gipahinumdoman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Pablo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sukaranang</a:t>
            </a:r>
            <a:r>
              <a:rPr lang="en-PH" sz="2000" b="1" dirty="0"/>
              <a:t> </a:t>
            </a:r>
            <a:r>
              <a:rPr lang="en-PH" sz="2000" b="1" dirty="0" err="1"/>
              <a:t>haligi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kaluwasan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pagtoo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2214765" y="1509945"/>
            <a:ext cx="49023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Karon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lig</a:t>
            </a:r>
            <a:r>
              <a:rPr lang="en-PH" sz="2000" b="1" dirty="0"/>
              <a:t>-on </a:t>
            </a:r>
            <a:r>
              <a:rPr lang="en-PH" sz="2000" b="1" dirty="0" err="1"/>
              <a:t>na</a:t>
            </a:r>
            <a:r>
              <a:rPr lang="en-PH" sz="2000" b="1" dirty="0"/>
              <a:t> ang </a:t>
            </a:r>
            <a:r>
              <a:rPr lang="en-PH" sz="2000" b="1" dirty="0" err="1"/>
              <a:t>iglesia</a:t>
            </a:r>
            <a:r>
              <a:rPr lang="en-PH" sz="2000" b="1" dirty="0"/>
              <a:t>, </a:t>
            </a:r>
            <a:r>
              <a:rPr lang="en-PH" sz="2000" b="1" dirty="0" err="1"/>
              <a:t>anaa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peligro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mapahilayo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tinuod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dalan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kaluwasan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062371"/>
            <a:ext cx="12191999" cy="3139321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sv-SE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Mga pahimangno aron malikayan ang pagkawala sa kaluwasan</a:t>
            </a:r>
            <a:endParaRPr lang="en" sz="6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4800" b="1" spc="300" dirty="0">
                <a:ln/>
                <a:solidFill>
                  <a:schemeClr val="accent3"/>
                </a:solidFill>
              </a:rPr>
              <a:t>UNSA ANG LIKAYAN</a:t>
            </a:r>
            <a:endParaRPr lang="en" sz="48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712291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Magbantay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batok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niadtong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iro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niadtong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magbubuhat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og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dautan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niadtong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nagputol-putol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unod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Filipos</a:t>
            </a:r>
            <a:r>
              <a:rPr lang="en-PH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3:2)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99841" y="1236580"/>
            <a:ext cx="3838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dili</a:t>
            </a:r>
            <a:r>
              <a:rPr lang="en-PH" b="1" dirty="0"/>
              <a:t> pa </a:t>
            </a:r>
            <a:r>
              <a:rPr lang="en-PH" b="1" dirty="0" err="1"/>
              <a:t>hisgutan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katalagman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naghulga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pagtoo</a:t>
            </a:r>
            <a:r>
              <a:rPr lang="en-PH" b="1" dirty="0"/>
              <a:t>, </a:t>
            </a:r>
            <a:r>
              <a:rPr lang="en-PH" b="1" dirty="0" err="1"/>
              <a:t>naghatag</a:t>
            </a:r>
            <a:r>
              <a:rPr lang="en-PH" b="1" dirty="0"/>
              <a:t> una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tambag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Pablo:“</a:t>
            </a:r>
            <a:r>
              <a:rPr lang="en-PH" b="1" dirty="0" err="1"/>
              <a:t>Maglipay</a:t>
            </a:r>
            <a:r>
              <a:rPr lang="en-PH" b="1" dirty="0"/>
              <a:t> </a:t>
            </a:r>
            <a:r>
              <a:rPr lang="en-PH" b="1" dirty="0" err="1"/>
              <a:t>kamo</a:t>
            </a:r>
            <a:r>
              <a:rPr lang="en-PH" b="1" dirty="0"/>
              <a:t> </a:t>
            </a:r>
            <a:r>
              <a:rPr lang="en-PH" b="1" dirty="0" err="1"/>
              <a:t>diha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Ginoo</a:t>
            </a:r>
            <a:r>
              <a:rPr lang="en-PH" b="1" dirty="0"/>
              <a:t>” (</a:t>
            </a:r>
            <a:r>
              <a:rPr lang="en-PH" b="1" dirty="0" err="1"/>
              <a:t>Filipos</a:t>
            </a:r>
            <a:r>
              <a:rPr lang="en-PH" b="1" dirty="0"/>
              <a:t> 3:1a).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gidugang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importante</a:t>
            </a:r>
            <a:r>
              <a:rPr lang="en-PH" b="1" dirty="0"/>
              <a:t> ang </a:t>
            </a:r>
            <a:r>
              <a:rPr lang="en-PH" b="1" dirty="0" err="1"/>
              <a:t>balik-balik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pahinumdom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kamatuoran</a:t>
            </a:r>
            <a:r>
              <a:rPr lang="en-PH" b="1" dirty="0"/>
              <a:t>, </a:t>
            </a:r>
            <a:r>
              <a:rPr lang="en-PH" b="1" dirty="0" err="1"/>
              <a:t>bisan</a:t>
            </a:r>
            <a:r>
              <a:rPr lang="en-PH" b="1" dirty="0"/>
              <a:t> pa </a:t>
            </a:r>
            <a:r>
              <a:rPr lang="en-PH" b="1" dirty="0" err="1"/>
              <a:t>kon</a:t>
            </a:r>
            <a:r>
              <a:rPr lang="en-PH" b="1" dirty="0"/>
              <a:t> </a:t>
            </a:r>
            <a:r>
              <a:rPr lang="en-PH" b="1" dirty="0" err="1"/>
              <a:t>kabalo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ta </a:t>
            </a:r>
            <a:r>
              <a:rPr lang="en-PH" b="1" dirty="0" err="1"/>
              <a:t>niini</a:t>
            </a:r>
            <a:r>
              <a:rPr lang="en-PH" b="1" dirty="0"/>
              <a:t> (</a:t>
            </a:r>
            <a:r>
              <a:rPr lang="en-PH" b="1" dirty="0" err="1"/>
              <a:t>Filipos</a:t>
            </a:r>
            <a:r>
              <a:rPr lang="en-PH" b="1" dirty="0"/>
              <a:t> 3:1b).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507226" y="4284366"/>
            <a:ext cx="5334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Pinakadakong</a:t>
            </a:r>
            <a:r>
              <a:rPr lang="en-PH" b="1" dirty="0"/>
              <a:t> </a:t>
            </a:r>
            <a:r>
              <a:rPr lang="en-PH" b="1" dirty="0" err="1"/>
              <a:t>Peligro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IglesiaGipakita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pinakadakong</a:t>
            </a:r>
            <a:r>
              <a:rPr lang="en-PH" b="1" dirty="0"/>
              <a:t> </a:t>
            </a:r>
            <a:r>
              <a:rPr lang="en-PH" b="1" dirty="0" err="1"/>
              <a:t>hulga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iglesia</a:t>
            </a:r>
            <a:r>
              <a:rPr lang="en-PH" b="1" dirty="0"/>
              <a:t> </a:t>
            </a:r>
            <a:r>
              <a:rPr lang="en-PH" b="1" dirty="0" err="1"/>
              <a:t>niadtong</a:t>
            </a:r>
            <a:r>
              <a:rPr lang="en-PH" b="1" dirty="0"/>
              <a:t> </a:t>
            </a:r>
            <a:r>
              <a:rPr lang="en-PH" b="1" dirty="0" err="1"/>
              <a:t>panahona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bakakong</a:t>
            </a:r>
            <a:r>
              <a:rPr lang="en-PH" b="1" dirty="0"/>
              <a:t> </a:t>
            </a:r>
            <a:r>
              <a:rPr lang="en-PH" b="1" dirty="0" err="1"/>
              <a:t>magtutudlo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nagtudlo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kaluwasan</a:t>
            </a:r>
            <a:r>
              <a:rPr lang="en-PH" b="1" dirty="0"/>
              <a:t> </a:t>
            </a:r>
            <a:r>
              <a:rPr lang="en-PH" b="1" dirty="0" err="1"/>
              <a:t>makab-ot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hugot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pagsunod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seremonyal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balaod</a:t>
            </a:r>
            <a:r>
              <a:rPr lang="en-PH" b="1" dirty="0"/>
              <a:t> (</a:t>
            </a:r>
            <a:r>
              <a:rPr lang="en-PH" b="1" dirty="0" err="1"/>
              <a:t>Filipos</a:t>
            </a:r>
            <a:r>
              <a:rPr lang="en-PH" b="1" dirty="0"/>
              <a:t> 3:2).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gitawag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tulo</a:t>
            </a:r>
            <a:r>
              <a:rPr lang="en-PH" b="1" dirty="0"/>
              <a:t> ka </a:t>
            </a:r>
            <a:r>
              <a:rPr lang="en-PH" b="1" dirty="0" err="1"/>
              <a:t>paagi:Mga</a:t>
            </a:r>
            <a:r>
              <a:rPr lang="en-PH" b="1" dirty="0"/>
              <a:t> </a:t>
            </a:r>
            <a:r>
              <a:rPr lang="en-PH" b="1" dirty="0" err="1"/>
              <a:t>iro</a:t>
            </a:r>
            <a:r>
              <a:rPr lang="en-PH" b="1" dirty="0"/>
              <a:t> (Salmo 22:16; 2 Pedro 2:22)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magbubuhat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dautanMga</a:t>
            </a:r>
            <a:r>
              <a:rPr lang="en-PH" b="1" dirty="0"/>
              <a:t> </a:t>
            </a:r>
            <a:r>
              <a:rPr lang="en-PH" b="1" dirty="0" err="1"/>
              <a:t>nagputol-putol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unod</a:t>
            </a:r>
            <a:r>
              <a:rPr lang="en-PH" b="1" dirty="0"/>
              <a:t> (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pagtuli</a:t>
            </a:r>
            <a:r>
              <a:rPr lang="en-PH" b="1" dirty="0"/>
              <a:t>)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623522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8" y="3791125"/>
            <a:ext cx="4015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Unsaon nato paglipay diha sa Ginoo?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PH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UNSA ANG BIYAAN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Gituli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ikawalong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adlaw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sakop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katawhan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Israel,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banay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Benjamin,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Hebreohanon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Hebreohanon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kon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mahitungod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balaod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Pariseo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Filipos</a:t>
            </a:r>
            <a:r>
              <a:rPr lang="en-PH" b="1" dirty="0">
                <a:solidFill>
                  <a:srgbClr val="823A36"/>
                </a:solidFill>
                <a:latin typeface="Comic Sans MS" panose="030F0702030302020204" pitchFamily="66" charset="0"/>
              </a:rPr>
              <a:t> 3:5)</a:t>
            </a:r>
            <a:endParaRPr lang="en" sz="1400" b="1" dirty="0">
              <a:solidFill>
                <a:srgbClr val="823A3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Konsilyo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Jerusalem, </a:t>
            </a:r>
            <a:r>
              <a:rPr lang="en-PH" sz="2000" b="1" dirty="0" err="1"/>
              <a:t>napagdesisyunan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Hentil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angay</a:t>
            </a:r>
            <a:r>
              <a:rPr lang="en-PH" sz="2000" b="1" dirty="0"/>
              <a:t> </a:t>
            </a:r>
            <a:r>
              <a:rPr lang="en-PH" sz="2000" b="1" dirty="0" err="1"/>
              <a:t>pabug-atan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seremonyal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balaod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Judio</a:t>
            </a:r>
            <a:r>
              <a:rPr lang="en-PH" sz="2000" b="1" dirty="0"/>
              <a:t> (</a:t>
            </a:r>
            <a:r>
              <a:rPr lang="en-PH" sz="2000" b="1" dirty="0" err="1"/>
              <a:t>Buhat</a:t>
            </a:r>
            <a:r>
              <a:rPr lang="en-PH" sz="2000" b="1" dirty="0"/>
              <a:t> 15:19–21).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gihapon</a:t>
            </a:r>
            <a:r>
              <a:rPr lang="en-PH" sz="2000" b="1" dirty="0"/>
              <a:t> </a:t>
            </a:r>
            <a:r>
              <a:rPr lang="en-PH" sz="2000" b="1" dirty="0" err="1"/>
              <a:t>pipila</a:t>
            </a:r>
            <a:r>
              <a:rPr lang="en-PH" sz="2000" b="1" dirty="0"/>
              <a:t> ka </a:t>
            </a:r>
            <a:r>
              <a:rPr lang="en-PH" sz="2000" b="1" dirty="0" err="1"/>
              <a:t>magtutudlo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miadto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Filipos</a:t>
            </a:r>
            <a:r>
              <a:rPr lang="en-PH" sz="2000" b="1" dirty="0"/>
              <a:t> ug </a:t>
            </a:r>
            <a:r>
              <a:rPr lang="en-PH" sz="2000" b="1" dirty="0" err="1"/>
              <a:t>nagtudlo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gikinahanglan</a:t>
            </a:r>
            <a:r>
              <a:rPr lang="en-PH" sz="2000" b="1" dirty="0"/>
              <a:t> ang </a:t>
            </a:r>
            <a:r>
              <a:rPr lang="en-PH" sz="2000" b="1" dirty="0" err="1"/>
              <a:t>pagtuli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maluwas</a:t>
            </a:r>
            <a:r>
              <a:rPr lang="en-PH" sz="2000" b="1" dirty="0"/>
              <a:t> (</a:t>
            </a:r>
            <a:r>
              <a:rPr lang="en-PH" sz="2000" b="1" dirty="0" err="1"/>
              <a:t>Filipos</a:t>
            </a:r>
            <a:r>
              <a:rPr lang="en-PH" sz="2000" b="1" dirty="0"/>
              <a:t> 3:2–3).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33669"/>
              </p:ext>
            </p:extLst>
          </p:nvPr>
        </p:nvGraphicFramePr>
        <p:xfrm>
          <a:off x="72757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744808" y="4274868"/>
            <a:ext cx="3469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nakaila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Jesus, </a:t>
            </a:r>
            <a:r>
              <a:rPr lang="en-PH" b="1" dirty="0" err="1"/>
              <a:t>nasabtan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pa </a:t>
            </a:r>
            <a:r>
              <a:rPr lang="en-PH" b="1" dirty="0" err="1"/>
              <a:t>diay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nakaila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tinuod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kahulugan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balaod</a:t>
            </a:r>
            <a:r>
              <a:rPr lang="en-PH" b="1" dirty="0"/>
              <a:t> (Mateo 5:21–22). Karon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nasabtan:Si</a:t>
            </a:r>
            <a:r>
              <a:rPr lang="en-PH" b="1" dirty="0"/>
              <a:t> Cristo ra ang </a:t>
            </a:r>
            <a:r>
              <a:rPr lang="en-PH" b="1" dirty="0" err="1"/>
              <a:t>makaluwas</a:t>
            </a:r>
            <a:r>
              <a:rPr lang="en-PH" b="1" dirty="0"/>
              <a:t>, </a:t>
            </a:r>
            <a:r>
              <a:rPr lang="en-PH" b="1" dirty="0" err="1"/>
              <a:t>dili</a:t>
            </a:r>
            <a:r>
              <a:rPr lang="en-PH" b="1" dirty="0"/>
              <a:t> ang </a:t>
            </a:r>
            <a:r>
              <a:rPr lang="en-PH" b="1" dirty="0" err="1"/>
              <a:t>relihiyon</a:t>
            </a:r>
            <a:r>
              <a:rPr lang="en-PH" b="1" dirty="0"/>
              <a:t>, </a:t>
            </a:r>
            <a:r>
              <a:rPr lang="en-PH" b="1" dirty="0" err="1"/>
              <a:t>dili</a:t>
            </a:r>
            <a:r>
              <a:rPr lang="en-PH" b="1" dirty="0"/>
              <a:t> ang </a:t>
            </a:r>
            <a:r>
              <a:rPr lang="en-PH" b="1" dirty="0" err="1"/>
              <a:t>buhat</a:t>
            </a:r>
            <a:r>
              <a:rPr lang="en-PH" b="1" dirty="0"/>
              <a:t>, </a:t>
            </a:r>
            <a:r>
              <a:rPr lang="en-PH" b="1" dirty="0" err="1"/>
              <a:t>dili</a:t>
            </a:r>
            <a:r>
              <a:rPr lang="en-PH" b="1" dirty="0"/>
              <a:t> ang </a:t>
            </a:r>
            <a:r>
              <a:rPr lang="en-PH" b="1" dirty="0" err="1"/>
              <a:t>kaliwatan</a:t>
            </a:r>
            <a:r>
              <a:rPr lang="en-PH" b="1" dirty="0"/>
              <a:t> (</a:t>
            </a:r>
            <a:r>
              <a:rPr lang="en-PH" b="1" dirty="0" err="1"/>
              <a:t>Filipos</a:t>
            </a:r>
            <a:r>
              <a:rPr lang="en-PH" b="1" dirty="0"/>
              <a:t> 3:7).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9756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pagbalik</a:t>
            </a:r>
            <a:r>
              <a:rPr lang="en-PH" b="1" dirty="0"/>
              <a:t>-tan-aw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kagahapon</a:t>
            </a:r>
            <a:r>
              <a:rPr lang="en-PH" b="1" dirty="0"/>
              <a:t>, </a:t>
            </a:r>
            <a:r>
              <a:rPr lang="en-PH" b="1" dirty="0" err="1"/>
              <a:t>gipahinumdoman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tumotuo</a:t>
            </a:r>
            <a:r>
              <a:rPr lang="en-PH" b="1" dirty="0"/>
              <a:t> </a:t>
            </a:r>
            <a:r>
              <a:rPr lang="en-PH" b="1" dirty="0" err="1"/>
              <a:t>kon</a:t>
            </a:r>
            <a:r>
              <a:rPr lang="en-PH" b="1" dirty="0"/>
              <a:t> </a:t>
            </a:r>
            <a:r>
              <a:rPr lang="en-PH" b="1" dirty="0" err="1"/>
              <a:t>unsa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kapektibo</a:t>
            </a:r>
            <a:r>
              <a:rPr lang="en-PH" b="1" dirty="0"/>
              <a:t> ug </a:t>
            </a:r>
            <a:r>
              <a:rPr lang="en-PH" b="1" dirty="0" err="1"/>
              <a:t>kapinasahi</a:t>
            </a:r>
            <a:r>
              <a:rPr lang="en-PH" b="1" dirty="0"/>
              <a:t> </a:t>
            </a:r>
            <a:r>
              <a:rPr lang="en-PH" b="1" dirty="0" err="1"/>
              <a:t>kaniadto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relihiyon</a:t>
            </a:r>
            <a:r>
              <a:rPr lang="en-PH" b="1" dirty="0"/>
              <a:t> (</a:t>
            </a:r>
            <a:r>
              <a:rPr lang="en-PH" b="1" dirty="0" err="1"/>
              <a:t>Filipos</a:t>
            </a:r>
            <a:r>
              <a:rPr lang="en-PH" b="1" dirty="0"/>
              <a:t> 3:4–6):</a:t>
            </a:r>
            <a:endParaRPr lang="en" b="1" dirty="0"/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334" y="2484595"/>
            <a:ext cx="2577366" cy="1782608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4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ANG LABING HINUNGDANON NGA BUTANG</a:t>
            </a:r>
            <a:endParaRPr lang="en" sz="4000" b="1" spc="630" dirty="0">
              <a:ln w="10160">
                <a:solidFill>
                  <a:srgbClr val="FFFF00"/>
                </a:solidFill>
                <a:prstDash val="solid"/>
              </a:ln>
              <a:solidFill>
                <a:srgbClr val="823A36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38554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en-PH" sz="16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Apan</a:t>
            </a:r>
            <a:r>
              <a:rPr lang="en-PH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bisan</a:t>
            </a:r>
            <a:r>
              <a:rPr lang="en-PH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unsa</a:t>
            </a:r>
            <a:r>
              <a:rPr lang="en-PH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pa ang </a:t>
            </a:r>
            <a:r>
              <a:rPr lang="en-PH" sz="16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kaniadto</a:t>
            </a:r>
            <a:r>
              <a:rPr lang="en-PH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akong</a:t>
            </a:r>
            <a:r>
              <a:rPr lang="en-PH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kapuslanan</a:t>
            </a:r>
            <a:r>
              <a:rPr lang="en-PH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karon</a:t>
            </a:r>
            <a:r>
              <a:rPr lang="en-PH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giisip</a:t>
            </a:r>
            <a:r>
              <a:rPr lang="en-PH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ko </a:t>
            </a:r>
            <a:r>
              <a:rPr lang="en-PH" sz="16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kini</a:t>
            </a:r>
            <a:r>
              <a:rPr lang="en-PH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kawad</a:t>
            </a:r>
            <a:r>
              <a:rPr lang="en-PH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-on </a:t>
            </a:r>
            <a:r>
              <a:rPr lang="en-PH" sz="16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tungod</a:t>
            </a:r>
            <a:r>
              <a:rPr lang="en-PH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kang</a:t>
            </a:r>
            <a:r>
              <a:rPr lang="en-PH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Cristo.”(</a:t>
            </a:r>
            <a:r>
              <a:rPr lang="en-PH" sz="1600" b="1" dirty="0" err="1">
                <a:solidFill>
                  <a:srgbClr val="485F2F"/>
                </a:solidFill>
                <a:latin typeface="Comic Sans MS" panose="030F0702030302020204" pitchFamily="66" charset="0"/>
              </a:rPr>
              <a:t>Filipos</a:t>
            </a:r>
            <a:r>
              <a:rPr lang="en-PH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3:7)</a:t>
            </a:r>
            <a:endParaRPr lang="en" sz="1200" b="1" dirty="0">
              <a:solidFill>
                <a:srgbClr val="485F2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94712" y="1016626"/>
            <a:ext cx="8179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Gipatimbang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kagahapon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 ug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karon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kinabuhi.Sa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bahin</a:t>
            </a:r>
            <a:r>
              <a:rPr lang="en-PH" b="1" dirty="0"/>
              <a:t>,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gibutang</a:t>
            </a:r>
            <a:r>
              <a:rPr lang="en-PH" b="1" dirty="0"/>
              <a:t> ang </a:t>
            </a:r>
            <a:r>
              <a:rPr lang="en-PH" b="1" dirty="0" err="1"/>
              <a:t>tanan</a:t>
            </a:r>
            <a:r>
              <a:rPr lang="en-PH" b="1" dirty="0"/>
              <a:t> </a:t>
            </a:r>
            <a:r>
              <a:rPr lang="en-PH" b="1" dirty="0" err="1"/>
              <a:t>niyang</a:t>
            </a:r>
            <a:r>
              <a:rPr lang="en-PH" b="1" dirty="0"/>
              <a:t> </a:t>
            </a:r>
            <a:r>
              <a:rPr lang="en-PH" b="1" dirty="0" err="1"/>
              <a:t>nahibaloan</a:t>
            </a:r>
            <a:r>
              <a:rPr lang="en-PH" b="1" dirty="0"/>
              <a:t>,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mahimayaong</a:t>
            </a:r>
            <a:r>
              <a:rPr lang="en-PH" b="1" dirty="0"/>
              <a:t> </a:t>
            </a:r>
            <a:r>
              <a:rPr lang="en-PH" b="1" dirty="0" err="1"/>
              <a:t>kaugmaon</a:t>
            </a:r>
            <a:r>
              <a:rPr lang="en-PH" b="1" dirty="0"/>
              <a:t> </a:t>
            </a:r>
            <a:r>
              <a:rPr lang="en-PH" b="1" dirty="0" err="1"/>
              <a:t>isip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bantog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tinun</a:t>
            </a:r>
            <a:r>
              <a:rPr lang="en-PH" b="1" dirty="0"/>
              <a:t>-an </a:t>
            </a:r>
            <a:r>
              <a:rPr lang="en-PH" b="1" dirty="0" err="1"/>
              <a:t>ni</a:t>
            </a:r>
            <a:r>
              <a:rPr lang="en-PH" b="1" dirty="0"/>
              <a:t> Gamaliel, ug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matahum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kahimtangan</a:t>
            </a:r>
            <a:r>
              <a:rPr lang="en-PH" b="1" dirty="0"/>
              <a:t> </a:t>
            </a:r>
            <a:r>
              <a:rPr lang="en-PH" b="1" dirty="0" err="1"/>
              <a:t>isip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Pariseo</a:t>
            </a:r>
            <a:r>
              <a:rPr lang="en-PH" b="1" dirty="0"/>
              <a:t>—</a:t>
            </a:r>
            <a:r>
              <a:rPr lang="en-PH" b="1" dirty="0" err="1"/>
              <a:t>tanan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giila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kapuslanan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388" y="1255765"/>
            <a:ext cx="3632081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780715" y="4564223"/>
            <a:ext cx="63037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PamalandoUnsa</a:t>
            </a:r>
            <a:r>
              <a:rPr lang="en-PH" b="1" dirty="0"/>
              <a:t> pa man ang mas </a:t>
            </a:r>
            <a:r>
              <a:rPr lang="en-PH" b="1" dirty="0" err="1"/>
              <a:t>bililhon</a:t>
            </a:r>
            <a:r>
              <a:rPr lang="en-PH" b="1" dirty="0"/>
              <a:t> </a:t>
            </a:r>
            <a:r>
              <a:rPr lang="en-PH" b="1" dirty="0" err="1"/>
              <a:t>kaysa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kinabuhing</a:t>
            </a:r>
            <a:r>
              <a:rPr lang="en-PH" b="1" dirty="0"/>
              <a:t>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katapusan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langit</a:t>
            </a:r>
            <a:r>
              <a:rPr lang="en-PH" b="1" dirty="0"/>
              <a:t> ug </a:t>
            </a:r>
            <a:r>
              <a:rPr lang="en-PH" b="1" dirty="0" err="1"/>
              <a:t>sa</a:t>
            </a:r>
            <a:r>
              <a:rPr lang="en-PH" b="1" dirty="0"/>
              <a:t> bag-</a:t>
            </a:r>
            <a:r>
              <a:rPr lang="en-PH" b="1" dirty="0" err="1"/>
              <a:t>ong</a:t>
            </a:r>
            <a:r>
              <a:rPr lang="en-PH" b="1" dirty="0"/>
              <a:t> </a:t>
            </a:r>
            <a:r>
              <a:rPr lang="en-PH" b="1" dirty="0" err="1"/>
              <a:t>yuta</a:t>
            </a:r>
            <a:r>
              <a:rPr lang="en-PH" b="1" dirty="0"/>
              <a:t>?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bisan</a:t>
            </a:r>
            <a:r>
              <a:rPr lang="en-PH" b="1" dirty="0"/>
              <a:t> pa </a:t>
            </a:r>
            <a:r>
              <a:rPr lang="en-PH" b="1" dirty="0" err="1"/>
              <a:t>niini</a:t>
            </a:r>
            <a:r>
              <a:rPr lang="en-PH" b="1" dirty="0"/>
              <a:t>, </a:t>
            </a:r>
            <a:r>
              <a:rPr lang="en-PH" b="1" dirty="0" err="1"/>
              <a:t>daghan</a:t>
            </a:r>
            <a:r>
              <a:rPr lang="en-PH" b="1" dirty="0"/>
              <a:t> </a:t>
            </a:r>
            <a:r>
              <a:rPr lang="en-PH" b="1" dirty="0" err="1"/>
              <a:t>gihapon</a:t>
            </a:r>
            <a:r>
              <a:rPr lang="en-PH" b="1" dirty="0"/>
              <a:t> ang mas </a:t>
            </a:r>
            <a:r>
              <a:rPr lang="en-PH" b="1" dirty="0" err="1"/>
              <a:t>nagpili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bili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kalibutan</a:t>
            </a:r>
            <a:r>
              <a:rPr lang="en-PH" b="1" dirty="0"/>
              <a:t> </a:t>
            </a:r>
            <a:r>
              <a:rPr lang="en-PH" b="1" dirty="0" err="1"/>
              <a:t>kaysa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tinuod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realidad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langit.Adunay</a:t>
            </a:r>
            <a:r>
              <a:rPr lang="en-PH" b="1" dirty="0"/>
              <a:t> natural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panagbingkil</a:t>
            </a:r>
            <a:r>
              <a:rPr lang="en-PH" b="1" dirty="0"/>
              <a:t> </a:t>
            </a:r>
            <a:r>
              <a:rPr lang="en-PH" b="1" dirty="0" err="1"/>
              <a:t>tali</a:t>
            </a:r>
            <a:r>
              <a:rPr lang="en-PH" b="1" dirty="0"/>
              <a:t> </a:t>
            </a:r>
            <a:r>
              <a:rPr lang="en-PH" b="1" dirty="0" err="1"/>
              <a:t>sa:mga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giisip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importante</a:t>
            </a:r>
            <a:r>
              <a:rPr lang="en-PH" b="1" dirty="0"/>
              <a:t> </a:t>
            </a:r>
            <a:r>
              <a:rPr lang="en-PH" b="1" dirty="0" err="1"/>
              <a:t>dinhi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kalibutan</a:t>
            </a:r>
            <a:r>
              <a:rPr lang="en-PH" b="1" dirty="0"/>
              <a:t>, </a:t>
            </a:r>
            <a:r>
              <a:rPr lang="en-PH" b="1" dirty="0" err="1"/>
              <a:t>ugmga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tinuod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bililhon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langit</a:t>
            </a:r>
            <a:r>
              <a:rPr lang="en-PH" b="1" dirty="0"/>
              <a:t>: ang </a:t>
            </a:r>
            <a:r>
              <a:rPr lang="en-PH" b="1" dirty="0" err="1"/>
              <a:t>kinaiya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Cristo ug ang </a:t>
            </a:r>
            <a:r>
              <a:rPr lang="en-PH" b="1" dirty="0" err="1"/>
              <a:t>kaluwasan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kalag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800" y="358753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800" y="358753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207708" y="2368245"/>
            <a:ext cx="77620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laing</a:t>
            </a:r>
            <a:r>
              <a:rPr lang="en-PH" sz="2000" b="1" dirty="0"/>
              <a:t> </a:t>
            </a:r>
            <a:r>
              <a:rPr lang="en-PH" sz="2000" b="1" dirty="0" err="1"/>
              <a:t>bahin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timbangan</a:t>
            </a:r>
            <a:r>
              <a:rPr lang="en-PH" sz="2000" b="1" dirty="0"/>
              <a:t>,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gibutang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</a:t>
            </a:r>
            <a:r>
              <a:rPr lang="en-PH" sz="2000" b="1" dirty="0" err="1"/>
              <a:t>sukad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nakaila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Cristo. Ang </a:t>
            </a:r>
            <a:r>
              <a:rPr lang="en-PH" sz="2000" b="1" dirty="0" err="1"/>
              <a:t>tanang</a:t>
            </a:r>
            <a:r>
              <a:rPr lang="en-PH" sz="2000" b="1" dirty="0"/>
              <a:t> </a:t>
            </a:r>
            <a:r>
              <a:rPr lang="en-PH" sz="2000" b="1" dirty="0" err="1"/>
              <a:t>kaniadto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kapuslanan</a:t>
            </a:r>
            <a:r>
              <a:rPr lang="en-PH" sz="2000" b="1" dirty="0"/>
              <a:t> </a:t>
            </a:r>
            <a:r>
              <a:rPr lang="en-PH" sz="2000" b="1" dirty="0" err="1"/>
              <a:t>nahimong</a:t>
            </a:r>
            <a:r>
              <a:rPr lang="en-PH" sz="2000" b="1" dirty="0"/>
              <a:t> </a:t>
            </a:r>
            <a:r>
              <a:rPr lang="en-PH" sz="2000" b="1" dirty="0" err="1"/>
              <a:t>kawad</a:t>
            </a:r>
            <a:r>
              <a:rPr lang="en-PH" sz="2000" b="1" dirty="0"/>
              <a:t>-on, </a:t>
            </a:r>
            <a:r>
              <a:rPr lang="en-PH" sz="2000" b="1" dirty="0" err="1"/>
              <a:t>tungod</a:t>
            </a:r>
            <a:r>
              <a:rPr lang="en-PH" sz="2000" b="1" dirty="0"/>
              <a:t> kay </a:t>
            </a:r>
            <a:r>
              <a:rPr lang="en-PH" sz="2000" b="1" dirty="0" err="1"/>
              <a:t>wala’y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unsa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ikatandi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paghigugma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Cristo (</a:t>
            </a:r>
            <a:r>
              <a:rPr lang="en-PH" sz="2000" b="1" dirty="0" err="1"/>
              <a:t>Filipos</a:t>
            </a:r>
            <a:r>
              <a:rPr lang="en-PH" sz="2000" b="1" dirty="0"/>
              <a:t> 3:7–8).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en-PH" sz="6000" spc="300" dirty="0"/>
              <a:t>MGA PAHIMANGNO ARON MAGPABILIN SA KALUWASAN</a:t>
            </a:r>
            <a:endParaRPr lang="en" sz="6000" spc="300" dirty="0"/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2" y="4229561"/>
            <a:ext cx="2618184" cy="2520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n-PH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ANG PAGTOO KANG CRISTO</a:t>
            </a:r>
            <a:endParaRPr lang="en" sz="44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1133474" y="545625"/>
            <a:ext cx="99250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aron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ako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makita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Kaniya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walay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kaugalingong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pagkamatarung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nagagikan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balaod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kondili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kadtong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nagagikan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pagtoo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Cristo—ang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pagkamatarung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nagagikan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pagtoo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Filipos</a:t>
            </a:r>
            <a:r>
              <a:rPr lang="en-PH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3:9)</a:t>
            </a:r>
            <a:endParaRPr lang="en" sz="1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9" y="1391131"/>
            <a:ext cx="84296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Pablo,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kaniadto</a:t>
            </a:r>
            <a:r>
              <a:rPr lang="en-PH" b="1" dirty="0"/>
              <a:t> </a:t>
            </a:r>
            <a:r>
              <a:rPr lang="en-PH" b="1" dirty="0" err="1"/>
              <a:t>misalig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kaugalingong</a:t>
            </a:r>
            <a:r>
              <a:rPr lang="en-PH" b="1" dirty="0"/>
              <a:t> </a:t>
            </a:r>
            <a:r>
              <a:rPr lang="en-PH" b="1" dirty="0" err="1"/>
              <a:t>pagkamatarung</a:t>
            </a:r>
            <a:r>
              <a:rPr lang="en-PH" b="1" dirty="0"/>
              <a:t>, </a:t>
            </a:r>
            <a:r>
              <a:rPr lang="en-PH" b="1" dirty="0" err="1"/>
              <a:t>miadto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Damasco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ibalik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gitawag</a:t>
            </a:r>
            <a:r>
              <a:rPr lang="en-PH" b="1" dirty="0"/>
              <a:t> </a:t>
            </a:r>
            <a:r>
              <a:rPr lang="en-PH" b="1" dirty="0" err="1"/>
              <a:t>niyang</a:t>
            </a:r>
            <a:r>
              <a:rPr lang="en-PH" b="1" dirty="0"/>
              <a:t> </a:t>
            </a:r>
            <a:r>
              <a:rPr lang="en-PH" b="1" dirty="0" err="1"/>
              <a:t>erehe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“</a:t>
            </a:r>
            <a:r>
              <a:rPr lang="en-PH" b="1" dirty="0" err="1"/>
              <a:t>Dalan</a:t>
            </a:r>
            <a:r>
              <a:rPr lang="en-PH" b="1" dirty="0"/>
              <a:t>”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gihunahuna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husto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relihiyon</a:t>
            </a:r>
            <a:r>
              <a:rPr lang="en-PH" b="1" dirty="0"/>
              <a:t> (</a:t>
            </a:r>
            <a:r>
              <a:rPr lang="en-PH" b="1" dirty="0" err="1"/>
              <a:t>Buhat</a:t>
            </a:r>
            <a:r>
              <a:rPr lang="en-PH" b="1" dirty="0"/>
              <a:t> 9:1–2).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pagsulod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Damasco</a:t>
            </a:r>
            <a:r>
              <a:rPr lang="en-PH" b="1" dirty="0"/>
              <a:t>, </a:t>
            </a:r>
            <a:r>
              <a:rPr lang="en-PH" b="1" dirty="0" err="1"/>
              <a:t>nasugat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lain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pagkamatarung</a:t>
            </a:r>
            <a:r>
              <a:rPr lang="en-PH" b="1" dirty="0"/>
              <a:t>—ang </a:t>
            </a:r>
            <a:r>
              <a:rPr lang="en-PH" b="1" dirty="0" err="1"/>
              <a:t>pagkamatarung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pagtoo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Cristo (</a:t>
            </a:r>
            <a:r>
              <a:rPr lang="en-PH" b="1" dirty="0" err="1"/>
              <a:t>Filipos</a:t>
            </a:r>
            <a:r>
              <a:rPr lang="en-PH" b="1" dirty="0"/>
              <a:t> 3:9).</a:t>
            </a:r>
            <a:endParaRPr lang="en" b="1" dirty="0"/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2894408" y="4238625"/>
            <a:ext cx="5410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Sumala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1 </a:t>
            </a:r>
            <a:r>
              <a:rPr lang="en-PH" b="1" dirty="0" err="1"/>
              <a:t>Corinto</a:t>
            </a:r>
            <a:r>
              <a:rPr lang="en-PH" b="1" dirty="0"/>
              <a:t> 1:30, ang </a:t>
            </a:r>
            <a:r>
              <a:rPr lang="en-PH" b="1" dirty="0" err="1"/>
              <a:t>pagkahimong</a:t>
            </a:r>
            <a:r>
              <a:rPr lang="en-PH" b="1" dirty="0"/>
              <a:t> “</a:t>
            </a:r>
            <a:r>
              <a:rPr lang="en-PH" b="1" dirty="0" err="1"/>
              <a:t>diha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Cristo” </a:t>
            </a:r>
            <a:r>
              <a:rPr lang="en-PH" b="1" dirty="0" err="1"/>
              <a:t>naglangkob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bahin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Plano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Kaluwasan:Kaalam</a:t>
            </a:r>
            <a:r>
              <a:rPr lang="en-PH" b="1" dirty="0"/>
              <a:t> </a:t>
            </a:r>
            <a:r>
              <a:rPr lang="en-PH" b="1" dirty="0" err="1"/>
              <a:t>espirituhanon</a:t>
            </a:r>
            <a:r>
              <a:rPr lang="en-PH" b="1" dirty="0"/>
              <a:t> (</a:t>
            </a:r>
            <a:r>
              <a:rPr lang="en-PH" b="1" dirty="0" err="1"/>
              <a:t>karunungan</a:t>
            </a:r>
            <a:r>
              <a:rPr lang="en-PH" b="1" dirty="0"/>
              <a:t>)</a:t>
            </a:r>
            <a:r>
              <a:rPr lang="en-PH" b="1" dirty="0" err="1"/>
              <a:t>Pagkamatarung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pagtoo</a:t>
            </a:r>
            <a:r>
              <a:rPr lang="en-PH" b="1" dirty="0"/>
              <a:t> (justification)Pag-</a:t>
            </a:r>
            <a:r>
              <a:rPr lang="en-PH" b="1" dirty="0" err="1"/>
              <a:t>andam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langit</a:t>
            </a:r>
            <a:r>
              <a:rPr lang="en-PH" b="1" dirty="0"/>
              <a:t> (</a:t>
            </a:r>
            <a:r>
              <a:rPr lang="en-PH" b="1" dirty="0" err="1"/>
              <a:t>pagkabalaan</a:t>
            </a:r>
            <a:r>
              <a:rPr lang="en-PH" b="1" dirty="0"/>
              <a:t> / sanctification)</a:t>
            </a:r>
            <a:r>
              <a:rPr lang="en-PH" b="1" dirty="0" err="1"/>
              <a:t>Katapusang</a:t>
            </a:r>
            <a:r>
              <a:rPr lang="en-PH" b="1" dirty="0"/>
              <a:t> </a:t>
            </a:r>
            <a:r>
              <a:rPr lang="en-PH" b="1" dirty="0" err="1"/>
              <a:t>himaya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Ikaduhang</a:t>
            </a:r>
            <a:r>
              <a:rPr lang="en-PH" b="1" dirty="0"/>
              <a:t> Pag-</a:t>
            </a:r>
            <a:r>
              <a:rPr lang="en-PH" b="1" dirty="0" err="1"/>
              <a:t>anhi</a:t>
            </a:r>
            <a:r>
              <a:rPr lang="en-PH" b="1" dirty="0"/>
              <a:t> (</a:t>
            </a:r>
            <a:r>
              <a:rPr lang="en-PH" b="1" dirty="0" err="1"/>
              <a:t>kaluwasan</a:t>
            </a:r>
            <a:r>
              <a:rPr lang="en-PH" b="1" dirty="0"/>
              <a:t> / glorification) </a:t>
            </a:r>
            <a:r>
              <a:rPr lang="en-PH" b="1" dirty="0" err="1"/>
              <a:t>Pahimangno</a:t>
            </a:r>
            <a:r>
              <a:rPr lang="en-PH" b="1" dirty="0"/>
              <a:t>: Ang </a:t>
            </a:r>
            <a:r>
              <a:rPr lang="en-PH" b="1" dirty="0" err="1"/>
              <a:t>kaluwasan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resulta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buhat</a:t>
            </a:r>
            <a:r>
              <a:rPr lang="en-PH" b="1" dirty="0"/>
              <a:t>, </a:t>
            </a:r>
            <a:r>
              <a:rPr lang="en-PH" b="1" dirty="0" err="1"/>
              <a:t>kundili</a:t>
            </a:r>
            <a:r>
              <a:rPr lang="en-PH" b="1" dirty="0"/>
              <a:t> </a:t>
            </a:r>
            <a:r>
              <a:rPr lang="en-PH" b="1" dirty="0" err="1"/>
              <a:t>bunga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pagtoo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Cristo.</a:t>
            </a:r>
            <a:endParaRPr lang="en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249391"/>
              </p:ext>
            </p:extLst>
          </p:nvPr>
        </p:nvGraphicFramePr>
        <p:xfrm>
          <a:off x="276225" y="4238625"/>
          <a:ext cx="2533650" cy="2452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57147" y="3601999"/>
            <a:ext cx="8429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b="1" dirty="0"/>
              <a:t>Ang tinguha ni Pablo mao ang “makita diha kang Cristo” (Filipos 3:9).Unsa man ang kahulugan niini?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72" y="2775326"/>
            <a:ext cx="8429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niadto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higayona</a:t>
            </a:r>
            <a:r>
              <a:rPr lang="en-PH" b="1" dirty="0"/>
              <a:t>,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mosalig</a:t>
            </a:r>
            <a:r>
              <a:rPr lang="en-PH" b="1" dirty="0"/>
              <a:t> </a:t>
            </a:r>
            <a:r>
              <a:rPr lang="en-PH" b="1" dirty="0" err="1"/>
              <a:t>pag-usab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kaugalingong</a:t>
            </a:r>
            <a:r>
              <a:rPr lang="en-PH" b="1" dirty="0"/>
              <a:t> </a:t>
            </a:r>
            <a:r>
              <a:rPr lang="en-PH" b="1" dirty="0" err="1"/>
              <a:t>pagkamatarung</a:t>
            </a:r>
            <a:r>
              <a:rPr lang="en-PH" b="1" dirty="0"/>
              <a:t>. Kay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kapuslanan</a:t>
            </a:r>
            <a:r>
              <a:rPr lang="en-PH" b="1" dirty="0"/>
              <a:t> ang </a:t>
            </a:r>
            <a:r>
              <a:rPr lang="en-PH" b="1" dirty="0" err="1"/>
              <a:t>pagsalig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buhat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makab-ot</a:t>
            </a:r>
            <a:r>
              <a:rPr lang="en-PH" b="1" dirty="0"/>
              <a:t> ang </a:t>
            </a:r>
            <a:r>
              <a:rPr lang="en-PH" b="1" dirty="0" err="1"/>
              <a:t>kaluwasan</a:t>
            </a:r>
            <a:r>
              <a:rPr lang="en-PH" b="1" dirty="0"/>
              <a:t> (</a:t>
            </a:r>
            <a:r>
              <a:rPr lang="en-PH" b="1" dirty="0" err="1"/>
              <a:t>Galacia</a:t>
            </a:r>
            <a:r>
              <a:rPr lang="en-PH" b="1" dirty="0"/>
              <a:t> 2:16).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1355</Words>
  <Application>Microsoft Office PowerPoint</Application>
  <PresentationFormat>Panorámica</PresentationFormat>
  <Paragraphs>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96</cp:revision>
  <dcterms:created xsi:type="dcterms:W3CDTF">2026-01-07T16:18:59Z</dcterms:created>
  <dcterms:modified xsi:type="dcterms:W3CDTF">2026-02-04T07:13:28Z</dcterms:modified>
</cp:coreProperties>
</file>