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29" r:id="rId4"/>
    <p:sldId id="257" r:id="rId5"/>
    <p:sldId id="258" r:id="rId6"/>
    <p:sldId id="259" r:id="rId7"/>
    <p:sldId id="326" r:id="rId8"/>
    <p:sldId id="325" r:id="rId9"/>
    <p:sldId id="262" r:id="rId10"/>
    <p:sldId id="327" r:id="rId11"/>
    <p:sldId id="328" r:id="rId12"/>
    <p:sldId id="322" r:id="rId13"/>
    <p:sldId id="323" r:id="rId14"/>
  </p:sldIdLst>
  <p:sldSz cx="12192000" cy="6858000"/>
  <p:notesSz cx="6858000" cy="9144000"/>
  <p:embeddedFontLs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Comic Sans MS" panose="030F0702030302020204" pitchFamily="66" charset="0"/>
      <p:regular r:id="rId20"/>
      <p:bold r:id="rId21"/>
      <p:italic r:id="rId22"/>
      <p:boldItalic r:id="rId23"/>
    </p:embeddedFont>
    <p:embeddedFont>
      <p:font typeface="Constantia" panose="02030602050306030303" pitchFamily="18" charset="0"/>
      <p:regular r:id="rId24"/>
      <p:bold r:id="rId25"/>
      <p:italic r:id="rId26"/>
      <p:boldItalic r:id="rId27"/>
    </p:embeddedFont>
    <p:embeddedFont>
      <p:font typeface="Wingdings 3" panose="05040102010807070707" pitchFamily="18" charset="2"/>
      <p:regular r:id="rId28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BCEE"/>
    <a:srgbClr val="6A30BD"/>
    <a:srgbClr val="BBCCEF"/>
    <a:srgbClr val="3064CB"/>
    <a:srgbClr val="D6F2B4"/>
    <a:srgbClr val="C4EC94"/>
    <a:srgbClr val="97DD42"/>
    <a:srgbClr val="EAD4B9"/>
    <a:srgbClr val="E1B74A"/>
    <a:srgbClr val="634B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28" d="100"/>
          <a:sy n="28" d="100"/>
        </p:scale>
        <p:origin x="84" y="1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DE0BF8-2554-406E-B2DA-DD8FB78B75F1}" type="doc">
      <dgm:prSet loTypeId="urn:microsoft.com/office/officeart/2008/layout/AccentedPicture" loCatId="pictur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8EEAF80-43A6-4DE8-97E3-87092A5D43F3}">
      <dgm:prSet custT="1"/>
      <dgm:spPr/>
      <dgm:t>
        <a:bodyPr/>
        <a:lstStyle/>
        <a:p>
          <a:endParaRPr lang="es-ES" sz="1800" dirty="0"/>
        </a:p>
      </dgm:t>
    </dgm:pt>
    <dgm:pt modelId="{061B326D-0525-477D-9907-132B6933C77F}" type="parTrans" cxnId="{2946A77E-794C-4628-B006-6EB9E58021E5}">
      <dgm:prSet/>
      <dgm:spPr/>
      <dgm:t>
        <a:bodyPr/>
        <a:lstStyle/>
        <a:p>
          <a:endParaRPr lang="es-ES" sz="1800"/>
        </a:p>
      </dgm:t>
    </dgm:pt>
    <dgm:pt modelId="{1E097680-DCE7-4E0F-AD35-93F7D2298787}" type="sibTrans" cxnId="{2946A77E-794C-4628-B006-6EB9E58021E5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</dgm:spPr>
      <dgm:t>
        <a:bodyPr/>
        <a:lstStyle/>
        <a:p>
          <a:endParaRPr lang="es-ES" sz="1800"/>
        </a:p>
      </dgm:t>
    </dgm:pt>
    <dgm:pt modelId="{1C26D01D-E21D-4753-981E-7589BCE7EFB6}">
      <dgm:prSet custT="1"/>
      <dgm:spPr/>
      <dgm:t>
        <a:bodyPr/>
        <a:lstStyle/>
        <a:p>
          <a:pPr rtl="0"/>
          <a:r>
            <a:rPr lang="en-PH" sz="1800" b="1" dirty="0"/>
            <a:t>Ang </a:t>
          </a:r>
          <a:r>
            <a:rPr lang="en-PH" sz="1800" b="1" dirty="0" err="1"/>
            <a:t>atong</a:t>
          </a:r>
          <a:r>
            <a:rPr lang="en-PH" sz="1800" b="1" dirty="0"/>
            <a:t> </a:t>
          </a:r>
          <a:r>
            <a:rPr lang="en-PH" sz="1800" b="1" dirty="0" err="1"/>
            <a:t>lawas</a:t>
          </a:r>
          <a:r>
            <a:rPr lang="en-PH" sz="1800" b="1" dirty="0"/>
            <a:t> </a:t>
          </a:r>
          <a:r>
            <a:rPr lang="en-PH" sz="1800" b="1" dirty="0" err="1"/>
            <a:t>mahimong</a:t>
          </a:r>
          <a:r>
            <a:rPr lang="en-PH" sz="1800" b="1" dirty="0"/>
            <a:t> </a:t>
          </a:r>
          <a:r>
            <a:rPr lang="en-PH" sz="1800" b="1" dirty="0" err="1"/>
            <a:t>espirituhanon</a:t>
          </a:r>
          <a:r>
            <a:rPr lang="en-PH" sz="1800" b="1" dirty="0"/>
            <a:t>, </a:t>
          </a:r>
          <a:r>
            <a:rPr lang="en-PH" sz="1800" b="1" dirty="0" err="1"/>
            <a:t>dili</a:t>
          </a:r>
          <a:r>
            <a:rPr lang="en-PH" sz="1800" b="1" dirty="0"/>
            <a:t> </a:t>
          </a:r>
          <a:r>
            <a:rPr lang="en-PH" sz="1800" b="1" dirty="0" err="1"/>
            <a:t>na</a:t>
          </a:r>
          <a:r>
            <a:rPr lang="en-PH" sz="1800" b="1" dirty="0"/>
            <a:t> </a:t>
          </a:r>
          <a:r>
            <a:rPr lang="en-PH" sz="1800" b="1" dirty="0" err="1"/>
            <a:t>mamatay</a:t>
          </a:r>
          <a:r>
            <a:rPr lang="en-PH" sz="1800" b="1" dirty="0"/>
            <a:t>, ug </a:t>
          </a:r>
          <a:r>
            <a:rPr lang="en-PH" sz="1800" b="1" dirty="0" err="1"/>
            <a:t>dili</a:t>
          </a:r>
          <a:r>
            <a:rPr lang="en-PH" sz="1800" b="1" dirty="0"/>
            <a:t> </a:t>
          </a:r>
          <a:r>
            <a:rPr lang="en-PH" sz="1800" b="1" dirty="0" err="1"/>
            <a:t>na</a:t>
          </a:r>
          <a:r>
            <a:rPr lang="en-PH" sz="1800" b="1" dirty="0"/>
            <a:t> </a:t>
          </a:r>
          <a:r>
            <a:rPr lang="en-PH" sz="1800" b="1" dirty="0" err="1"/>
            <a:t>madaut</a:t>
          </a:r>
          <a:r>
            <a:rPr lang="en-PH" sz="1800" b="1" dirty="0"/>
            <a:t> (1 </a:t>
          </a:r>
          <a:r>
            <a:rPr lang="en-PH" sz="1800" b="1" dirty="0" err="1"/>
            <a:t>Corinto</a:t>
          </a:r>
          <a:r>
            <a:rPr lang="en-PH" sz="1800" b="1" dirty="0"/>
            <a:t> 15:42–44, 50–54).</a:t>
          </a:r>
          <a:endParaRPr lang="es-ES" sz="1800" dirty="0"/>
        </a:p>
      </dgm:t>
    </dgm:pt>
    <dgm:pt modelId="{1F3A0FF5-A042-4D9A-B425-80385182FC5E}" type="parTrans" cxnId="{428F7C69-94B1-47AF-A207-0AA377CCE740}">
      <dgm:prSet/>
      <dgm:spPr/>
      <dgm:t>
        <a:bodyPr/>
        <a:lstStyle/>
        <a:p>
          <a:endParaRPr lang="es-ES" sz="1800"/>
        </a:p>
      </dgm:t>
    </dgm:pt>
    <dgm:pt modelId="{FD9E7319-AADD-4517-BEDC-A9894446860B}" type="sibTrans" cxnId="{428F7C69-94B1-47AF-A207-0AA377CCE740}">
      <dgm:prSet/>
      <dgm:spPr/>
      <dgm:t>
        <a:bodyPr/>
        <a:lstStyle/>
        <a:p>
          <a:endParaRPr lang="es-ES" sz="1800"/>
        </a:p>
      </dgm:t>
    </dgm:pt>
    <dgm:pt modelId="{551222C8-B2F5-44E4-B38C-C20763E5183E}">
      <dgm:prSet custT="1"/>
      <dgm:spPr/>
      <dgm:t>
        <a:bodyPr/>
        <a:lstStyle/>
        <a:p>
          <a:r>
            <a:rPr lang="es-ES" sz="1800" b="1" dirty="0" err="1"/>
            <a:t>Mahimaya</a:t>
          </a:r>
          <a:r>
            <a:rPr lang="es-ES" sz="1800" b="1" dirty="0"/>
            <a:t> </a:t>
          </a:r>
          <a:r>
            <a:rPr lang="es-ES" sz="1800" b="1" dirty="0" err="1"/>
            <a:t>kita</a:t>
          </a:r>
          <a:r>
            <a:rPr lang="es-ES" sz="1800" b="1" dirty="0"/>
            <a:t> (Colosas 3:4; Filipos 3:21).</a:t>
          </a:r>
          <a:endParaRPr lang="es-ES" sz="1800" dirty="0"/>
        </a:p>
      </dgm:t>
    </dgm:pt>
    <dgm:pt modelId="{516B24EE-4005-4FAD-A7C0-2D29E01470B3}" type="parTrans" cxnId="{12E7F866-EAA0-4CA1-AB88-2BED37A8193D}">
      <dgm:prSet/>
      <dgm:spPr/>
      <dgm:t>
        <a:bodyPr/>
        <a:lstStyle/>
        <a:p>
          <a:endParaRPr lang="es-ES" sz="1800"/>
        </a:p>
      </dgm:t>
    </dgm:pt>
    <dgm:pt modelId="{5A36B896-D018-46ED-BC3A-7FDF65104462}" type="sibTrans" cxnId="{12E7F866-EAA0-4CA1-AB88-2BED37A8193D}">
      <dgm:prSet/>
      <dgm:spPr/>
      <dgm:t>
        <a:bodyPr/>
        <a:lstStyle/>
        <a:p>
          <a:endParaRPr lang="es-ES" sz="1800"/>
        </a:p>
      </dgm:t>
    </dgm:pt>
    <dgm:pt modelId="{0406ED2B-D24D-41AB-8523-9C26A2B5A9B2}">
      <dgm:prSet custT="1"/>
      <dgm:spPr/>
      <dgm:t>
        <a:bodyPr/>
        <a:lstStyle/>
        <a:p>
          <a:r>
            <a:rPr lang="en-PH" sz="1600" b="1" dirty="0" err="1"/>
            <a:t>Magbaton</a:t>
          </a:r>
          <a:r>
            <a:rPr lang="en-PH" sz="1600" b="1" dirty="0"/>
            <a:t> </a:t>
          </a:r>
          <a:r>
            <a:rPr lang="en-PH" sz="1600" b="1" dirty="0" err="1"/>
            <a:t>kita</a:t>
          </a:r>
          <a:r>
            <a:rPr lang="en-PH" sz="1600" b="1" dirty="0"/>
            <a:t> </a:t>
          </a:r>
          <a:r>
            <a:rPr lang="en-PH" sz="1600" b="1" dirty="0" err="1"/>
            <a:t>og</a:t>
          </a:r>
          <a:r>
            <a:rPr lang="en-PH" sz="1600" b="1" dirty="0"/>
            <a:t> </a:t>
          </a:r>
          <a:r>
            <a:rPr lang="en-PH" sz="1600" b="1" dirty="0" err="1"/>
            <a:t>pisikal</a:t>
          </a:r>
          <a:r>
            <a:rPr lang="en-PH" sz="1600" b="1" dirty="0"/>
            <a:t> </a:t>
          </a:r>
          <a:r>
            <a:rPr lang="en-PH" sz="1600" b="1" dirty="0" err="1"/>
            <a:t>nga</a:t>
          </a:r>
          <a:r>
            <a:rPr lang="en-PH" sz="1600" b="1" dirty="0"/>
            <a:t> </a:t>
          </a:r>
          <a:r>
            <a:rPr lang="en-PH" sz="1600" b="1" dirty="0" err="1"/>
            <a:t>lawas</a:t>
          </a:r>
          <a:r>
            <a:rPr lang="en-PH" sz="1600" b="1" dirty="0"/>
            <a:t>, ug </a:t>
          </a:r>
          <a:r>
            <a:rPr lang="en-PH" sz="1600" b="1" dirty="0" err="1"/>
            <a:t>sa</a:t>
          </a:r>
          <a:r>
            <a:rPr lang="en-PH" sz="1600" b="1" dirty="0"/>
            <a:t> </a:t>
          </a:r>
          <a:r>
            <a:rPr lang="en-PH" sz="1600" b="1" dirty="0" err="1"/>
            <a:t>atong</a:t>
          </a:r>
          <a:r>
            <a:rPr lang="en-PH" sz="1600" b="1" dirty="0"/>
            <a:t> </a:t>
          </a:r>
          <a:r>
            <a:rPr lang="en-PH" sz="1600" b="1" dirty="0" err="1"/>
            <a:t>kaugalingong</a:t>
          </a:r>
          <a:r>
            <a:rPr lang="en-PH" sz="1600" b="1" dirty="0"/>
            <a:t> </a:t>
          </a:r>
          <a:r>
            <a:rPr lang="en-PH" sz="1600" b="1" dirty="0" err="1"/>
            <a:t>mga</a:t>
          </a:r>
          <a:r>
            <a:rPr lang="en-PH" sz="1600" b="1" dirty="0"/>
            <a:t> </a:t>
          </a:r>
          <a:r>
            <a:rPr lang="en-PH" sz="1600" b="1" dirty="0" err="1"/>
            <a:t>mata</a:t>
          </a:r>
          <a:r>
            <a:rPr lang="en-PH" sz="1600" b="1" dirty="0"/>
            <a:t> </a:t>
          </a:r>
          <a:r>
            <a:rPr lang="en-PH" sz="1600" b="1" dirty="0" err="1"/>
            <a:t>makita</a:t>
          </a:r>
          <a:r>
            <a:rPr lang="en-PH" sz="1600" b="1" dirty="0"/>
            <a:t> </a:t>
          </a:r>
          <a:r>
            <a:rPr lang="en-PH" sz="1600" b="1" dirty="0" err="1"/>
            <a:t>nato</a:t>
          </a:r>
          <a:r>
            <a:rPr lang="en-PH" sz="1600" b="1" dirty="0"/>
            <a:t> ang Dios (Job 19:25–27).</a:t>
          </a:r>
          <a:endParaRPr lang="es-ES" sz="1600" dirty="0"/>
        </a:p>
      </dgm:t>
    </dgm:pt>
    <dgm:pt modelId="{61FA359D-43B2-4C27-9BF0-6428751D61A3}" type="parTrans" cxnId="{444DE647-4D51-4846-BFDE-97371422ED38}">
      <dgm:prSet/>
      <dgm:spPr/>
      <dgm:t>
        <a:bodyPr/>
        <a:lstStyle/>
        <a:p>
          <a:endParaRPr lang="es-ES" sz="1800"/>
        </a:p>
      </dgm:t>
    </dgm:pt>
    <dgm:pt modelId="{3CC97DD1-A204-4B42-95A1-F7421BDD5A62}" type="sibTrans" cxnId="{444DE647-4D51-4846-BFDE-97371422ED38}">
      <dgm:prSet/>
      <dgm:spPr/>
      <dgm:t>
        <a:bodyPr/>
        <a:lstStyle/>
        <a:p>
          <a:endParaRPr lang="es-ES" sz="1800"/>
        </a:p>
      </dgm:t>
    </dgm:pt>
    <dgm:pt modelId="{1BAF05B4-2AF1-44E8-A907-0F22D8FFDCAD}" type="pres">
      <dgm:prSet presAssocID="{ECDE0BF8-2554-406E-B2DA-DD8FB78B75F1}" presName="Name0" presStyleCnt="0">
        <dgm:presLayoutVars>
          <dgm:dir/>
        </dgm:presLayoutVars>
      </dgm:prSet>
      <dgm:spPr/>
    </dgm:pt>
    <dgm:pt modelId="{B54F2A49-C638-4298-93A5-B15F20B73CC8}" type="pres">
      <dgm:prSet presAssocID="{1E097680-DCE7-4E0F-AD35-93F7D2298787}" presName="picture_1" presStyleLbl="bgImgPlace1" presStyleIdx="0" presStyleCnt="1" custScaleY="123531"/>
      <dgm:spPr/>
    </dgm:pt>
    <dgm:pt modelId="{B413F3CB-1B79-483D-9265-0DE1F8CC58C1}" type="pres">
      <dgm:prSet presAssocID="{88EEAF80-43A6-4DE8-97E3-87092A5D43F3}" presName="text_1" presStyleLbl="node1" presStyleIdx="0" presStyleCnt="0">
        <dgm:presLayoutVars>
          <dgm:bulletEnabled val="1"/>
        </dgm:presLayoutVars>
      </dgm:prSet>
      <dgm:spPr/>
    </dgm:pt>
    <dgm:pt modelId="{FB72FB49-30E9-4ADB-8182-8C68B85817A6}" type="pres">
      <dgm:prSet presAssocID="{ECDE0BF8-2554-406E-B2DA-DD8FB78B75F1}" presName="linV" presStyleCnt="0"/>
      <dgm:spPr/>
    </dgm:pt>
    <dgm:pt modelId="{371BE4FC-D75E-4746-8370-E818D9D8E630}" type="pres">
      <dgm:prSet presAssocID="{0406ED2B-D24D-41AB-8523-9C26A2B5A9B2}" presName="pair" presStyleCnt="0"/>
      <dgm:spPr/>
    </dgm:pt>
    <dgm:pt modelId="{C9E9D897-4C9B-41FB-AD33-98B84A2667B6}" type="pres">
      <dgm:prSet presAssocID="{0406ED2B-D24D-41AB-8523-9C26A2B5A9B2}" presName="spaceH" presStyleLbl="node1" presStyleIdx="0" presStyleCnt="0"/>
      <dgm:spPr/>
    </dgm:pt>
    <dgm:pt modelId="{E3B5FC91-B78A-4126-8A8E-103CD1E4413E}" type="pres">
      <dgm:prSet presAssocID="{0406ED2B-D24D-41AB-8523-9C26A2B5A9B2}" presName="desPictures" presStyleLbl="alignImgPlace1" presStyleIdx="0" presStyleCnt="3" custScaleX="78689" custScaleY="78689" custLinFactNeighborX="-2190" custLinFactNeighborY="-26716"/>
      <dgm:spPr>
        <a:solidFill>
          <a:schemeClr val="accent3">
            <a:lumMod val="60000"/>
            <a:lumOff val="40000"/>
          </a:schemeClr>
        </a:solidFill>
      </dgm:spPr>
    </dgm:pt>
    <dgm:pt modelId="{67441515-E187-4938-99C4-00239BA82624}" type="pres">
      <dgm:prSet presAssocID="{0406ED2B-D24D-41AB-8523-9C26A2B5A9B2}" presName="desTextWrapper" presStyleCnt="0"/>
      <dgm:spPr/>
    </dgm:pt>
    <dgm:pt modelId="{67F4EE11-AA03-4495-8272-B640E7A148D5}" type="pres">
      <dgm:prSet presAssocID="{0406ED2B-D24D-41AB-8523-9C26A2B5A9B2}" presName="desText" presStyleLbl="revTx" presStyleIdx="0" presStyleCnt="3">
        <dgm:presLayoutVars>
          <dgm:bulletEnabled val="1"/>
        </dgm:presLayoutVars>
      </dgm:prSet>
      <dgm:spPr/>
    </dgm:pt>
    <dgm:pt modelId="{0B32FB86-C445-4CCA-8416-BFAB35669D43}" type="pres">
      <dgm:prSet presAssocID="{3CC97DD1-A204-4B42-95A1-F7421BDD5A62}" presName="spaceV" presStyleCnt="0"/>
      <dgm:spPr/>
    </dgm:pt>
    <dgm:pt modelId="{3D459D74-4B7D-4C84-958D-4B7A87F1FACD}" type="pres">
      <dgm:prSet presAssocID="{1C26D01D-E21D-4753-981E-7589BCE7EFB6}" presName="pair" presStyleCnt="0"/>
      <dgm:spPr/>
    </dgm:pt>
    <dgm:pt modelId="{6DE142C5-94AE-4522-BD21-00184BD46B49}" type="pres">
      <dgm:prSet presAssocID="{1C26D01D-E21D-4753-981E-7589BCE7EFB6}" presName="spaceH" presStyleLbl="node1" presStyleIdx="0" presStyleCnt="0"/>
      <dgm:spPr/>
    </dgm:pt>
    <dgm:pt modelId="{92B38AFF-B673-4C25-AB6B-57902FB61F66}" type="pres">
      <dgm:prSet presAssocID="{1C26D01D-E21D-4753-981E-7589BCE7EFB6}" presName="desPictures" presStyleLbl="alignImgPlace1" presStyleIdx="1" presStyleCnt="3" custScaleX="78689" custScaleY="78689" custLinFactNeighborX="-2190"/>
      <dgm:spPr>
        <a:solidFill>
          <a:srgbClr val="92D050"/>
        </a:solidFill>
      </dgm:spPr>
    </dgm:pt>
    <dgm:pt modelId="{2E6511FC-BD47-4314-B933-A6F7A5835D53}" type="pres">
      <dgm:prSet presAssocID="{1C26D01D-E21D-4753-981E-7589BCE7EFB6}" presName="desTextWrapper" presStyleCnt="0"/>
      <dgm:spPr/>
    </dgm:pt>
    <dgm:pt modelId="{011F007D-02F5-4465-B084-17942704F459}" type="pres">
      <dgm:prSet presAssocID="{1C26D01D-E21D-4753-981E-7589BCE7EFB6}" presName="desText" presStyleLbl="revTx" presStyleIdx="1" presStyleCnt="3" custScaleX="107189" custLinFactNeighborX="-583" custLinFactNeighborY="76524">
        <dgm:presLayoutVars>
          <dgm:bulletEnabled val="1"/>
        </dgm:presLayoutVars>
      </dgm:prSet>
      <dgm:spPr/>
    </dgm:pt>
    <dgm:pt modelId="{1CC09F8D-B7FF-44A4-9127-030BCA035685}" type="pres">
      <dgm:prSet presAssocID="{FD9E7319-AADD-4517-BEDC-A9894446860B}" presName="spaceV" presStyleCnt="0"/>
      <dgm:spPr/>
    </dgm:pt>
    <dgm:pt modelId="{EEB65AA6-A948-4DF1-BA27-795DAAAFBC03}" type="pres">
      <dgm:prSet presAssocID="{551222C8-B2F5-44E4-B38C-C20763E5183E}" presName="pair" presStyleCnt="0"/>
      <dgm:spPr/>
    </dgm:pt>
    <dgm:pt modelId="{BB2EE472-5265-491A-9F29-A8B01392E9D3}" type="pres">
      <dgm:prSet presAssocID="{551222C8-B2F5-44E4-B38C-C20763E5183E}" presName="spaceH" presStyleLbl="node1" presStyleIdx="0" presStyleCnt="0"/>
      <dgm:spPr/>
    </dgm:pt>
    <dgm:pt modelId="{89A536DA-7373-4595-BEEC-C02148F19477}" type="pres">
      <dgm:prSet presAssocID="{551222C8-B2F5-44E4-B38C-C20763E5183E}" presName="desPictures" presStyleLbl="alignImgPlace1" presStyleIdx="2" presStyleCnt="3" custScaleX="78689" custScaleY="78689" custLinFactNeighborX="-2190" custLinFactNeighborY="68945"/>
      <dgm:spPr>
        <a:solidFill>
          <a:srgbClr val="29C7FF"/>
        </a:solidFill>
      </dgm:spPr>
    </dgm:pt>
    <dgm:pt modelId="{DE524B0E-440F-4D0D-A083-C17AB5B88CCA}" type="pres">
      <dgm:prSet presAssocID="{551222C8-B2F5-44E4-B38C-C20763E5183E}" presName="desTextWrapper" presStyleCnt="0"/>
      <dgm:spPr/>
    </dgm:pt>
    <dgm:pt modelId="{D48116AF-9848-49AE-8A64-457C7706F376}" type="pres">
      <dgm:prSet presAssocID="{551222C8-B2F5-44E4-B38C-C20763E5183E}" presName="desText" presStyleLbl="revTx" presStyleIdx="2" presStyleCnt="3" custLinFactY="6046" custLinFactNeighborY="100000">
        <dgm:presLayoutVars>
          <dgm:bulletEnabled val="1"/>
        </dgm:presLayoutVars>
      </dgm:prSet>
      <dgm:spPr/>
    </dgm:pt>
    <dgm:pt modelId="{D7B17513-A722-41E5-882A-0328A47134AB}" type="pres">
      <dgm:prSet presAssocID="{ECDE0BF8-2554-406E-B2DA-DD8FB78B75F1}" presName="maxNode" presStyleCnt="0"/>
      <dgm:spPr/>
    </dgm:pt>
    <dgm:pt modelId="{B51FD234-8505-4903-A24D-07300D45E210}" type="pres">
      <dgm:prSet presAssocID="{ECDE0BF8-2554-406E-B2DA-DD8FB78B75F1}" presName="Name33" presStyleCnt="0"/>
      <dgm:spPr/>
    </dgm:pt>
  </dgm:ptLst>
  <dgm:cxnLst>
    <dgm:cxn modelId="{2060E60A-9522-4B05-A45A-2BB99B90A1BD}" type="presOf" srcId="{1E097680-DCE7-4E0F-AD35-93F7D2298787}" destId="{B54F2A49-C638-4298-93A5-B15F20B73CC8}" srcOrd="0" destOrd="0" presId="urn:microsoft.com/office/officeart/2008/layout/AccentedPicture"/>
    <dgm:cxn modelId="{FE2C1D0C-8424-4B72-9EF2-E04F8103E956}" type="presOf" srcId="{0406ED2B-D24D-41AB-8523-9C26A2B5A9B2}" destId="{67F4EE11-AA03-4495-8272-B640E7A148D5}" srcOrd="0" destOrd="0" presId="urn:microsoft.com/office/officeart/2008/layout/AccentedPicture"/>
    <dgm:cxn modelId="{12E7F866-EAA0-4CA1-AB88-2BED37A8193D}" srcId="{ECDE0BF8-2554-406E-B2DA-DD8FB78B75F1}" destId="{551222C8-B2F5-44E4-B38C-C20763E5183E}" srcOrd="3" destOrd="0" parTransId="{516B24EE-4005-4FAD-A7C0-2D29E01470B3}" sibTransId="{5A36B896-D018-46ED-BC3A-7FDF65104462}"/>
    <dgm:cxn modelId="{444DE647-4D51-4846-BFDE-97371422ED38}" srcId="{ECDE0BF8-2554-406E-B2DA-DD8FB78B75F1}" destId="{0406ED2B-D24D-41AB-8523-9C26A2B5A9B2}" srcOrd="1" destOrd="0" parTransId="{61FA359D-43B2-4C27-9BF0-6428751D61A3}" sibTransId="{3CC97DD1-A204-4B42-95A1-F7421BDD5A62}"/>
    <dgm:cxn modelId="{428F7C69-94B1-47AF-A207-0AA377CCE740}" srcId="{ECDE0BF8-2554-406E-B2DA-DD8FB78B75F1}" destId="{1C26D01D-E21D-4753-981E-7589BCE7EFB6}" srcOrd="2" destOrd="0" parTransId="{1F3A0FF5-A042-4D9A-B425-80385182FC5E}" sibTransId="{FD9E7319-AADD-4517-BEDC-A9894446860B}"/>
    <dgm:cxn modelId="{C4E9326E-D381-4BC2-B82D-39BF51E9A766}" type="presOf" srcId="{1C26D01D-E21D-4753-981E-7589BCE7EFB6}" destId="{011F007D-02F5-4465-B084-17942704F459}" srcOrd="0" destOrd="0" presId="urn:microsoft.com/office/officeart/2008/layout/AccentedPicture"/>
    <dgm:cxn modelId="{7D04E155-0A57-46D4-A84C-6F0750EE9F79}" type="presOf" srcId="{ECDE0BF8-2554-406E-B2DA-DD8FB78B75F1}" destId="{1BAF05B4-2AF1-44E8-A907-0F22D8FFDCAD}" srcOrd="0" destOrd="0" presId="urn:microsoft.com/office/officeart/2008/layout/AccentedPicture"/>
    <dgm:cxn modelId="{2946A77E-794C-4628-B006-6EB9E58021E5}" srcId="{ECDE0BF8-2554-406E-B2DA-DD8FB78B75F1}" destId="{88EEAF80-43A6-4DE8-97E3-87092A5D43F3}" srcOrd="0" destOrd="0" parTransId="{061B326D-0525-477D-9907-132B6933C77F}" sibTransId="{1E097680-DCE7-4E0F-AD35-93F7D2298787}"/>
    <dgm:cxn modelId="{DBAA9FC1-7C0A-400C-820F-1A0CFB4AFC58}" type="presOf" srcId="{551222C8-B2F5-44E4-B38C-C20763E5183E}" destId="{D48116AF-9848-49AE-8A64-457C7706F376}" srcOrd="0" destOrd="0" presId="urn:microsoft.com/office/officeart/2008/layout/AccentedPicture"/>
    <dgm:cxn modelId="{56E9F4FA-ABA3-45C4-90BE-FB1D7013477A}" type="presOf" srcId="{88EEAF80-43A6-4DE8-97E3-87092A5D43F3}" destId="{B413F3CB-1B79-483D-9265-0DE1F8CC58C1}" srcOrd="0" destOrd="0" presId="urn:microsoft.com/office/officeart/2008/layout/AccentedPicture"/>
    <dgm:cxn modelId="{9886512D-1F8F-4BC7-BFE7-1556B49F5BD1}" type="presParOf" srcId="{1BAF05B4-2AF1-44E8-A907-0F22D8FFDCAD}" destId="{B54F2A49-C638-4298-93A5-B15F20B73CC8}" srcOrd="0" destOrd="0" presId="urn:microsoft.com/office/officeart/2008/layout/AccentedPicture"/>
    <dgm:cxn modelId="{50FDB96D-754A-4707-8A86-E70FEC702A63}" type="presParOf" srcId="{1BAF05B4-2AF1-44E8-A907-0F22D8FFDCAD}" destId="{B413F3CB-1B79-483D-9265-0DE1F8CC58C1}" srcOrd="1" destOrd="0" presId="urn:microsoft.com/office/officeart/2008/layout/AccentedPicture"/>
    <dgm:cxn modelId="{CB80461D-9261-4661-8011-FA188CCA2B46}" type="presParOf" srcId="{1BAF05B4-2AF1-44E8-A907-0F22D8FFDCAD}" destId="{FB72FB49-30E9-4ADB-8182-8C68B85817A6}" srcOrd="2" destOrd="0" presId="urn:microsoft.com/office/officeart/2008/layout/AccentedPicture"/>
    <dgm:cxn modelId="{9395AFB7-67D5-4ED9-AFEB-F5BC0597D38C}" type="presParOf" srcId="{FB72FB49-30E9-4ADB-8182-8C68B85817A6}" destId="{371BE4FC-D75E-4746-8370-E818D9D8E630}" srcOrd="0" destOrd="0" presId="urn:microsoft.com/office/officeart/2008/layout/AccentedPicture"/>
    <dgm:cxn modelId="{78447584-338A-45BA-806D-8DBEDA0812BD}" type="presParOf" srcId="{371BE4FC-D75E-4746-8370-E818D9D8E630}" destId="{C9E9D897-4C9B-41FB-AD33-98B84A2667B6}" srcOrd="0" destOrd="0" presId="urn:microsoft.com/office/officeart/2008/layout/AccentedPicture"/>
    <dgm:cxn modelId="{B48FFD04-9550-4A3C-B45D-CC08042D3ECB}" type="presParOf" srcId="{371BE4FC-D75E-4746-8370-E818D9D8E630}" destId="{E3B5FC91-B78A-4126-8A8E-103CD1E4413E}" srcOrd="1" destOrd="0" presId="urn:microsoft.com/office/officeart/2008/layout/AccentedPicture"/>
    <dgm:cxn modelId="{1ACB1C0C-6FDB-4493-84AF-D5024D503D50}" type="presParOf" srcId="{371BE4FC-D75E-4746-8370-E818D9D8E630}" destId="{67441515-E187-4938-99C4-00239BA82624}" srcOrd="2" destOrd="0" presId="urn:microsoft.com/office/officeart/2008/layout/AccentedPicture"/>
    <dgm:cxn modelId="{C60F14E1-9818-4699-9458-E28F8DF50507}" type="presParOf" srcId="{67441515-E187-4938-99C4-00239BA82624}" destId="{67F4EE11-AA03-4495-8272-B640E7A148D5}" srcOrd="0" destOrd="0" presId="urn:microsoft.com/office/officeart/2008/layout/AccentedPicture"/>
    <dgm:cxn modelId="{C074D1CE-6F83-46C1-87F1-BF02E4EBBD3E}" type="presParOf" srcId="{FB72FB49-30E9-4ADB-8182-8C68B85817A6}" destId="{0B32FB86-C445-4CCA-8416-BFAB35669D43}" srcOrd="1" destOrd="0" presId="urn:microsoft.com/office/officeart/2008/layout/AccentedPicture"/>
    <dgm:cxn modelId="{72789F22-3702-4085-B372-81F6F1A0EEEC}" type="presParOf" srcId="{FB72FB49-30E9-4ADB-8182-8C68B85817A6}" destId="{3D459D74-4B7D-4C84-958D-4B7A87F1FACD}" srcOrd="2" destOrd="0" presId="urn:microsoft.com/office/officeart/2008/layout/AccentedPicture"/>
    <dgm:cxn modelId="{0314131A-183A-46D0-994F-A2ECD975FE4B}" type="presParOf" srcId="{3D459D74-4B7D-4C84-958D-4B7A87F1FACD}" destId="{6DE142C5-94AE-4522-BD21-00184BD46B49}" srcOrd="0" destOrd="0" presId="urn:microsoft.com/office/officeart/2008/layout/AccentedPicture"/>
    <dgm:cxn modelId="{DC6D0563-FF88-42E4-AB30-3FBFBF71B638}" type="presParOf" srcId="{3D459D74-4B7D-4C84-958D-4B7A87F1FACD}" destId="{92B38AFF-B673-4C25-AB6B-57902FB61F66}" srcOrd="1" destOrd="0" presId="urn:microsoft.com/office/officeart/2008/layout/AccentedPicture"/>
    <dgm:cxn modelId="{ABFCBD0A-E4D2-4AC1-8DE3-EFB8D8025877}" type="presParOf" srcId="{3D459D74-4B7D-4C84-958D-4B7A87F1FACD}" destId="{2E6511FC-BD47-4314-B933-A6F7A5835D53}" srcOrd="2" destOrd="0" presId="urn:microsoft.com/office/officeart/2008/layout/AccentedPicture"/>
    <dgm:cxn modelId="{D19A4099-40E5-42C3-A4AD-0A2A701A187E}" type="presParOf" srcId="{2E6511FC-BD47-4314-B933-A6F7A5835D53}" destId="{011F007D-02F5-4465-B084-17942704F459}" srcOrd="0" destOrd="0" presId="urn:microsoft.com/office/officeart/2008/layout/AccentedPicture"/>
    <dgm:cxn modelId="{86CB594F-6CFF-4F75-8C11-89224A706DCA}" type="presParOf" srcId="{FB72FB49-30E9-4ADB-8182-8C68B85817A6}" destId="{1CC09F8D-B7FF-44A4-9127-030BCA035685}" srcOrd="3" destOrd="0" presId="urn:microsoft.com/office/officeart/2008/layout/AccentedPicture"/>
    <dgm:cxn modelId="{7CA8D2F9-1D55-4D73-9D8B-A5F383DEC394}" type="presParOf" srcId="{FB72FB49-30E9-4ADB-8182-8C68B85817A6}" destId="{EEB65AA6-A948-4DF1-BA27-795DAAAFBC03}" srcOrd="4" destOrd="0" presId="urn:microsoft.com/office/officeart/2008/layout/AccentedPicture"/>
    <dgm:cxn modelId="{3D9110D0-02C6-483C-B537-1D0F135BC8A5}" type="presParOf" srcId="{EEB65AA6-A948-4DF1-BA27-795DAAAFBC03}" destId="{BB2EE472-5265-491A-9F29-A8B01392E9D3}" srcOrd="0" destOrd="0" presId="urn:microsoft.com/office/officeart/2008/layout/AccentedPicture"/>
    <dgm:cxn modelId="{C6EB690A-8849-400B-A53E-DAAECD1DC30D}" type="presParOf" srcId="{EEB65AA6-A948-4DF1-BA27-795DAAAFBC03}" destId="{89A536DA-7373-4595-BEEC-C02148F19477}" srcOrd="1" destOrd="0" presId="urn:microsoft.com/office/officeart/2008/layout/AccentedPicture"/>
    <dgm:cxn modelId="{921F270E-9359-44DF-9D2B-A6939C13ACB1}" type="presParOf" srcId="{EEB65AA6-A948-4DF1-BA27-795DAAAFBC03}" destId="{DE524B0E-440F-4D0D-A083-C17AB5B88CCA}" srcOrd="2" destOrd="0" presId="urn:microsoft.com/office/officeart/2008/layout/AccentedPicture"/>
    <dgm:cxn modelId="{C5DC587F-25CC-478A-8276-0A3B02A2AFA2}" type="presParOf" srcId="{DE524B0E-440F-4D0D-A083-C17AB5B88CCA}" destId="{D48116AF-9848-49AE-8A64-457C7706F376}" srcOrd="0" destOrd="0" presId="urn:microsoft.com/office/officeart/2008/layout/AccentedPicture"/>
    <dgm:cxn modelId="{12D5E4EE-1810-4B30-ABCD-53D2052A1A52}" type="presParOf" srcId="{1BAF05B4-2AF1-44E8-A907-0F22D8FFDCAD}" destId="{D7B17513-A722-41E5-882A-0328A47134AB}" srcOrd="3" destOrd="0" presId="urn:microsoft.com/office/officeart/2008/layout/AccentedPicture"/>
    <dgm:cxn modelId="{81D39181-13A6-4E86-88BA-CFE0D23E9925}" type="presParOf" srcId="{D7B17513-A722-41E5-882A-0328A47134AB}" destId="{B51FD234-8505-4903-A24D-07300D45E210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A690D5-EAA0-427B-88B2-EEF082277BFC}" type="doc">
      <dgm:prSet loTypeId="urn:microsoft.com/office/officeart/2005/8/layout/cycle2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0CF233A-5CB5-4DDD-AF7C-FA538F102708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tinuod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93080C-854A-4180-B044-7E2B55282C25}" type="parTrans" cxnId="{D74FC867-86FF-4BED-84AE-9EA5EAE717BA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229799-3030-4910-A61A-70CA31B2D52B}" type="sibTrans" cxnId="{D74FC867-86FF-4BED-84AE-9EA5EAE717B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643D6D-33A7-48E3-8C94-015EFC215074}">
      <dgm:prSet custT="1"/>
      <dgm:spPr/>
      <dgm:t>
        <a:bodyPr/>
        <a:lstStyle/>
        <a:p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mahigugmaon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ug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malumo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50FC4C-0208-447B-A18B-E5DB7ACE34A8}" type="parTrans" cxnId="{24272D08-E834-45C2-95DE-B123B86C5611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C951EB-AEC6-4B84-B460-C1FD0329685B}" type="sibTrans" cxnId="{24272D08-E834-45C2-95DE-B123B86C5611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83FF03-0205-48D2-8C1C-B3A290B35891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patas</a:t>
          </a:r>
          <a:r>
            <a:rPr lang="en-PH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ug </a:t>
          </a:r>
          <a:r>
            <a:rPr lang="en-PH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makiangayon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D56E9E-A7C3-48CB-BF5F-008988766FBF}" type="parTrans" cxnId="{C05B215D-FF93-4A13-9869-6CCD3F2F25B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906160-F787-41EC-8594-7E4D145CEB66}" type="sibTrans" cxnId="{C05B215D-FF93-4A13-9869-6CCD3F2F25B2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E7B55F-A7C0-47EA-9012-446B999A3E1A}">
      <dgm:prSet custT="1"/>
      <dgm:spPr/>
      <dgm:t>
        <a:bodyPr/>
        <a:lstStyle/>
        <a:p>
          <a:r>
            <a:rPr lang="fi-FI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balaan ug putli sa pinakamatin-aw nga porma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C19949-0B1A-404C-B8B3-E44F52CCEA07}" type="parTrans" cxnId="{22CD77E3-4243-47AA-B4AE-A85018173EF2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B3A2EB-D8CA-439C-86E3-EED7E63709FB}" type="sibTrans" cxnId="{22CD77E3-4243-47AA-B4AE-A85018173EF2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320EA7-06DB-4835-B4F6-8B924AC47908}">
      <dgm:prSet custT="1"/>
      <dgm:spPr/>
      <dgm:t>
        <a:bodyPr/>
        <a:lstStyle/>
        <a:p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matinud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-anon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62FB3B-792D-4893-BA82-E1383C3D8815}" type="parTrans" cxnId="{5EAF214C-76CC-4C99-B2F8-69D2FD57E825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D63D28-8188-41B7-A4DF-0DD8A5839210}" type="sibTrans" cxnId="{5EAF214C-76CC-4C99-B2F8-69D2FD57E825}">
      <dgm:prSet custT="1"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B1385-948A-4B96-909C-50A7A5D030C8}">
      <dgm:prSet custT="1"/>
      <dgm:spPr>
        <a:solidFill>
          <a:srgbClr val="00B050"/>
        </a:solidFill>
      </dgm:spPr>
      <dgm:t>
        <a:bodyPr/>
        <a:lstStyle/>
        <a:p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may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maayong</a:t>
          </a:r>
          <a:r>
            <a:rPr lang="en-PH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ngalan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2C4E03-6B9E-4B12-8F31-6BCEA978FCE2}" type="parTrans" cxnId="{7AEACCB2-3AA9-43F5-B2E9-67CA591A3F9D}">
      <dgm:prSet/>
      <dgm:spPr/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C85C52-87F1-41F0-97C9-86AE4854F445}" type="sibTrans" cxnId="{7AEACCB2-3AA9-43F5-B2E9-67CA591A3F9D}">
      <dgm:prSet custT="1"/>
      <dgm:spPr>
        <a:solidFill>
          <a:srgbClr val="00B050"/>
        </a:solidFill>
      </dgm:spPr>
      <dgm:t>
        <a:bodyPr/>
        <a:lstStyle/>
        <a:p>
          <a:endParaRPr lang="es-ES" sz="1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B1FDB1-ACF4-4840-9E2E-8D210ED07C56}" type="pres">
      <dgm:prSet presAssocID="{C7A690D5-EAA0-427B-88B2-EEF082277BFC}" presName="cycle" presStyleCnt="0">
        <dgm:presLayoutVars>
          <dgm:dir/>
          <dgm:resizeHandles val="exact"/>
        </dgm:presLayoutVars>
      </dgm:prSet>
      <dgm:spPr/>
    </dgm:pt>
    <dgm:pt modelId="{E00895E5-6944-4A36-A099-069F28B64C91}" type="pres">
      <dgm:prSet presAssocID="{F0CF233A-5CB5-4DDD-AF7C-FA538F102708}" presName="node" presStyleLbl="node1" presStyleIdx="0" presStyleCnt="6" custScaleX="120792" custScaleY="93366" custRadScaleRad="98064">
        <dgm:presLayoutVars>
          <dgm:bulletEnabled val="1"/>
        </dgm:presLayoutVars>
      </dgm:prSet>
      <dgm:spPr/>
    </dgm:pt>
    <dgm:pt modelId="{9C9976D1-C018-43D5-81A0-6846E4DF5FCA}" type="pres">
      <dgm:prSet presAssocID="{D7229799-3030-4910-A61A-70CA31B2D52B}" presName="sibTrans" presStyleLbl="sibTrans2D1" presStyleIdx="0" presStyleCnt="6" custLinFactNeighborX="-8026" custLinFactNeighborY="6666"/>
      <dgm:spPr/>
    </dgm:pt>
    <dgm:pt modelId="{D19A7A30-8D62-4C1A-BC05-C4771E8B1D77}" type="pres">
      <dgm:prSet presAssocID="{D7229799-3030-4910-A61A-70CA31B2D52B}" presName="connectorText" presStyleLbl="sibTrans2D1" presStyleIdx="0" presStyleCnt="6"/>
      <dgm:spPr/>
    </dgm:pt>
    <dgm:pt modelId="{1141BFDF-95E8-4D91-97CE-5CCE188BFFD9}" type="pres">
      <dgm:prSet presAssocID="{B2643D6D-33A7-48E3-8C94-015EFC215074}" presName="node" presStyleLbl="node1" presStyleIdx="1" presStyleCnt="6" custScaleX="120792">
        <dgm:presLayoutVars>
          <dgm:bulletEnabled val="1"/>
        </dgm:presLayoutVars>
      </dgm:prSet>
      <dgm:spPr/>
    </dgm:pt>
    <dgm:pt modelId="{A0627442-0053-4F4F-B4CA-4D5C4565DAC1}" type="pres">
      <dgm:prSet presAssocID="{EBC951EB-AEC6-4B84-B460-C1FD0329685B}" presName="sibTrans" presStyleLbl="sibTrans2D1" presStyleIdx="1" presStyleCnt="6" custLinFactX="21260" custLinFactNeighborX="100000"/>
      <dgm:spPr/>
    </dgm:pt>
    <dgm:pt modelId="{FC2A3394-DDD4-43B7-8A17-453F6B7C347E}" type="pres">
      <dgm:prSet presAssocID="{EBC951EB-AEC6-4B84-B460-C1FD0329685B}" presName="connectorText" presStyleLbl="sibTrans2D1" presStyleIdx="1" presStyleCnt="6"/>
      <dgm:spPr/>
    </dgm:pt>
    <dgm:pt modelId="{284EC19B-3261-4C0A-BA70-964A610B88E3}" type="pres">
      <dgm:prSet presAssocID="{6A83FF03-0205-48D2-8C1C-B3A290B35891}" presName="node" presStyleLbl="node1" presStyleIdx="2" presStyleCnt="6" custScaleX="143030">
        <dgm:presLayoutVars>
          <dgm:bulletEnabled val="1"/>
        </dgm:presLayoutVars>
      </dgm:prSet>
      <dgm:spPr/>
    </dgm:pt>
    <dgm:pt modelId="{8660691B-A762-4BAF-B0AE-C2619C3AA7A5}" type="pres">
      <dgm:prSet presAssocID="{52906160-F787-41EC-8594-7E4D145CEB66}" presName="sibTrans" presStyleLbl="sibTrans2D1" presStyleIdx="2" presStyleCnt="6" custLinFactNeighborX="11865" custLinFactNeighborY="11110"/>
      <dgm:spPr/>
    </dgm:pt>
    <dgm:pt modelId="{76659567-5B11-4791-9B80-78925CDA4F37}" type="pres">
      <dgm:prSet presAssocID="{52906160-F787-41EC-8594-7E4D145CEB66}" presName="connectorText" presStyleLbl="sibTrans2D1" presStyleIdx="2" presStyleCnt="6"/>
      <dgm:spPr/>
    </dgm:pt>
    <dgm:pt modelId="{DA4F9CAF-A910-41AE-8A10-AE528558652A}" type="pres">
      <dgm:prSet presAssocID="{49E7B55F-A7C0-47EA-9012-446B999A3E1A}" presName="node" presStyleLbl="node1" presStyleIdx="3" presStyleCnt="6" custScaleX="149602">
        <dgm:presLayoutVars>
          <dgm:bulletEnabled val="1"/>
        </dgm:presLayoutVars>
      </dgm:prSet>
      <dgm:spPr/>
    </dgm:pt>
    <dgm:pt modelId="{B9B98085-777F-4896-AE5B-A399E16C839A}" type="pres">
      <dgm:prSet presAssocID="{F6B3A2EB-D8CA-439C-86E3-EED7E63709FB}" presName="sibTrans" presStyleLbl="sibTrans2D1" presStyleIdx="3" presStyleCnt="6" custLinFactNeighborX="-23730" custLinFactNeighborY="17776"/>
      <dgm:spPr/>
    </dgm:pt>
    <dgm:pt modelId="{0FB721F0-A227-46FB-90E7-5D5E664B4DFB}" type="pres">
      <dgm:prSet presAssocID="{F6B3A2EB-D8CA-439C-86E3-EED7E63709FB}" presName="connectorText" presStyleLbl="sibTrans2D1" presStyleIdx="3" presStyleCnt="6"/>
      <dgm:spPr/>
    </dgm:pt>
    <dgm:pt modelId="{8A77F301-51BC-4CD4-9F81-E28C0D908C54}" type="pres">
      <dgm:prSet presAssocID="{06320EA7-06DB-4835-B4F6-8B924AC47908}" presName="node" presStyleLbl="node1" presStyleIdx="4" presStyleCnt="6" custScaleX="120792">
        <dgm:presLayoutVars>
          <dgm:bulletEnabled val="1"/>
        </dgm:presLayoutVars>
      </dgm:prSet>
      <dgm:spPr/>
    </dgm:pt>
    <dgm:pt modelId="{D014681F-0BDE-494B-BF50-85790A42B6FB}" type="pres">
      <dgm:prSet presAssocID="{2ED63D28-8188-41B7-A4DF-0DD8A5839210}" presName="sibTrans" presStyleLbl="sibTrans2D1" presStyleIdx="4" presStyleCnt="6" custLinFactX="-15620" custLinFactNeighborX="-100000"/>
      <dgm:spPr/>
    </dgm:pt>
    <dgm:pt modelId="{387EE960-E637-4DB9-AC76-584C5DF6CB53}" type="pres">
      <dgm:prSet presAssocID="{2ED63D28-8188-41B7-A4DF-0DD8A5839210}" presName="connectorText" presStyleLbl="sibTrans2D1" presStyleIdx="4" presStyleCnt="6"/>
      <dgm:spPr/>
    </dgm:pt>
    <dgm:pt modelId="{B7D9D664-9CC4-4A8B-B2D1-84C252ECE833}" type="pres">
      <dgm:prSet presAssocID="{E1CB1385-948A-4B96-909C-50A7A5D030C8}" presName="node" presStyleLbl="node1" presStyleIdx="5" presStyleCnt="6" custScaleX="120792">
        <dgm:presLayoutVars>
          <dgm:bulletEnabled val="1"/>
        </dgm:presLayoutVars>
      </dgm:prSet>
      <dgm:spPr/>
    </dgm:pt>
    <dgm:pt modelId="{7C41A576-5BE8-40F5-8D86-D486E205AC2F}" type="pres">
      <dgm:prSet presAssocID="{16C85C52-87F1-41F0-97C9-86AE4854F445}" presName="sibTrans" presStyleLbl="sibTrans2D1" presStyleIdx="5" presStyleCnt="6" custLinFactNeighborX="16052" custLinFactNeighborY="13332"/>
      <dgm:spPr/>
    </dgm:pt>
    <dgm:pt modelId="{9759D987-24EE-4565-8A84-260874C492E7}" type="pres">
      <dgm:prSet presAssocID="{16C85C52-87F1-41F0-97C9-86AE4854F445}" presName="connectorText" presStyleLbl="sibTrans2D1" presStyleIdx="5" presStyleCnt="6"/>
      <dgm:spPr/>
    </dgm:pt>
  </dgm:ptLst>
  <dgm:cxnLst>
    <dgm:cxn modelId="{AD969C03-B36D-4F5E-B9CF-DC1C2023E588}" type="presOf" srcId="{2ED63D28-8188-41B7-A4DF-0DD8A5839210}" destId="{387EE960-E637-4DB9-AC76-584C5DF6CB53}" srcOrd="1" destOrd="0" presId="urn:microsoft.com/office/officeart/2005/8/layout/cycle2"/>
    <dgm:cxn modelId="{061E3206-FEFC-49E8-B0ED-7C3CEE0356B3}" type="presOf" srcId="{F0CF233A-5CB5-4DDD-AF7C-FA538F102708}" destId="{E00895E5-6944-4A36-A099-069F28B64C91}" srcOrd="0" destOrd="0" presId="urn:microsoft.com/office/officeart/2005/8/layout/cycle2"/>
    <dgm:cxn modelId="{24272D08-E834-45C2-95DE-B123B86C5611}" srcId="{C7A690D5-EAA0-427B-88B2-EEF082277BFC}" destId="{B2643D6D-33A7-48E3-8C94-015EFC215074}" srcOrd="1" destOrd="0" parTransId="{EA50FC4C-0208-447B-A18B-E5DB7ACE34A8}" sibTransId="{EBC951EB-AEC6-4B84-B460-C1FD0329685B}"/>
    <dgm:cxn modelId="{9F8D130C-B1BC-4BF6-898A-F95306B5DF01}" type="presOf" srcId="{B2643D6D-33A7-48E3-8C94-015EFC215074}" destId="{1141BFDF-95E8-4D91-97CE-5CCE188BFFD9}" srcOrd="0" destOrd="0" presId="urn:microsoft.com/office/officeart/2005/8/layout/cycle2"/>
    <dgm:cxn modelId="{0A74320F-076B-42AF-97CF-72824D5600BE}" type="presOf" srcId="{06320EA7-06DB-4835-B4F6-8B924AC47908}" destId="{8A77F301-51BC-4CD4-9F81-E28C0D908C54}" srcOrd="0" destOrd="0" presId="urn:microsoft.com/office/officeart/2005/8/layout/cycle2"/>
    <dgm:cxn modelId="{B8BD731E-B418-4514-9091-AE6A12265EEC}" type="presOf" srcId="{F6B3A2EB-D8CA-439C-86E3-EED7E63709FB}" destId="{0FB721F0-A227-46FB-90E7-5D5E664B4DFB}" srcOrd="1" destOrd="0" presId="urn:microsoft.com/office/officeart/2005/8/layout/cycle2"/>
    <dgm:cxn modelId="{F0055437-E1DD-43D8-8D8F-C1AF57A67F45}" type="presOf" srcId="{E1CB1385-948A-4B96-909C-50A7A5D030C8}" destId="{B7D9D664-9CC4-4A8B-B2D1-84C252ECE833}" srcOrd="0" destOrd="0" presId="urn:microsoft.com/office/officeart/2005/8/layout/cycle2"/>
    <dgm:cxn modelId="{C05B215D-FF93-4A13-9869-6CCD3F2F25B2}" srcId="{C7A690D5-EAA0-427B-88B2-EEF082277BFC}" destId="{6A83FF03-0205-48D2-8C1C-B3A290B35891}" srcOrd="2" destOrd="0" parTransId="{41D56E9E-A7C3-48CB-BF5F-008988766FBF}" sibTransId="{52906160-F787-41EC-8594-7E4D145CEB66}"/>
    <dgm:cxn modelId="{CE093262-3B79-4D85-9176-5C6ED5297BC3}" type="presOf" srcId="{6A83FF03-0205-48D2-8C1C-B3A290B35891}" destId="{284EC19B-3261-4C0A-BA70-964A610B88E3}" srcOrd="0" destOrd="0" presId="urn:microsoft.com/office/officeart/2005/8/layout/cycle2"/>
    <dgm:cxn modelId="{576EC165-19CC-44A9-808F-115E66244C6C}" type="presOf" srcId="{D7229799-3030-4910-A61A-70CA31B2D52B}" destId="{D19A7A30-8D62-4C1A-BC05-C4771E8B1D77}" srcOrd="1" destOrd="0" presId="urn:microsoft.com/office/officeart/2005/8/layout/cycle2"/>
    <dgm:cxn modelId="{D74FC867-86FF-4BED-84AE-9EA5EAE717BA}" srcId="{C7A690D5-EAA0-427B-88B2-EEF082277BFC}" destId="{F0CF233A-5CB5-4DDD-AF7C-FA538F102708}" srcOrd="0" destOrd="0" parTransId="{9793080C-854A-4180-B044-7E2B55282C25}" sibTransId="{D7229799-3030-4910-A61A-70CA31B2D52B}"/>
    <dgm:cxn modelId="{99F9DC68-BD3A-4109-899A-5A68E8F3BF40}" type="presOf" srcId="{52906160-F787-41EC-8594-7E4D145CEB66}" destId="{8660691B-A762-4BAF-B0AE-C2619C3AA7A5}" srcOrd="0" destOrd="0" presId="urn:microsoft.com/office/officeart/2005/8/layout/cycle2"/>
    <dgm:cxn modelId="{5EAF214C-76CC-4C99-B2F8-69D2FD57E825}" srcId="{C7A690D5-EAA0-427B-88B2-EEF082277BFC}" destId="{06320EA7-06DB-4835-B4F6-8B924AC47908}" srcOrd="4" destOrd="0" parTransId="{E562FB3B-792D-4893-BA82-E1383C3D8815}" sibTransId="{2ED63D28-8188-41B7-A4DF-0DD8A5839210}"/>
    <dgm:cxn modelId="{2E70135A-260F-4684-875A-1BAC98AA4C55}" type="presOf" srcId="{C7A690D5-EAA0-427B-88B2-EEF082277BFC}" destId="{96B1FDB1-ACF4-4840-9E2E-8D210ED07C56}" srcOrd="0" destOrd="0" presId="urn:microsoft.com/office/officeart/2005/8/layout/cycle2"/>
    <dgm:cxn modelId="{6E951D86-3A9C-48A8-86F7-F0695658CA3B}" type="presOf" srcId="{F6B3A2EB-D8CA-439C-86E3-EED7E63709FB}" destId="{B9B98085-777F-4896-AE5B-A399E16C839A}" srcOrd="0" destOrd="0" presId="urn:microsoft.com/office/officeart/2005/8/layout/cycle2"/>
    <dgm:cxn modelId="{240B5586-B562-453C-80A8-ECDD5DF8D39B}" type="presOf" srcId="{49E7B55F-A7C0-47EA-9012-446B999A3E1A}" destId="{DA4F9CAF-A910-41AE-8A10-AE528558652A}" srcOrd="0" destOrd="0" presId="urn:microsoft.com/office/officeart/2005/8/layout/cycle2"/>
    <dgm:cxn modelId="{84175187-C996-411E-98DA-9C9FE82249C7}" type="presOf" srcId="{16C85C52-87F1-41F0-97C9-86AE4854F445}" destId="{9759D987-24EE-4565-8A84-260874C492E7}" srcOrd="1" destOrd="0" presId="urn:microsoft.com/office/officeart/2005/8/layout/cycle2"/>
    <dgm:cxn modelId="{4D30BCA3-0225-4494-B4B9-8F70BA6E963F}" type="presOf" srcId="{D7229799-3030-4910-A61A-70CA31B2D52B}" destId="{9C9976D1-C018-43D5-81A0-6846E4DF5FCA}" srcOrd="0" destOrd="0" presId="urn:microsoft.com/office/officeart/2005/8/layout/cycle2"/>
    <dgm:cxn modelId="{A77CBDA3-2236-4CF8-A770-4CBD98D47B71}" type="presOf" srcId="{16C85C52-87F1-41F0-97C9-86AE4854F445}" destId="{7C41A576-5BE8-40F5-8D86-D486E205AC2F}" srcOrd="0" destOrd="0" presId="urn:microsoft.com/office/officeart/2005/8/layout/cycle2"/>
    <dgm:cxn modelId="{7AEACCB2-3AA9-43F5-B2E9-67CA591A3F9D}" srcId="{C7A690D5-EAA0-427B-88B2-EEF082277BFC}" destId="{E1CB1385-948A-4B96-909C-50A7A5D030C8}" srcOrd="5" destOrd="0" parTransId="{302C4E03-6B9E-4B12-8F31-6BCEA978FCE2}" sibTransId="{16C85C52-87F1-41F0-97C9-86AE4854F445}"/>
    <dgm:cxn modelId="{72A9D8CF-5501-46C3-8276-AB55A77FC7F0}" type="presOf" srcId="{EBC951EB-AEC6-4B84-B460-C1FD0329685B}" destId="{FC2A3394-DDD4-43B7-8A17-453F6B7C347E}" srcOrd="1" destOrd="0" presId="urn:microsoft.com/office/officeart/2005/8/layout/cycle2"/>
    <dgm:cxn modelId="{CFDC0ED7-97BA-46EC-B3C2-4E102ED36FF8}" type="presOf" srcId="{52906160-F787-41EC-8594-7E4D145CEB66}" destId="{76659567-5B11-4791-9B80-78925CDA4F37}" srcOrd="1" destOrd="0" presId="urn:microsoft.com/office/officeart/2005/8/layout/cycle2"/>
    <dgm:cxn modelId="{46E94FDA-B81D-4DF3-AFDA-05301A31F133}" type="presOf" srcId="{EBC951EB-AEC6-4B84-B460-C1FD0329685B}" destId="{A0627442-0053-4F4F-B4CA-4D5C4565DAC1}" srcOrd="0" destOrd="0" presId="urn:microsoft.com/office/officeart/2005/8/layout/cycle2"/>
    <dgm:cxn modelId="{D08CE9DD-E713-4F3F-A9D8-92E706070CE7}" type="presOf" srcId="{2ED63D28-8188-41B7-A4DF-0DD8A5839210}" destId="{D014681F-0BDE-494B-BF50-85790A42B6FB}" srcOrd="0" destOrd="0" presId="urn:microsoft.com/office/officeart/2005/8/layout/cycle2"/>
    <dgm:cxn modelId="{22CD77E3-4243-47AA-B4AE-A85018173EF2}" srcId="{C7A690D5-EAA0-427B-88B2-EEF082277BFC}" destId="{49E7B55F-A7C0-47EA-9012-446B999A3E1A}" srcOrd="3" destOrd="0" parTransId="{30C19949-0B1A-404C-B8B3-E44F52CCEA07}" sibTransId="{F6B3A2EB-D8CA-439C-86E3-EED7E63709FB}"/>
    <dgm:cxn modelId="{69F8E2B7-FA6D-4DC8-B3B9-CD6EA703CE45}" type="presParOf" srcId="{96B1FDB1-ACF4-4840-9E2E-8D210ED07C56}" destId="{E00895E5-6944-4A36-A099-069F28B64C91}" srcOrd="0" destOrd="0" presId="urn:microsoft.com/office/officeart/2005/8/layout/cycle2"/>
    <dgm:cxn modelId="{7CB946F6-16A1-4C1B-AFC7-4A061A4CCE48}" type="presParOf" srcId="{96B1FDB1-ACF4-4840-9E2E-8D210ED07C56}" destId="{9C9976D1-C018-43D5-81A0-6846E4DF5FCA}" srcOrd="1" destOrd="0" presId="urn:microsoft.com/office/officeart/2005/8/layout/cycle2"/>
    <dgm:cxn modelId="{B9C20A14-0C8D-4CEB-8BBC-DC1152C72BE7}" type="presParOf" srcId="{9C9976D1-C018-43D5-81A0-6846E4DF5FCA}" destId="{D19A7A30-8D62-4C1A-BC05-C4771E8B1D77}" srcOrd="0" destOrd="0" presId="urn:microsoft.com/office/officeart/2005/8/layout/cycle2"/>
    <dgm:cxn modelId="{17ED4B93-6104-4D66-A83F-2F8F77AC7608}" type="presParOf" srcId="{96B1FDB1-ACF4-4840-9E2E-8D210ED07C56}" destId="{1141BFDF-95E8-4D91-97CE-5CCE188BFFD9}" srcOrd="2" destOrd="0" presId="urn:microsoft.com/office/officeart/2005/8/layout/cycle2"/>
    <dgm:cxn modelId="{0A5883D2-B23D-480E-A147-9580F351EBDD}" type="presParOf" srcId="{96B1FDB1-ACF4-4840-9E2E-8D210ED07C56}" destId="{A0627442-0053-4F4F-B4CA-4D5C4565DAC1}" srcOrd="3" destOrd="0" presId="urn:microsoft.com/office/officeart/2005/8/layout/cycle2"/>
    <dgm:cxn modelId="{8C319641-C0FA-4EEE-A322-BDBB5B62668D}" type="presParOf" srcId="{A0627442-0053-4F4F-B4CA-4D5C4565DAC1}" destId="{FC2A3394-DDD4-43B7-8A17-453F6B7C347E}" srcOrd="0" destOrd="0" presId="urn:microsoft.com/office/officeart/2005/8/layout/cycle2"/>
    <dgm:cxn modelId="{ED5549C8-21E7-484E-B617-29997A9AB736}" type="presParOf" srcId="{96B1FDB1-ACF4-4840-9E2E-8D210ED07C56}" destId="{284EC19B-3261-4C0A-BA70-964A610B88E3}" srcOrd="4" destOrd="0" presId="urn:microsoft.com/office/officeart/2005/8/layout/cycle2"/>
    <dgm:cxn modelId="{3D49E40D-6AB8-4E97-8399-A5E7CC168D01}" type="presParOf" srcId="{96B1FDB1-ACF4-4840-9E2E-8D210ED07C56}" destId="{8660691B-A762-4BAF-B0AE-C2619C3AA7A5}" srcOrd="5" destOrd="0" presId="urn:microsoft.com/office/officeart/2005/8/layout/cycle2"/>
    <dgm:cxn modelId="{735661E6-CCD8-4FB6-ABCB-F31BD1F3C2F5}" type="presParOf" srcId="{8660691B-A762-4BAF-B0AE-C2619C3AA7A5}" destId="{76659567-5B11-4791-9B80-78925CDA4F37}" srcOrd="0" destOrd="0" presId="urn:microsoft.com/office/officeart/2005/8/layout/cycle2"/>
    <dgm:cxn modelId="{8076E9BB-BBA0-49EF-915C-22F0AD4913A4}" type="presParOf" srcId="{96B1FDB1-ACF4-4840-9E2E-8D210ED07C56}" destId="{DA4F9CAF-A910-41AE-8A10-AE528558652A}" srcOrd="6" destOrd="0" presId="urn:microsoft.com/office/officeart/2005/8/layout/cycle2"/>
    <dgm:cxn modelId="{DED0DB46-AB06-4206-B249-6812E503A7BC}" type="presParOf" srcId="{96B1FDB1-ACF4-4840-9E2E-8D210ED07C56}" destId="{B9B98085-777F-4896-AE5B-A399E16C839A}" srcOrd="7" destOrd="0" presId="urn:microsoft.com/office/officeart/2005/8/layout/cycle2"/>
    <dgm:cxn modelId="{6881BE20-49D8-440C-87F6-6C7E29487F73}" type="presParOf" srcId="{B9B98085-777F-4896-AE5B-A399E16C839A}" destId="{0FB721F0-A227-46FB-90E7-5D5E664B4DFB}" srcOrd="0" destOrd="0" presId="urn:microsoft.com/office/officeart/2005/8/layout/cycle2"/>
    <dgm:cxn modelId="{C47C145F-35A8-46AF-AA78-FD778EB89AC4}" type="presParOf" srcId="{96B1FDB1-ACF4-4840-9E2E-8D210ED07C56}" destId="{8A77F301-51BC-4CD4-9F81-E28C0D908C54}" srcOrd="8" destOrd="0" presId="urn:microsoft.com/office/officeart/2005/8/layout/cycle2"/>
    <dgm:cxn modelId="{E4606FCA-06A7-44BA-BA90-86EC0B9611E0}" type="presParOf" srcId="{96B1FDB1-ACF4-4840-9E2E-8D210ED07C56}" destId="{D014681F-0BDE-494B-BF50-85790A42B6FB}" srcOrd="9" destOrd="0" presId="urn:microsoft.com/office/officeart/2005/8/layout/cycle2"/>
    <dgm:cxn modelId="{7502C394-E8B3-4971-856E-6B158C15A368}" type="presParOf" srcId="{D014681F-0BDE-494B-BF50-85790A42B6FB}" destId="{387EE960-E637-4DB9-AC76-584C5DF6CB53}" srcOrd="0" destOrd="0" presId="urn:microsoft.com/office/officeart/2005/8/layout/cycle2"/>
    <dgm:cxn modelId="{43281026-70F4-49DF-BAE9-FCB1A00DB3F3}" type="presParOf" srcId="{96B1FDB1-ACF4-4840-9E2E-8D210ED07C56}" destId="{B7D9D664-9CC4-4A8B-B2D1-84C252ECE833}" srcOrd="10" destOrd="0" presId="urn:microsoft.com/office/officeart/2005/8/layout/cycle2"/>
    <dgm:cxn modelId="{95E5D610-E30A-48B6-9019-1CB0B0A32102}" type="presParOf" srcId="{96B1FDB1-ACF4-4840-9E2E-8D210ED07C56}" destId="{7C41A576-5BE8-40F5-8D86-D486E205AC2F}" srcOrd="11" destOrd="0" presId="urn:microsoft.com/office/officeart/2005/8/layout/cycle2"/>
    <dgm:cxn modelId="{3986EC62-CF09-4188-A8A5-E38A18FF7FC7}" type="presParOf" srcId="{7C41A576-5BE8-40F5-8D86-D486E205AC2F}" destId="{9759D987-24EE-4565-8A84-260874C492E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C60992-AB65-48FE-B9D7-53F33244AF59}" type="doc">
      <dgm:prSet loTypeId="urn:microsoft.com/office/officeart/2008/layout/VerticalCurved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97B8D273-2EF8-4939-9080-87D3FBC8E10D}">
      <dgm:prSet custT="1"/>
      <dgm:spPr/>
      <dgm:t>
        <a:bodyPr lIns="324000"/>
        <a:lstStyle/>
        <a:p>
          <a:r>
            <a:rPr lang="sv-SE" sz="2000" b="1" dirty="0">
              <a:solidFill>
                <a:schemeClr val="tx1"/>
              </a:solidFill>
            </a:rPr>
            <a:t>Kaluwasan sa usa ka hinigugma o higala (1 Timoteo 2:3–4)</a:t>
          </a:r>
          <a:endParaRPr lang="es-ES" sz="2000" dirty="0">
            <a:solidFill>
              <a:schemeClr val="tx1"/>
            </a:solidFill>
          </a:endParaRPr>
        </a:p>
      </dgm:t>
    </dgm:pt>
    <dgm:pt modelId="{315C9126-2995-4200-9080-504E7CA0AF1C}" type="parTrans" cxnId="{6EF69560-E7A7-42C5-8766-EFF76D5BBF7B}">
      <dgm:prSet/>
      <dgm:spPr/>
      <dgm:t>
        <a:bodyPr/>
        <a:lstStyle/>
        <a:p>
          <a:endParaRPr lang="es-ES" sz="2000"/>
        </a:p>
      </dgm:t>
    </dgm:pt>
    <dgm:pt modelId="{691D5ACA-DFE4-4020-85A0-FC83782E3F67}" type="sibTrans" cxnId="{6EF69560-E7A7-42C5-8766-EFF76D5BBF7B}">
      <dgm:prSet/>
      <dgm:spPr/>
      <dgm:t>
        <a:bodyPr/>
        <a:lstStyle/>
        <a:p>
          <a:endParaRPr lang="es-ES" sz="2000"/>
        </a:p>
      </dgm:t>
    </dgm:pt>
    <dgm:pt modelId="{182FAFF6-0CB8-45E0-9BB0-E57C50E0C1A2}">
      <dgm:prSet custT="1"/>
      <dgm:spPr/>
      <dgm:t>
        <a:bodyPr lIns="324000"/>
        <a:lstStyle/>
        <a:p>
          <a:r>
            <a:rPr lang="sv-SE" sz="2000" b="1" dirty="0">
              <a:solidFill>
                <a:schemeClr val="tx1"/>
              </a:solidFill>
            </a:rPr>
            <a:t>Kaisog sa pagpaambit sa atong pagtoo (Pinadayag 22:17)</a:t>
          </a:r>
          <a:endParaRPr lang="es-ES" sz="2000" dirty="0">
            <a:solidFill>
              <a:schemeClr val="tx1"/>
            </a:solidFill>
          </a:endParaRPr>
        </a:p>
      </dgm:t>
    </dgm:pt>
    <dgm:pt modelId="{DF53C1C8-6CBF-4759-BBBC-F2BB59AAE193}" type="parTrans" cxnId="{8DB81E7C-4DC2-4D19-AF06-F4832A961924}">
      <dgm:prSet/>
      <dgm:spPr/>
      <dgm:t>
        <a:bodyPr/>
        <a:lstStyle/>
        <a:p>
          <a:endParaRPr lang="es-ES" sz="2000"/>
        </a:p>
      </dgm:t>
    </dgm:pt>
    <dgm:pt modelId="{3F9DF35A-00C0-42E3-AD30-89DFC2D806CD}" type="sibTrans" cxnId="{8DB81E7C-4DC2-4D19-AF06-F4832A961924}">
      <dgm:prSet/>
      <dgm:spPr/>
      <dgm:t>
        <a:bodyPr/>
        <a:lstStyle/>
        <a:p>
          <a:endParaRPr lang="es-ES" sz="2000"/>
        </a:p>
      </dgm:t>
    </dgm:pt>
    <dgm:pt modelId="{6877BF15-8D10-469B-80D4-7E34AAF0B987}">
      <dgm:prSet custT="1"/>
      <dgm:spPr/>
      <dgm:t>
        <a:bodyPr lIns="324000"/>
        <a:lstStyle/>
        <a:p>
          <a:r>
            <a:rPr lang="en-PH" sz="2000" b="1" dirty="0" err="1">
              <a:solidFill>
                <a:schemeClr val="tx1"/>
              </a:solidFill>
            </a:rPr>
            <a:t>Pagpasaylo</a:t>
          </a:r>
          <a:r>
            <a:rPr lang="en-PH" sz="2000" b="1" dirty="0">
              <a:solidFill>
                <a:schemeClr val="tx1"/>
              </a:solidFill>
            </a:rPr>
            <a:t> </a:t>
          </a:r>
          <a:r>
            <a:rPr lang="en-PH" sz="2000" b="1" dirty="0" err="1">
              <a:solidFill>
                <a:schemeClr val="tx1"/>
              </a:solidFill>
            </a:rPr>
            <a:t>kon</a:t>
          </a:r>
          <a:r>
            <a:rPr lang="en-PH" sz="2000" b="1" dirty="0">
              <a:solidFill>
                <a:schemeClr val="tx1"/>
              </a:solidFill>
            </a:rPr>
            <a:t> </a:t>
          </a:r>
          <a:r>
            <a:rPr lang="en-PH" sz="2000" b="1" dirty="0" err="1">
              <a:solidFill>
                <a:schemeClr val="tx1"/>
              </a:solidFill>
            </a:rPr>
            <a:t>kita</a:t>
          </a:r>
          <a:r>
            <a:rPr lang="en-PH" sz="2000" b="1" dirty="0">
              <a:solidFill>
                <a:schemeClr val="tx1"/>
              </a:solidFill>
            </a:rPr>
            <a:t> </a:t>
          </a:r>
          <a:r>
            <a:rPr lang="en-PH" sz="2000" b="1" dirty="0" err="1">
              <a:solidFill>
                <a:schemeClr val="tx1"/>
              </a:solidFill>
            </a:rPr>
            <a:t>mosugid</a:t>
          </a:r>
          <a:r>
            <a:rPr lang="en-PH" sz="2000" b="1" dirty="0">
              <a:solidFill>
                <a:schemeClr val="tx1"/>
              </a:solidFill>
            </a:rPr>
            <a:t> ug </a:t>
          </a:r>
          <a:r>
            <a:rPr lang="en-PH" sz="2000" b="1" dirty="0" err="1">
              <a:solidFill>
                <a:schemeClr val="tx1"/>
              </a:solidFill>
            </a:rPr>
            <a:t>mobiya</a:t>
          </a:r>
          <a:r>
            <a:rPr lang="en-PH" sz="2000" b="1" dirty="0">
              <a:solidFill>
                <a:schemeClr val="tx1"/>
              </a:solidFill>
            </a:rPr>
            <a:t> </a:t>
          </a:r>
          <a:r>
            <a:rPr lang="en-PH" sz="2000" b="1" dirty="0" err="1">
              <a:solidFill>
                <a:schemeClr val="tx1"/>
              </a:solidFill>
            </a:rPr>
            <a:t>sa</a:t>
          </a:r>
          <a:r>
            <a:rPr lang="en-PH" sz="2000" b="1" dirty="0">
              <a:solidFill>
                <a:schemeClr val="tx1"/>
              </a:solidFill>
            </a:rPr>
            <a:t> </a:t>
          </a:r>
          <a:r>
            <a:rPr lang="en-PH" sz="2000" b="1" dirty="0" err="1">
              <a:solidFill>
                <a:schemeClr val="tx1"/>
              </a:solidFill>
            </a:rPr>
            <a:t>sala</a:t>
          </a:r>
          <a:r>
            <a:rPr lang="en-PH" sz="2000" b="1" dirty="0">
              <a:solidFill>
                <a:schemeClr val="tx1"/>
              </a:solidFill>
            </a:rPr>
            <a:t> (1 Juan 1:9)</a:t>
          </a:r>
          <a:endParaRPr lang="es-ES" sz="2000" dirty="0">
            <a:solidFill>
              <a:schemeClr val="tx1"/>
            </a:solidFill>
          </a:endParaRPr>
        </a:p>
      </dgm:t>
    </dgm:pt>
    <dgm:pt modelId="{92B8E9D4-FEAD-4F02-8C2F-9DA596E0A906}" type="parTrans" cxnId="{5C7CB8CF-24E5-40A2-B8CD-29F3E6519779}">
      <dgm:prSet/>
      <dgm:spPr/>
      <dgm:t>
        <a:bodyPr/>
        <a:lstStyle/>
        <a:p>
          <a:endParaRPr lang="es-ES" sz="2000"/>
        </a:p>
      </dgm:t>
    </dgm:pt>
    <dgm:pt modelId="{3DAC7362-1FD8-4802-BF07-F0A2C050C730}" type="sibTrans" cxnId="{5C7CB8CF-24E5-40A2-B8CD-29F3E6519779}">
      <dgm:prSet/>
      <dgm:spPr/>
      <dgm:t>
        <a:bodyPr/>
        <a:lstStyle/>
        <a:p>
          <a:endParaRPr lang="es-ES" sz="2000"/>
        </a:p>
      </dgm:t>
    </dgm:pt>
    <dgm:pt modelId="{F5F690CC-8B00-4735-92A8-695195BE69BC}">
      <dgm:prSet custT="1"/>
      <dgm:spPr/>
      <dgm:t>
        <a:bodyPr lIns="324000"/>
        <a:lstStyle/>
        <a:p>
          <a:r>
            <a:rPr lang="en-PH" sz="2000" b="1" dirty="0" err="1">
              <a:solidFill>
                <a:schemeClr val="tx1"/>
              </a:solidFill>
            </a:rPr>
            <a:t>Kusog</a:t>
          </a:r>
          <a:r>
            <a:rPr lang="en-PH" sz="2000" b="1" dirty="0">
              <a:solidFill>
                <a:schemeClr val="tx1"/>
              </a:solidFill>
            </a:rPr>
            <a:t> </a:t>
          </a:r>
          <a:r>
            <a:rPr lang="en-PH" sz="2000" b="1" dirty="0" err="1">
              <a:solidFill>
                <a:schemeClr val="tx1"/>
              </a:solidFill>
            </a:rPr>
            <a:t>sa</a:t>
          </a:r>
          <a:r>
            <a:rPr lang="en-PH" sz="2000" b="1" dirty="0">
              <a:solidFill>
                <a:schemeClr val="tx1"/>
              </a:solidFill>
            </a:rPr>
            <a:t> </a:t>
          </a:r>
          <a:r>
            <a:rPr lang="en-PH" sz="2000" b="1" dirty="0" err="1">
              <a:solidFill>
                <a:schemeClr val="tx1"/>
              </a:solidFill>
            </a:rPr>
            <a:t>pagtuman</a:t>
          </a:r>
          <a:r>
            <a:rPr lang="en-PH" sz="2000" b="1" dirty="0">
              <a:solidFill>
                <a:schemeClr val="tx1"/>
              </a:solidFill>
            </a:rPr>
            <a:t> </a:t>
          </a:r>
          <a:r>
            <a:rPr lang="en-PH" sz="2000" b="1" dirty="0" err="1">
              <a:solidFill>
                <a:schemeClr val="tx1"/>
              </a:solidFill>
            </a:rPr>
            <a:t>sa</a:t>
          </a:r>
          <a:r>
            <a:rPr lang="en-PH" sz="2000" b="1" dirty="0">
              <a:solidFill>
                <a:schemeClr val="tx1"/>
              </a:solidFill>
            </a:rPr>
            <a:t> </a:t>
          </a:r>
          <a:r>
            <a:rPr lang="en-PH" sz="2000" b="1" dirty="0" err="1">
              <a:solidFill>
                <a:schemeClr val="tx1"/>
              </a:solidFill>
            </a:rPr>
            <a:t>mga</a:t>
          </a:r>
          <a:r>
            <a:rPr lang="en-PH" sz="2000" b="1" dirty="0">
              <a:solidFill>
                <a:schemeClr val="tx1"/>
              </a:solidFill>
            </a:rPr>
            <a:t> </a:t>
          </a:r>
          <a:r>
            <a:rPr lang="en-PH" sz="2000" b="1" dirty="0" err="1">
              <a:solidFill>
                <a:schemeClr val="tx1"/>
              </a:solidFill>
            </a:rPr>
            <a:t>sugo</a:t>
          </a:r>
          <a:r>
            <a:rPr lang="en-PH" sz="2000" b="1" dirty="0">
              <a:solidFill>
                <a:schemeClr val="tx1"/>
              </a:solidFill>
            </a:rPr>
            <a:t> </a:t>
          </a:r>
          <a:r>
            <a:rPr lang="en-PH" sz="2000" b="1" dirty="0" err="1">
              <a:solidFill>
                <a:schemeClr val="tx1"/>
              </a:solidFill>
            </a:rPr>
            <a:t>sa</a:t>
          </a:r>
          <a:r>
            <a:rPr lang="en-PH" sz="2000" b="1" dirty="0">
              <a:solidFill>
                <a:schemeClr val="tx1"/>
              </a:solidFill>
            </a:rPr>
            <a:t> Dios (</a:t>
          </a:r>
          <a:r>
            <a:rPr lang="en-PH" sz="2000" b="1" dirty="0" err="1">
              <a:solidFill>
                <a:schemeClr val="tx1"/>
              </a:solidFill>
            </a:rPr>
            <a:t>Hebreohanon</a:t>
          </a:r>
          <a:r>
            <a:rPr lang="en-PH" sz="2000" b="1" dirty="0">
              <a:solidFill>
                <a:schemeClr val="tx1"/>
              </a:solidFill>
            </a:rPr>
            <a:t> 13:20–21)</a:t>
          </a:r>
          <a:endParaRPr lang="es-ES" sz="2000" dirty="0">
            <a:solidFill>
              <a:schemeClr val="tx1"/>
            </a:solidFill>
          </a:endParaRPr>
        </a:p>
      </dgm:t>
    </dgm:pt>
    <dgm:pt modelId="{37075AB0-2FD3-4958-A35A-94FEBB9DF5C5}" type="parTrans" cxnId="{B18C4403-FFD2-4553-9202-26C2994CA07A}">
      <dgm:prSet/>
      <dgm:spPr/>
      <dgm:t>
        <a:bodyPr/>
        <a:lstStyle/>
        <a:p>
          <a:endParaRPr lang="es-ES" sz="2000"/>
        </a:p>
      </dgm:t>
    </dgm:pt>
    <dgm:pt modelId="{F05BDA17-0EEE-4FE7-8AC9-E9008D7D5F3C}" type="sibTrans" cxnId="{B18C4403-FFD2-4553-9202-26C2994CA07A}">
      <dgm:prSet/>
      <dgm:spPr/>
      <dgm:t>
        <a:bodyPr/>
        <a:lstStyle/>
        <a:p>
          <a:endParaRPr lang="es-ES" sz="2000"/>
        </a:p>
      </dgm:t>
    </dgm:pt>
    <dgm:pt modelId="{F168F05B-E73B-4A35-9296-F84B5999A672}">
      <dgm:prSet custT="1"/>
      <dgm:spPr/>
      <dgm:t>
        <a:bodyPr lIns="324000"/>
        <a:lstStyle/>
        <a:p>
          <a:r>
            <a:rPr lang="nl-N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Gugma alang niadtong nagdumot ug nagapasakit kanato (Mateo 5:44)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B98F97-D9EB-4BE4-A14F-A3D05B41CBE4}" type="parTrans" cxnId="{E691E1FE-5B53-4B82-B7D5-486976671162}">
      <dgm:prSet/>
      <dgm:spPr/>
      <dgm:t>
        <a:bodyPr/>
        <a:lstStyle/>
        <a:p>
          <a:endParaRPr lang="es-ES" sz="2000"/>
        </a:p>
      </dgm:t>
    </dgm:pt>
    <dgm:pt modelId="{D584DC4A-86A4-48B0-BF9F-20AE793051C0}" type="sibTrans" cxnId="{E691E1FE-5B53-4B82-B7D5-486976671162}">
      <dgm:prSet/>
      <dgm:spPr/>
      <dgm:t>
        <a:bodyPr/>
        <a:lstStyle/>
        <a:p>
          <a:endParaRPr lang="es-ES" sz="2000"/>
        </a:p>
      </dgm:t>
    </dgm:pt>
    <dgm:pt modelId="{E40B9A4E-6595-4BC0-B81B-75BBF695DB22}">
      <dgm:prSet custT="1"/>
      <dgm:spPr/>
      <dgm:t>
        <a:bodyPr lIns="324000"/>
        <a:lstStyle/>
        <a:p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Kaalam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alang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lisod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ug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hagit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kahimtangan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(Santiago 1:5)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B058CF-B98D-48EC-813F-7223CE24CC91}" type="parTrans" cxnId="{B30D1580-989B-49C3-A245-B476DB29A87E}">
      <dgm:prSet/>
      <dgm:spPr/>
      <dgm:t>
        <a:bodyPr/>
        <a:lstStyle/>
        <a:p>
          <a:endParaRPr lang="es-ES" sz="2000"/>
        </a:p>
      </dgm:t>
    </dgm:pt>
    <dgm:pt modelId="{45760816-F83D-4BF9-9ABD-E879A5129F89}" type="sibTrans" cxnId="{B30D1580-989B-49C3-A245-B476DB29A87E}">
      <dgm:prSet/>
      <dgm:spPr/>
      <dgm:t>
        <a:bodyPr/>
        <a:lstStyle/>
        <a:p>
          <a:endParaRPr lang="es-ES" sz="2000"/>
        </a:p>
      </dgm:t>
    </dgm:pt>
    <dgm:pt modelId="{30D381E5-2AAD-48C0-878D-F01C62CA5794}">
      <dgm:prSet custT="1"/>
      <dgm:spPr/>
      <dgm:t>
        <a:bodyPr lIns="324000"/>
        <a:lstStyle/>
        <a:p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Pagsabot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kamatuoran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diha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Pulong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Dios (Juan 8:32)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53A60B-C948-415B-862F-156605E76231}" type="parTrans" cxnId="{5DE832D6-FC8F-47B4-A300-7C936F69F897}">
      <dgm:prSet/>
      <dgm:spPr/>
      <dgm:t>
        <a:bodyPr/>
        <a:lstStyle/>
        <a:p>
          <a:endParaRPr lang="es-ES" sz="2000"/>
        </a:p>
      </dgm:t>
    </dgm:pt>
    <dgm:pt modelId="{D0C271C2-1959-436D-988C-7CB95C9032EC}" type="sibTrans" cxnId="{5DE832D6-FC8F-47B4-A300-7C936F69F897}">
      <dgm:prSet/>
      <dgm:spPr/>
      <dgm:t>
        <a:bodyPr/>
        <a:lstStyle/>
        <a:p>
          <a:endParaRPr lang="es-ES" sz="2000"/>
        </a:p>
      </dgm:t>
    </dgm:pt>
    <dgm:pt modelId="{01177222-676F-4F7B-9CF1-AA066212E9E3}" type="pres">
      <dgm:prSet presAssocID="{47C60992-AB65-48FE-B9D7-53F33244AF59}" presName="Name0" presStyleCnt="0">
        <dgm:presLayoutVars>
          <dgm:chMax val="7"/>
          <dgm:chPref val="7"/>
          <dgm:dir/>
        </dgm:presLayoutVars>
      </dgm:prSet>
      <dgm:spPr/>
    </dgm:pt>
    <dgm:pt modelId="{F8D24DBF-D47D-4E15-86EA-F2CBBFCD2F90}" type="pres">
      <dgm:prSet presAssocID="{47C60992-AB65-48FE-B9D7-53F33244AF59}" presName="Name1" presStyleCnt="0"/>
      <dgm:spPr/>
    </dgm:pt>
    <dgm:pt modelId="{B95CBE9E-0563-4FE9-9C0F-F4FDFD316793}" type="pres">
      <dgm:prSet presAssocID="{47C60992-AB65-48FE-B9D7-53F33244AF59}" presName="cycle" presStyleCnt="0"/>
      <dgm:spPr/>
    </dgm:pt>
    <dgm:pt modelId="{A5A6B127-6FC9-4B2C-8997-1D4C663991AC}" type="pres">
      <dgm:prSet presAssocID="{47C60992-AB65-48FE-B9D7-53F33244AF59}" presName="srcNode" presStyleLbl="node1" presStyleIdx="0" presStyleCnt="7"/>
      <dgm:spPr/>
    </dgm:pt>
    <dgm:pt modelId="{7AE2E52A-D9DC-4FBE-8909-7F5E2C58B55F}" type="pres">
      <dgm:prSet presAssocID="{47C60992-AB65-48FE-B9D7-53F33244AF59}" presName="conn" presStyleLbl="parChTrans1D2" presStyleIdx="0" presStyleCnt="1"/>
      <dgm:spPr/>
    </dgm:pt>
    <dgm:pt modelId="{DE0FA5DE-8C7E-4B49-AF9E-1A3995CD15F6}" type="pres">
      <dgm:prSet presAssocID="{47C60992-AB65-48FE-B9D7-53F33244AF59}" presName="extraNode" presStyleLbl="node1" presStyleIdx="0" presStyleCnt="7"/>
      <dgm:spPr/>
    </dgm:pt>
    <dgm:pt modelId="{D09331C9-F719-4D80-AE80-731DA8A8A59D}" type="pres">
      <dgm:prSet presAssocID="{47C60992-AB65-48FE-B9D7-53F33244AF59}" presName="dstNode" presStyleLbl="node1" presStyleIdx="0" presStyleCnt="7"/>
      <dgm:spPr/>
    </dgm:pt>
    <dgm:pt modelId="{73CACF93-FD74-4941-9D5C-50A94558A91E}" type="pres">
      <dgm:prSet presAssocID="{97B8D273-2EF8-4939-9080-87D3FBC8E10D}" presName="text_1" presStyleLbl="node1" presStyleIdx="0" presStyleCnt="7" custScaleY="135361">
        <dgm:presLayoutVars>
          <dgm:bulletEnabled val="1"/>
        </dgm:presLayoutVars>
      </dgm:prSet>
      <dgm:spPr/>
    </dgm:pt>
    <dgm:pt modelId="{A9F16022-DE82-4558-B418-3DD17A8234BB}" type="pres">
      <dgm:prSet presAssocID="{97B8D273-2EF8-4939-9080-87D3FBC8E10D}" presName="accent_1" presStyleCnt="0"/>
      <dgm:spPr/>
    </dgm:pt>
    <dgm:pt modelId="{BD42FA9E-E841-4D7B-B006-85DC5375ABFE}" type="pres">
      <dgm:prSet presAssocID="{97B8D273-2EF8-4939-9080-87D3FBC8E10D}" presName="accentRepeatNode" presStyleLbl="solidFgAcc1" presStyleIdx="0" presStyleCnt="7"/>
      <dgm:spPr>
        <a:solidFill>
          <a:schemeClr val="accent2">
            <a:lumMod val="40000"/>
            <a:lumOff val="60000"/>
          </a:schemeClr>
        </a:solidFill>
      </dgm:spPr>
    </dgm:pt>
    <dgm:pt modelId="{3F5DAE58-3530-4C10-A1A4-C70FC03DB653}" type="pres">
      <dgm:prSet presAssocID="{182FAFF6-0CB8-45E0-9BB0-E57C50E0C1A2}" presName="text_2" presStyleLbl="node1" presStyleIdx="1" presStyleCnt="7" custScaleY="135361">
        <dgm:presLayoutVars>
          <dgm:bulletEnabled val="1"/>
        </dgm:presLayoutVars>
      </dgm:prSet>
      <dgm:spPr/>
    </dgm:pt>
    <dgm:pt modelId="{9430B5CE-C225-49CA-9A42-36AA76BE59F5}" type="pres">
      <dgm:prSet presAssocID="{182FAFF6-0CB8-45E0-9BB0-E57C50E0C1A2}" presName="accent_2" presStyleCnt="0"/>
      <dgm:spPr/>
    </dgm:pt>
    <dgm:pt modelId="{64BAB929-A5CF-4649-95FA-1972C0FA05CB}" type="pres">
      <dgm:prSet presAssocID="{182FAFF6-0CB8-45E0-9BB0-E57C50E0C1A2}" presName="accentRepeatNode" presStyleLbl="solidFgAcc1" presStyleIdx="1" presStyleCnt="7"/>
      <dgm:spPr>
        <a:solidFill>
          <a:srgbClr val="D6F2B4"/>
        </a:solidFill>
      </dgm:spPr>
    </dgm:pt>
    <dgm:pt modelId="{FFD7EBCB-6F1A-4FD1-B99D-BFAC37B883A9}" type="pres">
      <dgm:prSet presAssocID="{6877BF15-8D10-469B-80D4-7E34AAF0B987}" presName="text_3" presStyleLbl="node1" presStyleIdx="2" presStyleCnt="7" custScaleY="135361">
        <dgm:presLayoutVars>
          <dgm:bulletEnabled val="1"/>
        </dgm:presLayoutVars>
      </dgm:prSet>
      <dgm:spPr/>
    </dgm:pt>
    <dgm:pt modelId="{3EBDA2A5-6A9C-4C51-A00F-86D328D33C57}" type="pres">
      <dgm:prSet presAssocID="{6877BF15-8D10-469B-80D4-7E34AAF0B987}" presName="accent_3" presStyleCnt="0"/>
      <dgm:spPr/>
    </dgm:pt>
    <dgm:pt modelId="{3A72738E-0745-48BC-9955-CD40C05AFABD}" type="pres">
      <dgm:prSet presAssocID="{6877BF15-8D10-469B-80D4-7E34AAF0B987}" presName="accentRepeatNode" presStyleLbl="solidFgAcc1" presStyleIdx="2" presStyleCnt="7"/>
      <dgm:spPr>
        <a:solidFill>
          <a:schemeClr val="accent1">
            <a:lumMod val="40000"/>
            <a:lumOff val="60000"/>
          </a:schemeClr>
        </a:solidFill>
      </dgm:spPr>
    </dgm:pt>
    <dgm:pt modelId="{6094E473-3CEA-436F-8ED6-B66CE52E4DEE}" type="pres">
      <dgm:prSet presAssocID="{F5F690CC-8B00-4735-92A8-695195BE69BC}" presName="text_4" presStyleLbl="node1" presStyleIdx="3" presStyleCnt="7" custScaleY="135361">
        <dgm:presLayoutVars>
          <dgm:bulletEnabled val="1"/>
        </dgm:presLayoutVars>
      </dgm:prSet>
      <dgm:spPr/>
    </dgm:pt>
    <dgm:pt modelId="{94DA0141-F3FF-4300-9F91-940446199047}" type="pres">
      <dgm:prSet presAssocID="{F5F690CC-8B00-4735-92A8-695195BE69BC}" presName="accent_4" presStyleCnt="0"/>
      <dgm:spPr/>
    </dgm:pt>
    <dgm:pt modelId="{CE3CAA7C-AA9A-48AD-890D-90B5BB34B8A7}" type="pres">
      <dgm:prSet presAssocID="{F5F690CC-8B00-4735-92A8-695195BE69BC}" presName="accentRepeatNode" presStyleLbl="solidFgAcc1" presStyleIdx="3" presStyleCnt="7"/>
      <dgm:spPr>
        <a:solidFill>
          <a:schemeClr val="accent4">
            <a:lumMod val="40000"/>
            <a:lumOff val="60000"/>
          </a:schemeClr>
        </a:solidFill>
      </dgm:spPr>
    </dgm:pt>
    <dgm:pt modelId="{55BEDD87-5A53-4084-A275-13A3C49DF1D0}" type="pres">
      <dgm:prSet presAssocID="{F168F05B-E73B-4A35-9296-F84B5999A672}" presName="text_5" presStyleLbl="node1" presStyleIdx="4" presStyleCnt="7" custScaleY="135361">
        <dgm:presLayoutVars>
          <dgm:bulletEnabled val="1"/>
        </dgm:presLayoutVars>
      </dgm:prSet>
      <dgm:spPr/>
    </dgm:pt>
    <dgm:pt modelId="{8D66EEA8-24FF-4020-A7B9-7E35383E183B}" type="pres">
      <dgm:prSet presAssocID="{F168F05B-E73B-4A35-9296-F84B5999A672}" presName="accent_5" presStyleCnt="0"/>
      <dgm:spPr/>
    </dgm:pt>
    <dgm:pt modelId="{93426230-DC6A-4125-9AAB-BA2117D99ACE}" type="pres">
      <dgm:prSet presAssocID="{F168F05B-E73B-4A35-9296-F84B5999A672}" presName="accentRepeatNode" presStyleLbl="solidFgAcc1" presStyleIdx="4" presStyleCnt="7"/>
      <dgm:spPr>
        <a:solidFill>
          <a:srgbClr val="BBCCEF"/>
        </a:solidFill>
      </dgm:spPr>
    </dgm:pt>
    <dgm:pt modelId="{7300D38C-06D1-4B49-9487-4C039CED7EFA}" type="pres">
      <dgm:prSet presAssocID="{E40B9A4E-6595-4BC0-B81B-75BBF695DB22}" presName="text_6" presStyleLbl="node1" presStyleIdx="5" presStyleCnt="7" custScaleY="135361">
        <dgm:presLayoutVars>
          <dgm:bulletEnabled val="1"/>
        </dgm:presLayoutVars>
      </dgm:prSet>
      <dgm:spPr/>
    </dgm:pt>
    <dgm:pt modelId="{C33A80A7-ED2E-4985-97D7-4DB9052FDF94}" type="pres">
      <dgm:prSet presAssocID="{E40B9A4E-6595-4BC0-B81B-75BBF695DB22}" presName="accent_6" presStyleCnt="0"/>
      <dgm:spPr/>
    </dgm:pt>
    <dgm:pt modelId="{5C04E0FB-F6B3-4440-9E66-6E6042713807}" type="pres">
      <dgm:prSet presAssocID="{E40B9A4E-6595-4BC0-B81B-75BBF695DB22}" presName="accentRepeatNode" presStyleLbl="solidFgAcc1" presStyleIdx="5" presStyleCnt="7"/>
      <dgm:spPr>
        <a:solidFill>
          <a:srgbClr val="D0BCEE"/>
        </a:solidFill>
      </dgm:spPr>
    </dgm:pt>
    <dgm:pt modelId="{7448DE48-949A-456A-9AD4-D413C2B050B3}" type="pres">
      <dgm:prSet presAssocID="{30D381E5-2AAD-48C0-878D-F01C62CA5794}" presName="text_7" presStyleLbl="node1" presStyleIdx="6" presStyleCnt="7" custScaleY="135361">
        <dgm:presLayoutVars>
          <dgm:bulletEnabled val="1"/>
        </dgm:presLayoutVars>
      </dgm:prSet>
      <dgm:spPr/>
    </dgm:pt>
    <dgm:pt modelId="{4451A52F-4682-4CF1-966E-101B0D80C65D}" type="pres">
      <dgm:prSet presAssocID="{30D381E5-2AAD-48C0-878D-F01C62CA5794}" presName="accent_7" presStyleCnt="0"/>
      <dgm:spPr/>
    </dgm:pt>
    <dgm:pt modelId="{53BB8065-6BE0-47E0-AD9A-2E26A6703EF2}" type="pres">
      <dgm:prSet presAssocID="{30D381E5-2AAD-48C0-878D-F01C62CA5794}" presName="accentRepeatNode" presStyleLbl="solidFgAcc1" presStyleIdx="6" presStyleCnt="7"/>
      <dgm:spPr>
        <a:solidFill>
          <a:schemeClr val="tx2">
            <a:lumMod val="20000"/>
            <a:lumOff val="80000"/>
          </a:schemeClr>
        </a:solidFill>
      </dgm:spPr>
    </dgm:pt>
  </dgm:ptLst>
  <dgm:cxnLst>
    <dgm:cxn modelId="{B18C4403-FFD2-4553-9202-26C2994CA07A}" srcId="{47C60992-AB65-48FE-B9D7-53F33244AF59}" destId="{F5F690CC-8B00-4735-92A8-695195BE69BC}" srcOrd="3" destOrd="0" parTransId="{37075AB0-2FD3-4958-A35A-94FEBB9DF5C5}" sibTransId="{F05BDA17-0EEE-4FE7-8AC9-E9008D7D5F3C}"/>
    <dgm:cxn modelId="{E4910117-CF52-4509-B4AF-C54EC017AEE5}" type="presOf" srcId="{182FAFF6-0CB8-45E0-9BB0-E57C50E0C1A2}" destId="{3F5DAE58-3530-4C10-A1A4-C70FC03DB653}" srcOrd="0" destOrd="0" presId="urn:microsoft.com/office/officeart/2008/layout/VerticalCurvedList"/>
    <dgm:cxn modelId="{E167EB1F-B06D-418C-AEE7-B595E8E8CAFF}" type="presOf" srcId="{F168F05B-E73B-4A35-9296-F84B5999A672}" destId="{55BEDD87-5A53-4084-A275-13A3C49DF1D0}" srcOrd="0" destOrd="0" presId="urn:microsoft.com/office/officeart/2008/layout/VerticalCurvedList"/>
    <dgm:cxn modelId="{6EF69560-E7A7-42C5-8766-EFF76D5BBF7B}" srcId="{47C60992-AB65-48FE-B9D7-53F33244AF59}" destId="{97B8D273-2EF8-4939-9080-87D3FBC8E10D}" srcOrd="0" destOrd="0" parTransId="{315C9126-2995-4200-9080-504E7CA0AF1C}" sibTransId="{691D5ACA-DFE4-4020-85A0-FC83782E3F67}"/>
    <dgm:cxn modelId="{F7929C53-60BA-4E1B-B699-C3A7F6D95322}" type="presOf" srcId="{F5F690CC-8B00-4735-92A8-695195BE69BC}" destId="{6094E473-3CEA-436F-8ED6-B66CE52E4DEE}" srcOrd="0" destOrd="0" presId="urn:microsoft.com/office/officeart/2008/layout/VerticalCurvedList"/>
    <dgm:cxn modelId="{6A6E787B-EE2D-46A8-A38D-CD4DAC93B292}" type="presOf" srcId="{30D381E5-2AAD-48C0-878D-F01C62CA5794}" destId="{7448DE48-949A-456A-9AD4-D413C2B050B3}" srcOrd="0" destOrd="0" presId="urn:microsoft.com/office/officeart/2008/layout/VerticalCurvedList"/>
    <dgm:cxn modelId="{8DB81E7C-4DC2-4D19-AF06-F4832A961924}" srcId="{47C60992-AB65-48FE-B9D7-53F33244AF59}" destId="{182FAFF6-0CB8-45E0-9BB0-E57C50E0C1A2}" srcOrd="1" destOrd="0" parTransId="{DF53C1C8-6CBF-4759-BBBC-F2BB59AAE193}" sibTransId="{3F9DF35A-00C0-42E3-AD30-89DFC2D806CD}"/>
    <dgm:cxn modelId="{B30D1580-989B-49C3-A245-B476DB29A87E}" srcId="{47C60992-AB65-48FE-B9D7-53F33244AF59}" destId="{E40B9A4E-6595-4BC0-B81B-75BBF695DB22}" srcOrd="5" destOrd="0" parTransId="{70B058CF-B98D-48EC-813F-7223CE24CC91}" sibTransId="{45760816-F83D-4BF9-9ABD-E879A5129F89}"/>
    <dgm:cxn modelId="{C714C293-C6AA-4B60-A56A-E50AF9F78F4C}" type="presOf" srcId="{6877BF15-8D10-469B-80D4-7E34AAF0B987}" destId="{FFD7EBCB-6F1A-4FD1-B99D-BFAC37B883A9}" srcOrd="0" destOrd="0" presId="urn:microsoft.com/office/officeart/2008/layout/VerticalCurvedList"/>
    <dgm:cxn modelId="{5C7CB8CF-24E5-40A2-B8CD-29F3E6519779}" srcId="{47C60992-AB65-48FE-B9D7-53F33244AF59}" destId="{6877BF15-8D10-469B-80D4-7E34AAF0B987}" srcOrd="2" destOrd="0" parTransId="{92B8E9D4-FEAD-4F02-8C2F-9DA596E0A906}" sibTransId="{3DAC7362-1FD8-4802-BF07-F0A2C050C730}"/>
    <dgm:cxn modelId="{5DE832D6-FC8F-47B4-A300-7C936F69F897}" srcId="{47C60992-AB65-48FE-B9D7-53F33244AF59}" destId="{30D381E5-2AAD-48C0-878D-F01C62CA5794}" srcOrd="6" destOrd="0" parTransId="{6653A60B-C948-415B-862F-156605E76231}" sibTransId="{D0C271C2-1959-436D-988C-7CB95C9032EC}"/>
    <dgm:cxn modelId="{053668E0-8C27-4B7E-81E4-A76FADF16683}" type="presOf" srcId="{47C60992-AB65-48FE-B9D7-53F33244AF59}" destId="{01177222-676F-4F7B-9CF1-AA066212E9E3}" srcOrd="0" destOrd="0" presId="urn:microsoft.com/office/officeart/2008/layout/VerticalCurvedList"/>
    <dgm:cxn modelId="{1493F7E7-B7EE-4C9C-9E91-77965F8845D1}" type="presOf" srcId="{97B8D273-2EF8-4939-9080-87D3FBC8E10D}" destId="{73CACF93-FD74-4941-9D5C-50A94558A91E}" srcOrd="0" destOrd="0" presId="urn:microsoft.com/office/officeart/2008/layout/VerticalCurvedList"/>
    <dgm:cxn modelId="{19ED31F4-BC34-4F24-8616-38B2AF919781}" type="presOf" srcId="{691D5ACA-DFE4-4020-85A0-FC83782E3F67}" destId="{7AE2E52A-D9DC-4FBE-8909-7F5E2C58B55F}" srcOrd="0" destOrd="0" presId="urn:microsoft.com/office/officeart/2008/layout/VerticalCurvedList"/>
    <dgm:cxn modelId="{42971DF8-085E-4CD3-BEF7-C72D52282E94}" type="presOf" srcId="{E40B9A4E-6595-4BC0-B81B-75BBF695DB22}" destId="{7300D38C-06D1-4B49-9487-4C039CED7EFA}" srcOrd="0" destOrd="0" presId="urn:microsoft.com/office/officeart/2008/layout/VerticalCurvedList"/>
    <dgm:cxn modelId="{E691E1FE-5B53-4B82-B7D5-486976671162}" srcId="{47C60992-AB65-48FE-B9D7-53F33244AF59}" destId="{F168F05B-E73B-4A35-9296-F84B5999A672}" srcOrd="4" destOrd="0" parTransId="{48B98F97-D9EB-4BE4-A14F-A3D05B41CBE4}" sibTransId="{D584DC4A-86A4-48B0-BF9F-20AE793051C0}"/>
    <dgm:cxn modelId="{A527FE68-82DC-4936-9C41-FE17088EE45F}" type="presParOf" srcId="{01177222-676F-4F7B-9CF1-AA066212E9E3}" destId="{F8D24DBF-D47D-4E15-86EA-F2CBBFCD2F90}" srcOrd="0" destOrd="0" presId="urn:microsoft.com/office/officeart/2008/layout/VerticalCurvedList"/>
    <dgm:cxn modelId="{0479DF1A-ECB5-44D5-85D8-29D4B06C271C}" type="presParOf" srcId="{F8D24DBF-D47D-4E15-86EA-F2CBBFCD2F90}" destId="{B95CBE9E-0563-4FE9-9C0F-F4FDFD316793}" srcOrd="0" destOrd="0" presId="urn:microsoft.com/office/officeart/2008/layout/VerticalCurvedList"/>
    <dgm:cxn modelId="{4542E108-65D3-4309-BB76-610CADA457DA}" type="presParOf" srcId="{B95CBE9E-0563-4FE9-9C0F-F4FDFD316793}" destId="{A5A6B127-6FC9-4B2C-8997-1D4C663991AC}" srcOrd="0" destOrd="0" presId="urn:microsoft.com/office/officeart/2008/layout/VerticalCurvedList"/>
    <dgm:cxn modelId="{F5AE6C61-0429-4E39-8E9F-A3E535B6CDA1}" type="presParOf" srcId="{B95CBE9E-0563-4FE9-9C0F-F4FDFD316793}" destId="{7AE2E52A-D9DC-4FBE-8909-7F5E2C58B55F}" srcOrd="1" destOrd="0" presId="urn:microsoft.com/office/officeart/2008/layout/VerticalCurvedList"/>
    <dgm:cxn modelId="{35D030D1-FB7B-4036-8846-3693229B8B64}" type="presParOf" srcId="{B95CBE9E-0563-4FE9-9C0F-F4FDFD316793}" destId="{DE0FA5DE-8C7E-4B49-AF9E-1A3995CD15F6}" srcOrd="2" destOrd="0" presId="urn:microsoft.com/office/officeart/2008/layout/VerticalCurvedList"/>
    <dgm:cxn modelId="{09770AA6-F2AF-4158-B81F-71C4416A75E8}" type="presParOf" srcId="{B95CBE9E-0563-4FE9-9C0F-F4FDFD316793}" destId="{D09331C9-F719-4D80-AE80-731DA8A8A59D}" srcOrd="3" destOrd="0" presId="urn:microsoft.com/office/officeart/2008/layout/VerticalCurvedList"/>
    <dgm:cxn modelId="{0EC62902-EBC5-43B7-B0BF-B9E835E37566}" type="presParOf" srcId="{F8D24DBF-D47D-4E15-86EA-F2CBBFCD2F90}" destId="{73CACF93-FD74-4941-9D5C-50A94558A91E}" srcOrd="1" destOrd="0" presId="urn:microsoft.com/office/officeart/2008/layout/VerticalCurvedList"/>
    <dgm:cxn modelId="{4F806378-4D28-4484-AC15-821C10CB5014}" type="presParOf" srcId="{F8D24DBF-D47D-4E15-86EA-F2CBBFCD2F90}" destId="{A9F16022-DE82-4558-B418-3DD17A8234BB}" srcOrd="2" destOrd="0" presId="urn:microsoft.com/office/officeart/2008/layout/VerticalCurvedList"/>
    <dgm:cxn modelId="{F9099FAB-1D70-44A7-945D-322E87E39435}" type="presParOf" srcId="{A9F16022-DE82-4558-B418-3DD17A8234BB}" destId="{BD42FA9E-E841-4D7B-B006-85DC5375ABFE}" srcOrd="0" destOrd="0" presId="urn:microsoft.com/office/officeart/2008/layout/VerticalCurvedList"/>
    <dgm:cxn modelId="{86887D48-F3DD-42F3-8C28-9B255B4F25CF}" type="presParOf" srcId="{F8D24DBF-D47D-4E15-86EA-F2CBBFCD2F90}" destId="{3F5DAE58-3530-4C10-A1A4-C70FC03DB653}" srcOrd="3" destOrd="0" presId="urn:microsoft.com/office/officeart/2008/layout/VerticalCurvedList"/>
    <dgm:cxn modelId="{15302F1E-D4CC-4420-B02B-AC96A7DAC4CF}" type="presParOf" srcId="{F8D24DBF-D47D-4E15-86EA-F2CBBFCD2F90}" destId="{9430B5CE-C225-49CA-9A42-36AA76BE59F5}" srcOrd="4" destOrd="0" presId="urn:microsoft.com/office/officeart/2008/layout/VerticalCurvedList"/>
    <dgm:cxn modelId="{70855A34-5F2D-46CD-BFAF-B88314AD9B51}" type="presParOf" srcId="{9430B5CE-C225-49CA-9A42-36AA76BE59F5}" destId="{64BAB929-A5CF-4649-95FA-1972C0FA05CB}" srcOrd="0" destOrd="0" presId="urn:microsoft.com/office/officeart/2008/layout/VerticalCurvedList"/>
    <dgm:cxn modelId="{0BDDF888-F56A-4995-9609-A93022206873}" type="presParOf" srcId="{F8D24DBF-D47D-4E15-86EA-F2CBBFCD2F90}" destId="{FFD7EBCB-6F1A-4FD1-B99D-BFAC37B883A9}" srcOrd="5" destOrd="0" presId="urn:microsoft.com/office/officeart/2008/layout/VerticalCurvedList"/>
    <dgm:cxn modelId="{8EB8ADD6-2472-4F2D-8714-3BD1880BC1D6}" type="presParOf" srcId="{F8D24DBF-D47D-4E15-86EA-F2CBBFCD2F90}" destId="{3EBDA2A5-6A9C-4C51-A00F-86D328D33C57}" srcOrd="6" destOrd="0" presId="urn:microsoft.com/office/officeart/2008/layout/VerticalCurvedList"/>
    <dgm:cxn modelId="{C69857E2-8338-4999-9C03-71E6CEC8D0DA}" type="presParOf" srcId="{3EBDA2A5-6A9C-4C51-A00F-86D328D33C57}" destId="{3A72738E-0745-48BC-9955-CD40C05AFABD}" srcOrd="0" destOrd="0" presId="urn:microsoft.com/office/officeart/2008/layout/VerticalCurvedList"/>
    <dgm:cxn modelId="{47680559-7B38-4B37-A841-06DEE2A70424}" type="presParOf" srcId="{F8D24DBF-D47D-4E15-86EA-F2CBBFCD2F90}" destId="{6094E473-3CEA-436F-8ED6-B66CE52E4DEE}" srcOrd="7" destOrd="0" presId="urn:microsoft.com/office/officeart/2008/layout/VerticalCurvedList"/>
    <dgm:cxn modelId="{88DF7C27-5C3F-4371-AC96-3513A712A12B}" type="presParOf" srcId="{F8D24DBF-D47D-4E15-86EA-F2CBBFCD2F90}" destId="{94DA0141-F3FF-4300-9F91-940446199047}" srcOrd="8" destOrd="0" presId="urn:microsoft.com/office/officeart/2008/layout/VerticalCurvedList"/>
    <dgm:cxn modelId="{CF236BDC-3171-4D45-AFEC-487B1F9070A6}" type="presParOf" srcId="{94DA0141-F3FF-4300-9F91-940446199047}" destId="{CE3CAA7C-AA9A-48AD-890D-90B5BB34B8A7}" srcOrd="0" destOrd="0" presId="urn:microsoft.com/office/officeart/2008/layout/VerticalCurvedList"/>
    <dgm:cxn modelId="{249439B0-816D-4011-9541-16D72B32789C}" type="presParOf" srcId="{F8D24DBF-D47D-4E15-86EA-F2CBBFCD2F90}" destId="{55BEDD87-5A53-4084-A275-13A3C49DF1D0}" srcOrd="9" destOrd="0" presId="urn:microsoft.com/office/officeart/2008/layout/VerticalCurvedList"/>
    <dgm:cxn modelId="{8A33A3AB-A094-454B-B8D6-61A82E0F05E8}" type="presParOf" srcId="{F8D24DBF-D47D-4E15-86EA-F2CBBFCD2F90}" destId="{8D66EEA8-24FF-4020-A7B9-7E35383E183B}" srcOrd="10" destOrd="0" presId="urn:microsoft.com/office/officeart/2008/layout/VerticalCurvedList"/>
    <dgm:cxn modelId="{A9B7C216-F7F8-4849-867D-4F6BA1EC5FB7}" type="presParOf" srcId="{8D66EEA8-24FF-4020-A7B9-7E35383E183B}" destId="{93426230-DC6A-4125-9AAB-BA2117D99ACE}" srcOrd="0" destOrd="0" presId="urn:microsoft.com/office/officeart/2008/layout/VerticalCurvedList"/>
    <dgm:cxn modelId="{2BA7C3DB-FD98-495D-91AD-001C423CED68}" type="presParOf" srcId="{F8D24DBF-D47D-4E15-86EA-F2CBBFCD2F90}" destId="{7300D38C-06D1-4B49-9487-4C039CED7EFA}" srcOrd="11" destOrd="0" presId="urn:microsoft.com/office/officeart/2008/layout/VerticalCurvedList"/>
    <dgm:cxn modelId="{037FF08C-5E09-400B-96A2-5FBBED97AC93}" type="presParOf" srcId="{F8D24DBF-D47D-4E15-86EA-F2CBBFCD2F90}" destId="{C33A80A7-ED2E-4985-97D7-4DB9052FDF94}" srcOrd="12" destOrd="0" presId="urn:microsoft.com/office/officeart/2008/layout/VerticalCurvedList"/>
    <dgm:cxn modelId="{FED62845-6443-44C8-AE3C-529501E55488}" type="presParOf" srcId="{C33A80A7-ED2E-4985-97D7-4DB9052FDF94}" destId="{5C04E0FB-F6B3-4440-9E66-6E6042713807}" srcOrd="0" destOrd="0" presId="urn:microsoft.com/office/officeart/2008/layout/VerticalCurvedList"/>
    <dgm:cxn modelId="{A13EE71F-4A5A-46CD-911C-F3E75991661B}" type="presParOf" srcId="{F8D24DBF-D47D-4E15-86EA-F2CBBFCD2F90}" destId="{7448DE48-949A-456A-9AD4-D413C2B050B3}" srcOrd="13" destOrd="0" presId="urn:microsoft.com/office/officeart/2008/layout/VerticalCurvedList"/>
    <dgm:cxn modelId="{A919D1D7-795B-48E8-B5F4-080423C53C6E}" type="presParOf" srcId="{F8D24DBF-D47D-4E15-86EA-F2CBBFCD2F90}" destId="{4451A52F-4682-4CF1-966E-101B0D80C65D}" srcOrd="14" destOrd="0" presId="urn:microsoft.com/office/officeart/2008/layout/VerticalCurvedList"/>
    <dgm:cxn modelId="{BD2BBD31-C951-46CA-8505-4A802AB943F4}" type="presParOf" srcId="{4451A52F-4682-4CF1-966E-101B0D80C65D}" destId="{53BB8065-6BE0-47E0-AD9A-2E26A6703EF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F2A49-C638-4298-93A5-B15F20B73CC8}">
      <dsp:nvSpPr>
        <dsp:cNvPr id="0" name=""/>
        <dsp:cNvSpPr/>
      </dsp:nvSpPr>
      <dsp:spPr>
        <a:xfrm>
          <a:off x="61080" y="99785"/>
          <a:ext cx="3312904" cy="5219979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13F3CB-1B79-483D-9265-0DE1F8CC58C1}">
      <dsp:nvSpPr>
        <dsp:cNvPr id="0" name=""/>
        <dsp:cNvSpPr/>
      </dsp:nvSpPr>
      <dsp:spPr>
        <a:xfrm>
          <a:off x="193596" y="2118185"/>
          <a:ext cx="2550936" cy="2535385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193596" y="2118185"/>
        <a:ext cx="2550936" cy="2535385"/>
      </dsp:txXfrm>
    </dsp:sp>
    <dsp:sp modelId="{E3B5FC91-B78A-4126-8A8E-103CD1E4413E}">
      <dsp:nvSpPr>
        <dsp:cNvPr id="0" name=""/>
        <dsp:cNvSpPr/>
      </dsp:nvSpPr>
      <dsp:spPr>
        <a:xfrm>
          <a:off x="3001095" y="363054"/>
          <a:ext cx="706455" cy="706455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F4EE11-AA03-4495-8272-B640E7A148D5}">
      <dsp:nvSpPr>
        <dsp:cNvPr id="0" name=""/>
        <dsp:cNvSpPr/>
      </dsp:nvSpPr>
      <dsp:spPr>
        <a:xfrm>
          <a:off x="3822875" y="385671"/>
          <a:ext cx="1632849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600" b="1" kern="1200" dirty="0" err="1"/>
            <a:t>Magbaton</a:t>
          </a:r>
          <a:r>
            <a:rPr lang="en-PH" sz="1600" b="1" kern="1200" dirty="0"/>
            <a:t> </a:t>
          </a:r>
          <a:r>
            <a:rPr lang="en-PH" sz="1600" b="1" kern="1200" dirty="0" err="1"/>
            <a:t>kita</a:t>
          </a:r>
          <a:r>
            <a:rPr lang="en-PH" sz="1600" b="1" kern="1200" dirty="0"/>
            <a:t> </a:t>
          </a:r>
          <a:r>
            <a:rPr lang="en-PH" sz="1600" b="1" kern="1200" dirty="0" err="1"/>
            <a:t>og</a:t>
          </a:r>
          <a:r>
            <a:rPr lang="en-PH" sz="1600" b="1" kern="1200" dirty="0"/>
            <a:t> </a:t>
          </a:r>
          <a:r>
            <a:rPr lang="en-PH" sz="1600" b="1" kern="1200" dirty="0" err="1"/>
            <a:t>pisikal</a:t>
          </a:r>
          <a:r>
            <a:rPr lang="en-PH" sz="1600" b="1" kern="1200" dirty="0"/>
            <a:t> </a:t>
          </a:r>
          <a:r>
            <a:rPr lang="en-PH" sz="1600" b="1" kern="1200" dirty="0" err="1"/>
            <a:t>nga</a:t>
          </a:r>
          <a:r>
            <a:rPr lang="en-PH" sz="1600" b="1" kern="1200" dirty="0"/>
            <a:t> </a:t>
          </a:r>
          <a:r>
            <a:rPr lang="en-PH" sz="1600" b="1" kern="1200" dirty="0" err="1"/>
            <a:t>lawas</a:t>
          </a:r>
          <a:r>
            <a:rPr lang="en-PH" sz="1600" b="1" kern="1200" dirty="0"/>
            <a:t>, ug </a:t>
          </a:r>
          <a:r>
            <a:rPr lang="en-PH" sz="1600" b="1" kern="1200" dirty="0" err="1"/>
            <a:t>sa</a:t>
          </a:r>
          <a:r>
            <a:rPr lang="en-PH" sz="1600" b="1" kern="1200" dirty="0"/>
            <a:t> </a:t>
          </a:r>
          <a:r>
            <a:rPr lang="en-PH" sz="1600" b="1" kern="1200" dirty="0" err="1"/>
            <a:t>atong</a:t>
          </a:r>
          <a:r>
            <a:rPr lang="en-PH" sz="1600" b="1" kern="1200" dirty="0"/>
            <a:t> </a:t>
          </a:r>
          <a:r>
            <a:rPr lang="en-PH" sz="1600" b="1" kern="1200" dirty="0" err="1"/>
            <a:t>kaugalingong</a:t>
          </a:r>
          <a:r>
            <a:rPr lang="en-PH" sz="1600" b="1" kern="1200" dirty="0"/>
            <a:t> </a:t>
          </a:r>
          <a:r>
            <a:rPr lang="en-PH" sz="1600" b="1" kern="1200" dirty="0" err="1"/>
            <a:t>mga</a:t>
          </a:r>
          <a:r>
            <a:rPr lang="en-PH" sz="1600" b="1" kern="1200" dirty="0"/>
            <a:t> </a:t>
          </a:r>
          <a:r>
            <a:rPr lang="en-PH" sz="1600" b="1" kern="1200" dirty="0" err="1"/>
            <a:t>mata</a:t>
          </a:r>
          <a:r>
            <a:rPr lang="en-PH" sz="1600" b="1" kern="1200" dirty="0"/>
            <a:t> </a:t>
          </a:r>
          <a:r>
            <a:rPr lang="en-PH" sz="1600" b="1" kern="1200" dirty="0" err="1"/>
            <a:t>makita</a:t>
          </a:r>
          <a:r>
            <a:rPr lang="en-PH" sz="1600" b="1" kern="1200" dirty="0"/>
            <a:t> </a:t>
          </a:r>
          <a:r>
            <a:rPr lang="en-PH" sz="1600" b="1" kern="1200" dirty="0" err="1"/>
            <a:t>nato</a:t>
          </a:r>
          <a:r>
            <a:rPr lang="en-PH" sz="1600" b="1" kern="1200" dirty="0"/>
            <a:t> ang Dios (Job 19:25–27).</a:t>
          </a:r>
          <a:endParaRPr lang="es-ES" sz="1600" kern="1200" dirty="0"/>
        </a:p>
      </dsp:txBody>
      <dsp:txXfrm>
        <a:off x="3822875" y="385671"/>
        <a:ext cx="1632849" cy="1140923"/>
      </dsp:txXfrm>
    </dsp:sp>
    <dsp:sp modelId="{92B38AFF-B673-4C25-AB6B-57902FB61F66}">
      <dsp:nvSpPr>
        <dsp:cNvPr id="0" name=""/>
        <dsp:cNvSpPr/>
      </dsp:nvSpPr>
      <dsp:spPr>
        <a:xfrm>
          <a:off x="3001095" y="1949195"/>
          <a:ext cx="706455" cy="706455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11F007D-02F5-4465-B084-17942704F459}">
      <dsp:nvSpPr>
        <dsp:cNvPr id="0" name=""/>
        <dsp:cNvSpPr/>
      </dsp:nvSpPr>
      <dsp:spPr>
        <a:xfrm>
          <a:off x="3813356" y="2605042"/>
          <a:ext cx="1750234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/>
            <a:t>Ang </a:t>
          </a:r>
          <a:r>
            <a:rPr lang="en-PH" sz="1800" b="1" kern="1200" dirty="0" err="1"/>
            <a:t>atong</a:t>
          </a:r>
          <a:r>
            <a:rPr lang="en-PH" sz="1800" b="1" kern="1200" dirty="0"/>
            <a:t> </a:t>
          </a:r>
          <a:r>
            <a:rPr lang="en-PH" sz="1800" b="1" kern="1200" dirty="0" err="1"/>
            <a:t>lawas</a:t>
          </a:r>
          <a:r>
            <a:rPr lang="en-PH" sz="1800" b="1" kern="1200" dirty="0"/>
            <a:t> </a:t>
          </a:r>
          <a:r>
            <a:rPr lang="en-PH" sz="1800" b="1" kern="1200" dirty="0" err="1"/>
            <a:t>mahimong</a:t>
          </a:r>
          <a:r>
            <a:rPr lang="en-PH" sz="1800" b="1" kern="1200" dirty="0"/>
            <a:t> </a:t>
          </a:r>
          <a:r>
            <a:rPr lang="en-PH" sz="1800" b="1" kern="1200" dirty="0" err="1"/>
            <a:t>espirituhanon</a:t>
          </a:r>
          <a:r>
            <a:rPr lang="en-PH" sz="1800" b="1" kern="1200" dirty="0"/>
            <a:t>, </a:t>
          </a:r>
          <a:r>
            <a:rPr lang="en-PH" sz="1800" b="1" kern="1200" dirty="0" err="1"/>
            <a:t>dili</a:t>
          </a:r>
          <a:r>
            <a:rPr lang="en-PH" sz="1800" b="1" kern="1200" dirty="0"/>
            <a:t> </a:t>
          </a:r>
          <a:r>
            <a:rPr lang="en-PH" sz="1800" b="1" kern="1200" dirty="0" err="1"/>
            <a:t>na</a:t>
          </a:r>
          <a:r>
            <a:rPr lang="en-PH" sz="1800" b="1" kern="1200" dirty="0"/>
            <a:t> </a:t>
          </a:r>
          <a:r>
            <a:rPr lang="en-PH" sz="1800" b="1" kern="1200" dirty="0" err="1"/>
            <a:t>mamatay</a:t>
          </a:r>
          <a:r>
            <a:rPr lang="en-PH" sz="1800" b="1" kern="1200" dirty="0"/>
            <a:t>, ug </a:t>
          </a:r>
          <a:r>
            <a:rPr lang="en-PH" sz="1800" b="1" kern="1200" dirty="0" err="1"/>
            <a:t>dili</a:t>
          </a:r>
          <a:r>
            <a:rPr lang="en-PH" sz="1800" b="1" kern="1200" dirty="0"/>
            <a:t> </a:t>
          </a:r>
          <a:r>
            <a:rPr lang="en-PH" sz="1800" b="1" kern="1200" dirty="0" err="1"/>
            <a:t>na</a:t>
          </a:r>
          <a:r>
            <a:rPr lang="en-PH" sz="1800" b="1" kern="1200" dirty="0"/>
            <a:t> </a:t>
          </a:r>
          <a:r>
            <a:rPr lang="en-PH" sz="1800" b="1" kern="1200" dirty="0" err="1"/>
            <a:t>madaut</a:t>
          </a:r>
          <a:r>
            <a:rPr lang="en-PH" sz="1800" b="1" kern="1200" dirty="0"/>
            <a:t> (1 </a:t>
          </a:r>
          <a:r>
            <a:rPr lang="en-PH" sz="1800" b="1" kern="1200" dirty="0" err="1"/>
            <a:t>Corinto</a:t>
          </a:r>
          <a:r>
            <a:rPr lang="en-PH" sz="1800" b="1" kern="1200" dirty="0"/>
            <a:t> 15:42–44, 50–54).</a:t>
          </a:r>
          <a:endParaRPr lang="es-ES" sz="1800" kern="1200" dirty="0"/>
        </a:p>
      </dsp:txBody>
      <dsp:txXfrm>
        <a:off x="3813356" y="2605042"/>
        <a:ext cx="1750234" cy="1140923"/>
      </dsp:txXfrm>
    </dsp:sp>
    <dsp:sp modelId="{89A536DA-7373-4595-BEEC-C02148F19477}">
      <dsp:nvSpPr>
        <dsp:cNvPr id="0" name=""/>
        <dsp:cNvSpPr/>
      </dsp:nvSpPr>
      <dsp:spPr>
        <a:xfrm>
          <a:off x="3001095" y="3914461"/>
          <a:ext cx="706455" cy="706455"/>
        </a:xfrm>
        <a:prstGeom prst="ellipse">
          <a:avLst/>
        </a:prstGeom>
        <a:solidFill>
          <a:srgbClr val="29C7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8116AF-9848-49AE-8A64-457C7706F376}">
      <dsp:nvSpPr>
        <dsp:cNvPr id="0" name=""/>
        <dsp:cNvSpPr/>
      </dsp:nvSpPr>
      <dsp:spPr>
        <a:xfrm>
          <a:off x="3822875" y="4278627"/>
          <a:ext cx="1632849" cy="1140923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/>
            <a:t>Mahimaya</a:t>
          </a:r>
          <a:r>
            <a:rPr lang="es-ES" sz="1800" b="1" kern="1200" dirty="0"/>
            <a:t> </a:t>
          </a:r>
          <a:r>
            <a:rPr lang="es-ES" sz="1800" b="1" kern="1200" dirty="0" err="1"/>
            <a:t>kita</a:t>
          </a:r>
          <a:r>
            <a:rPr lang="es-ES" sz="1800" b="1" kern="1200" dirty="0"/>
            <a:t> (Colosas 3:4; Filipos 3:21).</a:t>
          </a:r>
          <a:endParaRPr lang="es-ES" sz="1800" kern="1200" dirty="0"/>
        </a:p>
      </dsp:txBody>
      <dsp:txXfrm>
        <a:off x="3822875" y="4278627"/>
        <a:ext cx="1632849" cy="11409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895E5-6944-4A36-A099-069F28B64C91}">
      <dsp:nvSpPr>
        <dsp:cNvPr id="0" name=""/>
        <dsp:cNvSpPr/>
      </dsp:nvSpPr>
      <dsp:spPr>
        <a:xfrm>
          <a:off x="1777920" y="82846"/>
          <a:ext cx="1583539" cy="1223994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tinuod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09824" y="262096"/>
        <a:ext cx="1119731" cy="865494"/>
      </dsp:txXfrm>
    </dsp:sp>
    <dsp:sp modelId="{9C9976D1-C018-43D5-81A0-6846E4DF5FCA}">
      <dsp:nvSpPr>
        <dsp:cNvPr id="0" name=""/>
        <dsp:cNvSpPr/>
      </dsp:nvSpPr>
      <dsp:spPr>
        <a:xfrm rot="1741804">
          <a:off x="3266712" y="968863"/>
          <a:ext cx="245021" cy="442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71329" y="1039518"/>
        <a:ext cx="171515" cy="265470"/>
      </dsp:txXfrm>
    </dsp:sp>
    <dsp:sp modelId="{1141BFDF-95E8-4D91-97CE-5CCE188BFFD9}">
      <dsp:nvSpPr>
        <dsp:cNvPr id="0" name=""/>
        <dsp:cNvSpPr/>
      </dsp:nvSpPr>
      <dsp:spPr>
        <a:xfrm>
          <a:off x="3482953" y="985647"/>
          <a:ext cx="1583539" cy="131096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mahigugmaon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ug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malumo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14857" y="1177633"/>
        <a:ext cx="1119731" cy="926991"/>
      </dsp:txXfrm>
    </dsp:sp>
    <dsp:sp modelId="{A0627442-0053-4F4F-B4CA-4D5C4565DAC1}">
      <dsp:nvSpPr>
        <dsp:cNvPr id="0" name=""/>
        <dsp:cNvSpPr/>
      </dsp:nvSpPr>
      <dsp:spPr>
        <a:xfrm rot="5400000">
          <a:off x="4523174" y="2394438"/>
          <a:ext cx="348654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75472" y="2430630"/>
        <a:ext cx="244058" cy="265470"/>
      </dsp:txXfrm>
    </dsp:sp>
    <dsp:sp modelId="{284EC19B-3261-4C0A-BA70-964A610B88E3}">
      <dsp:nvSpPr>
        <dsp:cNvPr id="0" name=""/>
        <dsp:cNvSpPr/>
      </dsp:nvSpPr>
      <dsp:spPr>
        <a:xfrm>
          <a:off x="3337187" y="2954450"/>
          <a:ext cx="1875071" cy="1310963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patas</a:t>
          </a:r>
          <a:r>
            <a:rPr lang="en-PH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ug </a:t>
          </a:r>
          <a:r>
            <a:rPr lang="en-PH" sz="1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makiangayon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11785" y="3146436"/>
        <a:ext cx="1325875" cy="926991"/>
      </dsp:txXfrm>
    </dsp:sp>
    <dsp:sp modelId="{8660691B-A762-4BAF-B0AE-C2619C3AA7A5}">
      <dsp:nvSpPr>
        <dsp:cNvPr id="0" name=""/>
        <dsp:cNvSpPr/>
      </dsp:nvSpPr>
      <dsp:spPr>
        <a:xfrm rot="9000000">
          <a:off x="3379397" y="3922441"/>
          <a:ext cx="146880" cy="4424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420509" y="3999915"/>
        <a:ext cx="102816" cy="265470"/>
      </dsp:txXfrm>
    </dsp:sp>
    <dsp:sp modelId="{DA4F9CAF-A910-41AE-8A10-AE528558652A}">
      <dsp:nvSpPr>
        <dsp:cNvPr id="0" name=""/>
        <dsp:cNvSpPr/>
      </dsp:nvSpPr>
      <dsp:spPr>
        <a:xfrm>
          <a:off x="1589075" y="3938852"/>
          <a:ext cx="1961228" cy="131096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balaan ug putli sa pinakamatin-aw nga porma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76290" y="4130838"/>
        <a:ext cx="1386798" cy="926991"/>
      </dsp:txXfrm>
    </dsp:sp>
    <dsp:sp modelId="{B9B98085-777F-4896-AE5B-A399E16C839A}">
      <dsp:nvSpPr>
        <dsp:cNvPr id="0" name=""/>
        <dsp:cNvSpPr/>
      </dsp:nvSpPr>
      <dsp:spPr>
        <a:xfrm rot="12600000">
          <a:off x="1534087" y="3935518"/>
          <a:ext cx="191845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587785" y="4038396"/>
        <a:ext cx="134292" cy="265470"/>
      </dsp:txXfrm>
    </dsp:sp>
    <dsp:sp modelId="{8A77F301-51BC-4CD4-9F81-E28C0D908C54}">
      <dsp:nvSpPr>
        <dsp:cNvPr id="0" name=""/>
        <dsp:cNvSpPr/>
      </dsp:nvSpPr>
      <dsp:spPr>
        <a:xfrm>
          <a:off x="72886" y="2954450"/>
          <a:ext cx="1583539" cy="131096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matinud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-anon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4790" y="3146436"/>
        <a:ext cx="1119731" cy="926991"/>
      </dsp:txXfrm>
    </dsp:sp>
    <dsp:sp modelId="{D014681F-0BDE-494B-BF50-85790A42B6FB}">
      <dsp:nvSpPr>
        <dsp:cNvPr id="0" name=""/>
        <dsp:cNvSpPr/>
      </dsp:nvSpPr>
      <dsp:spPr>
        <a:xfrm rot="16200000">
          <a:off x="287214" y="2414173"/>
          <a:ext cx="348654" cy="4424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9512" y="2554961"/>
        <a:ext cx="244058" cy="265470"/>
      </dsp:txXfrm>
    </dsp:sp>
    <dsp:sp modelId="{B7D9D664-9CC4-4A8B-B2D1-84C252ECE833}">
      <dsp:nvSpPr>
        <dsp:cNvPr id="0" name=""/>
        <dsp:cNvSpPr/>
      </dsp:nvSpPr>
      <dsp:spPr>
        <a:xfrm>
          <a:off x="72886" y="985647"/>
          <a:ext cx="1583539" cy="1310963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may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maayong</a:t>
          </a:r>
          <a:r>
            <a:rPr lang="en-PH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ngalan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4790" y="1177633"/>
        <a:ext cx="1119731" cy="926991"/>
      </dsp:txXfrm>
    </dsp:sp>
    <dsp:sp modelId="{7C41A576-5BE8-40F5-8D86-D486E205AC2F}">
      <dsp:nvSpPr>
        <dsp:cNvPr id="0" name=""/>
        <dsp:cNvSpPr/>
      </dsp:nvSpPr>
      <dsp:spPr>
        <a:xfrm rot="19858196">
          <a:off x="1635184" y="1005087"/>
          <a:ext cx="245021" cy="442450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39801" y="1111412"/>
        <a:ext cx="171515" cy="2654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2E52A-D9DC-4FBE-8909-7F5E2C58B55F}">
      <dsp:nvSpPr>
        <dsp:cNvPr id="0" name=""/>
        <dsp:cNvSpPr/>
      </dsp:nvSpPr>
      <dsp:spPr>
        <a:xfrm>
          <a:off x="-3638423" y="-559083"/>
          <a:ext cx="4337260" cy="4337260"/>
        </a:xfrm>
        <a:prstGeom prst="blockArc">
          <a:avLst>
            <a:gd name="adj1" fmla="val 18900000"/>
            <a:gd name="adj2" fmla="val 2700000"/>
            <a:gd name="adj3" fmla="val 498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ACF93-FD74-4941-9D5C-50A94558A91E}">
      <dsp:nvSpPr>
        <dsp:cNvPr id="0" name=""/>
        <dsp:cNvSpPr/>
      </dsp:nvSpPr>
      <dsp:spPr>
        <a:xfrm>
          <a:off x="226952" y="94615"/>
          <a:ext cx="9031908" cy="396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dirty="0">
              <a:solidFill>
                <a:schemeClr val="tx1"/>
              </a:solidFill>
            </a:rPr>
            <a:t>Kaluwasan sa usa ka hinigugma o higala (1 Timoteo 2:3–4)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26952" y="94615"/>
        <a:ext cx="9031908" cy="396000"/>
      </dsp:txXfrm>
    </dsp:sp>
    <dsp:sp modelId="{BD42FA9E-E841-4D7B-B006-85DC5375ABFE}">
      <dsp:nvSpPr>
        <dsp:cNvPr id="0" name=""/>
        <dsp:cNvSpPr/>
      </dsp:nvSpPr>
      <dsp:spPr>
        <a:xfrm>
          <a:off x="44107" y="109771"/>
          <a:ext cx="365688" cy="36568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DAE58-3530-4C10-A1A4-C70FC03DB653}">
      <dsp:nvSpPr>
        <dsp:cNvPr id="0" name=""/>
        <dsp:cNvSpPr/>
      </dsp:nvSpPr>
      <dsp:spPr>
        <a:xfrm>
          <a:off x="491883" y="533699"/>
          <a:ext cx="8766977" cy="396000"/>
        </a:xfrm>
        <a:prstGeom prst="rect">
          <a:avLst/>
        </a:prstGeom>
        <a:solidFill>
          <a:schemeClr val="accent2">
            <a:hueOff val="2654116"/>
            <a:satOff val="-2740"/>
            <a:lumOff val="-24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dirty="0">
              <a:solidFill>
                <a:schemeClr val="tx1"/>
              </a:solidFill>
            </a:rPr>
            <a:t>Kaisog sa pagpaambit sa atong pagtoo (Pinadayag 22:17)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491883" y="533699"/>
        <a:ext cx="8766977" cy="396000"/>
      </dsp:txXfrm>
    </dsp:sp>
    <dsp:sp modelId="{64BAB929-A5CF-4649-95FA-1972C0FA05CB}">
      <dsp:nvSpPr>
        <dsp:cNvPr id="0" name=""/>
        <dsp:cNvSpPr/>
      </dsp:nvSpPr>
      <dsp:spPr>
        <a:xfrm>
          <a:off x="309038" y="548855"/>
          <a:ext cx="365688" cy="365688"/>
        </a:xfrm>
        <a:prstGeom prst="ellipse">
          <a:avLst/>
        </a:prstGeom>
        <a:solidFill>
          <a:srgbClr val="D6F2B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D7EBCB-6F1A-4FD1-B99D-BFAC37B883A9}">
      <dsp:nvSpPr>
        <dsp:cNvPr id="0" name=""/>
        <dsp:cNvSpPr/>
      </dsp:nvSpPr>
      <dsp:spPr>
        <a:xfrm>
          <a:off x="637064" y="972462"/>
          <a:ext cx="8621796" cy="396000"/>
        </a:xfrm>
        <a:prstGeom prst="rect">
          <a:avLst/>
        </a:prstGeom>
        <a:solidFill>
          <a:schemeClr val="accent2">
            <a:hueOff val="5308231"/>
            <a:satOff val="-5479"/>
            <a:lumOff val="-49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solidFill>
                <a:schemeClr val="tx1"/>
              </a:solidFill>
            </a:rPr>
            <a:t>Pagpasaylo</a:t>
          </a:r>
          <a:r>
            <a:rPr lang="en-PH" sz="2000" b="1" kern="1200" dirty="0">
              <a:solidFill>
                <a:schemeClr val="tx1"/>
              </a:solidFill>
            </a:rPr>
            <a:t> </a:t>
          </a:r>
          <a:r>
            <a:rPr lang="en-PH" sz="2000" b="1" kern="1200" dirty="0" err="1">
              <a:solidFill>
                <a:schemeClr val="tx1"/>
              </a:solidFill>
            </a:rPr>
            <a:t>kon</a:t>
          </a:r>
          <a:r>
            <a:rPr lang="en-PH" sz="2000" b="1" kern="1200" dirty="0">
              <a:solidFill>
                <a:schemeClr val="tx1"/>
              </a:solidFill>
            </a:rPr>
            <a:t> </a:t>
          </a:r>
          <a:r>
            <a:rPr lang="en-PH" sz="2000" b="1" kern="1200" dirty="0" err="1">
              <a:solidFill>
                <a:schemeClr val="tx1"/>
              </a:solidFill>
            </a:rPr>
            <a:t>kita</a:t>
          </a:r>
          <a:r>
            <a:rPr lang="en-PH" sz="2000" b="1" kern="1200" dirty="0">
              <a:solidFill>
                <a:schemeClr val="tx1"/>
              </a:solidFill>
            </a:rPr>
            <a:t> </a:t>
          </a:r>
          <a:r>
            <a:rPr lang="en-PH" sz="2000" b="1" kern="1200" dirty="0" err="1">
              <a:solidFill>
                <a:schemeClr val="tx1"/>
              </a:solidFill>
            </a:rPr>
            <a:t>mosugid</a:t>
          </a:r>
          <a:r>
            <a:rPr lang="en-PH" sz="2000" b="1" kern="1200" dirty="0">
              <a:solidFill>
                <a:schemeClr val="tx1"/>
              </a:solidFill>
            </a:rPr>
            <a:t> ug </a:t>
          </a:r>
          <a:r>
            <a:rPr lang="en-PH" sz="2000" b="1" kern="1200" dirty="0" err="1">
              <a:solidFill>
                <a:schemeClr val="tx1"/>
              </a:solidFill>
            </a:rPr>
            <a:t>mobiya</a:t>
          </a:r>
          <a:r>
            <a:rPr lang="en-PH" sz="2000" b="1" kern="1200" dirty="0">
              <a:solidFill>
                <a:schemeClr val="tx1"/>
              </a:solidFill>
            </a:rPr>
            <a:t> </a:t>
          </a:r>
          <a:r>
            <a:rPr lang="en-PH" sz="2000" b="1" kern="1200" dirty="0" err="1">
              <a:solidFill>
                <a:schemeClr val="tx1"/>
              </a:solidFill>
            </a:rPr>
            <a:t>sa</a:t>
          </a:r>
          <a:r>
            <a:rPr lang="en-PH" sz="2000" b="1" kern="1200" dirty="0">
              <a:solidFill>
                <a:schemeClr val="tx1"/>
              </a:solidFill>
            </a:rPr>
            <a:t> </a:t>
          </a:r>
          <a:r>
            <a:rPr lang="en-PH" sz="2000" b="1" kern="1200" dirty="0" err="1">
              <a:solidFill>
                <a:schemeClr val="tx1"/>
              </a:solidFill>
            </a:rPr>
            <a:t>sala</a:t>
          </a:r>
          <a:r>
            <a:rPr lang="en-PH" sz="2000" b="1" kern="1200" dirty="0">
              <a:solidFill>
                <a:schemeClr val="tx1"/>
              </a:solidFill>
            </a:rPr>
            <a:t> (1 Juan 1:9)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37064" y="972462"/>
        <a:ext cx="8621796" cy="396000"/>
      </dsp:txXfrm>
    </dsp:sp>
    <dsp:sp modelId="{3A72738E-0745-48BC-9955-CD40C05AFABD}">
      <dsp:nvSpPr>
        <dsp:cNvPr id="0" name=""/>
        <dsp:cNvSpPr/>
      </dsp:nvSpPr>
      <dsp:spPr>
        <a:xfrm>
          <a:off x="454220" y="987617"/>
          <a:ext cx="365688" cy="36568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94E473-3CEA-436F-8ED6-B66CE52E4DEE}">
      <dsp:nvSpPr>
        <dsp:cNvPr id="0" name=""/>
        <dsp:cNvSpPr/>
      </dsp:nvSpPr>
      <dsp:spPr>
        <a:xfrm>
          <a:off x="683419" y="1411546"/>
          <a:ext cx="8575441" cy="396000"/>
        </a:xfrm>
        <a:prstGeom prst="rect">
          <a:avLst/>
        </a:prstGeom>
        <a:solidFill>
          <a:schemeClr val="accent2">
            <a:hueOff val="7962347"/>
            <a:satOff val="-8219"/>
            <a:lumOff val="-74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solidFill>
                <a:schemeClr val="tx1"/>
              </a:solidFill>
            </a:rPr>
            <a:t>Kusog</a:t>
          </a:r>
          <a:r>
            <a:rPr lang="en-PH" sz="2000" b="1" kern="1200" dirty="0">
              <a:solidFill>
                <a:schemeClr val="tx1"/>
              </a:solidFill>
            </a:rPr>
            <a:t> </a:t>
          </a:r>
          <a:r>
            <a:rPr lang="en-PH" sz="2000" b="1" kern="1200" dirty="0" err="1">
              <a:solidFill>
                <a:schemeClr val="tx1"/>
              </a:solidFill>
            </a:rPr>
            <a:t>sa</a:t>
          </a:r>
          <a:r>
            <a:rPr lang="en-PH" sz="2000" b="1" kern="1200" dirty="0">
              <a:solidFill>
                <a:schemeClr val="tx1"/>
              </a:solidFill>
            </a:rPr>
            <a:t> </a:t>
          </a:r>
          <a:r>
            <a:rPr lang="en-PH" sz="2000" b="1" kern="1200" dirty="0" err="1">
              <a:solidFill>
                <a:schemeClr val="tx1"/>
              </a:solidFill>
            </a:rPr>
            <a:t>pagtuman</a:t>
          </a:r>
          <a:r>
            <a:rPr lang="en-PH" sz="2000" b="1" kern="1200" dirty="0">
              <a:solidFill>
                <a:schemeClr val="tx1"/>
              </a:solidFill>
            </a:rPr>
            <a:t> </a:t>
          </a:r>
          <a:r>
            <a:rPr lang="en-PH" sz="2000" b="1" kern="1200" dirty="0" err="1">
              <a:solidFill>
                <a:schemeClr val="tx1"/>
              </a:solidFill>
            </a:rPr>
            <a:t>sa</a:t>
          </a:r>
          <a:r>
            <a:rPr lang="en-PH" sz="2000" b="1" kern="1200" dirty="0">
              <a:solidFill>
                <a:schemeClr val="tx1"/>
              </a:solidFill>
            </a:rPr>
            <a:t> </a:t>
          </a:r>
          <a:r>
            <a:rPr lang="en-PH" sz="2000" b="1" kern="1200" dirty="0" err="1">
              <a:solidFill>
                <a:schemeClr val="tx1"/>
              </a:solidFill>
            </a:rPr>
            <a:t>mga</a:t>
          </a:r>
          <a:r>
            <a:rPr lang="en-PH" sz="2000" b="1" kern="1200" dirty="0">
              <a:solidFill>
                <a:schemeClr val="tx1"/>
              </a:solidFill>
            </a:rPr>
            <a:t> </a:t>
          </a:r>
          <a:r>
            <a:rPr lang="en-PH" sz="2000" b="1" kern="1200" dirty="0" err="1">
              <a:solidFill>
                <a:schemeClr val="tx1"/>
              </a:solidFill>
            </a:rPr>
            <a:t>sugo</a:t>
          </a:r>
          <a:r>
            <a:rPr lang="en-PH" sz="2000" b="1" kern="1200" dirty="0">
              <a:solidFill>
                <a:schemeClr val="tx1"/>
              </a:solidFill>
            </a:rPr>
            <a:t> </a:t>
          </a:r>
          <a:r>
            <a:rPr lang="en-PH" sz="2000" b="1" kern="1200" dirty="0" err="1">
              <a:solidFill>
                <a:schemeClr val="tx1"/>
              </a:solidFill>
            </a:rPr>
            <a:t>sa</a:t>
          </a:r>
          <a:r>
            <a:rPr lang="en-PH" sz="2000" b="1" kern="1200" dirty="0">
              <a:solidFill>
                <a:schemeClr val="tx1"/>
              </a:solidFill>
            </a:rPr>
            <a:t> Dios (</a:t>
          </a:r>
          <a:r>
            <a:rPr lang="en-PH" sz="2000" b="1" kern="1200" dirty="0" err="1">
              <a:solidFill>
                <a:schemeClr val="tx1"/>
              </a:solidFill>
            </a:rPr>
            <a:t>Hebreohanon</a:t>
          </a:r>
          <a:r>
            <a:rPr lang="en-PH" sz="2000" b="1" kern="1200" dirty="0">
              <a:solidFill>
                <a:schemeClr val="tx1"/>
              </a:solidFill>
            </a:rPr>
            <a:t> 13:20–21)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683419" y="1411546"/>
        <a:ext cx="8575441" cy="396000"/>
      </dsp:txXfrm>
    </dsp:sp>
    <dsp:sp modelId="{CE3CAA7C-AA9A-48AD-890D-90B5BB34B8A7}">
      <dsp:nvSpPr>
        <dsp:cNvPr id="0" name=""/>
        <dsp:cNvSpPr/>
      </dsp:nvSpPr>
      <dsp:spPr>
        <a:xfrm>
          <a:off x="500575" y="1426702"/>
          <a:ext cx="365688" cy="365688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EDD87-5A53-4084-A275-13A3C49DF1D0}">
      <dsp:nvSpPr>
        <dsp:cNvPr id="0" name=""/>
        <dsp:cNvSpPr/>
      </dsp:nvSpPr>
      <dsp:spPr>
        <a:xfrm>
          <a:off x="637064" y="1850630"/>
          <a:ext cx="8621796" cy="396000"/>
        </a:xfrm>
        <a:prstGeom prst="rect">
          <a:avLst/>
        </a:prstGeom>
        <a:solidFill>
          <a:schemeClr val="accent2">
            <a:hueOff val="10616462"/>
            <a:satOff val="-10959"/>
            <a:lumOff val="-99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Gugma alang niadtong nagdumot ug nagapasakit kanato (Mateo 5:44)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7064" y="1850630"/>
        <a:ext cx="8621796" cy="396000"/>
      </dsp:txXfrm>
    </dsp:sp>
    <dsp:sp modelId="{93426230-DC6A-4125-9AAB-BA2117D99ACE}">
      <dsp:nvSpPr>
        <dsp:cNvPr id="0" name=""/>
        <dsp:cNvSpPr/>
      </dsp:nvSpPr>
      <dsp:spPr>
        <a:xfrm>
          <a:off x="454220" y="1865786"/>
          <a:ext cx="365688" cy="365688"/>
        </a:xfrm>
        <a:prstGeom prst="ellipse">
          <a:avLst/>
        </a:prstGeom>
        <a:solidFill>
          <a:srgbClr val="BBCCE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0D38C-06D1-4B49-9487-4C039CED7EFA}">
      <dsp:nvSpPr>
        <dsp:cNvPr id="0" name=""/>
        <dsp:cNvSpPr/>
      </dsp:nvSpPr>
      <dsp:spPr>
        <a:xfrm>
          <a:off x="491883" y="2289393"/>
          <a:ext cx="8766977" cy="396000"/>
        </a:xfrm>
        <a:prstGeom prst="rect">
          <a:avLst/>
        </a:prstGeom>
        <a:solidFill>
          <a:schemeClr val="accent2">
            <a:hueOff val="13270578"/>
            <a:satOff val="-13698"/>
            <a:lumOff val="-1241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Kaalam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alang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lisod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ug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hagit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mga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kahimtangan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(Santiago 1:5)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1883" y="2289393"/>
        <a:ext cx="8766977" cy="396000"/>
      </dsp:txXfrm>
    </dsp:sp>
    <dsp:sp modelId="{5C04E0FB-F6B3-4440-9E66-6E6042713807}">
      <dsp:nvSpPr>
        <dsp:cNvPr id="0" name=""/>
        <dsp:cNvSpPr/>
      </dsp:nvSpPr>
      <dsp:spPr>
        <a:xfrm>
          <a:off x="309038" y="2304548"/>
          <a:ext cx="365688" cy="365688"/>
        </a:xfrm>
        <a:prstGeom prst="ellipse">
          <a:avLst/>
        </a:prstGeom>
        <a:solidFill>
          <a:srgbClr val="D0BCEE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48DE48-949A-456A-9AD4-D413C2B050B3}">
      <dsp:nvSpPr>
        <dsp:cNvPr id="0" name=""/>
        <dsp:cNvSpPr/>
      </dsp:nvSpPr>
      <dsp:spPr>
        <a:xfrm>
          <a:off x="226952" y="2728477"/>
          <a:ext cx="9031908" cy="396000"/>
        </a:xfrm>
        <a:prstGeom prst="rect">
          <a:avLst/>
        </a:prstGeom>
        <a:solidFill>
          <a:schemeClr val="accent2">
            <a:hueOff val="15924694"/>
            <a:satOff val="-16438"/>
            <a:lumOff val="-1490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0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Pagsabot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kamatuoran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diha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Pulong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PH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</a:t>
          </a:r>
          <a:r>
            <a:rPr lang="en-PH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Dios (Juan 8:32)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6952" y="2728477"/>
        <a:ext cx="9031908" cy="396000"/>
      </dsp:txXfrm>
    </dsp:sp>
    <dsp:sp modelId="{53BB8065-6BE0-47E0-AD9A-2E26A6703EF2}">
      <dsp:nvSpPr>
        <dsp:cNvPr id="0" name=""/>
        <dsp:cNvSpPr/>
      </dsp:nvSpPr>
      <dsp:spPr>
        <a:xfrm>
          <a:off x="44107" y="2743632"/>
          <a:ext cx="365688" cy="365688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3FD58-D32D-433C-AACB-77EBB2CDFF8F}" type="datetimeFigureOut">
              <a:rPr lang="en-PH" smtClean="0"/>
              <a:t>2/11/2026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5EC2E-DF04-42C4-BC6C-C6184DC55965}" type="slidenum">
              <a:rPr lang="en-PH" smtClean="0"/>
              <a:t>‹Nº›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998173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5EC2E-DF04-42C4-BC6C-C6184DC55965}" type="slidenum">
              <a:rPr lang="en-PH" smtClean="0"/>
              <a:t>6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28063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5EC2E-DF04-42C4-BC6C-C6184DC55965}" type="slidenum">
              <a:rPr lang="en-PH" smtClean="0"/>
              <a:t>8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94255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4218EE-C0FA-F4F7-48A7-A3580DD5B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ECE00E-5898-A645-6A8F-EC0445F49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DF83D6-4514-CEA0-CA34-249B09C7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A667DF-A6CD-A281-9A4C-35B04B6B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544BA6-4A86-56EE-841A-9BC32530A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486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53CAA-D4C8-432D-B5A9-DC6B96B99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C197BC-CEBA-0F0E-971B-D4764829E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F851BE-1391-6047-3C0D-6F52649AB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11EDDF-90C7-8DC3-9EBF-FD2A80B06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6F8990-595D-7722-1240-1B37C91C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157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87F398-4523-F032-F396-885113443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38A271B-A3A3-9B01-CAA6-A1D1005C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5AA473-3CDC-BEF4-131E-EDD23E89B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449170-2D88-5EB2-2367-F7A0A0DB7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9BF5F1-D19C-497B-1F8C-7E8B708E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404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62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84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275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269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25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737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006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75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18071-5E47-71AA-8DFF-39CFC9D72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4CD52F-BEC1-3B0A-83F8-6482127F5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5D45FB-915E-DCDC-BCBA-5B4D693BE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2DABB1-35E8-43B7-EA68-5E7149B8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C60E38-03E8-96B0-EC29-B3DD098CF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104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08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20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73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118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27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16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668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25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8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A38A8-D188-712E-DEBD-716CFED19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BFBC1D-933B-AF8E-9706-3A89120CD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520B98-EA64-FFC1-25DB-3903688BD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98DC86-9B6E-F810-7192-B8C9F81F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4CDBBC-A563-3E79-6370-ABA75A17F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200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472AFC-DD5E-4E1A-4F7C-30A9B9E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C1C6AD-D554-5C9D-4B5B-6C8964A85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5355FF-E919-F794-B657-8599B99A7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B2462A-4B76-9FC3-77EC-3F0E615D4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EF0B93-87E8-83CC-7AB3-AB2DEEAC0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B370E5-B299-F12A-1AC3-182E5CD3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735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9C6337-CAB6-FC6E-31B3-4BFDD1539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8AFA45-2CCB-7CC3-7AA0-77B56428D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284FA5-9242-16EC-CAF9-5FEEE7C74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8AA3064-1369-0FFB-7B8D-0FE992D9A9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E4AE43B-F1EE-F4D3-A126-A16BC9A4A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CD6B1B2-CC68-0898-06C4-8E5B1EB1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4036DF8-B76E-560B-C40E-410284289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502D44B-B3B7-D2D7-C185-5A4F8AC7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838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1FF786-4C77-2B9F-81F9-B1100C9A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D94CFA-7A96-35FE-3FF6-E883510D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C4AD3C-2953-258B-BBB8-7E8BFA50B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CAB6AC-A59F-C301-4BDD-DE3843C7C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96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3D68827-2773-4C53-899B-6CD57A71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6995145-EAD5-321F-9207-695E4960F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B8BCBD-086F-8380-68BD-EB0B5C1B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550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2DC335-563B-42E6-E432-0A33A760C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F2470A-BA04-A593-9D66-31D7A3DD8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98AAEB-8145-97F2-F9C6-2AA7C236D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38BDA6-B504-21BB-5F58-7ADD96D2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475113-F65E-BA33-2152-D163F153E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CE7277-D2B7-191D-09AC-8B03E207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085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033050-F307-A633-1127-2E9A65D1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716AA72-3684-5652-4EFE-3DA11969F3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FED21E7-94F5-0594-D44C-5BA454624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FF33C0-DAA4-AFD0-0DB0-495B1051F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4BF7-19BC-4E76-8C13-F55FE4EEFC6C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4CADE5-B42C-4049-C1E9-2D243DD1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D5C7F3-73E7-4901-98ED-85B43D867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404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74C3C68-32B9-879A-1F25-EC481B0E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34AFCD-46C5-E9CD-ACF5-A0455BAD8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790A68-309F-D7E8-72E9-407C1E49A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C64BF7-19BC-4E76-8C13-F55FE4EEFC6C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FBD8D7-37B9-2038-5E60-2F34C63E1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1C6C48-1552-5885-346C-BE28E7A982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51B581-EE0E-4BF8-9437-1B786F3C14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834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72E8027-C3E3-4EBF-8ECC-94EC8C4D01B0}" type="datetimeFigureOut">
              <a:rPr lang="es-ES" smtClean="0"/>
              <a:t>11/02/2026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77930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3.jp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3.jpg"/><Relationship Id="rId4" Type="http://schemas.openxmlformats.org/officeDocument/2006/relationships/diagramData" Target="../diagrams/data3.xml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1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20.jpeg"/><Relationship Id="rId4" Type="http://schemas.openxmlformats.org/officeDocument/2006/relationships/diagramData" Target="../diagrams/data1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9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EE44A40-A50D-F516-F15D-7748D403D719}"/>
              </a:ext>
            </a:extLst>
          </p:cNvPr>
          <p:cNvSpPr txBox="1"/>
          <p:nvPr/>
        </p:nvSpPr>
        <p:spPr>
          <a:xfrm>
            <a:off x="6516303" y="2690446"/>
            <a:ext cx="5675697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chilly" dir="t"/>
            </a:scene3d>
            <a:sp3d extrusionH="57150" contourW="19050">
              <a:bevelT w="69850" h="38100" prst="cross"/>
              <a:contourClr>
                <a:srgbClr val="836A25"/>
              </a:contourClr>
            </a:sp3d>
          </a:bodyPr>
          <a:lstStyle/>
          <a:p>
            <a:pPr algn="ctr"/>
            <a:r>
              <a:rPr lang="en-US" sz="5400" b="1" dirty="0">
                <a:ln w="2540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EE8AA"/>
                </a:solidFill>
                <a:effectLst>
                  <a:outerShdw dist="38100" dir="3300000" algn="tl" rotWithShape="0">
                    <a:schemeClr val="tx1"/>
                  </a:outerShdw>
                </a:effectLst>
              </a:rPr>
              <a:t>USA KA LINITNONG PAGKA LUMOLOPYO</a:t>
            </a:r>
            <a:endParaRPr lang="en" sz="5400" b="1" noProof="0" dirty="0">
              <a:ln w="25400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EE8AA"/>
              </a:solidFill>
              <a:effectLst>
                <a:outerShdw dist="38100" dir="3300000" algn="tl" rotWithShape="0">
                  <a:schemeClr val="tx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B21358-D144-A200-351C-C04D0194FD93}"/>
              </a:ext>
            </a:extLst>
          </p:cNvPr>
          <p:cNvSpPr txBox="1"/>
          <p:nvPr/>
        </p:nvSpPr>
        <p:spPr>
          <a:xfrm>
            <a:off x="4222840" y="6472990"/>
            <a:ext cx="2357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Leksyon</a:t>
            </a:r>
            <a:r>
              <a:rPr lang="en" sz="16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Pebrero</a:t>
            </a:r>
            <a:r>
              <a:rPr lang="en" sz="1600" b="1" noProof="0" dirty="0">
                <a:solidFill>
                  <a:srgbClr val="DAC1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14, 2026</a:t>
            </a:r>
          </a:p>
        </p:txBody>
      </p:sp>
    </p:spTree>
    <p:extLst>
      <p:ext uri="{BB962C8B-B14F-4D97-AF65-F5344CB8AC3E}">
        <p14:creationId xmlns:p14="http://schemas.microsoft.com/office/powerpoint/2010/main" val="297071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C49A62-E4E9-FAF0-44AE-93EA2928C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0840EA97-1D1D-F9BA-3172-2E7CB5AD2D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1042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67C6529F-A998-97F3-0B34-BF7F3FAD89DD}"/>
              </a:ext>
            </a:extLst>
          </p:cNvPr>
          <p:cNvGrpSpPr/>
          <p:nvPr/>
        </p:nvGrpSpPr>
        <p:grpSpPr>
          <a:xfrm>
            <a:off x="3078935" y="1370157"/>
            <a:ext cx="4727096" cy="5397392"/>
            <a:chOff x="3019943" y="1370157"/>
            <a:chExt cx="4727096" cy="5397392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FA8D1C8-7CAC-DD5B-2F53-4EE8584BC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81905" y="1370157"/>
              <a:ext cx="3188042" cy="5393304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Imagen 10" descr="Una caricatura de una persona&#10;&#10;El contenido generado por IA puede ser incorrecto.">
              <a:extLst>
                <a:ext uri="{FF2B5EF4-FFF2-40B4-BE49-F238E27FC236}">
                  <a16:creationId xmlns:a16="http://schemas.microsoft.com/office/drawing/2014/main" id="{250BEC39-3AD1-8AEE-0C9A-072F59065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8395" y="3401963"/>
              <a:ext cx="1158644" cy="336558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13" name="Imagen 12" descr="Una caricatura de una persona&#10;&#10;El contenido generado por IA puede ser incorrecto.">
              <a:extLst>
                <a:ext uri="{FF2B5EF4-FFF2-40B4-BE49-F238E27FC236}">
                  <a16:creationId xmlns:a16="http://schemas.microsoft.com/office/drawing/2014/main" id="{BF0738AC-1637-F87B-9490-4963E44C2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19943" y="3401963"/>
              <a:ext cx="1775461" cy="336558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FF7D45D4-D609-DF2A-7EC2-DD79D790ED45}"/>
              </a:ext>
            </a:extLst>
          </p:cNvPr>
          <p:cNvSpPr txBox="1"/>
          <p:nvPr/>
        </p:nvSpPr>
        <p:spPr>
          <a:xfrm>
            <a:off x="0" y="-10547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4400" b="1" spc="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KONTENTO</a:t>
            </a:r>
            <a:endParaRPr lang="en" sz="4400" b="1" spc="600" noProof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68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ED300A5-00F4-ED3A-79F0-4F2DFDDE3406}"/>
              </a:ext>
            </a:extLst>
          </p:cNvPr>
          <p:cNvSpPr txBox="1"/>
          <p:nvPr/>
        </p:nvSpPr>
        <p:spPr>
          <a:xfrm>
            <a:off x="0" y="481656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“Ug ang </a:t>
            </a:r>
            <a:r>
              <a:rPr lang="en-PH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akong</a:t>
            </a:r>
            <a:r>
              <a:rPr lang="en-PH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Dios </a:t>
            </a:r>
            <a:r>
              <a:rPr lang="en-PH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magatubag</a:t>
            </a:r>
            <a:r>
              <a:rPr lang="en-PH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tanang</a:t>
            </a:r>
            <a:r>
              <a:rPr lang="en-PH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inyong</a:t>
            </a:r>
            <a:r>
              <a:rPr lang="en-PH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panginahanglan</a:t>
            </a:r>
            <a:r>
              <a:rPr lang="en-PH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sumala</a:t>
            </a:r>
            <a:r>
              <a:rPr lang="en-PH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kadagaya</a:t>
            </a:r>
            <a:r>
              <a:rPr lang="en-PH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Iyang</a:t>
            </a:r>
            <a:r>
              <a:rPr lang="en-PH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himaya</a:t>
            </a:r>
            <a:r>
              <a:rPr lang="en-PH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diha</a:t>
            </a:r>
            <a:r>
              <a:rPr lang="en-PH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kang</a:t>
            </a:r>
            <a:r>
              <a:rPr lang="en-PH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Cristo Jesus.”— </a:t>
            </a:r>
            <a:r>
              <a:rPr lang="en-PH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Filipos</a:t>
            </a:r>
            <a:r>
              <a:rPr lang="en-PH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4:19</a:t>
            </a:r>
            <a:endParaRPr lang="en" sz="1400" b="1" dirty="0">
              <a:solidFill>
                <a:srgbClr val="FFFF00"/>
              </a:solidFill>
              <a:effectLst>
                <a:glow rad="101600">
                  <a:srgbClr val="634B27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7171A2E-DC2C-B050-A117-D4D49D248106}"/>
              </a:ext>
            </a:extLst>
          </p:cNvPr>
          <p:cNvSpPr txBox="1"/>
          <p:nvPr/>
        </p:nvSpPr>
        <p:spPr>
          <a:xfrm>
            <a:off x="144634" y="1250526"/>
            <a:ext cx="35728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Malipayon</a:t>
            </a:r>
            <a:r>
              <a:rPr lang="en-PH" sz="2000" b="1" dirty="0"/>
              <a:t> </a:t>
            </a:r>
            <a:r>
              <a:rPr lang="en-PH" sz="2000" b="1" dirty="0" err="1"/>
              <a:t>kita</a:t>
            </a:r>
            <a:r>
              <a:rPr lang="en-PH" sz="2000" b="1" dirty="0"/>
              <a:t>; </a:t>
            </a:r>
            <a:r>
              <a:rPr lang="en-PH" sz="2000" b="1" dirty="0" err="1"/>
              <a:t>walay</a:t>
            </a:r>
            <a:r>
              <a:rPr lang="en-PH" sz="2000" b="1" dirty="0"/>
              <a:t> </a:t>
            </a:r>
            <a:r>
              <a:rPr lang="en-PH" sz="2000" b="1" dirty="0" err="1"/>
              <a:t>kabalaka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naglibog</a:t>
            </a:r>
            <a:r>
              <a:rPr lang="en-PH" sz="2000" b="1" dirty="0"/>
              <a:t> </a:t>
            </a:r>
            <a:r>
              <a:rPr lang="en-PH" sz="2000" b="1" dirty="0" err="1"/>
              <a:t>kanato</a:t>
            </a:r>
            <a:r>
              <a:rPr lang="en-PH" sz="2000" b="1" dirty="0"/>
              <a:t>; </a:t>
            </a:r>
            <a:r>
              <a:rPr lang="en-PH" sz="2000" b="1" dirty="0" err="1"/>
              <a:t>aduna</a:t>
            </a:r>
            <a:r>
              <a:rPr lang="en-PH" sz="2000" b="1" dirty="0"/>
              <a:t> </a:t>
            </a:r>
            <a:r>
              <a:rPr lang="en-PH" sz="2000" b="1" dirty="0" err="1"/>
              <a:t>kitay</a:t>
            </a:r>
            <a:r>
              <a:rPr lang="en-PH" sz="2000" b="1" dirty="0"/>
              <a:t> </a:t>
            </a:r>
            <a:r>
              <a:rPr lang="en-PH" sz="2000" b="1" dirty="0" err="1"/>
              <a:t>kalinaw</a:t>
            </a:r>
            <a:r>
              <a:rPr lang="en-PH" sz="2000" b="1" dirty="0"/>
              <a:t>; ug </a:t>
            </a:r>
            <a:r>
              <a:rPr lang="en-PH" sz="2000" b="1" dirty="0" err="1"/>
              <a:t>putli</a:t>
            </a:r>
            <a:r>
              <a:rPr lang="en-PH" sz="2000" b="1" dirty="0"/>
              <a:t> ang </a:t>
            </a:r>
            <a:r>
              <a:rPr lang="en-PH" sz="2000" b="1" dirty="0" err="1"/>
              <a:t>atong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hunahuna</a:t>
            </a:r>
            <a:r>
              <a:rPr lang="en-PH" sz="2000" b="1" dirty="0"/>
              <a:t>. </a:t>
            </a:r>
            <a:r>
              <a:rPr lang="en-PH" sz="2000" b="1" dirty="0" err="1"/>
              <a:t>Murag</a:t>
            </a:r>
            <a:r>
              <a:rPr lang="en-PH" sz="2000" b="1" dirty="0"/>
              <a:t> </a:t>
            </a:r>
            <a:r>
              <a:rPr lang="en-PH" sz="2000" b="1" dirty="0" err="1"/>
              <a:t>hingpit</a:t>
            </a:r>
            <a:r>
              <a:rPr lang="en-PH" sz="2000" b="1" dirty="0"/>
              <a:t> ug </a:t>
            </a:r>
            <a:r>
              <a:rPr lang="en-PH" sz="2000" b="1" dirty="0" err="1"/>
              <a:t>matagbaw</a:t>
            </a:r>
            <a:r>
              <a:rPr lang="en-PH" sz="2000" b="1" dirty="0"/>
              <a:t> ang </a:t>
            </a:r>
            <a:r>
              <a:rPr lang="en-PH" sz="2000" b="1" dirty="0" err="1"/>
              <a:t>kinabuhi</a:t>
            </a:r>
            <a:r>
              <a:rPr lang="en-PH" sz="2000" b="1" dirty="0"/>
              <a:t>… </a:t>
            </a:r>
            <a:r>
              <a:rPr lang="en-PH" sz="2000" b="1" dirty="0" err="1"/>
              <a:t>apan</a:t>
            </a:r>
            <a:r>
              <a:rPr lang="en-PH" sz="2000" b="1" dirty="0"/>
              <a:t> </a:t>
            </a:r>
            <a:r>
              <a:rPr lang="en-PH" sz="2000" b="1" dirty="0" err="1"/>
              <a:t>tinuod</a:t>
            </a:r>
            <a:r>
              <a:rPr lang="en-PH" sz="2000" b="1" dirty="0"/>
              <a:t> </a:t>
            </a:r>
            <a:r>
              <a:rPr lang="en-PH" sz="2000" b="1" dirty="0" err="1"/>
              <a:t>ba</a:t>
            </a:r>
            <a:r>
              <a:rPr lang="en-PH" sz="2000" b="1" dirty="0"/>
              <a:t> </a:t>
            </a:r>
            <a:r>
              <a:rPr lang="en-PH" sz="2000" b="1" dirty="0" err="1"/>
              <a:t>gyud</a:t>
            </a:r>
            <a:r>
              <a:rPr lang="en-PH" sz="2000" b="1" dirty="0"/>
              <a:t>?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EB961A8-7862-06C3-39F0-48F905C7F12C}"/>
              </a:ext>
            </a:extLst>
          </p:cNvPr>
          <p:cNvSpPr txBox="1"/>
          <p:nvPr/>
        </p:nvSpPr>
        <p:spPr>
          <a:xfrm>
            <a:off x="7177549" y="1215903"/>
            <a:ext cx="49751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Sama </a:t>
            </a:r>
            <a:r>
              <a:rPr lang="en-PH" b="1" dirty="0" err="1"/>
              <a:t>kang</a:t>
            </a:r>
            <a:r>
              <a:rPr lang="en-PH" b="1" dirty="0"/>
              <a:t> </a:t>
            </a:r>
            <a:r>
              <a:rPr lang="en-PH" b="1" dirty="0" err="1"/>
              <a:t>Agur</a:t>
            </a:r>
            <a:r>
              <a:rPr lang="en-PH" b="1" dirty="0"/>
              <a:t>, </a:t>
            </a:r>
            <a:r>
              <a:rPr lang="en-PH" b="1" dirty="0" err="1"/>
              <a:t>mosalig</a:t>
            </a:r>
            <a:r>
              <a:rPr lang="en-PH" b="1" dirty="0"/>
              <a:t> </a:t>
            </a:r>
            <a:r>
              <a:rPr lang="en-PH" b="1" dirty="0" err="1"/>
              <a:t>kita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ang Dios </a:t>
            </a:r>
            <a:r>
              <a:rPr lang="en-PH" b="1" dirty="0" err="1"/>
              <a:t>magahatag</a:t>
            </a:r>
            <a:r>
              <a:rPr lang="en-PH" b="1" dirty="0"/>
              <a:t> </a:t>
            </a:r>
            <a:r>
              <a:rPr lang="en-PH" b="1" dirty="0" err="1"/>
              <a:t>kanato</a:t>
            </a:r>
            <a:r>
              <a:rPr lang="en-PH" b="1" dirty="0"/>
              <a:t>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labaw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</a:t>
            </a:r>
            <a:r>
              <a:rPr lang="en-PH" b="1" dirty="0" err="1"/>
              <a:t>kulang</a:t>
            </a:r>
            <a:r>
              <a:rPr lang="en-PH" b="1" dirty="0"/>
              <a:t>, </a:t>
            </a:r>
            <a:r>
              <a:rPr lang="en-PH" b="1" dirty="0" err="1"/>
              <a:t>kondili</a:t>
            </a:r>
            <a:r>
              <a:rPr lang="en-PH" b="1" dirty="0"/>
              <a:t> ang </a:t>
            </a:r>
            <a:r>
              <a:rPr lang="en-PH" b="1" dirty="0" err="1"/>
              <a:t>angay</a:t>
            </a:r>
            <a:r>
              <a:rPr lang="en-PH" b="1" dirty="0"/>
              <a:t> ug </a:t>
            </a:r>
            <a:r>
              <a:rPr lang="en-PH" b="1" dirty="0" err="1"/>
              <a:t>mapuslanon</a:t>
            </a:r>
            <a:r>
              <a:rPr lang="en-PH" b="1" dirty="0"/>
              <a:t> </a:t>
            </a:r>
            <a:r>
              <a:rPr lang="en-PH" b="1" dirty="0" err="1"/>
              <a:t>alang</a:t>
            </a:r>
            <a:r>
              <a:rPr lang="en-PH" b="1" dirty="0"/>
              <a:t> </a:t>
            </a:r>
            <a:r>
              <a:rPr lang="en-PH" b="1" dirty="0" err="1"/>
              <a:t>kanato</a:t>
            </a:r>
            <a:r>
              <a:rPr lang="en-PH" b="1" dirty="0"/>
              <a:t> (</a:t>
            </a:r>
            <a:r>
              <a:rPr lang="en-PH" b="1" dirty="0" err="1"/>
              <a:t>Proverbio</a:t>
            </a:r>
            <a:r>
              <a:rPr lang="en-PH" b="1" dirty="0"/>
              <a:t> 30:8–9).</a:t>
            </a:r>
            <a:endParaRPr lang="en" b="1" dirty="0"/>
          </a:p>
        </p:txBody>
      </p:sp>
      <p:pic>
        <p:nvPicPr>
          <p:cNvPr id="24" name="Imagen 23" descr="Un par de personas en una montaña de roca&#10;&#10;El contenido generado por IA puede ser incorrecto.">
            <a:extLst>
              <a:ext uri="{FF2B5EF4-FFF2-40B4-BE49-F238E27FC236}">
                <a16:creationId xmlns:a16="http://schemas.microsoft.com/office/drawing/2014/main" id="{0488F0D7-E336-48B1-1F3B-8902765EB7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8000" contras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0103" y="3497295"/>
            <a:ext cx="3706762" cy="3124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03AE179-7DE4-F682-8187-F275FE4EABFD}"/>
              </a:ext>
            </a:extLst>
          </p:cNvPr>
          <p:cNvSpPr txBox="1"/>
          <p:nvPr/>
        </p:nvSpPr>
        <p:spPr>
          <a:xfrm>
            <a:off x="167150" y="3497295"/>
            <a:ext cx="329899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Mahimong</a:t>
            </a:r>
            <a:r>
              <a:rPr lang="en-PH" b="1" dirty="0"/>
              <a:t> </a:t>
            </a:r>
            <a:r>
              <a:rPr lang="en-PH" b="1" dirty="0" err="1"/>
              <a:t>aduna</a:t>
            </a:r>
            <a:r>
              <a:rPr lang="en-PH" b="1" dirty="0"/>
              <a:t> </a:t>
            </a:r>
            <a:r>
              <a:rPr lang="en-PH" b="1" dirty="0" err="1"/>
              <a:t>kitay</a:t>
            </a:r>
            <a:r>
              <a:rPr lang="en-PH" b="1" dirty="0"/>
              <a:t> </a:t>
            </a:r>
            <a:r>
              <a:rPr lang="en-PH" b="1" dirty="0" err="1"/>
              <a:t>kalamboan</a:t>
            </a:r>
            <a:r>
              <a:rPr lang="en-PH" b="1" dirty="0"/>
              <a:t>, o </a:t>
            </a:r>
            <a:r>
              <a:rPr lang="en-PH" b="1" dirty="0" err="1"/>
              <a:t>aduna</a:t>
            </a:r>
            <a:r>
              <a:rPr lang="en-PH" b="1" dirty="0"/>
              <a:t> </a:t>
            </a:r>
            <a:r>
              <a:rPr lang="en-PH" b="1" dirty="0" err="1"/>
              <a:t>usab</a:t>
            </a:r>
            <a:r>
              <a:rPr lang="en-PH" b="1" dirty="0"/>
              <a:t> </a:t>
            </a:r>
            <a:r>
              <a:rPr lang="en-PH" b="1" dirty="0" err="1"/>
              <a:t>kitay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panginahanglan</a:t>
            </a:r>
            <a:r>
              <a:rPr lang="en-PH" b="1" dirty="0"/>
              <a:t> ug </a:t>
            </a:r>
            <a:r>
              <a:rPr lang="en-PH" b="1" dirty="0" err="1"/>
              <a:t>problema</a:t>
            </a:r>
            <a:r>
              <a:rPr lang="en-PH" b="1" dirty="0"/>
              <a:t>. Apan </a:t>
            </a:r>
            <a:r>
              <a:rPr lang="en-PH" b="1" dirty="0" err="1"/>
              <a:t>sama</a:t>
            </a:r>
            <a:r>
              <a:rPr lang="en-PH" b="1" dirty="0"/>
              <a:t> kang Pablo, kung </a:t>
            </a:r>
            <a:r>
              <a:rPr lang="en-PH" b="1" dirty="0" err="1"/>
              <a:t>aduna</a:t>
            </a:r>
            <a:r>
              <a:rPr lang="en-PH" b="1" dirty="0"/>
              <a:t> </a:t>
            </a:r>
            <a:r>
              <a:rPr lang="en-PH" b="1" dirty="0" err="1"/>
              <a:t>kitay</a:t>
            </a:r>
            <a:r>
              <a:rPr lang="en-PH" b="1" dirty="0"/>
              <a:t> </a:t>
            </a:r>
            <a:r>
              <a:rPr lang="en-PH" b="1" dirty="0" err="1"/>
              <a:t>hingpit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pagsalig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ang Dios </a:t>
            </a:r>
            <a:r>
              <a:rPr lang="en-PH" b="1" dirty="0" err="1"/>
              <a:t>nagagiyá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kinabuhi</a:t>
            </a:r>
            <a:r>
              <a:rPr lang="en-PH" b="1" dirty="0"/>
              <a:t>, </a:t>
            </a:r>
            <a:r>
              <a:rPr lang="en-PH" b="1" dirty="0" err="1"/>
              <a:t>magpabilin</a:t>
            </a:r>
            <a:r>
              <a:rPr lang="en-PH" b="1" dirty="0"/>
              <a:t> </a:t>
            </a:r>
            <a:r>
              <a:rPr lang="en-PH" b="1" dirty="0" err="1"/>
              <a:t>kitang</a:t>
            </a:r>
            <a:r>
              <a:rPr lang="en-PH" b="1" dirty="0"/>
              <a:t> </a:t>
            </a:r>
            <a:r>
              <a:rPr lang="en-PH" b="1" dirty="0" err="1"/>
              <a:t>kompyansa</a:t>
            </a:r>
            <a:r>
              <a:rPr lang="en-PH" b="1" dirty="0"/>
              <a:t> </a:t>
            </a:r>
            <a:r>
              <a:rPr lang="en-PH" b="1" dirty="0" err="1"/>
              <a:t>diha</a:t>
            </a:r>
            <a:r>
              <a:rPr lang="en-PH" b="1" dirty="0"/>
              <a:t> Kaniya </a:t>
            </a:r>
            <a:r>
              <a:rPr lang="en-PH" b="1" dirty="0" err="1"/>
              <a:t>bisan</a:t>
            </a:r>
            <a:r>
              <a:rPr lang="en-PH" b="1" dirty="0"/>
              <a:t> </a:t>
            </a:r>
            <a:r>
              <a:rPr lang="en-PH" b="1" dirty="0" err="1"/>
              <a:t>unsa</a:t>
            </a:r>
            <a:r>
              <a:rPr lang="en-PH" b="1" dirty="0"/>
              <a:t> pa ang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kahimtangan</a:t>
            </a:r>
            <a:br>
              <a:rPr lang="en-PH" b="1" dirty="0"/>
            </a:br>
            <a:r>
              <a:rPr lang="en-PH" b="1" dirty="0"/>
              <a:t>(</a:t>
            </a:r>
            <a:r>
              <a:rPr lang="en-PH" b="1" dirty="0" err="1"/>
              <a:t>Filipos</a:t>
            </a:r>
            <a:r>
              <a:rPr lang="en-PH" b="1" dirty="0"/>
              <a:t> 4:11–12, 19).</a:t>
            </a:r>
            <a:endParaRPr lang="en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C1E3D07-603C-8921-0D82-F1E718CBD13D}"/>
              </a:ext>
            </a:extLst>
          </p:cNvPr>
          <p:cNvSpPr txBox="1"/>
          <p:nvPr/>
        </p:nvSpPr>
        <p:spPr>
          <a:xfrm>
            <a:off x="7152390" y="2228671"/>
            <a:ext cx="49259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Kung </a:t>
            </a:r>
            <a:r>
              <a:rPr lang="en-PH" b="1" dirty="0" err="1"/>
              <a:t>magkinabuhi</a:t>
            </a:r>
            <a:r>
              <a:rPr lang="en-PH" b="1" dirty="0"/>
              <a:t> </a:t>
            </a:r>
            <a:r>
              <a:rPr lang="en-PH" b="1" dirty="0" err="1"/>
              <a:t>kita</a:t>
            </a:r>
            <a:r>
              <a:rPr lang="en-PH" b="1" dirty="0"/>
              <a:t> </a:t>
            </a:r>
            <a:r>
              <a:rPr lang="en-PH" b="1" dirty="0" err="1"/>
              <a:t>uban</a:t>
            </a:r>
            <a:r>
              <a:rPr lang="en-PH" b="1" dirty="0"/>
              <a:t> </a:t>
            </a:r>
            <a:r>
              <a:rPr lang="en-PH" b="1" dirty="0" err="1"/>
              <a:t>niining</a:t>
            </a:r>
            <a:r>
              <a:rPr lang="en-PH" b="1" dirty="0"/>
              <a:t> </a:t>
            </a:r>
            <a:r>
              <a:rPr lang="en-PH" b="1" dirty="0" err="1"/>
              <a:t>pagsalig</a:t>
            </a:r>
            <a:r>
              <a:rPr lang="en-PH" b="1" dirty="0"/>
              <a:t>, </a:t>
            </a:r>
            <a:r>
              <a:rPr lang="en-PH" b="1" dirty="0" err="1"/>
              <a:t>masiguro</a:t>
            </a:r>
            <a:r>
              <a:rPr lang="en-PH" b="1" dirty="0"/>
              <a:t> </a:t>
            </a:r>
            <a:r>
              <a:rPr lang="en-PH" b="1" dirty="0" err="1"/>
              <a:t>kita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“</a:t>
            </a:r>
            <a:r>
              <a:rPr lang="en-PH" b="1" dirty="0" err="1"/>
              <a:t>Mahimo</a:t>
            </a:r>
            <a:r>
              <a:rPr lang="en-PH" b="1" dirty="0"/>
              <a:t> ko ang </a:t>
            </a:r>
            <a:r>
              <a:rPr lang="en-PH" b="1" dirty="0" err="1"/>
              <a:t>tanang</a:t>
            </a:r>
            <a:r>
              <a:rPr lang="en-PH" b="1" dirty="0"/>
              <a:t> </a:t>
            </a:r>
            <a:r>
              <a:rPr lang="en-PH" b="1" dirty="0" err="1"/>
              <a:t>butang</a:t>
            </a:r>
            <a:r>
              <a:rPr lang="en-PH" b="1" dirty="0"/>
              <a:t> </a:t>
            </a:r>
            <a:r>
              <a:rPr lang="en-PH" b="1" dirty="0" err="1"/>
              <a:t>diha</a:t>
            </a:r>
            <a:r>
              <a:rPr lang="en-PH" b="1" dirty="0"/>
              <a:t> </a:t>
            </a:r>
            <a:r>
              <a:rPr lang="en-PH" b="1" dirty="0" err="1"/>
              <a:t>Kaniya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nagahatag</a:t>
            </a:r>
            <a:r>
              <a:rPr lang="en-PH" b="1" dirty="0"/>
              <a:t> </a:t>
            </a:r>
            <a:r>
              <a:rPr lang="en-PH" b="1" dirty="0" err="1"/>
              <a:t>kanako</a:t>
            </a:r>
            <a:r>
              <a:rPr lang="en-PH" b="1" dirty="0"/>
              <a:t> </a:t>
            </a:r>
            <a:r>
              <a:rPr lang="en-PH" b="1" dirty="0" err="1"/>
              <a:t>og</a:t>
            </a:r>
            <a:r>
              <a:rPr lang="en-PH" b="1" dirty="0"/>
              <a:t> </a:t>
            </a:r>
            <a:r>
              <a:rPr lang="en-PH" b="1" dirty="0" err="1"/>
              <a:t>kusog</a:t>
            </a:r>
            <a:r>
              <a:rPr lang="en-PH" b="1" dirty="0"/>
              <a:t>” (</a:t>
            </a:r>
            <a:r>
              <a:rPr lang="en-PH" b="1" dirty="0" err="1"/>
              <a:t>Filipos</a:t>
            </a:r>
            <a:r>
              <a:rPr lang="en-PH" b="1" dirty="0"/>
              <a:t> 4:13).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385038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58973C-8064-8C8D-3BC8-AD54D871F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grama de flujo: retraso 10">
            <a:extLst>
              <a:ext uri="{FF2B5EF4-FFF2-40B4-BE49-F238E27FC236}">
                <a16:creationId xmlns:a16="http://schemas.microsoft.com/office/drawing/2014/main" id="{ED2AA162-6802-EE83-418A-1098EBC0A46B}"/>
              </a:ext>
            </a:extLst>
          </p:cNvPr>
          <p:cNvSpPr/>
          <p:nvPr/>
        </p:nvSpPr>
        <p:spPr>
          <a:xfrm>
            <a:off x="191742" y="3703704"/>
            <a:ext cx="3196803" cy="3060004"/>
          </a:xfrm>
          <a:custGeom>
            <a:avLst/>
            <a:gdLst>
              <a:gd name="csX0" fmla="*/ 0 w 3196699"/>
              <a:gd name="csY0" fmla="*/ 0 h 3030505"/>
              <a:gd name="csX1" fmla="*/ 1598350 w 3196699"/>
              <a:gd name="csY1" fmla="*/ 0 h 3030505"/>
              <a:gd name="csX2" fmla="*/ 3196700 w 3196699"/>
              <a:gd name="csY2" fmla="*/ 1515253 h 3030505"/>
              <a:gd name="csX3" fmla="*/ 1598350 w 3196699"/>
              <a:gd name="csY3" fmla="*/ 3030506 h 3030505"/>
              <a:gd name="csX4" fmla="*/ 0 w 3196699"/>
              <a:gd name="csY4" fmla="*/ 3030505 h 3030505"/>
              <a:gd name="csX5" fmla="*/ 0 w 3196699"/>
              <a:gd name="csY5" fmla="*/ 0 h 3030505"/>
              <a:gd name="csX0" fmla="*/ 0 w 3283466"/>
              <a:gd name="csY0" fmla="*/ 29497 h 3060003"/>
              <a:gd name="csX1" fmla="*/ 2512750 w 3283466"/>
              <a:gd name="csY1" fmla="*/ 0 h 3060003"/>
              <a:gd name="csX2" fmla="*/ 3196700 w 3283466"/>
              <a:gd name="csY2" fmla="*/ 1544750 h 3060003"/>
              <a:gd name="csX3" fmla="*/ 1598350 w 3283466"/>
              <a:gd name="csY3" fmla="*/ 3060003 h 3060003"/>
              <a:gd name="csX4" fmla="*/ 0 w 3283466"/>
              <a:gd name="csY4" fmla="*/ 3060002 h 3060003"/>
              <a:gd name="csX5" fmla="*/ 0 w 3283466"/>
              <a:gd name="csY5" fmla="*/ 29497 h 3060003"/>
              <a:gd name="csX0" fmla="*/ 0 w 3218047"/>
              <a:gd name="csY0" fmla="*/ 29497 h 3079668"/>
              <a:gd name="csX1" fmla="*/ 2512750 w 3218047"/>
              <a:gd name="csY1" fmla="*/ 0 h 3079668"/>
              <a:gd name="csX2" fmla="*/ 3196700 w 3218047"/>
              <a:gd name="csY2" fmla="*/ 1544750 h 3079668"/>
              <a:gd name="csX3" fmla="*/ 2483253 w 3218047"/>
              <a:gd name="csY3" fmla="*/ 3079668 h 3079668"/>
              <a:gd name="csX4" fmla="*/ 0 w 3218047"/>
              <a:gd name="csY4" fmla="*/ 3060002 h 3079668"/>
              <a:gd name="csX5" fmla="*/ 0 w 321804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07577"/>
              <a:gd name="csY0" fmla="*/ 29497 h 3079668"/>
              <a:gd name="csX1" fmla="*/ 2512750 w 3207577"/>
              <a:gd name="csY1" fmla="*/ 0 h 3079668"/>
              <a:gd name="csX2" fmla="*/ 3196700 w 3207577"/>
              <a:gd name="csY2" fmla="*/ 1544750 h 3079668"/>
              <a:gd name="csX3" fmla="*/ 2483253 w 3207577"/>
              <a:gd name="csY3" fmla="*/ 3079668 h 3079668"/>
              <a:gd name="csX4" fmla="*/ 0 w 3207577"/>
              <a:gd name="csY4" fmla="*/ 3060002 h 3079668"/>
              <a:gd name="csX5" fmla="*/ 0 w 3207577"/>
              <a:gd name="csY5" fmla="*/ 29497 h 3079668"/>
              <a:gd name="csX0" fmla="*/ 0 w 3232747"/>
              <a:gd name="csY0" fmla="*/ 29497 h 3079668"/>
              <a:gd name="csX1" fmla="*/ 2512750 w 3232747"/>
              <a:gd name="csY1" fmla="*/ 0 h 3079668"/>
              <a:gd name="csX2" fmla="*/ 3196700 w 3232747"/>
              <a:gd name="csY2" fmla="*/ 1544750 h 3079668"/>
              <a:gd name="csX3" fmla="*/ 2483253 w 3232747"/>
              <a:gd name="csY3" fmla="*/ 3079668 h 3079668"/>
              <a:gd name="csX4" fmla="*/ 0 w 3232747"/>
              <a:gd name="csY4" fmla="*/ 3060002 h 3079668"/>
              <a:gd name="csX5" fmla="*/ 0 w 3232747"/>
              <a:gd name="csY5" fmla="*/ 29497 h 3079668"/>
              <a:gd name="csX0" fmla="*/ 0 w 3227866"/>
              <a:gd name="csY0" fmla="*/ 29497 h 3079668"/>
              <a:gd name="csX1" fmla="*/ 2512750 w 3227866"/>
              <a:gd name="csY1" fmla="*/ 0 h 3079668"/>
              <a:gd name="csX2" fmla="*/ 3196700 w 3227866"/>
              <a:gd name="csY2" fmla="*/ 1544750 h 3079668"/>
              <a:gd name="csX3" fmla="*/ 2483253 w 3227866"/>
              <a:gd name="csY3" fmla="*/ 3079668 h 3079668"/>
              <a:gd name="csX4" fmla="*/ 0 w 3227866"/>
              <a:gd name="csY4" fmla="*/ 3060002 h 3079668"/>
              <a:gd name="csX5" fmla="*/ 0 w 3227866"/>
              <a:gd name="csY5" fmla="*/ 29497 h 3079668"/>
              <a:gd name="csX0" fmla="*/ 0 w 3209244"/>
              <a:gd name="csY0" fmla="*/ 29497 h 3079668"/>
              <a:gd name="csX1" fmla="*/ 2512750 w 3209244"/>
              <a:gd name="csY1" fmla="*/ 0 h 3079668"/>
              <a:gd name="csX2" fmla="*/ 3196700 w 3209244"/>
              <a:gd name="csY2" fmla="*/ 1544750 h 3079668"/>
              <a:gd name="csX3" fmla="*/ 2483253 w 3209244"/>
              <a:gd name="csY3" fmla="*/ 3079668 h 3079668"/>
              <a:gd name="csX4" fmla="*/ 0 w 3209244"/>
              <a:gd name="csY4" fmla="*/ 3060002 h 3079668"/>
              <a:gd name="csX5" fmla="*/ 0 w 3209244"/>
              <a:gd name="csY5" fmla="*/ 29497 h 3079668"/>
              <a:gd name="csX0" fmla="*/ 0 w 3201818"/>
              <a:gd name="csY0" fmla="*/ 29497 h 3079668"/>
              <a:gd name="csX1" fmla="*/ 2512750 w 3201818"/>
              <a:gd name="csY1" fmla="*/ 0 h 3079668"/>
              <a:gd name="csX2" fmla="*/ 3196700 w 3201818"/>
              <a:gd name="csY2" fmla="*/ 1544750 h 3079668"/>
              <a:gd name="csX3" fmla="*/ 2483253 w 3201818"/>
              <a:gd name="csY3" fmla="*/ 3079668 h 3079668"/>
              <a:gd name="csX4" fmla="*/ 0 w 3201818"/>
              <a:gd name="csY4" fmla="*/ 3060002 h 3079668"/>
              <a:gd name="csX5" fmla="*/ 0 w 3201818"/>
              <a:gd name="csY5" fmla="*/ 29497 h 3079668"/>
              <a:gd name="csX0" fmla="*/ 0 w 3199968"/>
              <a:gd name="csY0" fmla="*/ 29497 h 3060004"/>
              <a:gd name="csX1" fmla="*/ 2512750 w 3199968"/>
              <a:gd name="csY1" fmla="*/ 0 h 3060004"/>
              <a:gd name="csX2" fmla="*/ 3196700 w 3199968"/>
              <a:gd name="csY2" fmla="*/ 1544750 h 3060004"/>
              <a:gd name="csX3" fmla="*/ 2611073 w 3199968"/>
              <a:gd name="csY3" fmla="*/ 3060004 h 3060004"/>
              <a:gd name="csX4" fmla="*/ 0 w 3199968"/>
              <a:gd name="csY4" fmla="*/ 3060002 h 3060004"/>
              <a:gd name="csX5" fmla="*/ 0 w 3199968"/>
              <a:gd name="csY5" fmla="*/ 29497 h 3060004"/>
              <a:gd name="csX0" fmla="*/ 0 w 3197596"/>
              <a:gd name="csY0" fmla="*/ 29497 h 3060004"/>
              <a:gd name="csX1" fmla="*/ 2512750 w 3197596"/>
              <a:gd name="csY1" fmla="*/ 0 h 3060004"/>
              <a:gd name="csX2" fmla="*/ 3196700 w 3197596"/>
              <a:gd name="csY2" fmla="*/ 1544750 h 3060004"/>
              <a:gd name="csX3" fmla="*/ 2611073 w 3197596"/>
              <a:gd name="csY3" fmla="*/ 3060004 h 3060004"/>
              <a:gd name="csX4" fmla="*/ 0 w 3197596"/>
              <a:gd name="csY4" fmla="*/ 3060002 h 3060004"/>
              <a:gd name="csX5" fmla="*/ 0 w 3197596"/>
              <a:gd name="csY5" fmla="*/ 29497 h 3060004"/>
              <a:gd name="csX0" fmla="*/ 0 w 3208107"/>
              <a:gd name="csY0" fmla="*/ 29497 h 3060004"/>
              <a:gd name="csX1" fmla="*/ 2581576 w 3208107"/>
              <a:gd name="csY1" fmla="*/ 0 h 3060004"/>
              <a:gd name="csX2" fmla="*/ 3196700 w 3208107"/>
              <a:gd name="csY2" fmla="*/ 1544750 h 3060004"/>
              <a:gd name="csX3" fmla="*/ 2611073 w 3208107"/>
              <a:gd name="csY3" fmla="*/ 3060004 h 3060004"/>
              <a:gd name="csX4" fmla="*/ 0 w 3208107"/>
              <a:gd name="csY4" fmla="*/ 3060002 h 3060004"/>
              <a:gd name="csX5" fmla="*/ 0 w 3208107"/>
              <a:gd name="csY5" fmla="*/ 29497 h 3060004"/>
              <a:gd name="csX0" fmla="*/ 0 w 3197287"/>
              <a:gd name="csY0" fmla="*/ 29497 h 3060004"/>
              <a:gd name="csX1" fmla="*/ 2581576 w 3197287"/>
              <a:gd name="csY1" fmla="*/ 0 h 3060004"/>
              <a:gd name="csX2" fmla="*/ 3196700 w 3197287"/>
              <a:gd name="csY2" fmla="*/ 1544750 h 3060004"/>
              <a:gd name="csX3" fmla="*/ 2611073 w 3197287"/>
              <a:gd name="csY3" fmla="*/ 3060004 h 3060004"/>
              <a:gd name="csX4" fmla="*/ 0 w 3197287"/>
              <a:gd name="csY4" fmla="*/ 3060002 h 3060004"/>
              <a:gd name="csX5" fmla="*/ 0 w 3197287"/>
              <a:gd name="csY5" fmla="*/ 29497 h 3060004"/>
              <a:gd name="csX0" fmla="*/ 0 w 3196753"/>
              <a:gd name="csY0" fmla="*/ 29497 h 3060004"/>
              <a:gd name="csX1" fmla="*/ 2581576 w 3196753"/>
              <a:gd name="csY1" fmla="*/ 0 h 3060004"/>
              <a:gd name="csX2" fmla="*/ 3196700 w 3196753"/>
              <a:gd name="csY2" fmla="*/ 1544750 h 3060004"/>
              <a:gd name="csX3" fmla="*/ 2611073 w 3196753"/>
              <a:gd name="csY3" fmla="*/ 3060004 h 3060004"/>
              <a:gd name="csX4" fmla="*/ 0 w 3196753"/>
              <a:gd name="csY4" fmla="*/ 3060002 h 3060004"/>
              <a:gd name="csX5" fmla="*/ 0 w 3196753"/>
              <a:gd name="csY5" fmla="*/ 29497 h 3060004"/>
              <a:gd name="csX0" fmla="*/ 0 w 3196803"/>
              <a:gd name="csY0" fmla="*/ 29497 h 3060004"/>
              <a:gd name="csX1" fmla="*/ 2581576 w 3196803"/>
              <a:gd name="csY1" fmla="*/ 0 h 3060004"/>
              <a:gd name="csX2" fmla="*/ 3196700 w 3196803"/>
              <a:gd name="csY2" fmla="*/ 1544750 h 3060004"/>
              <a:gd name="csX3" fmla="*/ 2611073 w 3196803"/>
              <a:gd name="csY3" fmla="*/ 3060004 h 3060004"/>
              <a:gd name="csX4" fmla="*/ 0 w 3196803"/>
              <a:gd name="csY4" fmla="*/ 3060002 h 3060004"/>
              <a:gd name="csX5" fmla="*/ 0 w 3196803"/>
              <a:gd name="csY5" fmla="*/ 29497 h 306000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3196803" h="3060004">
                <a:moveTo>
                  <a:pt x="0" y="29497"/>
                </a:moveTo>
                <a:cubicBezTo>
                  <a:pt x="532783" y="29497"/>
                  <a:pt x="2048793" y="0"/>
                  <a:pt x="2581576" y="0"/>
                </a:cubicBezTo>
                <a:cubicBezTo>
                  <a:pt x="3061197" y="334297"/>
                  <a:pt x="3191784" y="1034749"/>
                  <a:pt x="3196700" y="1544750"/>
                </a:cubicBezTo>
                <a:cubicBezTo>
                  <a:pt x="3201616" y="2054751"/>
                  <a:pt x="3031702" y="2656881"/>
                  <a:pt x="2611073" y="3060004"/>
                </a:cubicBezTo>
                <a:lnTo>
                  <a:pt x="0" y="3060002"/>
                </a:lnTo>
                <a:lnTo>
                  <a:pt x="0" y="29497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A9A890-FFAC-1818-7C6B-7C34E9F589AE}"/>
              </a:ext>
            </a:extLst>
          </p:cNvPr>
          <p:cNvSpPr txBox="1"/>
          <p:nvPr/>
        </p:nvSpPr>
        <p:spPr>
          <a:xfrm>
            <a:off x="1" y="1122747"/>
            <a:ext cx="7570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Unsa</a:t>
            </a:r>
            <a:r>
              <a:rPr lang="en-PH" b="1" dirty="0"/>
              <a:t> man ang </a:t>
            </a:r>
            <a:r>
              <a:rPr lang="en-PH" b="1" dirty="0" err="1"/>
              <a:t>mahitabo</a:t>
            </a:r>
            <a:r>
              <a:rPr lang="en-PH" b="1" dirty="0"/>
              <a:t> </a:t>
            </a:r>
            <a:r>
              <a:rPr lang="en-PH" b="1" dirty="0" err="1"/>
              <a:t>kon</a:t>
            </a:r>
            <a:r>
              <a:rPr lang="en-PH" b="1" dirty="0"/>
              <a:t> </a:t>
            </a:r>
            <a:r>
              <a:rPr lang="en-PH" b="1" dirty="0" err="1"/>
              <a:t>wala</a:t>
            </a:r>
            <a:r>
              <a:rPr lang="en-PH" b="1" dirty="0"/>
              <a:t> </a:t>
            </a:r>
            <a:r>
              <a:rPr lang="en-PH" b="1" dirty="0" err="1"/>
              <a:t>nato</a:t>
            </a:r>
            <a:r>
              <a:rPr lang="en-PH" b="1" dirty="0"/>
              <a:t> ang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gituohan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gikinahanglan</a:t>
            </a:r>
            <a:r>
              <a:rPr lang="en-PH" b="1" dirty="0"/>
              <a:t>?</a:t>
            </a:r>
            <a:endParaRPr lang="en" b="1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6C5DBF1-B301-764E-4180-9DBC6EE5A9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5038662"/>
              </p:ext>
            </p:extLst>
          </p:nvPr>
        </p:nvGraphicFramePr>
        <p:xfrm>
          <a:off x="2719848" y="3638907"/>
          <a:ext cx="9300703" cy="3219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FE47AE8-731B-35E4-6017-D54060E02BB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3742" y="1238249"/>
            <a:ext cx="4212509" cy="238431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104A488A-04D9-C671-A374-136280793FC4}"/>
              </a:ext>
            </a:extLst>
          </p:cNvPr>
          <p:cNvSpPr/>
          <p:nvPr/>
        </p:nvSpPr>
        <p:spPr>
          <a:xfrm>
            <a:off x="0" y="0"/>
            <a:ext cx="12192000" cy="1110429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A3E3243-1C1D-6142-8306-2B916C84C903}"/>
              </a:ext>
            </a:extLst>
          </p:cNvPr>
          <p:cNvSpPr txBox="1"/>
          <p:nvPr/>
        </p:nvSpPr>
        <p:spPr>
          <a:xfrm>
            <a:off x="0" y="-115503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4400" b="1" spc="600" noProof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8000"/>
                    </a:srgbClr>
                  </a:outerShdw>
                </a:effectLst>
              </a:rPr>
              <a:t>KONTENTO</a:t>
            </a:r>
            <a:endParaRPr lang="en" sz="4400" b="1" spc="600" noProof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68000"/>
                  </a:srgbClr>
                </a:outerShd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A3FA490-B026-E158-9475-5D2383FA0829}"/>
              </a:ext>
            </a:extLst>
          </p:cNvPr>
          <p:cNvSpPr txBox="1"/>
          <p:nvPr/>
        </p:nvSpPr>
        <p:spPr>
          <a:xfrm>
            <a:off x="-71717" y="460988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“Ug ang </a:t>
            </a:r>
            <a:r>
              <a:rPr lang="en-PH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akong</a:t>
            </a:r>
            <a:r>
              <a:rPr lang="en-PH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Dios </a:t>
            </a:r>
            <a:r>
              <a:rPr lang="en-PH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magatagbo</a:t>
            </a:r>
            <a:r>
              <a:rPr lang="en-PH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tanang</a:t>
            </a:r>
            <a:r>
              <a:rPr lang="en-PH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inyong</a:t>
            </a:r>
            <a:r>
              <a:rPr lang="en-PH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panginahanglan</a:t>
            </a:r>
            <a:r>
              <a:rPr lang="en-PH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sumala</a:t>
            </a:r>
            <a:r>
              <a:rPr lang="en-PH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kadagaya</a:t>
            </a:r>
            <a:r>
              <a:rPr lang="en-PH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Iyang</a:t>
            </a:r>
            <a:r>
              <a:rPr lang="en-PH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himaya</a:t>
            </a:r>
            <a:r>
              <a:rPr lang="en-PH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diha</a:t>
            </a:r>
            <a:r>
              <a:rPr lang="en-PH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kang</a:t>
            </a:r>
            <a:r>
              <a:rPr lang="en-PH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Cristo Jesus.”— </a:t>
            </a:r>
            <a:r>
              <a:rPr lang="en-PH" b="1" dirty="0" err="1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Filipos</a:t>
            </a:r>
            <a:r>
              <a:rPr lang="en-PH" b="1" dirty="0">
                <a:solidFill>
                  <a:srgbClr val="FFFF00"/>
                </a:solidFill>
                <a:effectLst>
                  <a:glow rad="101600">
                    <a:srgbClr val="634B2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4:19</a:t>
            </a:r>
            <a:endParaRPr lang="en" sz="1400" b="1" dirty="0">
              <a:solidFill>
                <a:srgbClr val="FFFF00"/>
              </a:solidFill>
              <a:effectLst>
                <a:glow rad="101600">
                  <a:srgbClr val="634B27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819ACD2-A04E-3F83-84A9-3F7B24AA6E64}"/>
              </a:ext>
            </a:extLst>
          </p:cNvPr>
          <p:cNvSpPr txBox="1"/>
          <p:nvPr/>
        </p:nvSpPr>
        <p:spPr>
          <a:xfrm>
            <a:off x="0" y="2527009"/>
            <a:ext cx="75708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Dili </a:t>
            </a:r>
            <a:r>
              <a:rPr lang="en-PH" sz="2000" b="1" dirty="0" err="1"/>
              <a:t>kanunay</a:t>
            </a:r>
            <a:r>
              <a:rPr lang="en-PH" sz="2000" b="1" dirty="0"/>
              <a:t> </a:t>
            </a:r>
            <a:r>
              <a:rPr lang="en-PH" sz="2000" b="1" dirty="0" err="1"/>
              <a:t>nato</a:t>
            </a:r>
            <a:r>
              <a:rPr lang="en-PH" sz="2000" b="1" dirty="0"/>
              <a:t> </a:t>
            </a:r>
            <a:r>
              <a:rPr lang="en-PH" sz="2000" b="1" dirty="0" err="1"/>
              <a:t>masayran</a:t>
            </a:r>
            <a:r>
              <a:rPr lang="en-PH" sz="2000" b="1" dirty="0"/>
              <a:t> </a:t>
            </a:r>
            <a:r>
              <a:rPr lang="en-PH" sz="2000" b="1" dirty="0" err="1"/>
              <a:t>kon</a:t>
            </a:r>
            <a:r>
              <a:rPr lang="en-PH" sz="2000" b="1" dirty="0"/>
              <a:t> ang </a:t>
            </a:r>
            <a:r>
              <a:rPr lang="en-PH" sz="2000" b="1" dirty="0" err="1"/>
              <a:t>atong</a:t>
            </a:r>
            <a:r>
              <a:rPr lang="en-PH" sz="2000" b="1" dirty="0"/>
              <a:t> </a:t>
            </a:r>
            <a:r>
              <a:rPr lang="en-PH" sz="2000" b="1" dirty="0" err="1"/>
              <a:t>gihangyo</a:t>
            </a:r>
            <a:r>
              <a:rPr lang="en-PH" sz="2000" b="1" dirty="0"/>
              <a:t> </a:t>
            </a:r>
            <a:r>
              <a:rPr lang="en-PH" sz="2000" b="1" dirty="0" err="1"/>
              <a:t>sumala</a:t>
            </a:r>
            <a:r>
              <a:rPr lang="en-PH" sz="2000" b="1" dirty="0"/>
              <a:t> </a:t>
            </a:r>
            <a:r>
              <a:rPr lang="en-PH" sz="2000" b="1" dirty="0" err="1"/>
              <a:t>ba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kabubut</a:t>
            </a:r>
            <a:r>
              <a:rPr lang="en-PH" sz="2000" b="1" dirty="0"/>
              <a:t>-on </a:t>
            </a:r>
            <a:r>
              <a:rPr lang="en-PH" sz="2000" b="1" dirty="0" err="1"/>
              <a:t>sa</a:t>
            </a:r>
            <a:r>
              <a:rPr lang="en-PH" sz="2000" b="1" dirty="0"/>
              <a:t> Dios. </a:t>
            </a:r>
            <a:r>
              <a:rPr lang="en-PH" sz="2000" b="1" dirty="0" err="1"/>
              <a:t>Apan</a:t>
            </a:r>
            <a:r>
              <a:rPr lang="en-PH" sz="2000" b="1" dirty="0"/>
              <a:t> </a:t>
            </a:r>
            <a:r>
              <a:rPr lang="en-PH" sz="2000" b="1" dirty="0" err="1"/>
              <a:t>aduna’y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hangyo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sigurado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kanunay</a:t>
            </a:r>
            <a:r>
              <a:rPr lang="en-PH" sz="2000" b="1" dirty="0"/>
              <a:t> </a:t>
            </a:r>
            <a:r>
              <a:rPr lang="en-PH" sz="2000" b="1" dirty="0" err="1"/>
              <a:t>uyon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kabubut</a:t>
            </a:r>
            <a:r>
              <a:rPr lang="en-PH" sz="2000" b="1" dirty="0"/>
              <a:t>-on, </a:t>
            </a:r>
            <a:r>
              <a:rPr lang="en-PH" sz="2000" b="1" dirty="0" err="1"/>
              <a:t>sama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mosunod</a:t>
            </a:r>
            <a:r>
              <a:rPr lang="en-PH" sz="2000" b="1" dirty="0"/>
              <a:t>: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430898-FCF1-0DFC-01B1-5AC688F7AF12}"/>
              </a:ext>
            </a:extLst>
          </p:cNvPr>
          <p:cNvSpPr txBox="1"/>
          <p:nvPr/>
        </p:nvSpPr>
        <p:spPr>
          <a:xfrm>
            <a:off x="-4821" y="1782078"/>
            <a:ext cx="76985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Mangayo</a:t>
            </a:r>
            <a:r>
              <a:rPr lang="en-PH" sz="2000" b="1" dirty="0"/>
              <a:t> </a:t>
            </a:r>
            <a:r>
              <a:rPr lang="en-PH" sz="2000" b="1" dirty="0" err="1"/>
              <a:t>kita</a:t>
            </a:r>
            <a:r>
              <a:rPr lang="en-PH" sz="2000" b="1" dirty="0"/>
              <a:t> </a:t>
            </a:r>
            <a:r>
              <a:rPr lang="en-PH" sz="2000" b="1" dirty="0" err="1"/>
              <a:t>niini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Ginoo</a:t>
            </a:r>
            <a:r>
              <a:rPr lang="en-PH" sz="2000" b="1" dirty="0"/>
              <a:t>, ug </a:t>
            </a:r>
            <a:r>
              <a:rPr lang="en-PH" sz="2000" b="1" dirty="0" err="1"/>
              <a:t>kon</a:t>
            </a:r>
            <a:r>
              <a:rPr lang="en-PH" sz="2000" b="1" dirty="0"/>
              <a:t> </a:t>
            </a:r>
            <a:r>
              <a:rPr lang="en-PH" sz="2000" b="1" dirty="0" err="1"/>
              <a:t>sumala</a:t>
            </a:r>
            <a:r>
              <a:rPr lang="en-PH" sz="2000" b="1" dirty="0"/>
              <a:t> </a:t>
            </a:r>
            <a:r>
              <a:rPr lang="en-PH" sz="2000" b="1" dirty="0" err="1"/>
              <a:t>kini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kabubut</a:t>
            </a:r>
            <a:r>
              <a:rPr lang="en-PH" sz="2000" b="1" dirty="0"/>
              <a:t>-on, </a:t>
            </a:r>
            <a:r>
              <a:rPr lang="en-PH" sz="2000" b="1" dirty="0" err="1"/>
              <a:t>Ihatag</a:t>
            </a:r>
            <a:r>
              <a:rPr lang="en-PH" sz="2000" b="1" dirty="0"/>
              <a:t> </a:t>
            </a:r>
            <a:r>
              <a:rPr lang="en-PH" sz="2000" b="1" dirty="0" err="1"/>
              <a:t>Niya</a:t>
            </a:r>
            <a:r>
              <a:rPr lang="en-PH" sz="2000" b="1" dirty="0"/>
              <a:t> </a:t>
            </a:r>
            <a:r>
              <a:rPr lang="en-PH" sz="2000" b="1" dirty="0" err="1"/>
              <a:t>kini</a:t>
            </a:r>
            <a:r>
              <a:rPr lang="en-PH" sz="2000" b="1" dirty="0"/>
              <a:t> </a:t>
            </a:r>
            <a:r>
              <a:rPr lang="en-PH" sz="2000" b="1" dirty="0" err="1"/>
              <a:t>kanato</a:t>
            </a:r>
            <a:r>
              <a:rPr lang="en-PH" sz="2000" b="1" dirty="0"/>
              <a:t> (Santiago 4:2b; 1 Juan 5:14–15).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53090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E2E52A-D9DC-4FBE-8909-7F5E2C58B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7AE2E52A-D9DC-4FBE-8909-7F5E2C58B5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BD42FA9E-E841-4D7B-B006-85DC5375AB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CACF93-FD74-4941-9D5C-50A94558A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73CACF93-FD74-4941-9D5C-50A94558A9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64BAB929-A5CF-4649-95FA-1972C0FA05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5DAE58-3530-4C10-A1A4-C70FC03DB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3F5DAE58-3530-4C10-A1A4-C70FC03DB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graphicEl>
                                              <a:dgm id="{3A72738E-0745-48BC-9955-CD40C05AFA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FD7EBCB-6F1A-4FD1-B99D-BFAC37B88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FFD7EBCB-6F1A-4FD1-B99D-BFAC37B88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graphicEl>
                                              <a:dgm id="{CE3CAA7C-AA9A-48AD-890D-90B5BB34B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094E473-3CEA-436F-8ED6-B66CE52E4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>
                                            <p:graphicEl>
                                              <a:dgm id="{6094E473-3CEA-436F-8ED6-B66CE52E4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>
                                            <p:graphicEl>
                                              <a:dgm id="{93426230-DC6A-4125-9AAB-BA2117D99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5BEDD87-5A53-4084-A275-13A3C49DF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55BEDD87-5A53-4084-A275-13A3C49DF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5C04E0FB-F6B3-4440-9E66-6E6042713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00D38C-06D1-4B49-9487-4C039CED7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">
                                            <p:graphicEl>
                                              <a:dgm id="{7300D38C-06D1-4B49-9487-4C039CED7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">
                                            <p:graphicEl>
                                              <a:dgm id="{53BB8065-6BE0-47E0-AD9A-2E26A6703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448DE48-949A-456A-9AD4-D413C2B05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">
                                            <p:graphicEl>
                                              <a:dgm id="{7448DE48-949A-456A-9AD4-D413C2B05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Graphic spid="8" grpId="0" uiExpand="1">
        <p:bldSub>
          <a:bldDgm bld="one"/>
        </p:bldSub>
      </p:bldGraphic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A1E506-8093-7796-67D2-8E2F13D50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8E8AB2-8023-EAF1-5ED7-658105846E2F}"/>
              </a:ext>
            </a:extLst>
          </p:cNvPr>
          <p:cNvSpPr txBox="1"/>
          <p:nvPr/>
        </p:nvSpPr>
        <p:spPr>
          <a:xfrm>
            <a:off x="1729544" y="998604"/>
            <a:ext cx="846449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400" b="1" dirty="0">
                <a:latin typeface="Constantia" panose="02030602050306030303" pitchFamily="18" charset="0"/>
              </a:rPr>
              <a:t>“</a:t>
            </a:r>
            <a:r>
              <a:rPr lang="en-PH" sz="2400" b="1" dirty="0" err="1">
                <a:latin typeface="Constantia" panose="02030602050306030303" pitchFamily="18" charset="0"/>
              </a:rPr>
              <a:t>Kinahanglan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mabuhi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kita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alang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umaabot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kalibutan</a:t>
            </a:r>
            <a:r>
              <a:rPr lang="en-PH" sz="2400" b="1" dirty="0">
                <a:latin typeface="Constantia" panose="02030602050306030303" pitchFamily="18" charset="0"/>
              </a:rPr>
              <a:t>. </a:t>
            </a:r>
            <a:r>
              <a:rPr lang="en-PH" sz="2400" b="1" dirty="0" err="1">
                <a:latin typeface="Constantia" panose="02030602050306030303" pitchFamily="18" charset="0"/>
              </a:rPr>
              <a:t>Makaluluoy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kaayo</a:t>
            </a:r>
            <a:r>
              <a:rPr lang="en-PH" sz="2400" b="1" dirty="0"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latin typeface="Constantia" panose="02030602050306030303" pitchFamily="18" charset="0"/>
              </a:rPr>
              <a:t>pagkinabuhi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walay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klarong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direksyon</a:t>
            </a:r>
            <a:r>
              <a:rPr lang="en-PH" sz="2400" b="1" dirty="0">
                <a:latin typeface="Constantia" panose="02030602050306030303" pitchFamily="18" charset="0"/>
              </a:rPr>
              <a:t> ug </a:t>
            </a:r>
            <a:r>
              <a:rPr lang="en-PH" sz="2400" b="1" dirty="0" err="1">
                <a:latin typeface="Constantia" panose="02030602050306030303" pitchFamily="18" charset="0"/>
              </a:rPr>
              <a:t>walay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tumong</a:t>
            </a:r>
            <a:r>
              <a:rPr lang="en-PH" sz="2400" b="1" dirty="0">
                <a:latin typeface="Constantia" panose="02030602050306030303" pitchFamily="18" charset="0"/>
              </a:rPr>
              <a:t>. </a:t>
            </a:r>
            <a:r>
              <a:rPr lang="en-PH" sz="2400" b="1" dirty="0" err="1">
                <a:latin typeface="Constantia" panose="02030602050306030303" pitchFamily="18" charset="0"/>
              </a:rPr>
              <a:t>Kinahanglan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kita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adunay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tumong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kinabuhi</a:t>
            </a:r>
            <a:r>
              <a:rPr lang="en-PH" sz="2400" b="1" dirty="0">
                <a:latin typeface="Constantia" panose="02030602050306030303" pitchFamily="18" charset="0"/>
              </a:rPr>
              <a:t>—ang </a:t>
            </a:r>
            <a:r>
              <a:rPr lang="en-PH" sz="2400" b="1" dirty="0" err="1">
                <a:latin typeface="Constantia" panose="02030602050306030303" pitchFamily="18" charset="0"/>
              </a:rPr>
              <a:t>pagkinabuhi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may </a:t>
            </a:r>
            <a:r>
              <a:rPr lang="en-PH" sz="2400" b="1" dirty="0" err="1">
                <a:latin typeface="Constantia" panose="02030602050306030303" pitchFamily="18" charset="0"/>
              </a:rPr>
              <a:t>katuyoan</a:t>
            </a:r>
            <a:r>
              <a:rPr lang="en-PH" sz="2400" b="1" dirty="0">
                <a:latin typeface="Constantia" panose="02030602050306030303" pitchFamily="18" charset="0"/>
              </a:rPr>
              <a:t>. </a:t>
            </a:r>
            <a:r>
              <a:rPr lang="en-PH" sz="2400" b="1" dirty="0" err="1">
                <a:latin typeface="Constantia" panose="02030602050306030303" pitchFamily="18" charset="0"/>
              </a:rPr>
              <a:t>Tabangan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unta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kita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Dios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mahimong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mapinanggaon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kaugalingon</a:t>
            </a:r>
            <a:r>
              <a:rPr lang="en-PH" sz="2400" b="1" dirty="0">
                <a:latin typeface="Constantia" panose="02030602050306030303" pitchFamily="18" charset="0"/>
              </a:rPr>
              <a:t>, </a:t>
            </a:r>
            <a:r>
              <a:rPr lang="en-PH" sz="2400" b="1" dirty="0" err="1">
                <a:latin typeface="Constantia" panose="02030602050306030303" pitchFamily="18" charset="0"/>
              </a:rPr>
              <a:t>dili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kaayo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naghunahuna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kaugalingon</a:t>
            </a:r>
            <a:r>
              <a:rPr lang="en-PH" sz="2400" b="1" dirty="0">
                <a:latin typeface="Constantia" panose="02030602050306030303" pitchFamily="18" charset="0"/>
              </a:rPr>
              <a:t>, mas </a:t>
            </a:r>
            <a:r>
              <a:rPr lang="en-PH" sz="2400" b="1" dirty="0" err="1">
                <a:latin typeface="Constantia" panose="02030602050306030303" pitchFamily="18" charset="0"/>
              </a:rPr>
              <a:t>andam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kalimtan</a:t>
            </a:r>
            <a:r>
              <a:rPr lang="en-PH" sz="2400" b="1" dirty="0"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latin typeface="Constantia" panose="02030602050306030303" pitchFamily="18" charset="0"/>
              </a:rPr>
              <a:t>kaugalingon</a:t>
            </a:r>
            <a:r>
              <a:rPr lang="en-PH" sz="2400" b="1" dirty="0">
                <a:latin typeface="Constantia" panose="02030602050306030303" pitchFamily="18" charset="0"/>
              </a:rPr>
              <a:t> ug ang </a:t>
            </a:r>
            <a:r>
              <a:rPr lang="en-PH" sz="2400" b="1" dirty="0" err="1">
                <a:latin typeface="Constantia" panose="02030602050306030303" pitchFamily="18" charset="0"/>
              </a:rPr>
              <a:t>makasariling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interes</a:t>
            </a:r>
            <a:r>
              <a:rPr lang="en-PH" sz="2400" b="1" dirty="0">
                <a:latin typeface="Constantia" panose="02030602050306030303" pitchFamily="18" charset="0"/>
              </a:rPr>
              <a:t>; ug </a:t>
            </a:r>
            <a:r>
              <a:rPr lang="en-PH" sz="2400" b="1" dirty="0" err="1">
                <a:latin typeface="Constantia" panose="02030602050306030303" pitchFamily="18" charset="0"/>
              </a:rPr>
              <a:t>magbuhat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og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maayo</a:t>
            </a:r>
            <a:r>
              <a:rPr lang="en-PH" sz="2400" b="1" dirty="0">
                <a:latin typeface="Constantia" panose="02030602050306030303" pitchFamily="18" charset="0"/>
              </a:rPr>
              <a:t>, </a:t>
            </a:r>
            <a:r>
              <a:rPr lang="en-PH" sz="2400" b="1" dirty="0" err="1">
                <a:latin typeface="Constantia" panose="02030602050306030303" pitchFamily="18" charset="0"/>
              </a:rPr>
              <a:t>dili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tungod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dungog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atong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gilauman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madawat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dinhi</a:t>
            </a:r>
            <a:r>
              <a:rPr lang="en-PH" sz="2400" b="1" dirty="0">
                <a:latin typeface="Constantia" panose="02030602050306030303" pitchFamily="18" charset="0"/>
              </a:rPr>
              <a:t>, </a:t>
            </a:r>
            <a:r>
              <a:rPr lang="en-PH" sz="2400" b="1" dirty="0" err="1">
                <a:latin typeface="Constantia" panose="02030602050306030303" pitchFamily="18" charset="0"/>
              </a:rPr>
              <a:t>kondili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tungod</a:t>
            </a:r>
            <a:r>
              <a:rPr lang="en-PH" sz="2400" b="1" dirty="0">
                <a:latin typeface="Constantia" panose="02030602050306030303" pitchFamily="18" charset="0"/>
              </a:rPr>
              <a:t> kay </a:t>
            </a:r>
            <a:r>
              <a:rPr lang="en-PH" sz="2400" b="1" dirty="0" err="1">
                <a:latin typeface="Constantia" panose="02030602050306030303" pitchFamily="18" charset="0"/>
              </a:rPr>
              <a:t>mao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kini</a:t>
            </a:r>
            <a:r>
              <a:rPr lang="en-PH" sz="2400" b="1" dirty="0"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latin typeface="Constantia" panose="02030602050306030303" pitchFamily="18" charset="0"/>
              </a:rPr>
              <a:t>tinuod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nga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katuyoan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atong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kinabuhi</a:t>
            </a:r>
            <a:r>
              <a:rPr lang="en-PH" sz="2400" b="1" dirty="0">
                <a:latin typeface="Constantia" panose="02030602050306030303" pitchFamily="18" charset="0"/>
              </a:rPr>
              <a:t> ug </a:t>
            </a:r>
            <a:r>
              <a:rPr lang="en-PH" sz="2400" b="1" dirty="0" err="1">
                <a:latin typeface="Constantia" panose="02030602050306030303" pitchFamily="18" charset="0"/>
              </a:rPr>
              <a:t>mao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kini</a:t>
            </a:r>
            <a:r>
              <a:rPr lang="en-PH" sz="2400" b="1" dirty="0">
                <a:latin typeface="Constantia" panose="02030602050306030303" pitchFamily="18" charset="0"/>
              </a:rPr>
              <a:t> ang </a:t>
            </a:r>
            <a:r>
              <a:rPr lang="en-PH" sz="2400" b="1" dirty="0" err="1">
                <a:latin typeface="Constantia" panose="02030602050306030303" pitchFamily="18" charset="0"/>
              </a:rPr>
              <a:t>motubag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hinungdan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sa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atong</a:t>
            </a:r>
            <a:r>
              <a:rPr lang="en-PH" sz="2400" b="1" dirty="0">
                <a:latin typeface="Constantia" panose="02030602050306030303" pitchFamily="18" charset="0"/>
              </a:rPr>
              <a:t> </a:t>
            </a:r>
            <a:r>
              <a:rPr lang="en-PH" sz="2400" b="1" dirty="0" err="1">
                <a:latin typeface="Constantia" panose="02030602050306030303" pitchFamily="18" charset="0"/>
              </a:rPr>
              <a:t>paglungtad</a:t>
            </a:r>
            <a:r>
              <a:rPr lang="en-PH" sz="2400" b="1" dirty="0">
                <a:latin typeface="Constantia" panose="02030602050306030303" pitchFamily="18" charset="0"/>
              </a:rPr>
              <a:t>.”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D10B89B-1DBC-EBAF-7763-A9370DA1A74F}"/>
              </a:ext>
            </a:extLst>
          </p:cNvPr>
          <p:cNvSpPr txBox="1"/>
          <p:nvPr/>
        </p:nvSpPr>
        <p:spPr>
          <a:xfrm>
            <a:off x="5582847" y="5511217"/>
            <a:ext cx="4726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(Our High Calling, August 24 )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163136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51E673-AA9A-75B1-7ADD-31730212E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Imagen 4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61B6113E-0817-C03E-7894-CC18E329F5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0" r="11325"/>
          <a:stretch>
            <a:fillRect/>
          </a:stretch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371386">
            <a:off x="8730719" y="4649258"/>
            <a:ext cx="2981858" cy="3208867"/>
            <a:chOff x="9206969" y="2963333"/>
            <a:chExt cx="2981858" cy="32088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0">
            <a:extLst>
              <a:ext uri="{FF2B5EF4-FFF2-40B4-BE49-F238E27FC236}">
                <a16:creationId xmlns:a16="http://schemas.microsoft.com/office/drawing/2014/main" id="{6B209F1D-03E0-3A9F-BACF-630CCF2DA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371386" flipH="1" flipV="1">
            <a:off x="321649" y="4936410"/>
            <a:ext cx="2981858" cy="3208867"/>
            <a:chOff x="9206969" y="2963333"/>
            <a:chExt cx="2981858" cy="3208867"/>
          </a:xfrm>
        </p:grpSpPr>
        <p:cxnSp>
          <p:nvCxnSpPr>
            <p:cNvPr id="6" name="Straight Connector 21">
              <a:extLst>
                <a:ext uri="{FF2B5EF4-FFF2-40B4-BE49-F238E27FC236}">
                  <a16:creationId xmlns:a16="http://schemas.microsoft.com/office/drawing/2014/main" id="{90EE6EDA-29AD-A587-41AC-D7A8041C6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2">
              <a:extLst>
                <a:ext uri="{FF2B5EF4-FFF2-40B4-BE49-F238E27FC236}">
                  <a16:creationId xmlns:a16="http://schemas.microsoft.com/office/drawing/2014/main" id="{87FDE8E9-14A0-2893-049B-BE5F2537BC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3">
              <a:extLst>
                <a:ext uri="{FF2B5EF4-FFF2-40B4-BE49-F238E27FC236}">
                  <a16:creationId xmlns:a16="http://schemas.microsoft.com/office/drawing/2014/main" id="{B846D4BA-4187-5910-C3AD-C910174BA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4">
              <a:extLst>
                <a:ext uri="{FF2B5EF4-FFF2-40B4-BE49-F238E27FC236}">
                  <a16:creationId xmlns:a16="http://schemas.microsoft.com/office/drawing/2014/main" id="{00BDBD0D-F0A2-1362-63C0-8306BFCB3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5">
              <a:extLst>
                <a:ext uri="{FF2B5EF4-FFF2-40B4-BE49-F238E27FC236}">
                  <a16:creationId xmlns:a16="http://schemas.microsoft.com/office/drawing/2014/main" id="{27CB16B8-3944-A97A-2D56-CDF87D530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066B2F9A-0436-5240-F5A9-7B54B072322C}"/>
              </a:ext>
            </a:extLst>
          </p:cNvPr>
          <p:cNvSpPr txBox="1"/>
          <p:nvPr/>
        </p:nvSpPr>
        <p:spPr>
          <a:xfrm>
            <a:off x="7371706" y="37603"/>
            <a:ext cx="4603170" cy="67403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spcBef>
                <a:spcPts val="1200"/>
              </a:spcBef>
              <a:defRPr/>
            </a:pP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Ayaw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kamo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kabalaka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bisan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unsa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kondili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tanang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butang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pinaagi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pag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-ampo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ug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paghangyo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uban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ang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pagpasalamat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ipahibalo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ninyo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Dios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ang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inyong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3600" b="1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hangyo</a:t>
            </a:r>
            <a:r>
              <a:rPr lang="es-ES" sz="3600" b="1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127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.”— Filipos 4:6 (NKJV)</a:t>
            </a:r>
            <a:endParaRPr kumimoji="0" lang="es-ES" sz="2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FFFF99"/>
              </a:solidFill>
              <a:effectLst>
                <a:outerShdw blurRad="38100" dist="127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8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C84DB504-2CE9-BDB1-CFD6-630B82AB1F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20955748">
            <a:off x="-367910" y="2749126"/>
            <a:ext cx="12927816" cy="500492"/>
          </a:xfrm>
          <a:prstGeom prst="rect">
            <a:avLst/>
          </a:prstGeom>
          <a:gradFill flip="none" rotWithShape="1">
            <a:gsLst>
              <a:gs pos="0">
                <a:srgbClr val="3EB47D">
                  <a:alpha val="70000"/>
                </a:srgbClr>
              </a:gs>
              <a:gs pos="100000">
                <a:srgbClr val="8D51A6">
                  <a:alpha val="67000"/>
                </a:srgbClr>
              </a:gs>
            </a:gsLst>
            <a:lin ang="16200000" scaled="1"/>
            <a:tileRect/>
          </a:gra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EC64F87-C8B0-4963-816D-21F7A7960A4B}"/>
              </a:ext>
            </a:extLst>
          </p:cNvPr>
          <p:cNvSpPr txBox="1"/>
          <p:nvPr/>
        </p:nvSpPr>
        <p:spPr>
          <a:xfrm>
            <a:off x="5708055" y="3858628"/>
            <a:ext cx="63364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noProof="0" dirty="0">
                <a:solidFill>
                  <a:srgbClr val="6DF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E007A"/>
                </a:highlight>
              </a:rPr>
              <a:t>Lagitnong pagka lumolopyo:</a:t>
            </a:r>
          </a:p>
          <a:p>
            <a:pPr lvl="1">
              <a:spcBef>
                <a:spcPts val="600"/>
              </a:spcBef>
            </a:pPr>
            <a:r>
              <a:rPr lang="en-PH" sz="2000" b="1" dirty="0" err="1"/>
              <a:t>Sundoga</a:t>
            </a:r>
            <a:r>
              <a:rPr lang="en-PH" sz="2000" b="1" dirty="0"/>
              <a:t> ang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matinumanon</a:t>
            </a:r>
            <a:r>
              <a:rPr lang="en-PH" sz="2000" b="1" dirty="0"/>
              <a:t> (</a:t>
            </a:r>
            <a:r>
              <a:rPr lang="en-PH" sz="2000" b="1" dirty="0" err="1"/>
              <a:t>Filipos</a:t>
            </a:r>
            <a:r>
              <a:rPr lang="en-PH" sz="2000" b="1" dirty="0"/>
              <a:t> 3:17–19</a:t>
            </a:r>
            <a:r>
              <a:rPr lang="en" sz="2000" b="1" noProof="0" dirty="0"/>
              <a:t>)</a:t>
            </a:r>
          </a:p>
          <a:p>
            <a:pPr lvl="1">
              <a:spcBef>
                <a:spcPts val="600"/>
              </a:spcBef>
            </a:pPr>
            <a:r>
              <a:rPr lang="en-PH" sz="2000" b="1" dirty="0" err="1"/>
              <a:t>Hingpit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pagka-lumolupyo</a:t>
            </a:r>
            <a:r>
              <a:rPr lang="en-PH" sz="2000" b="1" dirty="0"/>
              <a:t> (</a:t>
            </a:r>
            <a:r>
              <a:rPr lang="en-PH" sz="2000" b="1" dirty="0" err="1"/>
              <a:t>Filipos</a:t>
            </a:r>
            <a:r>
              <a:rPr lang="en-PH" sz="2000" b="1" dirty="0"/>
              <a:t> 3:20–21</a:t>
            </a:r>
            <a:r>
              <a:rPr lang="en" sz="2000" b="1" noProof="0" dirty="0"/>
              <a:t>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</a:rPr>
              <a:t>Samtang wala pa kita didto</a:t>
            </a:r>
            <a:r>
              <a:rPr lang="en" sz="2000" b="1" noProof="0" dirty="0">
                <a:solidFill>
                  <a:srgbClr val="FFC6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789E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PH" sz="2000" b="1" dirty="0" err="1"/>
              <a:t>Panaghiusa</a:t>
            </a:r>
            <a:r>
              <a:rPr lang="en-PH" sz="2000" b="1" dirty="0"/>
              <a:t> ug </a:t>
            </a:r>
            <a:r>
              <a:rPr lang="en-PH" sz="2000" b="1" dirty="0" err="1"/>
              <a:t>kalipay</a:t>
            </a:r>
            <a:r>
              <a:rPr lang="en-PH" sz="2000" b="1" dirty="0"/>
              <a:t> (</a:t>
            </a:r>
            <a:r>
              <a:rPr lang="en-PH" sz="2000" b="1" dirty="0" err="1"/>
              <a:t>Filipos</a:t>
            </a:r>
            <a:r>
              <a:rPr lang="en-PH" sz="2000" b="1" dirty="0"/>
              <a:t> 4:1–6</a:t>
            </a:r>
            <a:r>
              <a:rPr lang="en" sz="2000" b="1" noProof="0" dirty="0"/>
              <a:t>)</a:t>
            </a:r>
          </a:p>
          <a:p>
            <a:pPr lvl="1">
              <a:spcBef>
                <a:spcPts val="600"/>
              </a:spcBef>
            </a:pPr>
            <a:r>
              <a:rPr lang="en-PH" sz="2000" b="1" dirty="0" err="1"/>
              <a:t>Putli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hunahuna</a:t>
            </a:r>
            <a:r>
              <a:rPr lang="en-PH" sz="2000" b="1" dirty="0"/>
              <a:t> (</a:t>
            </a:r>
            <a:r>
              <a:rPr lang="en-PH" sz="2000" b="1" dirty="0" err="1"/>
              <a:t>Filipos</a:t>
            </a:r>
            <a:r>
              <a:rPr lang="en-PH" sz="2000" b="1" dirty="0"/>
              <a:t> 4:7–9</a:t>
            </a:r>
            <a:r>
              <a:rPr lang="en" sz="2000" b="1" noProof="0" dirty="0"/>
              <a:t>)</a:t>
            </a:r>
          </a:p>
          <a:p>
            <a:pPr lvl="1">
              <a:spcBef>
                <a:spcPts val="600"/>
              </a:spcBef>
            </a:pPr>
            <a:r>
              <a:rPr lang="en-PH" sz="2000" b="1" dirty="0" err="1"/>
              <a:t>Pagkontento</a:t>
            </a:r>
            <a:r>
              <a:rPr lang="en-PH" sz="2000" b="1" dirty="0"/>
              <a:t> (</a:t>
            </a:r>
            <a:r>
              <a:rPr lang="en-PH" sz="2000" b="1" dirty="0" err="1"/>
              <a:t>Filipos</a:t>
            </a:r>
            <a:r>
              <a:rPr lang="en-PH" sz="2000" b="1" dirty="0"/>
              <a:t> 4:10–13, 19</a:t>
            </a:r>
            <a:r>
              <a:rPr lang="en" sz="2000" b="1" noProof="0" dirty="0"/>
              <a:t>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47E5D33-E479-EA5E-36F5-83162EA36CC9}"/>
              </a:ext>
            </a:extLst>
          </p:cNvPr>
          <p:cNvSpPr txBox="1"/>
          <p:nvPr/>
        </p:nvSpPr>
        <p:spPr>
          <a:xfrm>
            <a:off x="211755" y="153353"/>
            <a:ext cx="7047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a </a:t>
            </a:r>
            <a:r>
              <a:rPr lang="en-PH" b="1" dirty="0" err="1"/>
              <a:t>tanang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sulat</a:t>
            </a:r>
            <a:r>
              <a:rPr lang="en-PH" b="1" dirty="0"/>
              <a:t>, </a:t>
            </a:r>
            <a:r>
              <a:rPr lang="en-PH" b="1" dirty="0" err="1"/>
              <a:t>klaro</a:t>
            </a:r>
            <a:r>
              <a:rPr lang="en-PH" b="1" dirty="0"/>
              <a:t> </a:t>
            </a:r>
            <a:r>
              <a:rPr lang="en-PH" b="1" dirty="0" err="1"/>
              <a:t>kaayo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gitudlo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Pablo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kita</a:t>
            </a:r>
            <a:r>
              <a:rPr lang="en-PH" b="1" dirty="0"/>
              <a:t> </a:t>
            </a:r>
            <a:r>
              <a:rPr lang="en-PH" b="1" dirty="0" err="1"/>
              <a:t>lumolupyo</a:t>
            </a:r>
            <a:r>
              <a:rPr lang="en-PH" b="1" dirty="0"/>
              <a:t> </a:t>
            </a:r>
            <a:r>
              <a:rPr lang="en-PH" b="1" dirty="0" err="1"/>
              <a:t>niining</a:t>
            </a:r>
            <a:r>
              <a:rPr lang="en-PH" b="1" dirty="0"/>
              <a:t> </a:t>
            </a:r>
            <a:r>
              <a:rPr lang="en-PH" b="1" dirty="0" err="1"/>
              <a:t>kalibutana</a:t>
            </a:r>
            <a:r>
              <a:rPr lang="en-PH" b="1" dirty="0"/>
              <a:t>. Sa </a:t>
            </a:r>
            <a:r>
              <a:rPr lang="en-PH" b="1" dirty="0" err="1"/>
              <a:t>pagdawat</a:t>
            </a:r>
            <a:r>
              <a:rPr lang="en-PH" b="1" dirty="0"/>
              <a:t> </a:t>
            </a:r>
            <a:r>
              <a:rPr lang="en-PH" b="1" dirty="0" err="1"/>
              <a:t>nato</a:t>
            </a:r>
            <a:r>
              <a:rPr lang="en-PH" b="1" dirty="0"/>
              <a:t> </a:t>
            </a:r>
            <a:r>
              <a:rPr lang="en-PH" b="1" dirty="0" err="1"/>
              <a:t>kang</a:t>
            </a:r>
            <a:r>
              <a:rPr lang="en-PH" b="1" dirty="0"/>
              <a:t> Jesus </a:t>
            </a:r>
            <a:r>
              <a:rPr lang="en-PH" b="1" dirty="0" err="1"/>
              <a:t>ingon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Manluluwas</a:t>
            </a:r>
            <a:r>
              <a:rPr lang="en-PH" b="1" dirty="0"/>
              <a:t>, </a:t>
            </a:r>
            <a:r>
              <a:rPr lang="en-PH" b="1" dirty="0" err="1"/>
              <a:t>natawo</a:t>
            </a:r>
            <a:r>
              <a:rPr lang="en-PH" b="1" dirty="0"/>
              <a:t> </a:t>
            </a:r>
            <a:r>
              <a:rPr lang="en-PH" b="1" dirty="0" err="1"/>
              <a:t>kitag</a:t>
            </a:r>
            <a:r>
              <a:rPr lang="en-PH" b="1" dirty="0"/>
              <a:t> </a:t>
            </a:r>
            <a:r>
              <a:rPr lang="en-PH" b="1" dirty="0" err="1"/>
              <a:t>pag-usab</a:t>
            </a:r>
            <a:r>
              <a:rPr lang="en-PH" b="1" dirty="0"/>
              <a:t>. </a:t>
            </a:r>
            <a:r>
              <a:rPr lang="en-PH" b="1" dirty="0" err="1"/>
              <a:t>Tungod</a:t>
            </a:r>
            <a:r>
              <a:rPr lang="en-PH" b="1" dirty="0"/>
              <a:t> </a:t>
            </a:r>
            <a:r>
              <a:rPr lang="en-PH" b="1" dirty="0" err="1"/>
              <a:t>niini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bag-</a:t>
            </a:r>
            <a:r>
              <a:rPr lang="en-PH" b="1" dirty="0" err="1"/>
              <a:t>ong</a:t>
            </a:r>
            <a:r>
              <a:rPr lang="en-PH" b="1" dirty="0"/>
              <a:t> </a:t>
            </a:r>
            <a:r>
              <a:rPr lang="en-PH" b="1" dirty="0" err="1"/>
              <a:t>pagkatawo</a:t>
            </a:r>
            <a:r>
              <a:rPr lang="en-PH" b="1" dirty="0"/>
              <a:t>, </a:t>
            </a:r>
            <a:r>
              <a:rPr lang="en-PH" b="1" dirty="0" err="1"/>
              <a:t>nahimo</a:t>
            </a:r>
            <a:r>
              <a:rPr lang="en-PH" b="1" dirty="0"/>
              <a:t> </a:t>
            </a:r>
            <a:r>
              <a:rPr lang="en-PH" b="1" dirty="0" err="1"/>
              <a:t>kitang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lumolupyo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langit</a:t>
            </a:r>
            <a:r>
              <a:rPr lang="en-PH" b="1" dirty="0"/>
              <a:t>.</a:t>
            </a:r>
            <a:endParaRPr lang="en" b="1" noProof="0" dirty="0"/>
          </a:p>
        </p:txBody>
      </p:sp>
      <p:pic>
        <p:nvPicPr>
          <p:cNvPr id="5" name="Imagen 4" descr="Una mujer parada al lado de un río&#10;&#10;El contenido generado por IA puede ser incorrecto.">
            <a:extLst>
              <a:ext uri="{FF2B5EF4-FFF2-40B4-BE49-F238E27FC236}">
                <a16:creationId xmlns:a16="http://schemas.microsoft.com/office/drawing/2014/main" id="{21B9D3AE-ACEC-EF86-C7D2-35066DB771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5729" y="233303"/>
            <a:ext cx="4376221" cy="3282166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9E007A"/>
            </a:solidFill>
            <a:miter lim="800000"/>
          </a:ln>
          <a:effectLst>
            <a:reflection blurRad="12700" stA="33000" endPos="7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Hombre caminando por la playa&#10;&#10;El contenido generado por IA puede ser incorrecto.">
            <a:extLst>
              <a:ext uri="{FF2B5EF4-FFF2-40B4-BE49-F238E27FC236}">
                <a16:creationId xmlns:a16="http://schemas.microsoft.com/office/drawing/2014/main" id="{5F6A25F5-D55E-D98C-D1A0-01206DA1AC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0" y="3025281"/>
            <a:ext cx="4136218" cy="3679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89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cono&#10;&#10;El contenido generado por IA puede ser incorrecto.">
            <a:extLst>
              <a:ext uri="{FF2B5EF4-FFF2-40B4-BE49-F238E27FC236}">
                <a16:creationId xmlns:a16="http://schemas.microsoft.com/office/drawing/2014/main" id="{DF9CBED3-7600-9255-6F0B-97AF96E33B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433169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458775CB-8930-CC36-BF49-8409BF98E2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562557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80CB1209-08B6-FA3D-6444-CF455BB080C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4698272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23A39905-E859-13DB-D8E0-B4C8FB944E0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6389677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20" name="Imagen 19" descr="Icono&#10;&#10;El contenido generado por IA puede ser incorrecto.">
            <a:extLst>
              <a:ext uri="{FF2B5EF4-FFF2-40B4-BE49-F238E27FC236}">
                <a16:creationId xmlns:a16="http://schemas.microsoft.com/office/drawing/2014/main" id="{595C2A13-6869-215B-1661-1CD6B605CF0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8777" y="6009528"/>
            <a:ext cx="276339" cy="216000"/>
          </a:xfrm>
          <a:prstGeom prst="rect">
            <a:avLst/>
          </a:prstGeom>
          <a:effectLst>
            <a:outerShdw blurRad="50800" dist="38100" algn="l" rotWithShape="0">
              <a:schemeClr val="bg1"/>
            </a:outerShdw>
          </a:effectLst>
        </p:spPr>
      </p:pic>
      <p:pic>
        <p:nvPicPr>
          <p:cNvPr id="26" name="Imagen 25" descr="Flecha&#10;&#10;El contenido generado por IA puede ser incorrecto.">
            <a:extLst>
              <a:ext uri="{FF2B5EF4-FFF2-40B4-BE49-F238E27FC236}">
                <a16:creationId xmlns:a16="http://schemas.microsoft.com/office/drawing/2014/main" id="{788AB298-DC88-EB5B-5785-0E5802ACB35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37671" y="3897927"/>
            <a:ext cx="457695" cy="316431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pic>
        <p:nvPicPr>
          <p:cNvPr id="35" name="Imagen 34" descr="Imagen que contiene luz, reloj&#10;&#10;El contenido generado por IA puede ser incorrecto.">
            <a:extLst>
              <a:ext uri="{FF2B5EF4-FFF2-40B4-BE49-F238E27FC236}">
                <a16:creationId xmlns:a16="http://schemas.microsoft.com/office/drawing/2014/main" id="{EA961EBE-2449-39E0-737A-DD0912B13ED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37671" y="5201017"/>
            <a:ext cx="457695" cy="316431"/>
          </a:xfrm>
          <a:prstGeom prst="rect">
            <a:avLst/>
          </a:prstGeom>
          <a:effectLst>
            <a:outerShdw blurRad="50800" dist="38100" dir="8100000" algn="tr" rotWithShape="0">
              <a:schemeClr val="bg1"/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4C2E95A-288B-0FBE-CFB8-A249F7BB1A38}"/>
              </a:ext>
            </a:extLst>
          </p:cNvPr>
          <p:cNvSpPr txBox="1"/>
          <p:nvPr/>
        </p:nvSpPr>
        <p:spPr>
          <a:xfrm>
            <a:off x="211755" y="1300472"/>
            <a:ext cx="704769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Bisan</a:t>
            </a:r>
            <a:r>
              <a:rPr lang="en-PH" sz="2000" b="1" dirty="0"/>
              <a:t> pa man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tahuron</a:t>
            </a:r>
            <a:r>
              <a:rPr lang="en-PH" sz="2000" b="1" dirty="0"/>
              <a:t> ug </a:t>
            </a:r>
            <a:r>
              <a:rPr lang="en-PH" sz="2000" b="1" dirty="0" err="1"/>
              <a:t>tumanon</a:t>
            </a:r>
            <a:r>
              <a:rPr lang="en-PH" sz="2000" b="1" dirty="0"/>
              <a:t> </a:t>
            </a:r>
            <a:r>
              <a:rPr lang="en-PH" sz="2000" b="1" dirty="0" err="1"/>
              <a:t>nato</a:t>
            </a:r>
            <a:r>
              <a:rPr lang="en-PH" sz="2000" b="1" dirty="0"/>
              <a:t> ang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balaod</a:t>
            </a:r>
            <a:r>
              <a:rPr lang="en-PH" sz="2000" b="1" dirty="0"/>
              <a:t> ug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pamatasan</a:t>
            </a:r>
            <a:r>
              <a:rPr lang="en-PH" sz="2000" b="1" dirty="0"/>
              <a:t> </a:t>
            </a:r>
            <a:r>
              <a:rPr lang="en-PH" sz="2000" b="1" dirty="0" err="1"/>
              <a:t>niining</a:t>
            </a:r>
            <a:r>
              <a:rPr lang="en-PH" sz="2000" b="1" dirty="0"/>
              <a:t> </a:t>
            </a:r>
            <a:r>
              <a:rPr lang="en-PH" sz="2000" b="1" dirty="0" err="1"/>
              <a:t>kalibutana</a:t>
            </a:r>
            <a:r>
              <a:rPr lang="en-PH" sz="2000" b="1" dirty="0"/>
              <a:t>, ang </a:t>
            </a:r>
            <a:r>
              <a:rPr lang="en-PH" sz="2000" b="1" dirty="0" err="1"/>
              <a:t>atong</a:t>
            </a:r>
            <a:r>
              <a:rPr lang="en-PH" sz="2000" b="1" dirty="0"/>
              <a:t> </a:t>
            </a:r>
            <a:r>
              <a:rPr lang="en-PH" sz="2000" b="1" dirty="0" err="1"/>
              <a:t>estilo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kinabuhi</a:t>
            </a:r>
            <a:r>
              <a:rPr lang="en-PH" sz="2000" b="1" dirty="0"/>
              <a:t>,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tinuod</a:t>
            </a:r>
            <a:r>
              <a:rPr lang="en-PH" sz="2000" b="1" dirty="0"/>
              <a:t> </a:t>
            </a:r>
            <a:r>
              <a:rPr lang="en-PH" sz="2000" b="1" dirty="0" err="1"/>
              <a:t>lang</a:t>
            </a:r>
            <a:r>
              <a:rPr lang="en-PH" sz="2000" b="1" dirty="0"/>
              <a:t>, mas </a:t>
            </a:r>
            <a:r>
              <a:rPr lang="en-PH" sz="2000" b="1" dirty="0" err="1"/>
              <a:t>halapad</a:t>
            </a:r>
            <a:r>
              <a:rPr lang="en-PH" sz="2000" b="1" dirty="0"/>
              <a:t> ug mas </a:t>
            </a:r>
            <a:r>
              <a:rPr lang="en-PH" sz="2000" b="1" dirty="0" err="1"/>
              <a:t>hataas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pamatasan</a:t>
            </a:r>
            <a:r>
              <a:rPr lang="en-PH" sz="2000" b="1" dirty="0"/>
              <a:t>—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pamatasan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nagagikan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Gingharian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Dios.</a:t>
            </a:r>
            <a:endParaRPr lang="en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160680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DFF041-0588-48E8-5FD6-6F8E9290A9ED}"/>
              </a:ext>
            </a:extLst>
          </p:cNvPr>
          <p:cNvSpPr txBox="1"/>
          <p:nvPr/>
        </p:nvSpPr>
        <p:spPr>
          <a:xfrm>
            <a:off x="0" y="3023101"/>
            <a:ext cx="12192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6600" b="1" noProof="0" dirty="0">
                <a:ln w="12700">
                  <a:solidFill>
                    <a:srgbClr val="009A54"/>
                  </a:solidFill>
                  <a:prstDash val="solid"/>
                </a:ln>
                <a:pattFill prst="narHorz">
                  <a:fgClr>
                    <a:srgbClr val="00FF8D"/>
                  </a:fgClr>
                  <a:bgClr>
                    <a:srgbClr val="6DFFBD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LANGITNONG PAGKA LUMOLOPYO</a:t>
            </a:r>
            <a:endParaRPr lang="en" sz="6600" b="1" noProof="0" dirty="0">
              <a:ln w="12700">
                <a:solidFill>
                  <a:srgbClr val="009A54"/>
                </a:solidFill>
                <a:prstDash val="solid"/>
              </a:ln>
              <a:pattFill prst="narHorz">
                <a:fgClr>
                  <a:srgbClr val="00FF8D"/>
                </a:fgClr>
                <a:bgClr>
                  <a:srgbClr val="6DFFBD"/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718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2ED0193B-A753-6391-99FA-152D502B89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8296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74DD9DA-C95F-4023-D6BD-E113152337C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104775" y="1282969"/>
            <a:ext cx="12392025" cy="0"/>
          </a:xfrm>
          <a:prstGeom prst="line">
            <a:avLst/>
          </a:prstGeom>
          <a:ln w="104775">
            <a:solidFill>
              <a:srgbClr val="537570"/>
            </a:solidFill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453CA46B-2BEA-C21B-400D-7A6A04AB56D5}"/>
              </a:ext>
            </a:extLst>
          </p:cNvPr>
          <p:cNvSpPr txBox="1"/>
          <p:nvPr/>
        </p:nvSpPr>
        <p:spPr>
          <a:xfrm>
            <a:off x="0" y="-7865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25400">
              <a:bevelT w="38100" h="38100"/>
              <a:contourClr>
                <a:schemeClr val="bg2">
                  <a:lumMod val="40000"/>
                  <a:lumOff val="60000"/>
                </a:schemeClr>
              </a:contourClr>
            </a:sp3d>
          </a:bodyPr>
          <a:lstStyle/>
          <a:p>
            <a:pPr algn="ctr"/>
            <a:r>
              <a:rPr lang="en-PH" sz="4400" b="1" spc="6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SUNDOGA ANG MGA MATINUMANON</a:t>
            </a:r>
            <a:endParaRPr lang="en" sz="4400" b="1" spc="600" noProof="0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399D213-5AB2-140C-2D14-28933AEE0E79}"/>
              </a:ext>
            </a:extLst>
          </p:cNvPr>
          <p:cNvSpPr txBox="1"/>
          <p:nvPr/>
        </p:nvSpPr>
        <p:spPr>
          <a:xfrm>
            <a:off x="1104900" y="566342"/>
            <a:ext cx="99822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PH" b="1" dirty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Makighiusa</a:t>
            </a:r>
            <a:r>
              <a:rPr lang="en-PH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kamo</a:t>
            </a:r>
            <a:r>
              <a:rPr lang="en-PH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pagsunod</a:t>
            </a:r>
            <a:r>
              <a:rPr lang="en-PH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akong</a:t>
            </a:r>
            <a:r>
              <a:rPr lang="en-PH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ehemplo</a:t>
            </a:r>
            <a:r>
              <a:rPr lang="en-PH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igsoon</a:t>
            </a:r>
            <a:r>
              <a:rPr lang="en-PH" b="1" dirty="0">
                <a:solidFill>
                  <a:srgbClr val="C00000"/>
                </a:solidFill>
                <a:latin typeface="Comic Sans MS" panose="030F0702030302020204" pitchFamily="66" charset="0"/>
              </a:rPr>
              <a:t>, ug </a:t>
            </a:r>
            <a:r>
              <a:rPr lang="en-PH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bantayi</a:t>
            </a:r>
            <a:r>
              <a:rPr lang="en-PH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ninyo</a:t>
            </a:r>
            <a:r>
              <a:rPr lang="en-PH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kadtong</a:t>
            </a:r>
            <a:r>
              <a:rPr lang="en-PH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nagkinabuhi</a:t>
            </a:r>
            <a:r>
              <a:rPr lang="en-PH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sumala</a:t>
            </a:r>
            <a:r>
              <a:rPr lang="en-PH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C00000"/>
                </a:solidFill>
                <a:latin typeface="Comic Sans MS" panose="030F0702030302020204" pitchFamily="66" charset="0"/>
              </a:rPr>
              <a:t> among </a:t>
            </a:r>
            <a:r>
              <a:rPr lang="en-PH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panig-ingnan</a:t>
            </a:r>
            <a:r>
              <a:rPr lang="en-PH" b="1" dirty="0">
                <a:solidFill>
                  <a:srgbClr val="C00000"/>
                </a:solidFill>
                <a:latin typeface="Comic Sans MS" panose="030F0702030302020204" pitchFamily="66" charset="0"/>
              </a:rPr>
              <a:t>.”— </a:t>
            </a:r>
            <a:r>
              <a:rPr lang="en-PH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Filipos</a:t>
            </a:r>
            <a:r>
              <a:rPr lang="en-PH" b="1" dirty="0">
                <a:solidFill>
                  <a:srgbClr val="C00000"/>
                </a:solidFill>
                <a:latin typeface="Comic Sans MS" panose="030F0702030302020204" pitchFamily="66" charset="0"/>
              </a:rPr>
              <a:t> 3:17</a:t>
            </a:r>
            <a:endParaRPr lang="en" sz="1400" b="1" noProof="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E35107-3E3E-AA10-57E6-6F279DEFC829}"/>
              </a:ext>
            </a:extLst>
          </p:cNvPr>
          <p:cNvSpPr txBox="1"/>
          <p:nvPr/>
        </p:nvSpPr>
        <p:spPr>
          <a:xfrm>
            <a:off x="78659" y="1381291"/>
            <a:ext cx="12113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Kita </a:t>
            </a:r>
            <a:r>
              <a:rPr lang="en-PH" sz="2000" b="1" dirty="0" err="1"/>
              <a:t>tanan</a:t>
            </a:r>
            <a:r>
              <a:rPr lang="en-PH" sz="2000" b="1" dirty="0"/>
              <a:t> </a:t>
            </a:r>
            <a:r>
              <a:rPr lang="en-PH" sz="2000" b="1" dirty="0" err="1"/>
              <a:t>adunay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tawo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,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paagi</a:t>
            </a:r>
            <a:r>
              <a:rPr lang="en-PH" sz="2000" b="1" dirty="0"/>
              <a:t> o lain, </a:t>
            </a:r>
            <a:r>
              <a:rPr lang="en-PH" sz="2000" b="1" dirty="0" err="1"/>
              <a:t>nakahulma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atong</a:t>
            </a:r>
            <a:r>
              <a:rPr lang="en-PH" sz="2000" b="1" dirty="0"/>
              <a:t> </a:t>
            </a:r>
            <a:r>
              <a:rPr lang="en-PH" sz="2000" b="1" dirty="0" err="1"/>
              <a:t>kinabuhi</a:t>
            </a:r>
            <a:r>
              <a:rPr lang="en-PH" sz="2000" b="1" dirty="0"/>
              <a:t> ug </a:t>
            </a:r>
            <a:r>
              <a:rPr lang="en-PH" sz="2000" b="1" dirty="0" err="1"/>
              <a:t>panghunahuna</a:t>
            </a:r>
            <a:r>
              <a:rPr lang="en-PH" sz="2000" b="1" dirty="0"/>
              <a:t>. </a:t>
            </a:r>
            <a:r>
              <a:rPr lang="en-PH" sz="2000" b="1" dirty="0" err="1"/>
              <a:t>Tingali</a:t>
            </a:r>
            <a:r>
              <a:rPr lang="en-PH" sz="2000" b="1" dirty="0"/>
              <a:t> 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artista</a:t>
            </a:r>
            <a:r>
              <a:rPr lang="en-PH" sz="2000" b="1" dirty="0"/>
              <a:t>, </a:t>
            </a:r>
            <a:r>
              <a:rPr lang="en-PH" sz="2000" b="1" dirty="0" err="1"/>
              <a:t>atleta</a:t>
            </a:r>
            <a:r>
              <a:rPr lang="en-PH" sz="2000" b="1" dirty="0"/>
              <a:t>, </a:t>
            </a:r>
            <a:r>
              <a:rPr lang="en-PH" sz="2000" b="1" dirty="0" err="1"/>
              <a:t>musikero</a:t>
            </a:r>
            <a:r>
              <a:rPr lang="en-PH" sz="2000" b="1" dirty="0"/>
              <a:t>, mag-</a:t>
            </a:r>
            <a:r>
              <a:rPr lang="en-PH" sz="2000" b="1" dirty="0" err="1"/>
              <a:t>aawit</a:t>
            </a:r>
            <a:r>
              <a:rPr lang="en-PH" sz="2000" b="1" dirty="0"/>
              <a:t>—o </a:t>
            </a:r>
            <a:r>
              <a:rPr lang="en-PH" sz="2000" b="1" dirty="0" err="1"/>
              <a:t>tingali</a:t>
            </a:r>
            <a:r>
              <a:rPr lang="en-PH" sz="2000" b="1" dirty="0"/>
              <a:t> </a:t>
            </a:r>
            <a:r>
              <a:rPr lang="en-PH" sz="2000" b="1" dirty="0" err="1"/>
              <a:t>usa</a:t>
            </a:r>
            <a:r>
              <a:rPr lang="en-PH" sz="2000" b="1" dirty="0"/>
              <a:t> ka pastor, </a:t>
            </a:r>
            <a:r>
              <a:rPr lang="en-PH" sz="2000" b="1" dirty="0" err="1"/>
              <a:t>magwawali</a:t>
            </a:r>
            <a:r>
              <a:rPr lang="en-PH" sz="2000" b="1" dirty="0"/>
              <a:t>, o 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matinumanong</a:t>
            </a:r>
            <a:r>
              <a:rPr lang="en-PH" sz="2000" b="1" dirty="0"/>
              <a:t> </a:t>
            </a:r>
            <a:r>
              <a:rPr lang="en-PH" sz="2000" b="1" dirty="0" err="1"/>
              <a:t>igsoon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pagtoo</a:t>
            </a:r>
            <a:r>
              <a:rPr lang="en-PH" sz="2000" b="1" dirty="0"/>
              <a:t>.</a:t>
            </a:r>
            <a:endParaRPr lang="en" sz="2000" b="1" noProof="0" dirty="0"/>
          </a:p>
        </p:txBody>
      </p:sp>
      <p:pic>
        <p:nvPicPr>
          <p:cNvPr id="4" name="Imagen 3" descr="Un hombre con un traje de color negro&#10;&#10;El contenido generado por IA puede ser incorrecto.">
            <a:extLst>
              <a:ext uri="{FF2B5EF4-FFF2-40B4-BE49-F238E27FC236}">
                <a16:creationId xmlns:a16="http://schemas.microsoft.com/office/drawing/2014/main" id="{84F93A8F-D44E-836E-4FF4-17AF7F0AEA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672" y="2666197"/>
            <a:ext cx="3406321" cy="2983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E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persona, hombre, ropa, sostener&#10;&#10;El contenido generado por IA puede ser incorrecto.">
            <a:extLst>
              <a:ext uri="{FF2B5EF4-FFF2-40B4-BE49-F238E27FC236}">
                <a16:creationId xmlns:a16="http://schemas.microsoft.com/office/drawing/2014/main" id="{D1E22287-D07A-6AD4-FC69-4892F8DAA2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67264" y="2256163"/>
            <a:ext cx="3646077" cy="4409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3F6E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29F2321-A401-8B38-3930-026C4B4EBC45}"/>
              </a:ext>
            </a:extLst>
          </p:cNvPr>
          <p:cNvSpPr txBox="1"/>
          <p:nvPr/>
        </p:nvSpPr>
        <p:spPr>
          <a:xfrm>
            <a:off x="3673643" y="2379256"/>
            <a:ext cx="48593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👉 </a:t>
            </a:r>
            <a:r>
              <a:rPr lang="en-PH" b="1" dirty="0"/>
              <a:t>Ang </a:t>
            </a:r>
            <a:r>
              <a:rPr lang="en-PH" b="1" dirty="0" err="1"/>
              <a:t>maong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“role model” </a:t>
            </a:r>
            <a:r>
              <a:rPr lang="en-PH" b="1" dirty="0" err="1"/>
              <a:t>ba</a:t>
            </a:r>
            <a:r>
              <a:rPr lang="en-PH" b="1" dirty="0"/>
              <a:t> </a:t>
            </a:r>
            <a:r>
              <a:rPr lang="en-PH" b="1" dirty="0" err="1"/>
              <a:t>nakatabang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pagtubo</a:t>
            </a:r>
            <a:r>
              <a:rPr lang="en-PH" b="1" dirty="0"/>
              <a:t> </a:t>
            </a:r>
            <a:r>
              <a:rPr lang="en-PH" b="1" dirty="0" err="1"/>
              <a:t>ingon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indibidwal</a:t>
            </a:r>
            <a:r>
              <a:rPr lang="en-PH" b="1" dirty="0"/>
              <a:t>, o </a:t>
            </a:r>
            <a:r>
              <a:rPr lang="en-PH" b="1" dirty="0" err="1"/>
              <a:t>nagdala</a:t>
            </a:r>
            <a:r>
              <a:rPr lang="en-PH" b="1" dirty="0"/>
              <a:t> </a:t>
            </a:r>
            <a:r>
              <a:rPr lang="en-PH" b="1" dirty="0" err="1"/>
              <a:t>ba</a:t>
            </a:r>
            <a:r>
              <a:rPr lang="en-PH" b="1" dirty="0"/>
              <a:t> </a:t>
            </a:r>
            <a:r>
              <a:rPr lang="en-PH" b="1" dirty="0" err="1"/>
              <a:t>sila</a:t>
            </a:r>
            <a:r>
              <a:rPr lang="en-PH" b="1" dirty="0"/>
              <a:t> </a:t>
            </a:r>
            <a:r>
              <a:rPr lang="en-PH" b="1" dirty="0" err="1"/>
              <a:t>kanato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dalan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unta</a:t>
            </a:r>
            <a:r>
              <a:rPr lang="en-PH" b="1" dirty="0"/>
              <a:t> </a:t>
            </a:r>
            <a:r>
              <a:rPr lang="en-PH" b="1" dirty="0" err="1"/>
              <a:t>angay</a:t>
            </a:r>
            <a:r>
              <a:rPr lang="en-PH" b="1" dirty="0"/>
              <a:t> </a:t>
            </a:r>
            <a:r>
              <a:rPr lang="en-PH" b="1" dirty="0" err="1"/>
              <a:t>natong</a:t>
            </a:r>
            <a:r>
              <a:rPr lang="en-PH" b="1" dirty="0"/>
              <a:t> </a:t>
            </a:r>
            <a:r>
              <a:rPr lang="en-PH" b="1" dirty="0" err="1"/>
              <a:t>gisudlan</a:t>
            </a:r>
            <a:r>
              <a:rPr lang="en-PH" b="1" dirty="0"/>
              <a:t>?</a:t>
            </a:r>
            <a:endParaRPr lang="en" b="1" noProof="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837E04D-50C0-6D3E-C668-B9CC7E656C47}"/>
              </a:ext>
            </a:extLst>
          </p:cNvPr>
          <p:cNvSpPr txBox="1"/>
          <p:nvPr/>
        </p:nvSpPr>
        <p:spPr>
          <a:xfrm>
            <a:off x="3649445" y="3657525"/>
            <a:ext cx="488358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Giawhag</a:t>
            </a:r>
            <a:r>
              <a:rPr lang="en-PH" b="1" dirty="0"/>
              <a:t> </a:t>
            </a:r>
            <a:r>
              <a:rPr lang="en-PH" b="1" dirty="0" err="1"/>
              <a:t>kita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Pablo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sundogon</a:t>
            </a:r>
            <a:r>
              <a:rPr lang="en-PH" b="1" dirty="0"/>
              <a:t> ang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tawo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ang </a:t>
            </a:r>
            <a:r>
              <a:rPr lang="en-PH" b="1" dirty="0" err="1"/>
              <a:t>ilang</a:t>
            </a:r>
            <a:r>
              <a:rPr lang="en-PH" b="1" dirty="0"/>
              <a:t> </a:t>
            </a:r>
            <a:r>
              <a:rPr lang="en-PH" b="1" dirty="0" err="1"/>
              <a:t>ehemplo</a:t>
            </a:r>
            <a:r>
              <a:rPr lang="en-PH" b="1" dirty="0"/>
              <a:t> </a:t>
            </a:r>
            <a:r>
              <a:rPr lang="en-PH" b="1" dirty="0" err="1"/>
              <a:t>nagdasig</a:t>
            </a:r>
            <a:r>
              <a:rPr lang="en-PH" b="1" dirty="0"/>
              <a:t> ug </a:t>
            </a:r>
            <a:r>
              <a:rPr lang="en-PH" b="1" dirty="0" err="1"/>
              <a:t>nagpalig</a:t>
            </a:r>
            <a:r>
              <a:rPr lang="en-PH" b="1" dirty="0"/>
              <a:t>-on </a:t>
            </a:r>
            <a:r>
              <a:rPr lang="en-PH" b="1" dirty="0" err="1"/>
              <a:t>kanato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pagbuhat</a:t>
            </a:r>
            <a:r>
              <a:rPr lang="en-PH" b="1" dirty="0"/>
              <a:t> </a:t>
            </a:r>
            <a:r>
              <a:rPr lang="en-PH" b="1" dirty="0" err="1"/>
              <a:t>og</a:t>
            </a:r>
            <a:r>
              <a:rPr lang="en-PH" b="1" dirty="0"/>
              <a:t> </a:t>
            </a:r>
            <a:r>
              <a:rPr lang="en-PH" b="1" dirty="0" err="1"/>
              <a:t>maayo</a:t>
            </a:r>
            <a:r>
              <a:rPr lang="en-PH" b="1" dirty="0"/>
              <a:t> (</a:t>
            </a:r>
            <a:r>
              <a:rPr lang="en-PH" b="1" dirty="0" err="1"/>
              <a:t>Filipos</a:t>
            </a:r>
            <a:r>
              <a:rPr lang="en-PH" b="1" dirty="0"/>
              <a:t> 3:17). </a:t>
            </a:r>
            <a:r>
              <a:rPr lang="en-PH" b="1" dirty="0" err="1"/>
              <a:t>Apan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gipahimangnoan</a:t>
            </a:r>
            <a:r>
              <a:rPr lang="en-PH" b="1" dirty="0"/>
              <a:t> </a:t>
            </a:r>
            <a:r>
              <a:rPr lang="en-PH" b="1" dirty="0" err="1"/>
              <a:t>usab</a:t>
            </a:r>
            <a:r>
              <a:rPr lang="en-PH" b="1" dirty="0"/>
              <a:t> </a:t>
            </a:r>
            <a:r>
              <a:rPr lang="en-PH" b="1" dirty="0" err="1"/>
              <a:t>kita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bisan</a:t>
            </a:r>
            <a:r>
              <a:rPr lang="en-PH" b="1" dirty="0"/>
              <a:t> </a:t>
            </a:r>
            <a:r>
              <a:rPr lang="en-PH" b="1" dirty="0" err="1"/>
              <a:t>taliwala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magtutuo</a:t>
            </a:r>
            <a:r>
              <a:rPr lang="en-PH" b="1" dirty="0"/>
              <a:t>, </a:t>
            </a:r>
            <a:r>
              <a:rPr lang="en-PH" b="1" dirty="0" err="1"/>
              <a:t>adunay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tawo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angay</a:t>
            </a:r>
            <a:r>
              <a:rPr lang="en-PH" b="1" dirty="0"/>
              <a:t> </a:t>
            </a:r>
            <a:r>
              <a:rPr lang="en-PH" b="1" dirty="0" err="1"/>
              <a:t>sundogon</a:t>
            </a:r>
            <a:r>
              <a:rPr lang="en-PH" b="1" dirty="0"/>
              <a:t> (</a:t>
            </a:r>
            <a:r>
              <a:rPr lang="en-PH" b="1" dirty="0" err="1"/>
              <a:t>Filipos</a:t>
            </a:r>
            <a:r>
              <a:rPr lang="en-PH" b="1" dirty="0"/>
              <a:t> 3:18–19).</a:t>
            </a:r>
            <a:endParaRPr lang="en" b="1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F258AAF-4F55-FD40-49DC-C69EB21A16D9}"/>
              </a:ext>
            </a:extLst>
          </p:cNvPr>
          <p:cNvSpPr txBox="1"/>
          <p:nvPr/>
        </p:nvSpPr>
        <p:spPr>
          <a:xfrm>
            <a:off x="221482" y="5679695"/>
            <a:ext cx="77289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Unsa</a:t>
            </a:r>
            <a:r>
              <a:rPr lang="en-PH" b="1" dirty="0"/>
              <a:t> man ang </a:t>
            </a:r>
            <a:r>
              <a:rPr lang="en-PH" b="1" dirty="0" err="1"/>
              <a:t>kalainan?Ang</a:t>
            </a:r>
            <a:r>
              <a:rPr lang="en-PH" b="1" dirty="0"/>
              <a:t> </a:t>
            </a:r>
            <a:r>
              <a:rPr lang="en-PH" b="1" dirty="0" err="1"/>
              <a:t>uban</a:t>
            </a:r>
            <a:r>
              <a:rPr lang="en-PH" b="1" dirty="0"/>
              <a:t> </a:t>
            </a:r>
            <a:r>
              <a:rPr lang="en-PH" b="1" dirty="0" err="1"/>
              <a:t>nakahunahuna</a:t>
            </a:r>
            <a:r>
              <a:rPr lang="en-PH" b="1" dirty="0"/>
              <a:t> </a:t>
            </a:r>
            <a:r>
              <a:rPr lang="en-PH" b="1" dirty="0" err="1"/>
              <a:t>lamang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butang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kalibutan</a:t>
            </a:r>
            <a:r>
              <a:rPr lang="en-PH" b="1" dirty="0"/>
              <a:t>, </a:t>
            </a:r>
            <a:r>
              <a:rPr lang="en-PH" b="1" dirty="0" err="1"/>
              <a:t>samtang</a:t>
            </a:r>
            <a:r>
              <a:rPr lang="en-PH" b="1" dirty="0"/>
              <a:t> ang </a:t>
            </a:r>
            <a:r>
              <a:rPr lang="en-PH" b="1" dirty="0" err="1"/>
              <a:t>uban</a:t>
            </a:r>
            <a:r>
              <a:rPr lang="en-PH" b="1" dirty="0"/>
              <a:t> </a:t>
            </a:r>
            <a:r>
              <a:rPr lang="en-PH" b="1" dirty="0" err="1"/>
              <a:t>nakapunting</a:t>
            </a:r>
            <a:r>
              <a:rPr lang="en-PH" b="1" dirty="0"/>
              <a:t> ang </a:t>
            </a:r>
            <a:r>
              <a:rPr lang="en-PH" b="1" dirty="0" err="1"/>
              <a:t>hunahuna</a:t>
            </a:r>
            <a:r>
              <a:rPr lang="en-PH" b="1" dirty="0"/>
              <a:t> </a:t>
            </a:r>
            <a:r>
              <a:rPr lang="en-PH" b="1" dirty="0" err="1"/>
              <a:t>kang</a:t>
            </a:r>
            <a:r>
              <a:rPr lang="en-PH" b="1" dirty="0"/>
              <a:t> </a:t>
            </a:r>
            <a:r>
              <a:rPr lang="en-PH" b="1" dirty="0" err="1"/>
              <a:t>Jesus.Ang</a:t>
            </a:r>
            <a:r>
              <a:rPr lang="en-PH" b="1" dirty="0"/>
              <a:t> </a:t>
            </a:r>
            <a:r>
              <a:rPr lang="en-PH" b="1" dirty="0" err="1"/>
              <a:t>maayong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role model, </a:t>
            </a:r>
            <a:r>
              <a:rPr lang="en-PH" b="1" dirty="0" err="1"/>
              <a:t>busa</a:t>
            </a:r>
            <a:r>
              <a:rPr lang="en-PH" b="1" dirty="0"/>
              <a:t>,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mosunod</a:t>
            </a:r>
            <a:r>
              <a:rPr lang="en-PH" b="1" dirty="0"/>
              <a:t> ug </a:t>
            </a:r>
            <a:r>
              <a:rPr lang="en-PH" b="1" dirty="0" err="1"/>
              <a:t>manundog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Cristo (1 </a:t>
            </a:r>
            <a:r>
              <a:rPr lang="en-PH" b="1" dirty="0" err="1"/>
              <a:t>Corinto</a:t>
            </a:r>
            <a:r>
              <a:rPr lang="en-PH" b="1" dirty="0"/>
              <a:t> 11:1).</a:t>
            </a:r>
            <a:endParaRPr lang="en" b="1" noProof="0" dirty="0"/>
          </a:p>
        </p:txBody>
      </p:sp>
    </p:spTree>
    <p:extLst>
      <p:ext uri="{BB962C8B-B14F-4D97-AF65-F5344CB8AC3E}">
        <p14:creationId xmlns:p14="http://schemas.microsoft.com/office/powerpoint/2010/main" val="425028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EA4F89-B08C-0BBE-E465-68D6DBAE2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CB658B7-7A60-5295-DA6C-8D89F42E58F3}"/>
              </a:ext>
            </a:extLst>
          </p:cNvPr>
          <p:cNvSpPr txBox="1"/>
          <p:nvPr/>
        </p:nvSpPr>
        <p:spPr>
          <a:xfrm>
            <a:off x="380265" y="0"/>
            <a:ext cx="835396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PH" sz="4000" b="1" dirty="0">
                <a:ln/>
                <a:solidFill>
                  <a:schemeClr val="accent3"/>
                </a:solidFill>
              </a:rPr>
              <a:t>HINGPIT NGA PAGKA-LUMOLUPYO </a:t>
            </a:r>
            <a:endParaRPr lang="en" sz="4000" b="1" noProof="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924662-6353-0FD5-EC50-B91021509E6F}"/>
              </a:ext>
            </a:extLst>
          </p:cNvPr>
          <p:cNvSpPr txBox="1"/>
          <p:nvPr/>
        </p:nvSpPr>
        <p:spPr>
          <a:xfrm>
            <a:off x="665670" y="602365"/>
            <a:ext cx="778315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Apan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ang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atong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pagkalumolupyo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atua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langit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ug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didto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kita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nagpaabut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Manluluwas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ang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Ginoong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Jesu-Cristo.”— </a:t>
            </a:r>
            <a:r>
              <a:rPr lang="en-PH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Filipos</a:t>
            </a:r>
            <a:r>
              <a:rPr lang="en-PH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3:20</a:t>
            </a:r>
            <a:endParaRPr lang="en" sz="1400" b="1" noProof="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11E7B2D-051B-4BB0-2B5F-FCEDDF8408B2}"/>
              </a:ext>
            </a:extLst>
          </p:cNvPr>
          <p:cNvSpPr txBox="1"/>
          <p:nvPr/>
        </p:nvSpPr>
        <p:spPr>
          <a:xfrm>
            <a:off x="2733364" y="1191546"/>
            <a:ext cx="36477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Atubangon</a:t>
            </a:r>
            <a:r>
              <a:rPr lang="en-PH" b="1" dirty="0"/>
              <a:t> </a:t>
            </a:r>
            <a:r>
              <a:rPr lang="en-PH" b="1" dirty="0" err="1"/>
              <a:t>nato</a:t>
            </a:r>
            <a:r>
              <a:rPr lang="en-PH" b="1" dirty="0"/>
              <a:t> ang </a:t>
            </a:r>
            <a:r>
              <a:rPr lang="en-PH" b="1" dirty="0" err="1"/>
              <a:t>kamatuoran</a:t>
            </a:r>
            <a:r>
              <a:rPr lang="en-PH" b="1" dirty="0"/>
              <a:t>: </a:t>
            </a:r>
            <a:r>
              <a:rPr lang="en-PH" b="1" dirty="0" err="1"/>
              <a:t>kita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Kristohanon</a:t>
            </a:r>
            <a:r>
              <a:rPr lang="en-PH" b="1" dirty="0"/>
              <a:t> </a:t>
            </a:r>
            <a:r>
              <a:rPr lang="en-PH" b="1" dirty="0" err="1"/>
              <a:t>adunay</a:t>
            </a:r>
            <a:r>
              <a:rPr lang="en-PH" b="1" dirty="0"/>
              <a:t> </a:t>
            </a:r>
            <a:r>
              <a:rPr lang="en-PH" b="1" dirty="0" err="1"/>
              <a:t>problema</a:t>
            </a:r>
            <a:r>
              <a:rPr lang="en-PH" b="1" dirty="0"/>
              <a:t>—</a:t>
            </a:r>
            <a:r>
              <a:rPr lang="en-PH" b="1" dirty="0" err="1"/>
              <a:t>duha</a:t>
            </a:r>
            <a:r>
              <a:rPr lang="en-PH" b="1" dirty="0"/>
              <a:t> ka </a:t>
            </a:r>
            <a:r>
              <a:rPr lang="en-PH" b="1" dirty="0" err="1"/>
              <a:t>pagka-lumolupyo</a:t>
            </a:r>
            <a:r>
              <a:rPr lang="en-PH" b="1" dirty="0"/>
              <a:t>. </a:t>
            </a:r>
            <a:r>
              <a:rPr lang="en-PH" b="1" dirty="0" err="1"/>
              <a:t>Lumolupyo</a:t>
            </a:r>
            <a:r>
              <a:rPr lang="en-PH" b="1" dirty="0"/>
              <a:t> </a:t>
            </a:r>
            <a:r>
              <a:rPr lang="en-PH" b="1" dirty="0" err="1"/>
              <a:t>kita</a:t>
            </a:r>
            <a:r>
              <a:rPr lang="en-PH" b="1" dirty="0"/>
              <a:t> </a:t>
            </a:r>
            <a:r>
              <a:rPr lang="en-PH" b="1" dirty="0" err="1"/>
              <a:t>niining</a:t>
            </a:r>
            <a:r>
              <a:rPr lang="en-PH" b="1" dirty="0"/>
              <a:t> </a:t>
            </a:r>
            <a:r>
              <a:rPr lang="en-PH" b="1" dirty="0" err="1"/>
              <a:t>kalibutana</a:t>
            </a:r>
            <a:r>
              <a:rPr lang="en-PH" b="1" dirty="0"/>
              <a:t>, ug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samang</a:t>
            </a:r>
            <a:r>
              <a:rPr lang="en-PH" b="1" dirty="0"/>
              <a:t> </a:t>
            </a:r>
            <a:r>
              <a:rPr lang="en-PH" b="1" dirty="0" err="1"/>
              <a:t>higayon</a:t>
            </a:r>
            <a:r>
              <a:rPr lang="en-PH" b="1" dirty="0"/>
              <a:t> </a:t>
            </a:r>
            <a:r>
              <a:rPr lang="en-PH" b="1" dirty="0" err="1"/>
              <a:t>lumolupyo</a:t>
            </a:r>
            <a:r>
              <a:rPr lang="en-PH" b="1" dirty="0"/>
              <a:t> </a:t>
            </a:r>
            <a:r>
              <a:rPr lang="en-PH" b="1" dirty="0" err="1"/>
              <a:t>usab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langit</a:t>
            </a:r>
            <a:r>
              <a:rPr lang="en-PH" b="1" dirty="0"/>
              <a:t>. </a:t>
            </a:r>
            <a:r>
              <a:rPr lang="en-PH" b="1" dirty="0" err="1"/>
              <a:t>Tungod</a:t>
            </a:r>
            <a:r>
              <a:rPr lang="en-PH" b="1" dirty="0"/>
              <a:t> </a:t>
            </a:r>
            <a:r>
              <a:rPr lang="en-PH" b="1" dirty="0" err="1"/>
              <a:t>niini</a:t>
            </a:r>
            <a:r>
              <a:rPr lang="en-PH" b="1" dirty="0"/>
              <a:t>, </a:t>
            </a:r>
            <a:r>
              <a:rPr lang="en-PH" b="1" dirty="0" err="1"/>
              <a:t>adunay</a:t>
            </a:r>
            <a:r>
              <a:rPr lang="en-PH" b="1" dirty="0"/>
              <a:t> </a:t>
            </a:r>
            <a:r>
              <a:rPr lang="en-PH" b="1" dirty="0" err="1"/>
              <a:t>seryosong</a:t>
            </a:r>
            <a:r>
              <a:rPr lang="en-PH" b="1" dirty="0"/>
              <a:t> </a:t>
            </a:r>
            <a:r>
              <a:rPr lang="en-PH" b="1" dirty="0" err="1"/>
              <a:t>panagbangi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sulod</a:t>
            </a:r>
            <a:r>
              <a:rPr lang="en-PH" b="1" dirty="0"/>
              <a:t> </a:t>
            </a:r>
            <a:r>
              <a:rPr lang="en-PH" b="1" dirty="0" err="1"/>
              <a:t>nato</a:t>
            </a:r>
            <a:r>
              <a:rPr lang="en-PH" b="1" dirty="0"/>
              <a:t> (Roma 7:22–23).</a:t>
            </a:r>
            <a:endParaRPr lang="en" b="1" noProof="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344DB45-FA1B-D3BD-3F17-E8330A7567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919904"/>
              </p:ext>
            </p:extLst>
          </p:nvPr>
        </p:nvGraphicFramePr>
        <p:xfrm>
          <a:off x="6488984" y="1435510"/>
          <a:ext cx="5634191" cy="5419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8939CC8-98AE-B4AB-9C1F-5382B269D55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3755923"/>
            <a:ext cx="2406440" cy="2927688"/>
          </a:xfrm>
          <a:prstGeom prst="roundRect">
            <a:avLst>
              <a:gd name="adj" fmla="val 10947"/>
            </a:avLst>
          </a:prstGeom>
          <a:ln w="57150"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C6ED2BF5-C286-DE82-D37D-F4615EFE05B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85006" y="174390"/>
            <a:ext cx="2887919" cy="1093972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hombre, agua, viendo&#10;&#10;El contenido generado por IA puede ser incorrecto.">
            <a:extLst>
              <a:ext uri="{FF2B5EF4-FFF2-40B4-BE49-F238E27FC236}">
                <a16:creationId xmlns:a16="http://schemas.microsoft.com/office/drawing/2014/main" id="{A3D560E3-BA86-BC1C-1B73-9F31E7399D4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479754"/>
            <a:ext cx="2406440" cy="2089355"/>
          </a:xfrm>
          <a:prstGeom prst="rect">
            <a:avLst/>
          </a:prstGeom>
          <a:ln w="88900" cap="sq" cmpd="thickThin">
            <a:solidFill>
              <a:schemeClr val="tx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7FF6DD3-6FE7-DF4B-229D-99424B0EFF76}"/>
              </a:ext>
            </a:extLst>
          </p:cNvPr>
          <p:cNvSpPr txBox="1"/>
          <p:nvPr/>
        </p:nvSpPr>
        <p:spPr>
          <a:xfrm>
            <a:off x="2733364" y="5531622"/>
            <a:ext cx="36477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Sa </a:t>
            </a:r>
            <a:r>
              <a:rPr lang="en-PH" sz="2000" b="1" dirty="0" err="1"/>
              <a:t>dihang</a:t>
            </a:r>
            <a:r>
              <a:rPr lang="en-PH" sz="2000" b="1" dirty="0"/>
              <a:t> </a:t>
            </a:r>
            <a:r>
              <a:rPr lang="en-PH" sz="2000" b="1" dirty="0" err="1"/>
              <a:t>kita</a:t>
            </a:r>
            <a:r>
              <a:rPr lang="en-PH" sz="2000" b="1" dirty="0"/>
              <a:t> </a:t>
            </a:r>
            <a:r>
              <a:rPr lang="en-PH" sz="2000" b="1" dirty="0" err="1"/>
              <a:t>banhawon</a:t>
            </a:r>
            <a:r>
              <a:rPr lang="en-PH" sz="2000" b="1" dirty="0"/>
              <a:t> (o </a:t>
            </a:r>
            <a:r>
              <a:rPr lang="en-PH" sz="2000" b="1" dirty="0" err="1"/>
              <a:t>usbon</a:t>
            </a:r>
            <a:r>
              <a:rPr lang="en-PH" sz="2000" b="1" dirty="0"/>
              <a:t>), ug ang </a:t>
            </a:r>
            <a:r>
              <a:rPr lang="en-PH" sz="2000" b="1" dirty="0" err="1"/>
              <a:t>kamatayon</a:t>
            </a:r>
            <a:r>
              <a:rPr lang="en-PH" sz="2000" b="1" dirty="0"/>
              <a:t> </a:t>
            </a:r>
            <a:r>
              <a:rPr lang="en-PH" sz="2000" b="1" dirty="0" err="1"/>
              <a:t>wala</a:t>
            </a:r>
            <a:r>
              <a:rPr lang="en-PH" sz="2000" b="1" dirty="0"/>
              <a:t> </a:t>
            </a:r>
            <a:r>
              <a:rPr lang="en-PH" sz="2000" b="1" dirty="0" err="1"/>
              <a:t>na’y</a:t>
            </a:r>
            <a:r>
              <a:rPr lang="en-PH" sz="2000" b="1" dirty="0"/>
              <a:t> </a:t>
            </a:r>
            <a:r>
              <a:rPr lang="en-PH" sz="2000" b="1" dirty="0" err="1"/>
              <a:t>gahum</a:t>
            </a:r>
            <a:r>
              <a:rPr lang="en-PH" sz="2000" b="1" dirty="0"/>
              <a:t> </a:t>
            </a:r>
            <a:r>
              <a:rPr lang="en-PH" sz="2000" b="1" dirty="0" err="1"/>
              <a:t>kanato</a:t>
            </a:r>
            <a:r>
              <a:rPr lang="en-PH" sz="2000" b="1" dirty="0"/>
              <a:t>, </a:t>
            </a:r>
            <a:r>
              <a:rPr lang="en-PH" sz="2000" b="1" dirty="0" err="1"/>
              <a:t>unsa</a:t>
            </a:r>
            <a:r>
              <a:rPr lang="en-PH" sz="2000" b="1" dirty="0"/>
              <a:t> man ang </a:t>
            </a:r>
            <a:r>
              <a:rPr lang="en-PH" sz="2000" b="1" dirty="0" err="1"/>
              <a:t>mahitabo</a:t>
            </a:r>
            <a:r>
              <a:rPr lang="en-PH" sz="2000" b="1" dirty="0"/>
              <a:t>?</a:t>
            </a:r>
            <a:endParaRPr lang="en" sz="2000" b="1" noProof="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82DD627-2296-C015-D41C-DBA2B4E8001D}"/>
              </a:ext>
            </a:extLst>
          </p:cNvPr>
          <p:cNvSpPr txBox="1"/>
          <p:nvPr/>
        </p:nvSpPr>
        <p:spPr>
          <a:xfrm>
            <a:off x="2733362" y="3638583"/>
            <a:ext cx="364776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Kanus</a:t>
            </a:r>
            <a:r>
              <a:rPr lang="en-PH" b="1" dirty="0"/>
              <a:t>-a man </a:t>
            </a:r>
            <a:r>
              <a:rPr lang="en-PH" b="1" dirty="0" err="1"/>
              <a:t>nato</a:t>
            </a:r>
            <a:r>
              <a:rPr lang="en-PH" b="1" dirty="0"/>
              <a:t> </a:t>
            </a:r>
            <a:r>
              <a:rPr lang="en-PH" b="1" dirty="0" err="1"/>
              <a:t>maangkon</a:t>
            </a:r>
            <a:r>
              <a:rPr lang="en-PH" b="1" dirty="0"/>
              <a:t> ang </a:t>
            </a:r>
            <a:r>
              <a:rPr lang="en-PH" b="1" dirty="0" err="1"/>
              <a:t>hingpit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pagka-lumolupyo?Kanus-a</a:t>
            </a:r>
            <a:r>
              <a:rPr lang="en-PH" b="1" dirty="0"/>
              <a:t> </a:t>
            </a:r>
            <a:r>
              <a:rPr lang="en-PH" b="1" dirty="0" err="1"/>
              <a:t>kita</a:t>
            </a:r>
            <a:r>
              <a:rPr lang="en-PH" b="1" dirty="0"/>
              <a:t> </a:t>
            </a:r>
            <a:r>
              <a:rPr lang="en-PH" b="1" dirty="0" err="1"/>
              <a:t>mohunong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lumolupyo</a:t>
            </a:r>
            <a:r>
              <a:rPr lang="en-PH" b="1" dirty="0"/>
              <a:t> </a:t>
            </a:r>
            <a:r>
              <a:rPr lang="en-PH" b="1" dirty="0" err="1"/>
              <a:t>niining</a:t>
            </a:r>
            <a:r>
              <a:rPr lang="en-PH" b="1" dirty="0"/>
              <a:t> </a:t>
            </a:r>
            <a:r>
              <a:rPr lang="en-PH" b="1" dirty="0" err="1"/>
              <a:t>makasasala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kalibutana</a:t>
            </a:r>
            <a:r>
              <a:rPr lang="en-PH" b="1" dirty="0"/>
              <a:t>?</a:t>
            </a:r>
            <a:r>
              <a:rPr lang="en" b="1" dirty="0"/>
              <a:t>👉 </a:t>
            </a:r>
            <a:r>
              <a:rPr lang="en-PH" b="1" dirty="0"/>
              <a:t>Sa </a:t>
            </a:r>
            <a:r>
              <a:rPr lang="en-PH" b="1" dirty="0" err="1"/>
              <a:t>Ikaduhang</a:t>
            </a:r>
            <a:r>
              <a:rPr lang="en-PH" b="1" dirty="0"/>
              <a:t> </a:t>
            </a:r>
            <a:r>
              <a:rPr lang="en-PH" b="1" dirty="0" err="1"/>
              <a:t>Pagbalik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Cristo (</a:t>
            </a:r>
            <a:r>
              <a:rPr lang="en-PH" b="1" dirty="0" err="1"/>
              <a:t>Filipos</a:t>
            </a:r>
            <a:r>
              <a:rPr lang="en-PH" b="1" dirty="0"/>
              <a:t> 3:20).</a:t>
            </a:r>
            <a:endParaRPr lang="en" b="1" noProof="0" dirty="0"/>
          </a:p>
        </p:txBody>
      </p:sp>
    </p:spTree>
    <p:extLst>
      <p:ext uri="{BB962C8B-B14F-4D97-AF65-F5344CB8AC3E}">
        <p14:creationId xmlns:p14="http://schemas.microsoft.com/office/powerpoint/2010/main" val="304721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13F3CB-1B79-483D-9265-0DE1F8CC5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4F2A49-C638-4298-93A5-B15F20B73C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B54F2A49-C638-4298-93A5-B15F20B73C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E3B5FC91-B78A-4126-8A8E-103CD1E441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F4EE11-AA03-4495-8272-B640E7A14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67F4EE11-AA03-4495-8272-B640E7A148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92B38AFF-B673-4C25-AB6B-57902FB61F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1F007D-02F5-4465-B084-17942704F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011F007D-02F5-4465-B084-17942704F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89A536DA-7373-4595-BEEC-C02148F194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8116AF-9848-49AE-8A64-457C7706F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48116AF-9848-49AE-8A64-457C7706F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BD3C08-03B9-147E-18C3-3DC1054B4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73664E7-1EA4-3786-E50E-F3EF96E1279E}"/>
              </a:ext>
            </a:extLst>
          </p:cNvPr>
          <p:cNvSpPr txBox="1"/>
          <p:nvPr/>
        </p:nvSpPr>
        <p:spPr>
          <a:xfrm>
            <a:off x="0" y="3318376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SAMTANG WALA PA KITA DIDTO</a:t>
            </a:r>
            <a:endParaRPr lang="en" sz="6600" b="1" noProof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535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47649839-10ED-BF58-2176-40579E5AE1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46357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E6C22A-850E-4EBE-2660-B5BDB2083E0A}"/>
              </a:ext>
            </a:extLst>
          </p:cNvPr>
          <p:cNvSpPr txBox="1"/>
          <p:nvPr/>
        </p:nvSpPr>
        <p:spPr>
          <a:xfrm>
            <a:off x="0" y="5899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h="25400" prst="softRound"/>
              <a:contourClr>
                <a:schemeClr val="accent5"/>
              </a:contourClr>
            </a:sp3d>
          </a:bodyPr>
          <a:lstStyle/>
          <a:p>
            <a:pPr algn="ctr"/>
            <a:r>
              <a:rPr lang="en-PH" sz="4400" b="1" spc="600" dirty="0">
                <a:ln w="12700" cmpd="sng">
                  <a:solidFill>
                    <a:schemeClr val="accent5"/>
                  </a:solidFill>
                  <a:prstDash val="solid"/>
                </a:ln>
                <a:gradFill>
                  <a:gsLst>
                    <a:gs pos="0">
                      <a:schemeClr val="accent5"/>
                    </a:gs>
                    <a:gs pos="4000">
                      <a:schemeClr val="accent5">
                        <a:lumMod val="60000"/>
                        <a:lumOff val="40000"/>
                      </a:schemeClr>
                    </a:gs>
                    <a:gs pos="87000">
                      <a:schemeClr val="accent5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  <a:alpha val="86000"/>
                    </a:schemeClr>
                  </a:outerShdw>
                </a:effectLst>
              </a:rPr>
              <a:t>PANAGHIUSA UG KALIPAY</a:t>
            </a:r>
            <a:endParaRPr lang="en" sz="4400" b="1" spc="600" noProof="0" dirty="0">
              <a:ln w="12700" cmpd="sng">
                <a:solidFill>
                  <a:schemeClr val="accent5"/>
                </a:solidFill>
                <a:prstDash val="solid"/>
              </a:ln>
              <a:gradFill>
                <a:gsLst>
                  <a:gs pos="0">
                    <a:schemeClr val="accent5"/>
                  </a:gs>
                  <a:gs pos="4000">
                    <a:schemeClr val="accent5">
                      <a:lumMod val="60000"/>
                      <a:lumOff val="40000"/>
                    </a:schemeClr>
                  </a:gs>
                  <a:gs pos="87000">
                    <a:schemeClr val="accent5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chemeClr val="accent5">
                    <a:lumMod val="50000"/>
                    <a:alpha val="86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4A205C-D0E6-9B0B-203D-EC46C3DB4381}"/>
              </a:ext>
            </a:extLst>
          </p:cNvPr>
          <p:cNvSpPr txBox="1"/>
          <p:nvPr/>
        </p:nvSpPr>
        <p:spPr>
          <a:xfrm>
            <a:off x="854728" y="731168"/>
            <a:ext cx="10270472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Paglipay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kamo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diha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Ginoo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kanunay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sultihon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ko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pag-usab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Paglipay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kamo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!”— </a:t>
            </a:r>
            <a:r>
              <a:rPr lang="en-PH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Filipos</a:t>
            </a:r>
            <a:r>
              <a:rPr lang="en-PH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4:4</a:t>
            </a:r>
            <a:endParaRPr lang="en" sz="1400" b="1" noProof="0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8076166-A941-7B43-3088-7677B25E0A79}"/>
              </a:ext>
            </a:extLst>
          </p:cNvPr>
          <p:cNvSpPr txBox="1"/>
          <p:nvPr/>
        </p:nvSpPr>
        <p:spPr>
          <a:xfrm>
            <a:off x="266700" y="1323975"/>
            <a:ext cx="81863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Sa </a:t>
            </a:r>
            <a:r>
              <a:rPr lang="en-PH" b="1" dirty="0" err="1"/>
              <a:t>pagtapos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sulat</a:t>
            </a:r>
            <a:r>
              <a:rPr lang="en-PH" b="1" dirty="0"/>
              <a:t>, </a:t>
            </a:r>
            <a:r>
              <a:rPr lang="en-PH" b="1" dirty="0" err="1"/>
              <a:t>gisagol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Pablo ang personal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pagpangumusta</a:t>
            </a:r>
            <a:r>
              <a:rPr lang="en-PH" b="1" dirty="0"/>
              <a:t> ug </a:t>
            </a:r>
            <a:r>
              <a:rPr lang="en-PH" b="1" dirty="0" err="1"/>
              <a:t>praktikal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tambag</a:t>
            </a:r>
            <a:r>
              <a:rPr lang="en-PH" b="1" dirty="0"/>
              <a:t>.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gihangyo</a:t>
            </a:r>
            <a:r>
              <a:rPr lang="en-PH" b="1" dirty="0"/>
              <a:t> </a:t>
            </a:r>
            <a:r>
              <a:rPr lang="en-PH" b="1" dirty="0" err="1"/>
              <a:t>si</a:t>
            </a:r>
            <a:r>
              <a:rPr lang="en-PH" b="1" dirty="0"/>
              <a:t> </a:t>
            </a:r>
            <a:r>
              <a:rPr lang="en-PH" b="1" dirty="0" err="1"/>
              <a:t>Syntyche</a:t>
            </a:r>
            <a:r>
              <a:rPr lang="en-PH" b="1" dirty="0"/>
              <a:t> (</a:t>
            </a:r>
            <a:r>
              <a:rPr lang="en-PH" b="1" dirty="0" err="1"/>
              <a:t>matinumanong</a:t>
            </a:r>
            <a:r>
              <a:rPr lang="en-PH" b="1" dirty="0"/>
              <a:t> </a:t>
            </a:r>
            <a:r>
              <a:rPr lang="en-PH" b="1" dirty="0" err="1"/>
              <a:t>kauban</a:t>
            </a:r>
            <a:r>
              <a:rPr lang="en-PH" b="1" dirty="0"/>
              <a:t>) ug </a:t>
            </a:r>
            <a:r>
              <a:rPr lang="en-PH" b="1" dirty="0" err="1"/>
              <a:t>si</a:t>
            </a:r>
            <a:r>
              <a:rPr lang="en-PH" b="1" dirty="0"/>
              <a:t> Clement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tabangan</a:t>
            </a:r>
            <a:r>
              <a:rPr lang="en-PH" b="1" dirty="0"/>
              <a:t> </a:t>
            </a:r>
            <a:r>
              <a:rPr lang="en-PH" b="1" dirty="0" err="1"/>
              <a:t>si</a:t>
            </a:r>
            <a:r>
              <a:rPr lang="en-PH" b="1" dirty="0"/>
              <a:t> Euodia ug </a:t>
            </a:r>
            <a:r>
              <a:rPr lang="en-PH" b="1" dirty="0" err="1"/>
              <a:t>Syntyche</a:t>
            </a:r>
            <a:r>
              <a:rPr lang="en-PH" b="1" dirty="0"/>
              <a:t> </a:t>
            </a:r>
            <a:r>
              <a:rPr lang="en-PH" b="1" dirty="0" err="1"/>
              <a:t>magpuyo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panaghiusa</a:t>
            </a:r>
            <a:r>
              <a:rPr lang="en-PH" b="1" dirty="0"/>
              <a:t>. </a:t>
            </a:r>
            <a:r>
              <a:rPr lang="en-PH" b="1" dirty="0" err="1"/>
              <a:t>Bahin</a:t>
            </a:r>
            <a:r>
              <a:rPr lang="en-PH" b="1" dirty="0"/>
              <a:t> </a:t>
            </a:r>
            <a:r>
              <a:rPr lang="en-PH" b="1" dirty="0" err="1"/>
              <a:t>nilang</a:t>
            </a:r>
            <a:r>
              <a:rPr lang="en-PH" b="1" dirty="0"/>
              <a:t> </a:t>
            </a:r>
            <a:r>
              <a:rPr lang="en-PH" b="1" dirty="0" err="1"/>
              <a:t>tanan</a:t>
            </a:r>
            <a:r>
              <a:rPr lang="en-PH" b="1" dirty="0"/>
              <a:t>—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kauban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buluhaton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Pablo—</a:t>
            </a:r>
            <a:r>
              <a:rPr lang="en-PH" b="1" dirty="0" err="1"/>
              <a:t>miingon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ang </a:t>
            </a:r>
            <a:r>
              <a:rPr lang="en-PH" b="1" dirty="0" err="1"/>
              <a:t>ilang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ngalan</a:t>
            </a:r>
            <a:r>
              <a:rPr lang="en-PH" b="1" dirty="0"/>
              <a:t> </a:t>
            </a:r>
            <a:r>
              <a:rPr lang="en-PH" b="1" dirty="0" err="1"/>
              <a:t>nasulat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basahon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kinabuhi</a:t>
            </a:r>
            <a:r>
              <a:rPr lang="en-PH" b="1" dirty="0"/>
              <a:t> (</a:t>
            </a:r>
            <a:r>
              <a:rPr lang="en-PH" b="1" dirty="0" err="1"/>
              <a:t>Filipos</a:t>
            </a:r>
            <a:r>
              <a:rPr lang="en-PH" b="1" dirty="0"/>
              <a:t> 4:2–3).</a:t>
            </a:r>
            <a:endParaRPr lang="en" b="1" dirty="0"/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E7744345-ECA5-594C-72E1-0316A66EB67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3002" y="1416593"/>
            <a:ext cx="3588774" cy="2691581"/>
          </a:xfrm>
          <a:prstGeom prst="snip2DiagRect">
            <a:avLst>
              <a:gd name="adj1" fmla="val 10959"/>
              <a:gd name="adj2" fmla="val 14475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AFDB8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par de personas sentadas en una sala&#10;&#10;El contenido generado por IA puede ser incorrecto.">
            <a:extLst>
              <a:ext uri="{FF2B5EF4-FFF2-40B4-BE49-F238E27FC236}">
                <a16:creationId xmlns:a16="http://schemas.microsoft.com/office/drawing/2014/main" id="{70029341-ADFA-959B-7592-491122EB58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224" y="3020758"/>
            <a:ext cx="2681466" cy="36385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Hombre con fuego en la mano&#10;&#10;El contenido generado por IA puede ser incorrecto.">
            <a:extLst>
              <a:ext uri="{FF2B5EF4-FFF2-40B4-BE49-F238E27FC236}">
                <a16:creationId xmlns:a16="http://schemas.microsoft.com/office/drawing/2014/main" id="{901EE88D-A75C-7872-D87D-218B904D236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68697" y="4385187"/>
            <a:ext cx="3173079" cy="2315946"/>
          </a:xfrm>
          <a:prstGeom prst="snip2DiagRect">
            <a:avLst>
              <a:gd name="adj1" fmla="val 1868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DCDF085-2E6B-C57F-A385-5056E3EB929B}"/>
              </a:ext>
            </a:extLst>
          </p:cNvPr>
          <p:cNvSpPr txBox="1"/>
          <p:nvPr/>
        </p:nvSpPr>
        <p:spPr>
          <a:xfrm>
            <a:off x="2919869" y="2733259"/>
            <a:ext cx="54449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mosunod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tambag</a:t>
            </a:r>
            <a:r>
              <a:rPr lang="en-PH" sz="2000" b="1" dirty="0"/>
              <a:t> </a:t>
            </a:r>
            <a:r>
              <a:rPr lang="en-PH" sz="2000" b="1" dirty="0" err="1"/>
              <a:t>mahimong</a:t>
            </a:r>
            <a:r>
              <a:rPr lang="en-PH" sz="2000" b="1" dirty="0"/>
              <a:t> </a:t>
            </a:r>
            <a:r>
              <a:rPr lang="en-PH" sz="2000" b="1" dirty="0" err="1"/>
              <a:t>makalibog</a:t>
            </a:r>
            <a:r>
              <a:rPr lang="en-PH" sz="2000" b="1" dirty="0"/>
              <a:t>: </a:t>
            </a:r>
            <a:r>
              <a:rPr lang="en" sz="2000" b="1" dirty="0"/>
              <a:t>“</a:t>
            </a:r>
            <a:r>
              <a:rPr lang="en-PH" sz="2000" b="1" dirty="0" err="1"/>
              <a:t>Paglipay</a:t>
            </a:r>
            <a:r>
              <a:rPr lang="en-PH" sz="2000" b="1" dirty="0"/>
              <a:t> </a:t>
            </a:r>
            <a:r>
              <a:rPr lang="en-PH" sz="2000" b="1" dirty="0" err="1"/>
              <a:t>kanunay</a:t>
            </a:r>
            <a:r>
              <a:rPr lang="en-PH" sz="2000" b="1" dirty="0"/>
              <a:t>… </a:t>
            </a:r>
            <a:r>
              <a:rPr lang="en-PH" sz="2000" b="1" dirty="0" err="1"/>
              <a:t>Ayaw</a:t>
            </a:r>
            <a:r>
              <a:rPr lang="en-PH" sz="2000" b="1" dirty="0"/>
              <a:t> </a:t>
            </a:r>
            <a:r>
              <a:rPr lang="en-PH" sz="2000" b="1" dirty="0" err="1"/>
              <a:t>kabalaka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bisan</a:t>
            </a:r>
            <a:r>
              <a:rPr lang="en-PH" sz="2000" b="1" dirty="0"/>
              <a:t> </a:t>
            </a:r>
            <a:r>
              <a:rPr lang="en-PH" sz="2000" b="1" dirty="0" err="1"/>
              <a:t>unsa</a:t>
            </a:r>
            <a:r>
              <a:rPr lang="en-PH" sz="2000" b="1" dirty="0"/>
              <a:t>” (</a:t>
            </a:r>
            <a:r>
              <a:rPr lang="en-PH" sz="2000" b="1" dirty="0" err="1"/>
              <a:t>Filipos</a:t>
            </a:r>
            <a:r>
              <a:rPr lang="en-PH" sz="2000" b="1" dirty="0"/>
              <a:t> 4:4, 6).</a:t>
            </a:r>
            <a:r>
              <a:rPr lang="en-PH" sz="2000" b="1" dirty="0" err="1"/>
              <a:t>Unsaon</a:t>
            </a:r>
            <a:r>
              <a:rPr lang="en-PH" sz="2000" b="1" dirty="0"/>
              <a:t> man </a:t>
            </a:r>
            <a:r>
              <a:rPr lang="en-PH" sz="2000" b="1" dirty="0" err="1"/>
              <a:t>kini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kalibutan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puno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problema</a:t>
            </a:r>
            <a:r>
              <a:rPr lang="en-PH" sz="2000" b="1" dirty="0"/>
              <a:t> ug </a:t>
            </a:r>
            <a:r>
              <a:rPr lang="en-PH" sz="2000" b="1" dirty="0" err="1"/>
              <a:t>kasakit</a:t>
            </a:r>
            <a:r>
              <a:rPr lang="en-PH" sz="2000" b="1" dirty="0"/>
              <a:t>?</a:t>
            </a:r>
            <a:endParaRPr lang="en" sz="2000" b="1" noProof="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8972F14-0FE1-7DF7-A335-B8897880559F}"/>
              </a:ext>
            </a:extLst>
          </p:cNvPr>
          <p:cNvSpPr txBox="1"/>
          <p:nvPr/>
        </p:nvSpPr>
        <p:spPr>
          <a:xfrm>
            <a:off x="2916323" y="4385187"/>
            <a:ext cx="58677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Mahimo</a:t>
            </a:r>
            <a:r>
              <a:rPr lang="en-PH" sz="2000" b="1" dirty="0"/>
              <a:t> </a:t>
            </a:r>
            <a:r>
              <a:rPr lang="en-PH" sz="2000" b="1" dirty="0" err="1"/>
              <a:t>kini</a:t>
            </a:r>
            <a:r>
              <a:rPr lang="en-PH" sz="2000" b="1" dirty="0"/>
              <a:t> </a:t>
            </a:r>
            <a:r>
              <a:rPr lang="en-PH" sz="2000" b="1" dirty="0" err="1"/>
              <a:t>tungod</a:t>
            </a:r>
            <a:r>
              <a:rPr lang="en-PH" sz="2000" b="1" dirty="0"/>
              <a:t> kay ang </a:t>
            </a:r>
            <a:r>
              <a:rPr lang="en-PH" sz="2000" b="1" dirty="0" err="1"/>
              <a:t>atong</a:t>
            </a:r>
            <a:r>
              <a:rPr lang="en-PH" sz="2000" b="1" dirty="0"/>
              <a:t> </a:t>
            </a:r>
            <a:r>
              <a:rPr lang="en-PH" sz="2000" b="1" dirty="0" err="1"/>
              <a:t>kalipay</a:t>
            </a:r>
            <a:r>
              <a:rPr lang="en-PH" sz="2000" b="1" dirty="0"/>
              <a:t> “</a:t>
            </a:r>
            <a:r>
              <a:rPr lang="en-PH" sz="2000" b="1" dirty="0" err="1"/>
              <a:t>anaa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Ginoo</a:t>
            </a:r>
            <a:r>
              <a:rPr lang="en-PH" sz="2000" b="1" dirty="0"/>
              <a:t>” (</a:t>
            </a:r>
            <a:r>
              <a:rPr lang="en-PH" sz="2000" b="1" dirty="0" err="1"/>
              <a:t>Filipos</a:t>
            </a:r>
            <a:r>
              <a:rPr lang="en-PH" sz="2000" b="1" dirty="0"/>
              <a:t> 4:4). </a:t>
            </a:r>
            <a:r>
              <a:rPr lang="en-PH" sz="2000" b="1" dirty="0" err="1"/>
              <a:t>Ibutang</a:t>
            </a:r>
            <a:r>
              <a:rPr lang="en-PH" sz="2000" b="1" dirty="0"/>
              <a:t> </a:t>
            </a:r>
            <a:r>
              <a:rPr lang="en-PH" sz="2000" b="1" dirty="0" err="1"/>
              <a:t>nato</a:t>
            </a:r>
            <a:r>
              <a:rPr lang="en-PH" sz="2000" b="1" dirty="0"/>
              <a:t> ang </a:t>
            </a:r>
            <a:r>
              <a:rPr lang="en-PH" sz="2000" b="1" dirty="0" err="1"/>
              <a:t>atong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kabalaka</a:t>
            </a:r>
            <a:r>
              <a:rPr lang="en-PH" sz="2000" b="1" dirty="0"/>
              <a:t> </a:t>
            </a:r>
            <a:r>
              <a:rPr lang="en-PH" sz="2000" b="1" dirty="0" err="1"/>
              <a:t>kang</a:t>
            </a:r>
            <a:r>
              <a:rPr lang="en-PH" sz="2000" b="1" dirty="0"/>
              <a:t> Jesus, </a:t>
            </a:r>
            <a:r>
              <a:rPr lang="en-PH" sz="2000" b="1" dirty="0" err="1"/>
              <a:t>nagsalig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Siya</a:t>
            </a:r>
            <a:r>
              <a:rPr lang="en-PH" sz="2000" b="1" dirty="0"/>
              <a:t> </a:t>
            </a:r>
            <a:r>
              <a:rPr lang="en-PH" sz="2000" b="1" dirty="0" err="1"/>
              <a:t>makadala</a:t>
            </a:r>
            <a:r>
              <a:rPr lang="en-PH" sz="2000" b="1" dirty="0"/>
              <a:t> </a:t>
            </a:r>
            <a:r>
              <a:rPr lang="en-PH" sz="2000" b="1" dirty="0" err="1"/>
              <a:t>niini</a:t>
            </a:r>
            <a:r>
              <a:rPr lang="en-PH" sz="2000" b="1" dirty="0"/>
              <a:t> </a:t>
            </a:r>
            <a:r>
              <a:rPr lang="en-PH" sz="2000" b="1" dirty="0" err="1"/>
              <a:t>alang</a:t>
            </a:r>
            <a:r>
              <a:rPr lang="en-PH" sz="2000" b="1" dirty="0"/>
              <a:t> </a:t>
            </a:r>
            <a:r>
              <a:rPr lang="en-PH" sz="2000" b="1" dirty="0" err="1"/>
              <a:t>kanato</a:t>
            </a:r>
            <a:r>
              <a:rPr lang="en-PH" sz="2000" b="1" dirty="0"/>
              <a:t> (Mateo 6:31–34; 1 Pedro 5:7).</a:t>
            </a:r>
            <a:endParaRPr lang="en" sz="2000" b="1" noProof="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FDE26B0-E4EE-CDD2-39A4-081905911EA7}"/>
              </a:ext>
            </a:extLst>
          </p:cNvPr>
          <p:cNvSpPr txBox="1"/>
          <p:nvPr/>
        </p:nvSpPr>
        <p:spPr>
          <a:xfrm>
            <a:off x="2916323" y="5993247"/>
            <a:ext cx="58677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v-SE" sz="2000" b="1" dirty="0"/>
              <a:t>nsaon nato paghatag sa atong kabalaka kang Jesus? Pinaagi sa pag-ampo (Filipos 4:6).</a:t>
            </a:r>
            <a:endParaRPr lang="es-ES" sz="2000" b="1" noProof="0" dirty="0"/>
          </a:p>
        </p:txBody>
      </p:sp>
    </p:spTree>
    <p:extLst>
      <p:ext uri="{BB962C8B-B14F-4D97-AF65-F5344CB8AC3E}">
        <p14:creationId xmlns:p14="http://schemas.microsoft.com/office/powerpoint/2010/main" val="273900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3D36BB-2BD3-68ED-C2A1-77AECA709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BD5C03F0-42FC-1D24-C36B-FA5110045D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53319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 descr="Mujer sentada en una mesa&#10;&#10;El contenido generado por IA puede ser incorrecto.">
            <a:extLst>
              <a:ext uri="{FF2B5EF4-FFF2-40B4-BE49-F238E27FC236}">
                <a16:creationId xmlns:a16="http://schemas.microsoft.com/office/drawing/2014/main" id="{EE652F80-22D2-21B9-A8F3-6CE3109480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609" y="2631662"/>
            <a:ext cx="4207638" cy="3225582"/>
          </a:xfrm>
          <a:prstGeom prst="ellipse">
            <a:avLst/>
          </a:prstGeom>
          <a:ln w="63500" cap="rnd">
            <a:solidFill>
              <a:srgbClr val="682A4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9B028BA-4167-BBB4-B0F0-486598B96CE1}"/>
              </a:ext>
            </a:extLst>
          </p:cNvPr>
          <p:cNvSpPr txBox="1"/>
          <p:nvPr/>
        </p:nvSpPr>
        <p:spPr>
          <a:xfrm>
            <a:off x="0" y="-1802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h="25400" prst="softRound"/>
              <a:contourClr>
                <a:schemeClr val="bg2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en-PH" sz="4400" b="1" spc="600" dirty="0">
                <a:ln w="9525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1">
                      <a:lumMod val="75000"/>
                    </a:schemeClr>
                  </a:outerShdw>
                </a:effectLst>
              </a:rPr>
              <a:t>PUTLI NGA MGA HUNAHUNA</a:t>
            </a:r>
            <a:endParaRPr lang="en" sz="4400" b="1" spc="600" noProof="0" dirty="0">
              <a:ln w="9525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1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100C911-0FC8-7C7A-198A-E6FCA98AC12A}"/>
              </a:ext>
            </a:extLst>
          </p:cNvPr>
          <p:cNvSpPr txBox="1"/>
          <p:nvPr/>
        </p:nvSpPr>
        <p:spPr>
          <a:xfrm>
            <a:off x="0" y="595637"/>
            <a:ext cx="12191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“Sa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katapusan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igsoon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ang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bisan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unsa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tinuod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ang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bisan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unsa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matarong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ang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bisan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unsa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balaan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ang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bisan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unsa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mahigugmaon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ang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bisan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unsa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takus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dayegon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—kung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adunay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bisan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unsa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maayô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o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takus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dayeg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—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hunahunaa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ninyo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kining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butanga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.”— </a:t>
            </a:r>
            <a:r>
              <a:rPr lang="en-PH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Filipos</a:t>
            </a:r>
            <a:r>
              <a:rPr lang="en-PH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4:8</a:t>
            </a:r>
            <a:endParaRPr lang="en" sz="14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24C73B-53DF-717B-6F08-0B9026F3F3AF}"/>
              </a:ext>
            </a:extLst>
          </p:cNvPr>
          <p:cNvSpPr txBox="1"/>
          <p:nvPr/>
        </p:nvSpPr>
        <p:spPr>
          <a:xfrm>
            <a:off x="194712" y="1526677"/>
            <a:ext cx="7977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resulta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paghatag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atong</a:t>
            </a:r>
            <a:r>
              <a:rPr lang="en-PH" sz="2000" b="1" dirty="0"/>
              <a:t> </a:t>
            </a:r>
            <a:r>
              <a:rPr lang="en-PH" sz="2000" b="1" dirty="0" err="1"/>
              <a:t>kabalaka</a:t>
            </a:r>
            <a:r>
              <a:rPr lang="en-PH" sz="2000" b="1" dirty="0"/>
              <a:t> </a:t>
            </a:r>
            <a:r>
              <a:rPr lang="en-PH" sz="2000" b="1" dirty="0" err="1"/>
              <a:t>kang</a:t>
            </a:r>
            <a:r>
              <a:rPr lang="en-PH" sz="2000" b="1" dirty="0"/>
              <a:t> Jesus ug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paglipay</a:t>
            </a:r>
            <a:r>
              <a:rPr lang="en-PH" sz="2000" b="1" dirty="0"/>
              <a:t> </a:t>
            </a:r>
            <a:r>
              <a:rPr lang="en-PH" sz="2000" b="1" dirty="0" err="1"/>
              <a:t>diha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Ginoo</a:t>
            </a:r>
            <a:r>
              <a:rPr lang="en-PH" sz="2000" b="1" dirty="0"/>
              <a:t> </a:t>
            </a:r>
            <a:r>
              <a:rPr lang="en-PH" sz="2000" b="1" dirty="0" err="1"/>
              <a:t>mao</a:t>
            </a:r>
            <a:r>
              <a:rPr lang="en-PH" sz="2000" b="1" dirty="0"/>
              <a:t> ang </a:t>
            </a:r>
            <a:r>
              <a:rPr lang="en-PH" sz="2000" b="1" dirty="0" err="1"/>
              <a:t>kalinaw</a:t>
            </a:r>
            <a:r>
              <a:rPr lang="en-PH" sz="2000" b="1" dirty="0"/>
              <a:t> (</a:t>
            </a:r>
            <a:r>
              <a:rPr lang="en-PH" sz="2000" b="1" dirty="0" err="1"/>
              <a:t>Filipos</a:t>
            </a:r>
            <a:r>
              <a:rPr lang="en-PH" sz="2000" b="1" dirty="0"/>
              <a:t> 4:7)—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kalinaw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dili</a:t>
            </a:r>
            <a:r>
              <a:rPr lang="en-PH" sz="2000" b="1" dirty="0"/>
              <a:t> </a:t>
            </a:r>
            <a:r>
              <a:rPr lang="en-PH" sz="2000" b="1" dirty="0" err="1"/>
              <a:t>mahatag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</a:t>
            </a:r>
            <a:r>
              <a:rPr lang="en-PH" sz="2000" b="1" dirty="0" err="1"/>
              <a:t>makuha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kalibutan</a:t>
            </a:r>
            <a:r>
              <a:rPr lang="en-PH" sz="2000" b="1" dirty="0"/>
              <a:t> (Juan 14:27; 16:33).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F1C6CF8-C748-92EE-E498-E9221F1409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97560"/>
              </p:ext>
            </p:extLst>
          </p:nvPr>
        </p:nvGraphicFramePr>
        <p:xfrm>
          <a:off x="6906855" y="1533197"/>
          <a:ext cx="5285146" cy="5251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210D91F-563F-25E4-FF89-1E6B598903FE}"/>
              </a:ext>
            </a:extLst>
          </p:cNvPr>
          <p:cNvSpPr txBox="1"/>
          <p:nvPr/>
        </p:nvSpPr>
        <p:spPr>
          <a:xfrm>
            <a:off x="3165714" y="5177319"/>
            <a:ext cx="3642476" cy="1528227"/>
          </a:xfrm>
          <a:prstGeom prst="roundRect">
            <a:avLst>
              <a:gd name="adj" fmla="val 24053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PH" sz="2000" b="1" dirty="0"/>
              <a:t>“Kung </a:t>
            </a:r>
            <a:r>
              <a:rPr lang="en-PH" sz="2000" b="1" dirty="0" err="1"/>
              <a:t>adunay</a:t>
            </a:r>
            <a:r>
              <a:rPr lang="en-PH" sz="2000" b="1" dirty="0"/>
              <a:t> </a:t>
            </a:r>
            <a:r>
              <a:rPr lang="en-PH" sz="2000" b="1" dirty="0" err="1"/>
              <a:t>bisan</a:t>
            </a:r>
            <a:r>
              <a:rPr lang="en-PH" sz="2000" b="1" dirty="0"/>
              <a:t> </a:t>
            </a:r>
            <a:r>
              <a:rPr lang="en-PH" sz="2000" b="1" dirty="0" err="1"/>
              <a:t>unsa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maayô</a:t>
            </a:r>
            <a:r>
              <a:rPr lang="en-PH" sz="2000" b="1" dirty="0"/>
              <a:t> o </a:t>
            </a:r>
            <a:r>
              <a:rPr lang="en-PH" sz="2000" b="1" dirty="0" err="1"/>
              <a:t>takus</a:t>
            </a:r>
            <a:r>
              <a:rPr lang="en-PH" sz="2000" b="1" dirty="0"/>
              <a:t> </a:t>
            </a:r>
            <a:r>
              <a:rPr lang="en-PH" sz="2000" b="1" dirty="0" err="1"/>
              <a:t>dayeg</a:t>
            </a:r>
            <a:r>
              <a:rPr lang="en-PH" sz="2000" b="1" dirty="0"/>
              <a:t>—</a:t>
            </a:r>
            <a:r>
              <a:rPr lang="en-PH" sz="2000" b="1" dirty="0" err="1"/>
              <a:t>hunahunaa</a:t>
            </a:r>
            <a:r>
              <a:rPr lang="en-PH" sz="2000" b="1" dirty="0"/>
              <a:t> </a:t>
            </a:r>
            <a:r>
              <a:rPr lang="en-PH" sz="2000" b="1" dirty="0" err="1"/>
              <a:t>ninyo</a:t>
            </a:r>
            <a:r>
              <a:rPr lang="en-PH" sz="2000" b="1" dirty="0"/>
              <a:t> </a:t>
            </a:r>
            <a:r>
              <a:rPr lang="en-PH" sz="2000" b="1" dirty="0" err="1"/>
              <a:t>kining</a:t>
            </a:r>
            <a:r>
              <a:rPr lang="en-PH" sz="2000" b="1" dirty="0"/>
              <a:t> </a:t>
            </a:r>
            <a:r>
              <a:rPr lang="en-PH" sz="2000" b="1" dirty="0" err="1"/>
              <a:t>mga</a:t>
            </a:r>
            <a:r>
              <a:rPr lang="en-PH" sz="2000" b="1" dirty="0"/>
              <a:t> </a:t>
            </a:r>
            <a:r>
              <a:rPr lang="en-PH" sz="2000" b="1" dirty="0" err="1"/>
              <a:t>butanga</a:t>
            </a:r>
            <a:r>
              <a:rPr lang="en-PH" sz="2000" b="1" dirty="0"/>
              <a:t>.”(</a:t>
            </a:r>
            <a:r>
              <a:rPr lang="en-PH" sz="2000" b="1" dirty="0" err="1"/>
              <a:t>Filipos</a:t>
            </a:r>
            <a:r>
              <a:rPr lang="en-PH" sz="2000" b="1" dirty="0"/>
              <a:t> 4:8b)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6870FDD-5AE2-8006-6140-EBB843EEB803}"/>
              </a:ext>
            </a:extLst>
          </p:cNvPr>
          <p:cNvSpPr txBox="1"/>
          <p:nvPr/>
        </p:nvSpPr>
        <p:spPr>
          <a:xfrm>
            <a:off x="3067050" y="2709172"/>
            <a:ext cx="402676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Sumala</a:t>
            </a:r>
            <a:r>
              <a:rPr lang="en-PH" b="1" dirty="0"/>
              <a:t> </a:t>
            </a:r>
            <a:r>
              <a:rPr lang="en-PH" b="1" dirty="0" err="1"/>
              <a:t>kang</a:t>
            </a:r>
            <a:r>
              <a:rPr lang="en-PH" b="1" dirty="0"/>
              <a:t> Pablo, </a:t>
            </a:r>
            <a:r>
              <a:rPr lang="en-PH" b="1" dirty="0" err="1"/>
              <a:t>kining</a:t>
            </a:r>
            <a:r>
              <a:rPr lang="en-PH" b="1" dirty="0"/>
              <a:t> </a:t>
            </a:r>
            <a:r>
              <a:rPr lang="en-PH" b="1" dirty="0" err="1"/>
              <a:t>kalinawa</a:t>
            </a:r>
            <a:r>
              <a:rPr lang="en-PH" b="1" dirty="0"/>
              <a:t> </a:t>
            </a:r>
            <a:r>
              <a:rPr lang="en-PH" b="1" dirty="0" err="1"/>
              <a:t>mamahimong</a:t>
            </a:r>
            <a:r>
              <a:rPr lang="en-PH" b="1" dirty="0"/>
              <a:t> </a:t>
            </a:r>
            <a:r>
              <a:rPr lang="en-PH" b="1" dirty="0" err="1"/>
              <a:t>panalipod</a:t>
            </a:r>
            <a:r>
              <a:rPr lang="en-PH" b="1" dirty="0"/>
              <a:t>—</a:t>
            </a:r>
            <a:r>
              <a:rPr lang="en-PH" b="1" dirty="0" err="1"/>
              <a:t>usa</a:t>
            </a:r>
            <a:r>
              <a:rPr lang="en-PH" b="1" dirty="0"/>
              <a:t> ka </a:t>
            </a:r>
            <a:r>
              <a:rPr lang="en-PH" b="1" dirty="0" err="1"/>
              <a:t>bantay</a:t>
            </a:r>
            <a:r>
              <a:rPr lang="en-PH" b="1" dirty="0"/>
              <a:t>—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atong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pagbati</a:t>
            </a:r>
            <a:r>
              <a:rPr lang="en-PH" b="1" dirty="0"/>
              <a:t> ug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hunahuna</a:t>
            </a:r>
            <a:r>
              <a:rPr lang="en-PH" b="1" dirty="0"/>
              <a:t> (</a:t>
            </a:r>
            <a:r>
              <a:rPr lang="en-PH" b="1" dirty="0" err="1"/>
              <a:t>Filipos</a:t>
            </a:r>
            <a:r>
              <a:rPr lang="en-PH" b="1" dirty="0"/>
              <a:t> 4:7b). Aron </a:t>
            </a:r>
            <a:r>
              <a:rPr lang="en-PH" b="1" dirty="0" err="1"/>
              <a:t>mahimong</a:t>
            </a:r>
            <a:r>
              <a:rPr lang="en-PH" b="1" dirty="0"/>
              <a:t> </a:t>
            </a:r>
            <a:r>
              <a:rPr lang="en-PH" b="1" dirty="0" err="1"/>
              <a:t>epektibo</a:t>
            </a:r>
            <a:r>
              <a:rPr lang="en-PH" b="1" dirty="0"/>
              <a:t> </a:t>
            </a:r>
            <a:r>
              <a:rPr lang="en-PH" b="1" dirty="0" err="1"/>
              <a:t>kining</a:t>
            </a:r>
            <a:r>
              <a:rPr lang="en-PH" b="1" dirty="0"/>
              <a:t> </a:t>
            </a:r>
            <a:r>
              <a:rPr lang="en-PH" b="1" dirty="0" err="1"/>
              <a:t>panalipod</a:t>
            </a:r>
            <a:r>
              <a:rPr lang="en-PH" b="1" dirty="0"/>
              <a:t>, </a:t>
            </a:r>
            <a:r>
              <a:rPr lang="en-PH" b="1" dirty="0" err="1"/>
              <a:t>unsa</a:t>
            </a:r>
            <a:r>
              <a:rPr lang="en-PH" b="1" dirty="0"/>
              <a:t> man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butang</a:t>
            </a:r>
            <a:r>
              <a:rPr lang="en-PH" b="1" dirty="0"/>
              <a:t> ang </a:t>
            </a:r>
            <a:r>
              <a:rPr lang="en-PH" b="1" dirty="0" err="1"/>
              <a:t>angay</a:t>
            </a:r>
            <a:r>
              <a:rPr lang="en-PH" b="1" dirty="0"/>
              <a:t> </a:t>
            </a:r>
            <a:r>
              <a:rPr lang="en-PH" b="1" dirty="0" err="1"/>
              <a:t>natong</a:t>
            </a:r>
            <a:r>
              <a:rPr lang="en-PH" b="1" dirty="0"/>
              <a:t> </a:t>
            </a:r>
            <a:r>
              <a:rPr lang="en-PH" b="1" dirty="0" err="1"/>
              <a:t>hunahunaon</a:t>
            </a:r>
            <a:r>
              <a:rPr lang="en-PH" b="1" dirty="0"/>
              <a:t>? (</a:t>
            </a:r>
            <a:r>
              <a:rPr lang="en-PH" b="1" dirty="0" err="1"/>
              <a:t>Filipos</a:t>
            </a:r>
            <a:r>
              <a:rPr lang="en-PH" b="1" dirty="0"/>
              <a:t> 4:8)</a:t>
            </a:r>
            <a:endParaRPr lang="en" b="1" dirty="0"/>
          </a:p>
        </p:txBody>
      </p:sp>
      <p:pic>
        <p:nvPicPr>
          <p:cNvPr id="13" name="Imagen 12" descr="Imagen que contiene persona, interior, sostener, mujer&#10;&#10;El contenido generado por IA puede ser incorrecto.">
            <a:extLst>
              <a:ext uri="{FF2B5EF4-FFF2-40B4-BE49-F238E27FC236}">
                <a16:creationId xmlns:a16="http://schemas.microsoft.com/office/drawing/2014/main" id="{CC41AA7B-BED0-6FD8-3321-BFBF4C10876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13" y="2852648"/>
            <a:ext cx="2695990" cy="3595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5065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0895E5-6944-4A36-A099-069F28B64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E00895E5-6944-4A36-A099-069F28B64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9976D1-C018-43D5-81A0-6846E4DF5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9C9976D1-C018-43D5-81A0-6846E4DF5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41BFDF-95E8-4D91-97CE-5CCE188BF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1141BFDF-95E8-4D91-97CE-5CCE188BFF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627442-0053-4F4F-B4CA-4D5C4565D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A0627442-0053-4F4F-B4CA-4D5C4565DA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4EC19B-3261-4C0A-BA70-964A610B8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284EC19B-3261-4C0A-BA70-964A610B88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60691B-A762-4BAF-B0AE-C2619C3AA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8660691B-A762-4BAF-B0AE-C2619C3AA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4F9CAF-A910-41AE-8A10-AE5285586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DA4F9CAF-A910-41AE-8A10-AE52855865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98085-777F-4896-AE5B-A399E16C8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B9B98085-777F-4896-AE5B-A399E16C8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77F301-51BC-4CD4-9F81-E28C0D908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8A77F301-51BC-4CD4-9F81-E28C0D908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D014681F-0BDE-494B-BF50-85790A42B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B7D9D664-9CC4-4A8B-B2D1-84C252ECE8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7C41A576-5BE8-40F5-8D86-D486E205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>
        <p:bldSub>
          <a:bldDgm bld="one"/>
        </p:bldSub>
      </p:bldGraphic>
      <p:bldP spid="7" grpId="0" animBg="1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1382</Words>
  <Application>Microsoft Office PowerPoint</Application>
  <PresentationFormat>Panorámica</PresentationFormat>
  <Paragraphs>67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Century Gothic</vt:lpstr>
      <vt:lpstr>Wingdings 3</vt:lpstr>
      <vt:lpstr>Aptos</vt:lpstr>
      <vt:lpstr>Constantia</vt:lpstr>
      <vt:lpstr>Comic Sans MS</vt:lpstr>
      <vt:lpstr>Arial</vt:lpstr>
      <vt:lpstr>Calibri</vt:lpstr>
      <vt:lpstr>Aptos Display</vt:lpstr>
      <vt:lpstr>Tema de Office</vt:lpstr>
      <vt:lpstr>Sector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96</cp:revision>
  <dcterms:created xsi:type="dcterms:W3CDTF">2026-01-12T07:53:42Z</dcterms:created>
  <dcterms:modified xsi:type="dcterms:W3CDTF">2026-02-11T07:05:30Z</dcterms:modified>
</cp:coreProperties>
</file>