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7" d="100"/>
          <a:sy n="97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/>
            <a:t>Aron </a:t>
          </a:r>
          <a:r>
            <a:rPr lang="en-PH" sz="2000" b="1" dirty="0" err="1"/>
            <a:t>mapalig</a:t>
          </a:r>
          <a:r>
            <a:rPr lang="en-PH" sz="2000" b="1" dirty="0"/>
            <a:t>-on ug </a:t>
          </a:r>
          <a:r>
            <a:rPr lang="en-PH" sz="2000" b="1" dirty="0" err="1"/>
            <a:t>mapasig</a:t>
          </a:r>
          <a:r>
            <a:rPr lang="en-PH" sz="2000" b="1" dirty="0"/>
            <a:t>-on ang </a:t>
          </a:r>
          <a:r>
            <a:rPr lang="en-PH" sz="2000" b="1" dirty="0" err="1"/>
            <a:t>ilang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kasingkasing</a:t>
          </a:r>
          <a:r>
            <a:rPr lang="en-US" sz="2000" b="1" dirty="0"/>
            <a:t>heart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/>
            <a:t>Aron mahiusa sila diha sa gugma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/>
            <a:t>Aron </a:t>
          </a:r>
          <a:r>
            <a:rPr lang="en-PH" sz="2000" b="1" dirty="0" err="1"/>
            <a:t>maangkon</a:t>
          </a:r>
          <a:r>
            <a:rPr lang="en-PH" sz="2000" b="1" dirty="0"/>
            <a:t> </a:t>
          </a:r>
          <a:r>
            <a:rPr lang="en-PH" sz="2000" b="1" dirty="0" err="1"/>
            <a:t>nila</a:t>
          </a:r>
          <a:r>
            <a:rPr lang="en-PH" sz="2000" b="1" dirty="0"/>
            <a:t> ang bug-</a:t>
          </a:r>
          <a:r>
            <a:rPr lang="en-PH" sz="2000" b="1" dirty="0" err="1"/>
            <a:t>os</a:t>
          </a:r>
          <a:r>
            <a:rPr lang="en-PH" sz="2000" b="1" dirty="0"/>
            <a:t> </a:t>
          </a:r>
          <a:r>
            <a:rPr lang="en-PH" sz="2000" b="1" dirty="0" err="1"/>
            <a:t>nga</a:t>
          </a:r>
          <a:r>
            <a:rPr lang="en-PH" sz="2000" b="1" dirty="0"/>
            <a:t> </a:t>
          </a:r>
          <a:r>
            <a:rPr lang="en-PH" sz="2000" b="1" dirty="0" err="1"/>
            <a:t>bahandi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hingpit</a:t>
          </a:r>
          <a:r>
            <a:rPr lang="en-PH" sz="2000" b="1" dirty="0"/>
            <a:t> </a:t>
          </a:r>
          <a:r>
            <a:rPr lang="en-PH" sz="2000" b="1" dirty="0" err="1"/>
            <a:t>nga</a:t>
          </a:r>
          <a:r>
            <a:rPr lang="en-PH" sz="2000" b="1" dirty="0"/>
            <a:t> </a:t>
          </a:r>
          <a:r>
            <a:rPr lang="en-PH" sz="2000" b="1" dirty="0" err="1"/>
            <a:t>pagsabot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Duha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ka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matang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sa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pagtulon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-an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Sumala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Cristo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pagtulon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-an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nasulat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Biblia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•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Malig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-on ang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atong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pagtuo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•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Magadagaya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pagpasalamat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Colosas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Sumala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pilosopiya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walay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pulos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limbong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sumala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tradisyon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tawo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kini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sundon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:•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Malimbongan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•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Mahukman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•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Makabsan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ganti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Colosas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2:8, 16, 18)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667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667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PH" sz="1800" b="1" dirty="0"/>
            <a:t>Iyang </a:t>
          </a:r>
          <a:r>
            <a:rPr lang="en-PH" sz="1800" b="1" dirty="0" err="1"/>
            <a:t>gihatag</a:t>
          </a:r>
          <a:r>
            <a:rPr lang="en-PH" sz="1800" b="1" dirty="0"/>
            <a:t> ang Iyang </a:t>
          </a:r>
          <a:r>
            <a:rPr lang="en-PH" sz="1800" b="1" dirty="0" err="1"/>
            <a:t>kinabuhi</a:t>
          </a:r>
          <a:r>
            <a:rPr lang="en-PH" sz="1800" b="1" dirty="0"/>
            <a:t> </a:t>
          </a:r>
          <a:r>
            <a:rPr lang="en-PH" sz="1800" b="1" dirty="0" err="1"/>
            <a:t>aron</a:t>
          </a:r>
          <a:r>
            <a:rPr lang="en-PH" sz="1800" b="1" dirty="0"/>
            <a:t> </a:t>
          </a:r>
          <a:r>
            <a:rPr lang="en-PH" sz="1600" b="1" dirty="0" err="1"/>
            <a:t>mapasaylo</a:t>
          </a:r>
          <a:r>
            <a:rPr lang="en-PH" sz="1800" b="1" dirty="0"/>
            <a:t> ang </a:t>
          </a:r>
          <a:r>
            <a:rPr lang="en-PH" sz="1800" b="1" dirty="0" err="1"/>
            <a:t>atong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sala</a:t>
          </a:r>
          <a:br>
            <a:rPr lang="en-PH" sz="1800" b="1" dirty="0"/>
          </a:br>
          <a:r>
            <a:rPr lang="en-PH" sz="1800" b="1" dirty="0"/>
            <a:t>(</a:t>
          </a:r>
          <a:r>
            <a:rPr lang="en-PH" sz="1800" b="1" dirty="0" err="1"/>
            <a:t>Colosas</a:t>
          </a:r>
          <a:r>
            <a:rPr lang="en-PH" sz="1800" b="1" dirty="0"/>
            <a:t> 2:13)</a:t>
          </a:r>
          <a:endParaRPr lang="en" sz="1800" b="1" dirty="0"/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PH" sz="2000" b="1" dirty="0" err="1">
              <a:solidFill>
                <a:schemeClr val="bg1"/>
              </a:solidFill>
            </a:rPr>
            <a:t>Gipapas</a:t>
          </a:r>
          <a:r>
            <a:rPr lang="en-PH" sz="2000" b="1" dirty="0">
              <a:solidFill>
                <a:schemeClr val="bg1"/>
              </a:solidFill>
            </a:rPr>
            <a:t> Niya ang </a:t>
          </a:r>
          <a:r>
            <a:rPr lang="en-PH" sz="2000" b="1" dirty="0" err="1">
              <a:solidFill>
                <a:schemeClr val="bg1"/>
              </a:solidFill>
            </a:rPr>
            <a:t>lista</a:t>
          </a:r>
          <a:r>
            <a:rPr lang="en-PH" sz="2000" b="1" dirty="0">
              <a:solidFill>
                <a:schemeClr val="bg1"/>
              </a:solidFill>
            </a:rPr>
            <a:t> </a:t>
          </a:r>
          <a:r>
            <a:rPr lang="en-PH" sz="2000" b="1" dirty="0" err="1">
              <a:solidFill>
                <a:schemeClr val="bg1"/>
              </a:solidFill>
            </a:rPr>
            <a:t>sa</a:t>
          </a:r>
          <a:r>
            <a:rPr lang="en-PH" sz="2000" b="1" dirty="0">
              <a:solidFill>
                <a:schemeClr val="bg1"/>
              </a:solidFill>
            </a:rPr>
            <a:t> </a:t>
          </a:r>
          <a:r>
            <a:rPr lang="en-PH" sz="2000" b="1" dirty="0" err="1">
              <a:solidFill>
                <a:schemeClr val="bg1"/>
              </a:solidFill>
            </a:rPr>
            <a:t>atong</a:t>
          </a:r>
          <a:r>
            <a:rPr lang="en-PH" sz="2000" b="1" dirty="0">
              <a:solidFill>
                <a:schemeClr val="bg1"/>
              </a:solidFill>
            </a:rPr>
            <a:t> utang </a:t>
          </a:r>
          <a:r>
            <a:rPr lang="en-PH" sz="1800" b="1" dirty="0" err="1">
              <a:solidFill>
                <a:schemeClr val="bg1"/>
              </a:solidFill>
            </a:rPr>
            <a:t>sa</a:t>
          </a:r>
          <a:r>
            <a:rPr lang="en-PH" sz="2000" b="1" dirty="0">
              <a:solidFill>
                <a:schemeClr val="bg1"/>
              </a:solidFill>
            </a:rPr>
            <a:t> </a:t>
          </a:r>
          <a:r>
            <a:rPr lang="en-PH" sz="2000" b="1" dirty="0" err="1">
              <a:solidFill>
                <a:schemeClr val="bg1"/>
              </a:solidFill>
            </a:rPr>
            <a:t>balaod</a:t>
          </a:r>
          <a:r>
            <a:rPr lang="en-PH" sz="2000" b="1" dirty="0">
              <a:solidFill>
                <a:schemeClr val="bg1"/>
              </a:solidFill>
            </a:rPr>
            <a:t> </a:t>
          </a:r>
          <a:r>
            <a:rPr lang="en-PH" sz="2000" b="1" dirty="0" err="1">
              <a:solidFill>
                <a:schemeClr val="bg1"/>
              </a:solidFill>
            </a:rPr>
            <a:t>nga</a:t>
          </a:r>
          <a:r>
            <a:rPr lang="en-PH" sz="2000" b="1" dirty="0">
              <a:solidFill>
                <a:schemeClr val="bg1"/>
              </a:solidFill>
            </a:rPr>
            <a:t> </a:t>
          </a:r>
          <a:r>
            <a:rPr lang="en-PH" sz="2000" b="1" dirty="0" err="1">
              <a:solidFill>
                <a:schemeClr val="bg1"/>
              </a:solidFill>
            </a:rPr>
            <a:t>nagbatok</a:t>
          </a:r>
          <a:r>
            <a:rPr lang="en-PH" sz="2000" b="1" dirty="0">
              <a:solidFill>
                <a:schemeClr val="bg1"/>
              </a:solidFill>
            </a:rPr>
            <a:t> </a:t>
          </a:r>
          <a:r>
            <a:rPr lang="en-PH" sz="2000" b="1" dirty="0" err="1">
              <a:solidFill>
                <a:schemeClr val="bg1"/>
              </a:solidFill>
            </a:rPr>
            <a:t>kanato</a:t>
          </a:r>
          <a:br>
            <a:rPr lang="en-PH" sz="2000" b="1" dirty="0">
              <a:solidFill>
                <a:schemeClr val="bg1"/>
              </a:solidFill>
            </a:rPr>
          </a:br>
          <a:r>
            <a:rPr lang="en-PH" sz="2000" b="1" dirty="0">
              <a:solidFill>
                <a:schemeClr val="bg1"/>
              </a:solidFill>
            </a:rPr>
            <a:t>(</a:t>
          </a:r>
          <a:r>
            <a:rPr lang="en-PH" sz="2000" b="1" dirty="0" err="1">
              <a:solidFill>
                <a:schemeClr val="bg1"/>
              </a:solidFill>
            </a:rPr>
            <a:t>Colosas</a:t>
          </a:r>
          <a:r>
            <a:rPr lang="en-PH" sz="2000" b="1" dirty="0">
              <a:solidFill>
                <a:schemeClr val="bg1"/>
              </a:solidFill>
            </a:rPr>
            <a:t> 2:14)</a:t>
          </a:r>
          <a:endParaRPr lang="en" sz="2000" b="1" dirty="0">
            <a:solidFill>
              <a:schemeClr val="bg1"/>
            </a:solidFill>
          </a:endParaRP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PH" sz="1800" b="1" noProof="0" dirty="0" err="1">
              <a:solidFill>
                <a:schemeClr val="bg1"/>
              </a:solidFill>
            </a:rPr>
            <a:t>Gipildi</a:t>
          </a:r>
          <a:r>
            <a:rPr lang="en-PH" sz="1800" b="1" noProof="0" dirty="0">
              <a:solidFill>
                <a:schemeClr val="bg1"/>
              </a:solidFill>
            </a:rPr>
            <a:t> Niya ang </a:t>
          </a:r>
          <a:r>
            <a:rPr lang="en-PH" sz="1800" b="1" noProof="0" dirty="0" err="1">
              <a:solidFill>
                <a:schemeClr val="bg1"/>
              </a:solidFill>
            </a:rPr>
            <a:t>mga</a:t>
          </a:r>
          <a:r>
            <a:rPr lang="en-PH" sz="1800" b="1" noProof="0" dirty="0">
              <a:solidFill>
                <a:schemeClr val="bg1"/>
              </a:solidFill>
            </a:rPr>
            <a:t> </a:t>
          </a:r>
          <a:r>
            <a:rPr lang="en-PH" sz="1800" b="1" noProof="0" dirty="0" err="1">
              <a:solidFill>
                <a:schemeClr val="bg1"/>
              </a:solidFill>
            </a:rPr>
            <a:t>gahum</a:t>
          </a:r>
          <a:r>
            <a:rPr lang="en-PH" sz="1800" b="1" noProof="0" dirty="0">
              <a:solidFill>
                <a:schemeClr val="bg1"/>
              </a:solidFill>
            </a:rPr>
            <a:t> ug </a:t>
          </a:r>
          <a:r>
            <a:rPr lang="en-PH" sz="1800" b="1" noProof="0" dirty="0" err="1">
              <a:solidFill>
                <a:schemeClr val="bg1"/>
              </a:solidFill>
            </a:rPr>
            <a:t>awtoridad</a:t>
          </a:r>
          <a:r>
            <a:rPr lang="en-PH" sz="1800" b="1" noProof="0" dirty="0">
              <a:solidFill>
                <a:schemeClr val="bg1"/>
              </a:solidFill>
            </a:rPr>
            <a:t> </a:t>
          </a:r>
          <a:r>
            <a:rPr lang="en-PH" sz="1800" b="1" noProof="0" dirty="0" err="1">
              <a:solidFill>
                <a:schemeClr val="bg1"/>
              </a:solidFill>
            </a:rPr>
            <a:t>sa</a:t>
          </a:r>
          <a:r>
            <a:rPr lang="en-PH" sz="1800" b="1" noProof="0" dirty="0">
              <a:solidFill>
                <a:schemeClr val="bg1"/>
              </a:solidFill>
            </a:rPr>
            <a:t> </a:t>
          </a:r>
          <a:r>
            <a:rPr lang="en-PH" sz="1800" b="1" noProof="0" dirty="0" err="1">
              <a:solidFill>
                <a:schemeClr val="bg1"/>
              </a:solidFill>
            </a:rPr>
            <a:t>daotan</a:t>
          </a:r>
          <a:br>
            <a:rPr lang="en-PH" sz="1800" b="1" noProof="0" dirty="0">
              <a:solidFill>
                <a:schemeClr val="bg1"/>
              </a:solidFill>
            </a:rPr>
          </a:br>
          <a:r>
            <a:rPr lang="en-PH" sz="1800" b="1" noProof="0" dirty="0">
              <a:solidFill>
                <a:schemeClr val="bg1"/>
              </a:solidFill>
            </a:rPr>
            <a:t>(</a:t>
          </a:r>
          <a:r>
            <a:rPr lang="en-PH" sz="1800" b="1" noProof="0" dirty="0" err="1">
              <a:solidFill>
                <a:schemeClr val="bg1"/>
              </a:solidFill>
            </a:rPr>
            <a:t>Colosas</a:t>
          </a:r>
          <a:r>
            <a:rPr lang="en-PH" sz="1800" b="1" noProof="0" dirty="0">
              <a:solidFill>
                <a:schemeClr val="bg1"/>
              </a:solidFill>
            </a:rPr>
            <a:t> 2:15)</a:t>
          </a:r>
          <a:endParaRPr lang="en" sz="1800" b="1" dirty="0">
            <a:solidFill>
              <a:schemeClr val="bg1"/>
            </a:solidFill>
          </a:endParaRP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 custScaleX="107958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301"/>
          <a:ext cx="8559564" cy="420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Aron </a:t>
          </a:r>
          <a:r>
            <a:rPr lang="en-PH" sz="2000" b="1" kern="1200" dirty="0" err="1"/>
            <a:t>mapalig</a:t>
          </a:r>
          <a:r>
            <a:rPr lang="en-PH" sz="2000" b="1" kern="1200" dirty="0"/>
            <a:t>-on ug </a:t>
          </a:r>
          <a:r>
            <a:rPr lang="en-PH" sz="2000" b="1" kern="1200" dirty="0" err="1"/>
            <a:t>mapasig</a:t>
          </a:r>
          <a:r>
            <a:rPr lang="en-PH" sz="2000" b="1" kern="1200" dirty="0"/>
            <a:t>-on ang </a:t>
          </a:r>
          <a:r>
            <a:rPr lang="en-PH" sz="2000" b="1" kern="1200" dirty="0" err="1"/>
            <a:t>ilang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kasingkasing</a:t>
          </a:r>
          <a:r>
            <a:rPr lang="en-US" sz="2000" b="1" kern="1200" dirty="0"/>
            <a:t>heart</a:t>
          </a:r>
          <a:endParaRPr lang="es-ES" sz="2000" kern="1200" dirty="0"/>
        </a:p>
      </dsp:txBody>
      <dsp:txXfrm>
        <a:off x="20521" y="20822"/>
        <a:ext cx="8518522" cy="379335"/>
      </dsp:txXfrm>
    </dsp:sp>
    <dsp:sp modelId="{3AC74F1B-8D74-4ECE-829C-7EBFCF5A233D}">
      <dsp:nvSpPr>
        <dsp:cNvPr id="0" name=""/>
        <dsp:cNvSpPr/>
      </dsp:nvSpPr>
      <dsp:spPr>
        <a:xfrm>
          <a:off x="0" y="432997"/>
          <a:ext cx="8559564" cy="420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Aron mahiusa sila diha sa gugma</a:t>
          </a:r>
          <a:endParaRPr lang="es-ES" sz="2000" kern="1200" dirty="0"/>
        </a:p>
      </dsp:txBody>
      <dsp:txXfrm>
        <a:off x="20521" y="453518"/>
        <a:ext cx="8518522" cy="379335"/>
      </dsp:txXfrm>
    </dsp:sp>
    <dsp:sp modelId="{838D3007-E535-4DB8-A0B2-E36AB03A4B57}">
      <dsp:nvSpPr>
        <dsp:cNvPr id="0" name=""/>
        <dsp:cNvSpPr/>
      </dsp:nvSpPr>
      <dsp:spPr>
        <a:xfrm>
          <a:off x="0" y="865693"/>
          <a:ext cx="8559564" cy="420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Aron </a:t>
          </a:r>
          <a:r>
            <a:rPr lang="en-PH" sz="2000" b="1" kern="1200" dirty="0" err="1"/>
            <a:t>maangkon</a:t>
          </a:r>
          <a:r>
            <a:rPr lang="en-PH" sz="2000" b="1" kern="1200" dirty="0"/>
            <a:t> </a:t>
          </a:r>
          <a:r>
            <a:rPr lang="en-PH" sz="2000" b="1" kern="1200" dirty="0" err="1"/>
            <a:t>nila</a:t>
          </a:r>
          <a:r>
            <a:rPr lang="en-PH" sz="2000" b="1" kern="1200" dirty="0"/>
            <a:t> ang bug-</a:t>
          </a:r>
          <a:r>
            <a:rPr lang="en-PH" sz="2000" b="1" kern="1200" dirty="0" err="1"/>
            <a:t>os</a:t>
          </a:r>
          <a:r>
            <a:rPr lang="en-PH" sz="2000" b="1" kern="1200" dirty="0"/>
            <a:t> </a:t>
          </a:r>
          <a:r>
            <a:rPr lang="en-PH" sz="2000" b="1" kern="1200" dirty="0" err="1"/>
            <a:t>nga</a:t>
          </a:r>
          <a:r>
            <a:rPr lang="en-PH" sz="2000" b="1" kern="1200" dirty="0"/>
            <a:t> </a:t>
          </a:r>
          <a:r>
            <a:rPr lang="en-PH" sz="2000" b="1" kern="1200" dirty="0" err="1"/>
            <a:t>bahandi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hingpit</a:t>
          </a:r>
          <a:r>
            <a:rPr lang="en-PH" sz="2000" b="1" kern="1200" dirty="0"/>
            <a:t> </a:t>
          </a:r>
          <a:r>
            <a:rPr lang="en-PH" sz="2000" b="1" kern="1200" dirty="0" err="1"/>
            <a:t>nga</a:t>
          </a:r>
          <a:r>
            <a:rPr lang="en-PH" sz="2000" b="1" kern="1200" dirty="0"/>
            <a:t> </a:t>
          </a:r>
          <a:r>
            <a:rPr lang="en-PH" sz="2000" b="1" kern="1200" dirty="0" err="1"/>
            <a:t>pagsabot</a:t>
          </a:r>
          <a:endParaRPr lang="es-ES" sz="2000" kern="1200" dirty="0"/>
        </a:p>
      </dsp:txBody>
      <dsp:txXfrm>
        <a:off x="20521" y="886214"/>
        <a:ext cx="8518522" cy="379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15188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Duha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ka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matang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sa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pagtulon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-an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9962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93296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994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76645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Sumala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Cristo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pagtulon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-an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nasulat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Biblia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380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60668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6151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353701" y="1570"/>
          <a:ext cx="4419968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•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Malig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-on ang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atong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pagtuo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•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Magadagaya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pagpasalamat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Colosas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381050" y="28919"/>
        <a:ext cx="4365270" cy="879077"/>
      </dsp:txXfrm>
    </dsp:sp>
    <dsp:sp modelId="{80EEE3D0-C2C4-40CE-9E73-DCDA5330CD5E}">
      <dsp:nvSpPr>
        <dsp:cNvPr id="0" name=""/>
        <dsp:cNvSpPr/>
      </dsp:nvSpPr>
      <dsp:spPr>
        <a:xfrm rot="2142401">
          <a:off x="193296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994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76645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Sumala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pilosopiya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walay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pulos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limbong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sumala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tradisyon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tawo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380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60668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6151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353701" y="1075411"/>
          <a:ext cx="4419968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kini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sundon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:•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Malimbongan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•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Mahukman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•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Makabsan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ganti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Colosas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2:8, 16, 18)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81050" y="1102760"/>
        <a:ext cx="4365270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581077" y="-578052"/>
          <a:ext cx="1627447" cy="2783552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Iyang </a:t>
          </a:r>
          <a:r>
            <a:rPr lang="en-PH" sz="1800" b="1" kern="1200" dirty="0" err="1"/>
            <a:t>gihatag</a:t>
          </a:r>
          <a:r>
            <a:rPr lang="en-PH" sz="1800" b="1" kern="1200" dirty="0"/>
            <a:t> ang Iyang </a:t>
          </a:r>
          <a:r>
            <a:rPr lang="en-PH" sz="1800" b="1" kern="1200" dirty="0" err="1"/>
            <a:t>kinabuhi</a:t>
          </a:r>
          <a:r>
            <a:rPr lang="en-PH" sz="1800" b="1" kern="1200" dirty="0"/>
            <a:t> </a:t>
          </a:r>
          <a:r>
            <a:rPr lang="en-PH" sz="1800" b="1" kern="1200" dirty="0" err="1"/>
            <a:t>aron</a:t>
          </a:r>
          <a:r>
            <a:rPr lang="en-PH" sz="1800" b="1" kern="1200" dirty="0"/>
            <a:t> </a:t>
          </a:r>
          <a:r>
            <a:rPr lang="en-PH" sz="1600" b="1" kern="1200" dirty="0" err="1"/>
            <a:t>mapasaylo</a:t>
          </a:r>
          <a:r>
            <a:rPr lang="en-PH" sz="1800" b="1" kern="1200" dirty="0"/>
            <a:t> ang </a:t>
          </a:r>
          <a:r>
            <a:rPr lang="en-PH" sz="1800" b="1" kern="1200" dirty="0" err="1"/>
            <a:t>atong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sala</a:t>
          </a:r>
          <a:br>
            <a:rPr lang="en-PH" sz="1800" b="1" kern="1200" dirty="0"/>
          </a:br>
          <a:r>
            <a:rPr lang="en-PH" sz="1800" b="1" kern="1200" dirty="0"/>
            <a:t>(</a:t>
          </a:r>
          <a:r>
            <a:rPr lang="en-PH" sz="1800" b="1" kern="1200" dirty="0" err="1"/>
            <a:t>Colosas</a:t>
          </a:r>
          <a:r>
            <a:rPr lang="en-PH" sz="1800" b="1" kern="1200" dirty="0"/>
            <a:t> 2:13)</a:t>
          </a:r>
          <a:endParaRPr lang="en" sz="1800" b="1" kern="1200" dirty="0"/>
        </a:p>
      </dsp:txBody>
      <dsp:txXfrm rot="5400000">
        <a:off x="3025" y="325489"/>
        <a:ext cx="2783552" cy="976469"/>
      </dsp:txXfrm>
    </dsp:sp>
    <dsp:sp modelId="{B885D748-65CB-4770-8E25-553E448535E9}">
      <dsp:nvSpPr>
        <dsp:cNvPr id="0" name=""/>
        <dsp:cNvSpPr/>
      </dsp:nvSpPr>
      <dsp:spPr>
        <a:xfrm rot="16200000">
          <a:off x="3763865" y="-783909"/>
          <a:ext cx="1627447" cy="319526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bg1"/>
              </a:solidFill>
            </a:rPr>
            <a:t>Gipapas</a:t>
          </a:r>
          <a:r>
            <a:rPr lang="en-PH" sz="2000" b="1" kern="1200" dirty="0">
              <a:solidFill>
                <a:schemeClr val="bg1"/>
              </a:solidFill>
            </a:rPr>
            <a:t> Niya ang </a:t>
          </a:r>
          <a:r>
            <a:rPr lang="en-PH" sz="2000" b="1" kern="1200" dirty="0" err="1">
              <a:solidFill>
                <a:schemeClr val="bg1"/>
              </a:solidFill>
            </a:rPr>
            <a:t>lista</a:t>
          </a:r>
          <a:r>
            <a:rPr lang="en-PH" sz="2000" b="1" kern="1200" dirty="0">
              <a:solidFill>
                <a:schemeClr val="bg1"/>
              </a:solidFill>
            </a:rPr>
            <a:t> </a:t>
          </a:r>
          <a:r>
            <a:rPr lang="en-PH" sz="2000" b="1" kern="1200" dirty="0" err="1">
              <a:solidFill>
                <a:schemeClr val="bg1"/>
              </a:solidFill>
            </a:rPr>
            <a:t>sa</a:t>
          </a:r>
          <a:r>
            <a:rPr lang="en-PH" sz="2000" b="1" kern="1200" dirty="0">
              <a:solidFill>
                <a:schemeClr val="bg1"/>
              </a:solidFill>
            </a:rPr>
            <a:t> </a:t>
          </a:r>
          <a:r>
            <a:rPr lang="en-PH" sz="2000" b="1" kern="1200" dirty="0" err="1">
              <a:solidFill>
                <a:schemeClr val="bg1"/>
              </a:solidFill>
            </a:rPr>
            <a:t>atong</a:t>
          </a:r>
          <a:r>
            <a:rPr lang="en-PH" sz="2000" b="1" kern="1200" dirty="0">
              <a:solidFill>
                <a:schemeClr val="bg1"/>
              </a:solidFill>
            </a:rPr>
            <a:t> utang </a:t>
          </a:r>
          <a:r>
            <a:rPr lang="en-PH" sz="1800" b="1" kern="1200" dirty="0" err="1">
              <a:solidFill>
                <a:schemeClr val="bg1"/>
              </a:solidFill>
            </a:rPr>
            <a:t>sa</a:t>
          </a:r>
          <a:r>
            <a:rPr lang="en-PH" sz="2000" b="1" kern="1200" dirty="0">
              <a:solidFill>
                <a:schemeClr val="bg1"/>
              </a:solidFill>
            </a:rPr>
            <a:t> </a:t>
          </a:r>
          <a:r>
            <a:rPr lang="en-PH" sz="2000" b="1" kern="1200" dirty="0" err="1">
              <a:solidFill>
                <a:schemeClr val="bg1"/>
              </a:solidFill>
            </a:rPr>
            <a:t>balaod</a:t>
          </a:r>
          <a:r>
            <a:rPr lang="en-PH" sz="2000" b="1" kern="1200" dirty="0">
              <a:solidFill>
                <a:schemeClr val="bg1"/>
              </a:solidFill>
            </a:rPr>
            <a:t> </a:t>
          </a:r>
          <a:r>
            <a:rPr lang="en-PH" sz="2000" b="1" kern="1200" dirty="0" err="1">
              <a:solidFill>
                <a:schemeClr val="bg1"/>
              </a:solidFill>
            </a:rPr>
            <a:t>nga</a:t>
          </a:r>
          <a:r>
            <a:rPr lang="en-PH" sz="2000" b="1" kern="1200" dirty="0">
              <a:solidFill>
                <a:schemeClr val="bg1"/>
              </a:solidFill>
            </a:rPr>
            <a:t> </a:t>
          </a:r>
          <a:r>
            <a:rPr lang="en-PH" sz="2000" b="1" kern="1200" dirty="0" err="1">
              <a:solidFill>
                <a:schemeClr val="bg1"/>
              </a:solidFill>
            </a:rPr>
            <a:t>nagbatok</a:t>
          </a:r>
          <a:r>
            <a:rPr lang="en-PH" sz="2000" b="1" kern="1200" dirty="0">
              <a:solidFill>
                <a:schemeClr val="bg1"/>
              </a:solidFill>
            </a:rPr>
            <a:t> </a:t>
          </a:r>
          <a:r>
            <a:rPr lang="en-PH" sz="2000" b="1" kern="1200" dirty="0" err="1">
              <a:solidFill>
                <a:schemeClr val="bg1"/>
              </a:solidFill>
            </a:rPr>
            <a:t>kanato</a:t>
          </a:r>
          <a:br>
            <a:rPr lang="en-PH" sz="2000" b="1" kern="1200" dirty="0">
              <a:solidFill>
                <a:schemeClr val="bg1"/>
              </a:solidFill>
            </a:rPr>
          </a:br>
          <a:r>
            <a:rPr lang="en-PH" sz="2000" b="1" kern="1200" dirty="0">
              <a:solidFill>
                <a:schemeClr val="bg1"/>
              </a:solidFill>
            </a:rPr>
            <a:t>(</a:t>
          </a:r>
          <a:r>
            <a:rPr lang="en-PH" sz="2000" b="1" kern="1200" dirty="0" err="1">
              <a:solidFill>
                <a:schemeClr val="bg1"/>
              </a:solidFill>
            </a:rPr>
            <a:t>Colosas</a:t>
          </a:r>
          <a:r>
            <a:rPr lang="en-PH" sz="2000" b="1" kern="1200" dirty="0">
              <a:solidFill>
                <a:schemeClr val="bg1"/>
              </a:solidFill>
            </a:rPr>
            <a:t> 2:14)</a:t>
          </a:r>
          <a:endParaRPr lang="en" sz="2000" b="1" kern="1200" dirty="0">
            <a:solidFill>
              <a:schemeClr val="bg1"/>
            </a:solidFill>
          </a:endParaRPr>
        </a:p>
      </dsp:txBody>
      <dsp:txXfrm rot="5400000">
        <a:off x="2979956" y="325489"/>
        <a:ext cx="3195266" cy="976469"/>
      </dsp:txXfrm>
    </dsp:sp>
    <dsp:sp modelId="{166E1F6B-A796-46A3-907A-6DDF004D0C02}">
      <dsp:nvSpPr>
        <dsp:cNvPr id="0" name=""/>
        <dsp:cNvSpPr/>
      </dsp:nvSpPr>
      <dsp:spPr>
        <a:xfrm rot="16200000">
          <a:off x="6844059" y="-475459"/>
          <a:ext cx="1627447" cy="2578366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 err="1">
              <a:solidFill>
                <a:schemeClr val="bg1"/>
              </a:solidFill>
            </a:rPr>
            <a:t>Gipildi</a:t>
          </a:r>
          <a:r>
            <a:rPr lang="en-PH" sz="1800" b="1" kern="1200" noProof="0" dirty="0">
              <a:solidFill>
                <a:schemeClr val="bg1"/>
              </a:solidFill>
            </a:rPr>
            <a:t> Niya ang </a:t>
          </a:r>
          <a:r>
            <a:rPr lang="en-PH" sz="1800" b="1" kern="1200" noProof="0" dirty="0" err="1">
              <a:solidFill>
                <a:schemeClr val="bg1"/>
              </a:solidFill>
            </a:rPr>
            <a:t>mga</a:t>
          </a:r>
          <a:r>
            <a:rPr lang="en-PH" sz="1800" b="1" kern="1200" noProof="0" dirty="0">
              <a:solidFill>
                <a:schemeClr val="bg1"/>
              </a:solidFill>
            </a:rPr>
            <a:t> </a:t>
          </a:r>
          <a:r>
            <a:rPr lang="en-PH" sz="1800" b="1" kern="1200" noProof="0" dirty="0" err="1">
              <a:solidFill>
                <a:schemeClr val="bg1"/>
              </a:solidFill>
            </a:rPr>
            <a:t>gahum</a:t>
          </a:r>
          <a:r>
            <a:rPr lang="en-PH" sz="1800" b="1" kern="1200" noProof="0" dirty="0">
              <a:solidFill>
                <a:schemeClr val="bg1"/>
              </a:solidFill>
            </a:rPr>
            <a:t> ug </a:t>
          </a:r>
          <a:r>
            <a:rPr lang="en-PH" sz="1800" b="1" kern="1200" noProof="0" dirty="0" err="1">
              <a:solidFill>
                <a:schemeClr val="bg1"/>
              </a:solidFill>
            </a:rPr>
            <a:t>awtoridad</a:t>
          </a:r>
          <a:r>
            <a:rPr lang="en-PH" sz="1800" b="1" kern="1200" noProof="0" dirty="0">
              <a:solidFill>
                <a:schemeClr val="bg1"/>
              </a:solidFill>
            </a:rPr>
            <a:t> </a:t>
          </a:r>
          <a:r>
            <a:rPr lang="en-PH" sz="1800" b="1" kern="1200" noProof="0" dirty="0" err="1">
              <a:solidFill>
                <a:schemeClr val="bg1"/>
              </a:solidFill>
            </a:rPr>
            <a:t>sa</a:t>
          </a:r>
          <a:r>
            <a:rPr lang="en-PH" sz="1800" b="1" kern="1200" noProof="0" dirty="0">
              <a:solidFill>
                <a:schemeClr val="bg1"/>
              </a:solidFill>
            </a:rPr>
            <a:t> </a:t>
          </a:r>
          <a:r>
            <a:rPr lang="en-PH" sz="1800" b="1" kern="1200" noProof="0" dirty="0" err="1">
              <a:solidFill>
                <a:schemeClr val="bg1"/>
              </a:solidFill>
            </a:rPr>
            <a:t>daotan</a:t>
          </a:r>
          <a:br>
            <a:rPr lang="en-PH" sz="1800" b="1" kern="1200" noProof="0" dirty="0">
              <a:solidFill>
                <a:schemeClr val="bg1"/>
              </a:solidFill>
            </a:rPr>
          </a:br>
          <a:r>
            <a:rPr lang="en-PH" sz="1800" b="1" kern="1200" noProof="0" dirty="0">
              <a:solidFill>
                <a:schemeClr val="bg1"/>
              </a:solidFill>
            </a:rPr>
            <a:t>(</a:t>
          </a:r>
          <a:r>
            <a:rPr lang="en-PH" sz="1800" b="1" kern="1200" noProof="0" dirty="0" err="1">
              <a:solidFill>
                <a:schemeClr val="bg1"/>
              </a:solidFill>
            </a:rPr>
            <a:t>Colosas</a:t>
          </a:r>
          <a:r>
            <a:rPr lang="en-PH" sz="1800" b="1" kern="1200" noProof="0" dirty="0">
              <a:solidFill>
                <a:schemeClr val="bg1"/>
              </a:solidFill>
            </a:rPr>
            <a:t> 2:15)</a:t>
          </a:r>
          <a:endParaRPr lang="en" sz="1800" b="1" kern="1200" dirty="0">
            <a:solidFill>
              <a:schemeClr val="bg1"/>
            </a:solidFill>
          </a:endParaRPr>
        </a:p>
      </dsp:txBody>
      <dsp:txXfrm rot="5400000">
        <a:off x="6368600" y="325489"/>
        <a:ext cx="2578366" cy="976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52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37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1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2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7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3.xml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061279" y="1731332"/>
            <a:ext cx="4425672" cy="4325112"/>
          </a:xfrm>
          <a:prstGeom prst="rect">
            <a:avLst/>
          </a:prstGeom>
          <a:noFill/>
        </p:spPr>
        <p:txBody>
          <a:bodyPr wrap="square" rtlCol="0">
            <a:prstTxWarp prst="textButton">
              <a:avLst>
                <a:gd name="adj" fmla="val 10749474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>
              <a:lnSpc>
                <a:spcPts val="9000"/>
              </a:lnSpc>
            </a:pPr>
            <a:r>
              <a:rPr lang="en-PH" sz="6000" b="1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PAGKAHINGPIT</a:t>
            </a:r>
            <a:r>
              <a:rPr lang="en-PH" sz="60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ts val="9000"/>
              </a:lnSpc>
            </a:pPr>
            <a:r>
              <a:rPr lang="en-PH" sz="6000" b="1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DIHA</a:t>
            </a:r>
            <a:endParaRPr lang="en-PH" sz="60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9000"/>
              </a:lnSpc>
            </a:pPr>
            <a:r>
              <a:rPr lang="en-PH" sz="60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KANG</a:t>
            </a:r>
          </a:p>
          <a:p>
            <a:pPr algn="ctr">
              <a:lnSpc>
                <a:spcPts val="9000"/>
              </a:lnSpc>
            </a:pPr>
            <a:r>
              <a:rPr lang="en-PH" sz="60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</a:t>
            </a:r>
            <a:endParaRPr lang="en" sz="88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PH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eksyon</a:t>
            </a:r>
            <a:r>
              <a:rPr lang="en-PH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Marso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MGA PISTA, BAG-ONG BULAN, UG MGA ADLAW NGA IGPAHULAY</a:t>
            </a:r>
            <a:endParaRPr lang="e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480670"/>
            <a:ext cx="9648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Busa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ayaw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paghukman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kinsa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mahitungod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pagkaon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pag-inom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mahitungod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pista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bag-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ong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bulan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adlaw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igpapahulay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</a:t>
            </a:r>
            <a:r>
              <a:rPr lang="en-PH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Colosas</a:t>
            </a:r>
            <a:r>
              <a:rPr lang="en-P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</a:t>
            </a:r>
            <a:endParaRPr lang="en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350059"/>
            <a:ext cx="7119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pagtuli</a:t>
            </a:r>
            <a:r>
              <a:rPr lang="en-PH" sz="2000" b="1" dirty="0"/>
              <a:t>,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ubang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butang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naglain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Judio</a:t>
            </a:r>
            <a:r>
              <a:rPr lang="en-PH" sz="2000" b="1" dirty="0"/>
              <a:t> ug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Gentil</a:t>
            </a:r>
            <a:r>
              <a:rPr lang="en-PH" sz="2000" b="1" dirty="0"/>
              <a:t>,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ritwal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relihiyon</a:t>
            </a:r>
            <a:r>
              <a:rPr lang="en-PH" sz="2000" b="1" dirty="0"/>
              <a:t> ug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pista</a:t>
            </a:r>
            <a:r>
              <a:rPr lang="en-PH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303455"/>
            <a:ext cx="71191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Murag</a:t>
            </a:r>
            <a:r>
              <a:rPr lang="en-PH" sz="2000" b="1" dirty="0"/>
              <a:t> </a:t>
            </a:r>
            <a:r>
              <a:rPr lang="en-PH" sz="2000" b="1" dirty="0" err="1"/>
              <a:t>gigamit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Pablo ang </a:t>
            </a:r>
            <a:r>
              <a:rPr lang="en-PH" sz="2000" b="1" dirty="0" err="1"/>
              <a:t>Oseas</a:t>
            </a:r>
            <a:r>
              <a:rPr lang="en-PH" sz="2000" b="1" dirty="0"/>
              <a:t> 2:11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pahayag</a:t>
            </a:r>
            <a:r>
              <a:rPr lang="en-PH" sz="2000" b="1" dirty="0"/>
              <a:t> </a:t>
            </a:r>
            <a:r>
              <a:rPr lang="en-PH" sz="2000" b="1" dirty="0" err="1"/>
              <a:t>mapasabot</a:t>
            </a:r>
            <a:r>
              <a:rPr lang="en-PH" sz="2000" b="1" dirty="0"/>
              <a:t> ang </a:t>
            </a:r>
            <a:r>
              <a:rPr lang="en-PH" sz="2000" b="1" dirty="0" err="1"/>
              <a:t>tibuok</a:t>
            </a:r>
            <a:r>
              <a:rPr lang="en-PH" sz="2000" b="1" dirty="0"/>
              <a:t> ceremonial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sistema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Santuwaryo</a:t>
            </a:r>
            <a:r>
              <a:rPr lang="en-PH" sz="2000" b="1" dirty="0"/>
              <a:t>.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nagpasabot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“Sabbath”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gihisgutan</a:t>
            </a:r>
            <a:r>
              <a:rPr lang="en-PH" sz="2000" b="1" dirty="0"/>
              <a:t> </a:t>
            </a:r>
            <a:r>
              <a:rPr lang="en-PH" sz="2000" b="1" dirty="0" err="1"/>
              <a:t>dinhi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pito</a:t>
            </a:r>
            <a:r>
              <a:rPr lang="en-PH" sz="2000" b="1" dirty="0"/>
              <a:t> ka </a:t>
            </a:r>
            <a:r>
              <a:rPr lang="en-PH" sz="2000" b="1" dirty="0" err="1"/>
              <a:t>ritwal</a:t>
            </a:r>
            <a:r>
              <a:rPr lang="en-PH" sz="2000" b="1" dirty="0"/>
              <a:t> o ceremonial </a:t>
            </a:r>
            <a:r>
              <a:rPr lang="en-PH" sz="2000" b="1" dirty="0" err="1"/>
              <a:t>nga</a:t>
            </a:r>
            <a:r>
              <a:rPr lang="en-PH" sz="2000" b="1" dirty="0"/>
              <a:t> Sabbath (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gisaulog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unsa</a:t>
            </a:r>
            <a:r>
              <a:rPr lang="en-PH" sz="2000" b="1" dirty="0"/>
              <a:t> pa ang </a:t>
            </a:r>
            <a:r>
              <a:rPr lang="en-PH" sz="2000" b="1" dirty="0" err="1"/>
              <a:t>adlaw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semana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mahulog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), ug </a:t>
            </a:r>
            <a:r>
              <a:rPr lang="en-PH" sz="2000" b="1" dirty="0" err="1"/>
              <a:t>dili</a:t>
            </a:r>
            <a:r>
              <a:rPr lang="en-PH" sz="2000" b="1" dirty="0"/>
              <a:t> ang </a:t>
            </a:r>
            <a:r>
              <a:rPr lang="en-PH" sz="2000" b="1" dirty="0" err="1"/>
              <a:t>semanal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Sabbath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kabahin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moral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balaod</a:t>
            </a:r>
            <a:r>
              <a:rPr lang="en-PH" sz="2000" b="1" dirty="0"/>
              <a:t>, </a:t>
            </a:r>
            <a:r>
              <a:rPr lang="en-PH" sz="2000" b="1" dirty="0" err="1"/>
              <a:t>nga</a:t>
            </a:r>
            <a:r>
              <a:rPr lang="en-PH" sz="2000" b="1" dirty="0"/>
              <a:t> universal ug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—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Judio</a:t>
            </a:r>
            <a:r>
              <a:rPr lang="en-PH" sz="2000" b="1" dirty="0"/>
              <a:t> ug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Gentil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365722"/>
            <a:ext cx="71191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Gipatin</a:t>
            </a:r>
            <a:r>
              <a:rPr lang="en-PH" sz="2000" b="1" dirty="0"/>
              <a:t>-aw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Pablo ang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pagtuli</a:t>
            </a:r>
            <a:r>
              <a:rPr lang="en-PH" sz="2000" b="1" dirty="0"/>
              <a:t>. Karon,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pulong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“</a:t>
            </a:r>
            <a:r>
              <a:rPr lang="en-PH" sz="2000" b="1" dirty="0" err="1"/>
              <a:t>busa</a:t>
            </a:r>
            <a:r>
              <a:rPr lang="en-PH" sz="2000" b="1" dirty="0"/>
              <a:t>”,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gipakita</a:t>
            </a:r>
            <a:r>
              <a:rPr lang="en-PH" sz="2000" b="1" dirty="0"/>
              <a:t> ang </a:t>
            </a:r>
            <a:r>
              <a:rPr lang="en-PH" sz="2000" b="1" dirty="0" err="1"/>
              <a:t>resulta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pagkansela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“</a:t>
            </a:r>
            <a:r>
              <a:rPr lang="en-PH" sz="2000" b="1" dirty="0" err="1"/>
              <a:t>sinulat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ordinansa</a:t>
            </a:r>
            <a:r>
              <a:rPr lang="en-PH" sz="2000" b="1" dirty="0"/>
              <a:t>” (ang ceremonial law):</a:t>
            </a:r>
            <a:r>
              <a:rPr lang="en" sz="2000" b="1" dirty="0"/>
              <a:t> </a:t>
            </a:r>
            <a:r>
              <a:rPr lang="en-PH" sz="2000" b="1" dirty="0"/>
              <a:t>Dili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kaluwasan</a:t>
            </a:r>
            <a:r>
              <a:rPr lang="en-PH" sz="2000" b="1" dirty="0"/>
              <a:t> ang </a:t>
            </a:r>
            <a:r>
              <a:rPr lang="en-PH" sz="2000" b="1" dirty="0" err="1"/>
              <a:t>pagsunod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ritwal</a:t>
            </a:r>
            <a:r>
              <a:rPr lang="en-PH" sz="2000" b="1" dirty="0"/>
              <a:t> ug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pista</a:t>
            </a:r>
            <a:r>
              <a:rPr lang="en-PH" sz="2000" b="1" dirty="0"/>
              <a:t>, kay </a:t>
            </a:r>
            <a:r>
              <a:rPr lang="en-PH" sz="2000" b="1" dirty="0" err="1"/>
              <a:t>gituman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kamatayon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krus</a:t>
            </a:r>
            <a:r>
              <a:rPr lang="en-PH" sz="2000" b="1" dirty="0"/>
              <a:t>.</a:t>
            </a:r>
            <a:r>
              <a:rPr lang="en" sz="2000" b="1" dirty="0"/>
              <a:t> (</a:t>
            </a:r>
            <a:r>
              <a:rPr lang="en-PH" sz="2000" b="1" dirty="0"/>
              <a:t>Mateo 27:51; </a:t>
            </a:r>
            <a:r>
              <a:rPr lang="en-PH" sz="2000" b="1" dirty="0" err="1"/>
              <a:t>Colosas</a:t>
            </a:r>
            <a:r>
              <a:rPr lang="en-PH" sz="2000" b="1" dirty="0"/>
              <a:t> 2:16)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-7865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400" b="1" dirty="0">
                <a:ln/>
                <a:solidFill>
                  <a:srgbClr val="FF0000"/>
                </a:solidFill>
              </a:rPr>
              <a:t>MGA SUGO SA MGA TAWO</a:t>
            </a:r>
            <a:endParaRPr lang="en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553719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lagda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adunay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kalabutan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butang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mangahanaw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paggamit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sugo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pagtulon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-an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.”— </a:t>
            </a:r>
            <a:r>
              <a:rPr lang="en-PH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Colosas</a:t>
            </a:r>
            <a:r>
              <a:rPr lang="en-PH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2:22</a:t>
            </a:r>
            <a:endParaRPr lang="en" sz="14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387175"/>
            <a:ext cx="7222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bakak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magtutudlo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gisgutan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Pablo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sulat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Judio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nagtudlo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sundon</a:t>
            </a:r>
            <a:r>
              <a:rPr lang="en-PH" sz="2000" b="1" dirty="0"/>
              <a:t> ang </a:t>
            </a:r>
            <a:r>
              <a:rPr lang="en-PH" sz="2000" b="1" dirty="0" err="1"/>
              <a:t>balaod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Judio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maluwas</a:t>
            </a:r>
            <a:r>
              <a:rPr lang="en-PH" sz="2000" b="1" dirty="0"/>
              <a:t>.</a:t>
            </a:r>
            <a:r>
              <a:rPr lang="en" sz="2000" b="1" dirty="0"/>
              <a:t> (</a:t>
            </a:r>
            <a:r>
              <a:rPr lang="en-PH" sz="2000" b="1" dirty="0" err="1"/>
              <a:t>Buhat</a:t>
            </a:r>
            <a:r>
              <a:rPr lang="en-PH" sz="2000" b="1" dirty="0"/>
              <a:t> 15:1, 5)</a:t>
            </a:r>
            <a:r>
              <a:rPr lang="en-PH" sz="2000" b="1" dirty="0" err="1"/>
              <a:t>Apil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ang </a:t>
            </a:r>
            <a:r>
              <a:rPr lang="en-PH" sz="2000" b="1" dirty="0" err="1"/>
              <a:t>daghang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lagda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gihimo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rabbi.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1971173" y="4779600"/>
            <a:ext cx="824964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 err="1"/>
              <a:t>Klaro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pahayag</a:t>
            </a:r>
            <a:r>
              <a:rPr lang="en-PH" sz="1900" b="1" dirty="0"/>
              <a:t> </a:t>
            </a:r>
            <a:r>
              <a:rPr lang="en-PH" sz="1900" b="1" dirty="0" err="1"/>
              <a:t>ni</a:t>
            </a:r>
            <a:r>
              <a:rPr lang="en-PH" sz="1900" b="1" dirty="0"/>
              <a:t> </a:t>
            </a:r>
            <a:r>
              <a:rPr lang="en-PH" sz="1900" b="1" dirty="0" err="1"/>
              <a:t>PabloGipasabot</a:t>
            </a:r>
            <a:r>
              <a:rPr lang="en-PH" sz="1900" b="1" dirty="0"/>
              <a:t> </a:t>
            </a:r>
            <a:r>
              <a:rPr lang="en-PH" sz="1900" b="1" dirty="0" err="1"/>
              <a:t>ni</a:t>
            </a:r>
            <a:r>
              <a:rPr lang="en-PH" sz="1900" b="1" dirty="0"/>
              <a:t> Pablo </a:t>
            </a:r>
            <a:r>
              <a:rPr lang="en-PH" sz="1900" b="1" dirty="0" err="1"/>
              <a:t>nga</a:t>
            </a:r>
            <a:r>
              <a:rPr lang="en-PH" sz="1900" b="1" dirty="0"/>
              <a:t> para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Judio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naanad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maong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ritwal</a:t>
            </a:r>
            <a:r>
              <a:rPr lang="en-PH" sz="1900" b="1" dirty="0"/>
              <a:t>, </a:t>
            </a:r>
            <a:r>
              <a:rPr lang="en-PH" sz="1900" b="1" dirty="0" err="1"/>
              <a:t>kini</a:t>
            </a:r>
            <a:r>
              <a:rPr lang="en-PH" sz="1900" b="1" dirty="0"/>
              <a:t> </a:t>
            </a:r>
            <a:r>
              <a:rPr lang="en-PH" sz="1900" b="1" dirty="0" err="1"/>
              <a:t>mahimong</a:t>
            </a:r>
            <a:r>
              <a:rPr lang="en-PH" sz="1900" b="1" dirty="0"/>
              <a:t> </a:t>
            </a:r>
            <a:r>
              <a:rPr lang="en-PH" sz="1900" b="1" dirty="0" err="1"/>
              <a:t>adunay</a:t>
            </a:r>
            <a:r>
              <a:rPr lang="en-PH" sz="1900" b="1" dirty="0"/>
              <a:t> </a:t>
            </a:r>
            <a:r>
              <a:rPr lang="en-PH" sz="1900" b="1" dirty="0" err="1"/>
              <a:t>gamay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moral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bili</a:t>
            </a:r>
            <a:r>
              <a:rPr lang="en-PH" sz="1900" b="1" dirty="0"/>
              <a:t> </a:t>
            </a:r>
            <a:r>
              <a:rPr lang="en-PH" sz="1900" b="1" dirty="0" err="1"/>
              <a:t>alang</a:t>
            </a:r>
            <a:r>
              <a:rPr lang="en-PH" sz="1900" b="1" dirty="0"/>
              <a:t> </a:t>
            </a:r>
            <a:r>
              <a:rPr lang="en-PH" sz="1900" b="1" dirty="0" err="1"/>
              <a:t>kanila.Apan</a:t>
            </a:r>
            <a:r>
              <a:rPr lang="en-PH" sz="1900" b="1" dirty="0"/>
              <a:t> </a:t>
            </a:r>
            <a:r>
              <a:rPr lang="en-PH" sz="1900" b="1" dirty="0" err="1"/>
              <a:t>dili</a:t>
            </a:r>
            <a:r>
              <a:rPr lang="en-PH" sz="1900" b="1" dirty="0"/>
              <a:t> </a:t>
            </a:r>
            <a:r>
              <a:rPr lang="en-PH" sz="1900" b="1" dirty="0" err="1"/>
              <a:t>kini</a:t>
            </a:r>
            <a:r>
              <a:rPr lang="en-PH" sz="1900" b="1" dirty="0"/>
              <a:t> </a:t>
            </a:r>
            <a:r>
              <a:rPr lang="en-PH" sz="1900" b="1" dirty="0" err="1"/>
              <a:t>makausab</a:t>
            </a:r>
            <a:r>
              <a:rPr lang="en-PH" sz="1900" b="1" dirty="0"/>
              <a:t> o </a:t>
            </a:r>
            <a:r>
              <a:rPr lang="en-PH" sz="1900" b="1" dirty="0" err="1"/>
              <a:t>makabag</a:t>
            </a:r>
            <a:r>
              <a:rPr lang="en-PH" sz="1900" b="1" dirty="0"/>
              <a:t>-o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kasingkasing</a:t>
            </a:r>
            <a:r>
              <a:rPr lang="en-PH" sz="1900" b="1" dirty="0"/>
              <a:t>.</a:t>
            </a:r>
            <a:r>
              <a:rPr lang="en" sz="1900" b="1" dirty="0"/>
              <a:t> (</a:t>
            </a:r>
            <a:r>
              <a:rPr lang="en-PH" sz="1900" b="1" dirty="0" err="1"/>
              <a:t>Colosas</a:t>
            </a:r>
            <a:r>
              <a:rPr lang="en-PH" sz="1900" b="1" dirty="0"/>
              <a:t> 2:23)</a:t>
            </a:r>
            <a:endParaRPr lang="en" sz="19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96" y="5009018"/>
            <a:ext cx="1363430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21793" y="2665049"/>
            <a:ext cx="72224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Sundon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ang </a:t>
            </a:r>
            <a:r>
              <a:rPr lang="en-PH" sz="2000" b="1" dirty="0" err="1"/>
              <a:t>pangatarungan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PabloSa</a:t>
            </a:r>
            <a:r>
              <a:rPr lang="en-PH" sz="2000" b="1" dirty="0"/>
              <a:t> </a:t>
            </a:r>
            <a:r>
              <a:rPr lang="en-PH" sz="2000" b="1" dirty="0" err="1"/>
              <a:t>bautismo</a:t>
            </a:r>
            <a:r>
              <a:rPr lang="en-PH" sz="2000" b="1" dirty="0"/>
              <a:t>,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namatay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“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butang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kalibutan</a:t>
            </a:r>
            <a:r>
              <a:rPr lang="en-PH" sz="2000" b="1" dirty="0"/>
              <a:t>” ug </a:t>
            </a:r>
            <a:r>
              <a:rPr lang="en-PH" sz="2000" b="1" dirty="0" err="1"/>
              <a:t>nagkinabuhi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</a:t>
            </a:r>
            <a:r>
              <a:rPr lang="en-PH" sz="2000" b="1" dirty="0" err="1"/>
              <a:t>Cristo.Kung</a:t>
            </a:r>
            <a:r>
              <a:rPr lang="en-PH" sz="2000" b="1" dirty="0"/>
              <a:t> </a:t>
            </a:r>
            <a:r>
              <a:rPr lang="en-PH" sz="2000" b="1" dirty="0" err="1"/>
              <a:t>magpadayon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pagkabalaka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butang</a:t>
            </a:r>
            <a:r>
              <a:rPr lang="en-PH" sz="2000" b="1" dirty="0"/>
              <a:t>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ceremonial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kahugawan</a:t>
            </a:r>
            <a:r>
              <a:rPr lang="en-PH" sz="2000" b="1" dirty="0"/>
              <a:t>, </a:t>
            </a:r>
            <a:r>
              <a:rPr lang="en-PH" sz="2000" b="1" dirty="0" err="1"/>
              <a:t>nagpasabot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nagkinabuhi</a:t>
            </a:r>
            <a:r>
              <a:rPr lang="en-PH" sz="2000" b="1" dirty="0"/>
              <a:t> </a:t>
            </a:r>
            <a:r>
              <a:rPr lang="en-PH" sz="2000" b="1" dirty="0" err="1"/>
              <a:t>gihapon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sumala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kalibutan</a:t>
            </a:r>
            <a:r>
              <a:rPr lang="en-PH" sz="2000" b="1" dirty="0"/>
              <a:t>, ug nag-</a:t>
            </a:r>
            <a:r>
              <a:rPr lang="en-PH" sz="2000" b="1" dirty="0" err="1"/>
              <a:t>atiman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butang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mangahanaw</a:t>
            </a:r>
            <a:r>
              <a:rPr lang="en-PH" sz="2000" b="1" dirty="0"/>
              <a:t> ra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paggamit</a:t>
            </a:r>
            <a:r>
              <a:rPr lang="en-PH" sz="2000" b="1" dirty="0"/>
              <a:t>.</a:t>
            </a:r>
            <a:r>
              <a:rPr lang="en" sz="2000" b="1" dirty="0"/>
              <a:t> (</a:t>
            </a:r>
            <a:r>
              <a:rPr lang="en-PH" sz="2000" b="1" dirty="0" err="1"/>
              <a:t>Colosas</a:t>
            </a:r>
            <a:r>
              <a:rPr lang="en-PH" sz="2000" b="1" dirty="0"/>
              <a:t> 2:20–22)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887660"/>
            <a:ext cx="8249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katapusan</a:t>
            </a:r>
            <a:r>
              <a:rPr lang="en-PH" sz="2000" b="1" dirty="0"/>
              <a:t>,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magiyahan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pagtulon</a:t>
            </a:r>
            <a:r>
              <a:rPr lang="en-PH" sz="2000" b="1" dirty="0"/>
              <a:t>-an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anaa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Kasulatan</a:t>
            </a:r>
            <a:r>
              <a:rPr lang="en-PH" sz="2000" b="1" dirty="0"/>
              <a:t>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gihatag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inspirasyon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ug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pilosopiya</a:t>
            </a:r>
            <a:r>
              <a:rPr lang="en-PH" sz="2000" b="1" dirty="0"/>
              <a:t> o </a:t>
            </a:r>
            <a:r>
              <a:rPr lang="en-PH" sz="2000" b="1" dirty="0" err="1"/>
              <a:t>pangatarungan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533002" y="1182231"/>
            <a:ext cx="1142668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200" b="1" dirty="0">
                <a:latin typeface="Constantia" panose="02030602050306030303" pitchFamily="18" charset="0"/>
              </a:rPr>
              <a:t>**“Ang </a:t>
            </a:r>
            <a:r>
              <a:rPr lang="en-PH" sz="2200" b="1" dirty="0" err="1">
                <a:latin typeface="Constantia" panose="02030602050306030303" pitchFamily="18" charset="0"/>
              </a:rPr>
              <a:t>Kristohanon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gipakasama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kahoy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cedro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Lebanon. </a:t>
            </a:r>
            <a:r>
              <a:rPr lang="en-PH" sz="2200" b="1" dirty="0" err="1">
                <a:latin typeface="Constantia" panose="02030602050306030303" pitchFamily="18" charset="0"/>
              </a:rPr>
              <a:t>Nabasa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nako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kining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kahoya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lamang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mopadala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pipila</a:t>
            </a:r>
            <a:r>
              <a:rPr lang="en-PH" sz="2200" b="1" dirty="0">
                <a:latin typeface="Constantia" panose="02030602050306030303" pitchFamily="18" charset="0"/>
              </a:rPr>
              <a:t> ka </a:t>
            </a:r>
            <a:r>
              <a:rPr lang="en-PH" sz="2200" b="1" dirty="0" err="1">
                <a:latin typeface="Constantia" panose="02030602050306030303" pitchFamily="18" charset="0"/>
              </a:rPr>
              <a:t>mubo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gamot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humok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yuta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Nagpadala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kusgan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gamot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molawom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kaayo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yuta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mopadayon</a:t>
            </a:r>
            <a:r>
              <a:rPr lang="en-PH" sz="2200" b="1" dirty="0">
                <a:latin typeface="Constantia" panose="02030602050306030303" pitchFamily="18" charset="0"/>
              </a:rPr>
              <a:t> pa </a:t>
            </a:r>
            <a:r>
              <a:rPr lang="en-PH" sz="2200" b="1" dirty="0" err="1">
                <a:latin typeface="Constantia" panose="02030602050306030303" pitchFamily="18" charset="0"/>
              </a:rPr>
              <a:t>gayud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pagkalawom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mangita</a:t>
            </a:r>
            <a:r>
              <a:rPr lang="en-PH" sz="2200" b="1" dirty="0">
                <a:latin typeface="Constantia" panose="02030602050306030303" pitchFamily="18" charset="0"/>
              </a:rPr>
              <a:t> ug mas </a:t>
            </a:r>
            <a:r>
              <a:rPr lang="en-PH" sz="2200" b="1" dirty="0" err="1">
                <a:latin typeface="Constantia" panose="02030602050306030303" pitchFamily="18" charset="0"/>
              </a:rPr>
              <a:t>lig</a:t>
            </a:r>
            <a:r>
              <a:rPr lang="en-PH" sz="2200" b="1" dirty="0">
                <a:latin typeface="Constantia" panose="02030602050306030303" pitchFamily="18" charset="0"/>
              </a:rPr>
              <a:t>-on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kapitan</a:t>
            </a:r>
            <a:r>
              <a:rPr lang="en-PH" sz="2200" b="1" dirty="0">
                <a:latin typeface="Constantia" panose="02030602050306030303" pitchFamily="18" charset="0"/>
              </a:rPr>
              <a:t>. Ug </a:t>
            </a:r>
            <a:r>
              <a:rPr lang="en-PH" sz="2200" b="1" dirty="0" err="1">
                <a:latin typeface="Constantia" panose="02030602050306030303" pitchFamily="18" charset="0"/>
              </a:rPr>
              <a:t>bisan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kusog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unos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bagyo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magpabilin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lig</a:t>
            </a:r>
            <a:r>
              <a:rPr lang="en-PH" sz="2200" b="1" dirty="0">
                <a:latin typeface="Constantia" panose="02030602050306030303" pitchFamily="18" charset="0"/>
              </a:rPr>
              <a:t>-on, kay </a:t>
            </a:r>
            <a:r>
              <a:rPr lang="en-PH" sz="2200" b="1" dirty="0" err="1">
                <a:latin typeface="Constantia" panose="02030602050306030303" pitchFamily="18" charset="0"/>
              </a:rPr>
              <a:t>gigunitan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nagkalambigit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gamot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anaa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ilawom.Sa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paagi</a:t>
            </a:r>
            <a:r>
              <a:rPr lang="en-PH" sz="2200" b="1" dirty="0">
                <a:latin typeface="Constantia" panose="02030602050306030303" pitchFamily="18" charset="0"/>
              </a:rPr>
              <a:t>, ang </a:t>
            </a:r>
            <a:r>
              <a:rPr lang="en-PH" sz="2200" b="1" dirty="0" err="1">
                <a:latin typeface="Constantia" panose="02030602050306030303" pitchFamily="18" charset="0"/>
              </a:rPr>
              <a:t>Kristohanon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magpalawom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gamot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diha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kang</a:t>
            </a:r>
            <a:r>
              <a:rPr lang="en-PH" sz="2200" b="1" dirty="0">
                <a:latin typeface="Constantia" panose="02030602050306030303" pitchFamily="18" charset="0"/>
              </a:rPr>
              <a:t> Cristo. </a:t>
            </a:r>
            <a:r>
              <a:rPr lang="en-PH" sz="2200" b="1" dirty="0" err="1">
                <a:latin typeface="Constantia" panose="02030602050306030303" pitchFamily="18" charset="0"/>
              </a:rPr>
              <a:t>Siya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adunay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Manunubos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Nahibalo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kinsa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gituohan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Siya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hingpit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kombinsido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</a:t>
            </a:r>
            <a:r>
              <a:rPr lang="en-PH" sz="2200" b="1" dirty="0">
                <a:latin typeface="Constantia" panose="02030602050306030303" pitchFamily="18" charset="0"/>
              </a:rPr>
              <a:t> Jesus </a:t>
            </a:r>
            <a:r>
              <a:rPr lang="en-PH" sz="2200" b="1" dirty="0" err="1">
                <a:latin typeface="Constantia" panose="02030602050306030303" pitchFamily="18" charset="0"/>
              </a:rPr>
              <a:t>mao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Anak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ug ang </a:t>
            </a:r>
            <a:r>
              <a:rPr lang="en-PH" sz="2200" b="1" dirty="0" err="1">
                <a:latin typeface="Constantia" panose="02030602050306030303" pitchFamily="18" charset="0"/>
              </a:rPr>
              <a:t>Manluluwas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makasasala</a:t>
            </a:r>
            <a:r>
              <a:rPr lang="en-PH" sz="2200" b="1" dirty="0">
                <a:latin typeface="Constantia" panose="02030602050306030303" pitchFamily="18" charset="0"/>
              </a:rPr>
              <a:t>. … 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gamot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molawom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pag-ayo</a:t>
            </a:r>
            <a:r>
              <a:rPr lang="en-PH" sz="2200" b="1" dirty="0">
                <a:latin typeface="Constantia" panose="02030602050306030303" pitchFamily="18" charset="0"/>
              </a:rPr>
              <a:t>. Ang </a:t>
            </a:r>
            <a:r>
              <a:rPr lang="en-PH" sz="2200" b="1" dirty="0" err="1">
                <a:latin typeface="Constantia" panose="02030602050306030303" pitchFamily="18" charset="0"/>
              </a:rPr>
              <a:t>tinuod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Kristohanon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sama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cedro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Lebanon,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motubo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humok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ibabaw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yuta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lamang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kondili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naugat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diha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Dios, ug </a:t>
            </a:r>
            <a:r>
              <a:rPr lang="en-PH" sz="2200" b="1" dirty="0" err="1">
                <a:latin typeface="Constantia" panose="02030602050306030303" pitchFamily="18" charset="0"/>
              </a:rPr>
              <a:t>lig</a:t>
            </a:r>
            <a:r>
              <a:rPr lang="en-PH" sz="2200" b="1" dirty="0">
                <a:latin typeface="Constantia" panose="02030602050306030303" pitchFamily="18" charset="0"/>
              </a:rPr>
              <a:t>-on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nakapilit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bato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kabukiran</a:t>
            </a:r>
            <a:r>
              <a:rPr lang="en-PH" sz="2200" b="1" dirty="0">
                <a:latin typeface="Constantia" panose="02030602050306030303" pitchFamily="18" charset="0"/>
              </a:rPr>
              <a:t>.”**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(Our High Calling, November 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136013" y="3854673"/>
            <a:ext cx="4540629" cy="279307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Busa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ayaw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kamo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paghukman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ni bisan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kinsa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mahitungod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pagkaon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o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pag-inom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, o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mahitungod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pista, o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bag-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ong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bulan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, o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adlaw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igpapahulay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;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mao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ang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landong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lamang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butang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umalabut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apan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ang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tinuod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unod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(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katumanan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)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anaa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95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kang</a:t>
            </a:r>
            <a:r>
              <a:rPr lang="es-ES" sz="195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Cristo.”— Colosas 2:16–17</a:t>
            </a:r>
            <a:endParaRPr kumimoji="0" lang="es-ES" sz="195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C339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06553" y="3800475"/>
            <a:ext cx="8685447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rgbClr val="0B8B10"/>
                </a:solidFill>
              </a:rPr>
              <a:t>Mga</a:t>
            </a:r>
            <a:r>
              <a:rPr lang="en-PH" sz="2000" b="1" dirty="0">
                <a:solidFill>
                  <a:srgbClr val="0B8B10"/>
                </a:solidFill>
              </a:rPr>
              <a:t> </a:t>
            </a:r>
            <a:r>
              <a:rPr lang="en-PH" sz="2000" b="1" dirty="0" err="1">
                <a:solidFill>
                  <a:srgbClr val="0B8B10"/>
                </a:solidFill>
              </a:rPr>
              <a:t>Kaayohan</a:t>
            </a:r>
            <a:r>
              <a:rPr lang="en-PH" sz="2000" b="1" dirty="0">
                <a:solidFill>
                  <a:srgbClr val="0B8B10"/>
                </a:solidFill>
              </a:rPr>
              <a:t> </a:t>
            </a:r>
            <a:r>
              <a:rPr lang="en-PH" sz="2000" b="1" dirty="0" err="1">
                <a:solidFill>
                  <a:srgbClr val="0B8B10"/>
                </a:solidFill>
              </a:rPr>
              <a:t>sa</a:t>
            </a:r>
            <a:r>
              <a:rPr lang="en-PH" sz="2000" b="1" dirty="0">
                <a:solidFill>
                  <a:srgbClr val="0B8B10"/>
                </a:solidFill>
              </a:rPr>
              <a:t> </a:t>
            </a:r>
            <a:r>
              <a:rPr lang="en-PH" sz="2000" b="1" dirty="0" err="1">
                <a:solidFill>
                  <a:srgbClr val="0B8B10"/>
                </a:solidFill>
              </a:rPr>
              <a:t>Pagtuo</a:t>
            </a:r>
            <a:r>
              <a:rPr lang="en" sz="2000" b="1" dirty="0">
                <a:solidFill>
                  <a:srgbClr val="0B8B1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Kahupayan</a:t>
            </a:r>
            <a:r>
              <a:rPr lang="en-PH" sz="2000" b="1" dirty="0"/>
              <a:t>, </a:t>
            </a:r>
            <a:r>
              <a:rPr lang="en-PH" sz="2000" b="1" dirty="0" err="1"/>
              <a:t>pagdayeg</a:t>
            </a:r>
            <a:r>
              <a:rPr lang="en-PH" sz="2000" b="1" dirty="0"/>
              <a:t>, ug </a:t>
            </a:r>
            <a:r>
              <a:rPr lang="en-PH" sz="2000" b="1" dirty="0" err="1"/>
              <a:t>kahusay</a:t>
            </a:r>
            <a:r>
              <a:rPr lang="en-PH" sz="2000" b="1" dirty="0"/>
              <a:t> </a:t>
            </a:r>
            <a:r>
              <a:rPr lang="en" sz="2000" b="1" dirty="0"/>
              <a:t>(Colossians 2:1-5)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Naugatan</a:t>
            </a:r>
            <a:r>
              <a:rPr lang="en-PH" sz="2000" b="1" dirty="0"/>
              <a:t> </a:t>
            </a:r>
            <a:r>
              <a:rPr lang="en-PH" sz="2000" b="1" dirty="0" err="1"/>
              <a:t>diha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Cristo </a:t>
            </a:r>
            <a:r>
              <a:rPr lang="en" sz="2000" b="1" dirty="0"/>
              <a:t>(Colossians 2:6-8)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sinulat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kasugoan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nagbatok</a:t>
            </a:r>
            <a:r>
              <a:rPr lang="en-US" sz="2000" b="1" dirty="0"/>
              <a:t> </a:t>
            </a:r>
            <a:r>
              <a:rPr lang="en-US" sz="2000" b="1" dirty="0" err="1"/>
              <a:t>kanato</a:t>
            </a:r>
            <a:r>
              <a:rPr lang="en-US" sz="2000" b="1" dirty="0"/>
              <a:t> </a:t>
            </a:r>
            <a:r>
              <a:rPr lang="en-US" sz="2000" b="1" dirty="0" err="1"/>
              <a:t>gilansang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krus</a:t>
            </a:r>
            <a:r>
              <a:rPr lang="en" sz="2000" b="1" dirty="0"/>
              <a:t> (Colossians 2:9-15)</a:t>
            </a:r>
          </a:p>
          <a:p>
            <a:pPr>
              <a:spcBef>
                <a:spcPts val="600"/>
              </a:spcBef>
            </a:pPr>
            <a:r>
              <a:rPr lang="sv-SE" sz="2000" b="1" dirty="0">
                <a:solidFill>
                  <a:srgbClr val="500797"/>
                </a:solidFill>
              </a:rPr>
              <a:t>Mga Butang nga Makauyog sa Pagtuo</a:t>
            </a:r>
            <a:r>
              <a:rPr lang="en" sz="2000" b="1" dirty="0">
                <a:solidFill>
                  <a:srgbClr val="500797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pista</a:t>
            </a:r>
            <a:r>
              <a:rPr lang="en-US" b="1" dirty="0"/>
              <a:t>, bag-</a:t>
            </a:r>
            <a:r>
              <a:rPr lang="en-US" b="1" dirty="0" err="1"/>
              <a:t>ong</a:t>
            </a:r>
            <a:r>
              <a:rPr lang="en-US" b="1" dirty="0"/>
              <a:t> </a:t>
            </a:r>
            <a:r>
              <a:rPr lang="en-US" b="1" dirty="0" err="1"/>
              <a:t>bulan</a:t>
            </a:r>
            <a:r>
              <a:rPr lang="en-US" b="1" dirty="0"/>
              <a:t>, ug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adlaw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igpapahulay</a:t>
            </a:r>
            <a:r>
              <a:rPr lang="en" b="1" dirty="0"/>
              <a:t> (Colossians 2:16-19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sugo</a:t>
            </a:r>
            <a:r>
              <a:rPr lang="en-PH" sz="2000" b="1" dirty="0"/>
              <a:t> ug </a:t>
            </a:r>
            <a:r>
              <a:rPr lang="en-PH" sz="2000" b="1" dirty="0" err="1"/>
              <a:t>pagtulon</a:t>
            </a:r>
            <a:r>
              <a:rPr lang="en-PH" sz="2000" b="1" dirty="0"/>
              <a:t>-an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" sz="2000" b="1" dirty="0"/>
              <a:t> (Colossians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29377" y="94396"/>
            <a:ext cx="745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Pagtuo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Jesus </a:t>
            </a:r>
            <a:r>
              <a:rPr lang="en-PH" sz="2000" b="1" dirty="0" err="1"/>
              <a:t>nagdala</a:t>
            </a:r>
            <a:r>
              <a:rPr lang="en-PH" sz="2000" b="1" dirty="0"/>
              <a:t> ug </a:t>
            </a:r>
            <a:r>
              <a:rPr lang="en-PH" sz="2000" b="1" dirty="0" err="1"/>
              <a:t>dagkong</a:t>
            </a:r>
            <a:r>
              <a:rPr lang="en-PH" sz="2000" b="1" dirty="0"/>
              <a:t> </a:t>
            </a:r>
            <a:r>
              <a:rPr lang="en-PH" sz="2000" b="1" dirty="0" err="1"/>
              <a:t>panalangin</a:t>
            </a:r>
            <a:r>
              <a:rPr lang="en-PH" sz="2000" b="1" dirty="0"/>
              <a:t>. </a:t>
            </a:r>
            <a:r>
              <a:rPr lang="en-PH" sz="2000" b="1" dirty="0" err="1"/>
              <a:t>Gawas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kapasayloan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, </a:t>
            </a:r>
            <a:r>
              <a:rPr lang="en-PH" sz="2000" b="1" dirty="0" err="1"/>
              <a:t>madawat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ang </a:t>
            </a:r>
            <a:r>
              <a:rPr lang="en-PH" sz="2000" b="1" dirty="0" err="1"/>
              <a:t>kahupayan</a:t>
            </a:r>
            <a:r>
              <a:rPr lang="en-PH" sz="2000" b="1" dirty="0"/>
              <a:t>, </a:t>
            </a:r>
            <a:r>
              <a:rPr lang="en-PH" sz="2000" b="1" dirty="0" err="1"/>
              <a:t>kaalam</a:t>
            </a:r>
            <a:r>
              <a:rPr lang="en-PH" sz="2000" b="1" dirty="0"/>
              <a:t>, ug </a:t>
            </a:r>
            <a:r>
              <a:rPr lang="en-PH" sz="2000" b="1" dirty="0" err="1"/>
              <a:t>daghan</a:t>
            </a:r>
            <a:r>
              <a:rPr lang="en-PH" sz="2000" b="1" dirty="0"/>
              <a:t> pang </a:t>
            </a:r>
            <a:r>
              <a:rPr lang="en-PH" sz="2000" b="1" dirty="0" err="1"/>
              <a:t>panalangin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69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820" y="5500928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922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377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13" y="640657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13" y="6025455"/>
            <a:ext cx="261309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377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377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29377" y="1954894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Nagpasidaan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kon</a:t>
            </a:r>
            <a:r>
              <a:rPr lang="en-PH" sz="2000" b="1" dirty="0"/>
              <a:t> </a:t>
            </a:r>
            <a:r>
              <a:rPr lang="en-PH" sz="2000" b="1" dirty="0" err="1"/>
              <a:t>unsa</a:t>
            </a:r>
            <a:r>
              <a:rPr lang="en-PH" sz="2000" b="1" dirty="0"/>
              <a:t> ang </a:t>
            </a:r>
            <a:r>
              <a:rPr lang="en-PH" sz="2000" b="1" dirty="0" err="1"/>
              <a:t>tukoran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: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ibase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tawhanong</a:t>
            </a:r>
            <a:r>
              <a:rPr lang="en-PH" sz="2000" b="1" dirty="0"/>
              <a:t> </a:t>
            </a:r>
            <a:r>
              <a:rPr lang="en-PH" sz="2000" b="1" dirty="0" err="1"/>
              <a:t>pilosopiya</a:t>
            </a:r>
            <a:r>
              <a:rPr lang="en-PH" sz="2000" b="1" dirty="0"/>
              <a:t> ug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teorya</a:t>
            </a:r>
            <a:r>
              <a:rPr lang="en-PH" sz="2000" b="1" dirty="0"/>
              <a:t>, </a:t>
            </a:r>
            <a:r>
              <a:rPr lang="en-PH" sz="2000" b="1" dirty="0" err="1"/>
              <a:t>kondili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buhi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Pulong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lamang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29377" y="1024645"/>
            <a:ext cx="6915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Giimbitar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Pablo </a:t>
            </a:r>
            <a:r>
              <a:rPr lang="en-PH" sz="2000" b="1" dirty="0" err="1"/>
              <a:t>nga</a:t>
            </a:r>
            <a:r>
              <a:rPr lang="en-PH" sz="2000" b="1" dirty="0"/>
              <a:t> mag-</a:t>
            </a:r>
            <a:r>
              <a:rPr lang="en-PH" sz="2000" b="1" dirty="0" err="1"/>
              <a:t>ugat</a:t>
            </a:r>
            <a:r>
              <a:rPr lang="en-PH" sz="2000" b="1" dirty="0"/>
              <a:t> </a:t>
            </a:r>
            <a:r>
              <a:rPr lang="en-PH" sz="2000" b="1" dirty="0" err="1"/>
              <a:t>pag-ayo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maong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,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mahimo</a:t>
            </a:r>
            <a:r>
              <a:rPr lang="en-PH" sz="2000" b="1" dirty="0"/>
              <a:t> </a:t>
            </a:r>
            <a:r>
              <a:rPr lang="en-PH" sz="2000" b="1" dirty="0" err="1"/>
              <a:t>kitang</a:t>
            </a:r>
            <a:r>
              <a:rPr lang="en-PH" sz="2000" b="1" dirty="0"/>
              <a:t>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kahoy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mamunga</a:t>
            </a:r>
            <a:r>
              <a:rPr lang="en-PH" sz="2000" b="1" dirty="0"/>
              <a:t> ug </a:t>
            </a:r>
            <a:r>
              <a:rPr lang="en-PH" sz="2000" b="1" dirty="0" err="1"/>
              <a:t>maayong</a:t>
            </a:r>
            <a:r>
              <a:rPr lang="en-PH" sz="2000" b="1" dirty="0"/>
              <a:t> </a:t>
            </a:r>
            <a:r>
              <a:rPr lang="en-PH" sz="2000" b="1" dirty="0" err="1"/>
              <a:t>bunga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Gingharian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79541"/>
            <a:ext cx="104203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54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MGA KAAYOHAN SA PAGTOO</a:t>
            </a:r>
            <a:endParaRPr lang="en" sz="5400" b="1" spc="300" dirty="0">
              <a:ln/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888034" y="40996"/>
            <a:ext cx="3457689" cy="1800000"/>
          </a:xfrm>
          <a:prstGeom prst="wedgeEllipseCallout">
            <a:avLst>
              <a:gd name="adj1" fmla="val -42565"/>
              <a:gd name="adj2" fmla="val 39160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makita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kaalam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Asa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magpuyo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kaabtik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salabutan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)?— Job 28:12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76996"/>
            <a:ext cx="3940312" cy="1728000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PH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Diha</a:t>
            </a:r>
            <a:r>
              <a:rPr lang="en-P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kang</a:t>
            </a:r>
            <a:r>
              <a:rPr lang="en-P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Cristo </a:t>
            </a:r>
            <a:r>
              <a:rPr lang="en-PH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gitago</a:t>
            </a:r>
            <a:r>
              <a:rPr lang="en-P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tanang</a:t>
            </a:r>
            <a:r>
              <a:rPr lang="en-P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bahandi</a:t>
            </a:r>
            <a:r>
              <a:rPr lang="en-P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kaalam</a:t>
            </a:r>
            <a:r>
              <a:rPr lang="en-P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kahibalo</a:t>
            </a:r>
            <a:r>
              <a:rPr lang="en-P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.— </a:t>
            </a:r>
            <a:r>
              <a:rPr lang="en-PH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Colosas</a:t>
            </a:r>
            <a:r>
              <a:rPr lang="en-P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</a:t>
            </a:r>
            <a:endParaRPr lang="e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KAHUPAYAN, PAGDAYEG, UG KAHUSAY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“Kay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lawas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anaa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espiritu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nagakalipay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pagtan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-aw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maayong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kahapsay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kalig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-on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pagtuo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Cristo.”— </a:t>
            </a:r>
            <a:r>
              <a:rPr lang="en-PH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Colosas</a:t>
            </a:r>
            <a:r>
              <a:rPr lang="en-PH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</a:t>
            </a:r>
            <a:endParaRPr lang="en" sz="1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Although he did not personally know the church in Colossae, Paul knew that it was being threatened by false teachings (Col. 2:1, 4).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516002"/>
              </p:ext>
            </p:extLst>
          </p:nvPr>
        </p:nvGraphicFramePr>
        <p:xfrm>
          <a:off x="295676" y="2816850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3" y="4083125"/>
            <a:ext cx="85595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wala</a:t>
            </a:r>
            <a:r>
              <a:rPr lang="en-PH" sz="2000" b="1" dirty="0"/>
              <a:t> pa </a:t>
            </a:r>
            <a:r>
              <a:rPr lang="en-PH" sz="2000" b="1" dirty="0" err="1"/>
              <a:t>niya</a:t>
            </a:r>
            <a:r>
              <a:rPr lang="en-PH" sz="2000" b="1" dirty="0"/>
              <a:t> </a:t>
            </a:r>
            <a:r>
              <a:rPr lang="en-PH" sz="2000" b="1" dirty="0" err="1"/>
              <a:t>hisguti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sayop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pagtulon</a:t>
            </a:r>
            <a:r>
              <a:rPr lang="en-PH" sz="2000" b="1" dirty="0"/>
              <a:t>-an, </a:t>
            </a:r>
            <a:r>
              <a:rPr lang="en-PH" sz="2000" b="1" dirty="0" err="1"/>
              <a:t>gidayeg</a:t>
            </a:r>
            <a:r>
              <a:rPr lang="en-PH" sz="2000" b="1" dirty="0"/>
              <a:t> una </a:t>
            </a:r>
            <a:r>
              <a:rPr lang="en-PH" sz="2000" b="1" dirty="0" err="1"/>
              <a:t>ni</a:t>
            </a:r>
            <a:r>
              <a:rPr lang="en-PH" sz="2000" b="1" dirty="0"/>
              <a:t> Pablo ang </a:t>
            </a:r>
            <a:r>
              <a:rPr lang="en-PH" sz="2000" b="1" dirty="0" err="1"/>
              <a:t>iglesia</a:t>
            </a:r>
            <a:r>
              <a:rPr lang="en-PH" sz="2000" b="1" dirty="0"/>
              <a:t>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duha</a:t>
            </a:r>
            <a:r>
              <a:rPr lang="en-PH" sz="2000" b="1" dirty="0"/>
              <a:t> ka </a:t>
            </a:r>
            <a:r>
              <a:rPr lang="en-PH" sz="2000" b="1" dirty="0" err="1"/>
              <a:t>butang</a:t>
            </a:r>
            <a:r>
              <a:rPr lang="en-PH" sz="2000" b="1" dirty="0"/>
              <a:t>: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maayong</a:t>
            </a:r>
            <a:r>
              <a:rPr lang="en-PH" sz="2000" b="1" dirty="0"/>
              <a:t> </a:t>
            </a:r>
            <a:r>
              <a:rPr lang="en-PH" sz="2000" b="1" dirty="0" err="1"/>
              <a:t>kahapsay</a:t>
            </a:r>
            <a:r>
              <a:rPr lang="en-PH" sz="2000" b="1" dirty="0"/>
              <a:t> (order)  </a:t>
            </a:r>
            <a:r>
              <a:rPr lang="en-PH" sz="2000" b="1" dirty="0" err="1"/>
              <a:t>Lig</a:t>
            </a:r>
            <a:r>
              <a:rPr lang="en-PH" sz="2000" b="1" dirty="0"/>
              <a:t>-on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Cristo</a:t>
            </a:r>
            <a:r>
              <a:rPr lang="en" sz="2000" b="1" dirty="0"/>
              <a:t>📖 (</a:t>
            </a:r>
            <a:r>
              <a:rPr lang="en-PH" sz="2000" b="1" dirty="0" err="1"/>
              <a:t>Colosas</a:t>
            </a:r>
            <a:r>
              <a:rPr lang="en-PH" sz="2000" b="1" dirty="0"/>
              <a:t> 2:5)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2893792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en-US" dirty="0"/>
              <a:t>Aron </a:t>
            </a:r>
            <a:r>
              <a:rPr lang="en-US" dirty="0" err="1"/>
              <a:t>masabtan</a:t>
            </a:r>
            <a:r>
              <a:rPr lang="en-US" dirty="0"/>
              <a:t> </a:t>
            </a:r>
            <a:r>
              <a:rPr lang="en-US" dirty="0" err="1"/>
              <a:t>nila</a:t>
            </a:r>
            <a:r>
              <a:rPr lang="en-US" dirty="0"/>
              <a:t> ang </a:t>
            </a:r>
            <a:r>
              <a:rPr lang="en-US" dirty="0" err="1"/>
              <a:t>tinago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Dios,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mao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Cristo.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808073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637" y="1393113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3" y="2101724"/>
            <a:ext cx="8273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personal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kaila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ang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Colosas</a:t>
            </a:r>
            <a:r>
              <a:rPr lang="en-PH" b="1" dirty="0"/>
              <a:t>, </a:t>
            </a:r>
            <a:r>
              <a:rPr lang="en-PH" b="1" dirty="0" err="1"/>
              <a:t>nasayod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gihulga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sayop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pagtulon</a:t>
            </a:r>
            <a:r>
              <a:rPr lang="en-PH" b="1" dirty="0"/>
              <a:t>-an</a:t>
            </a:r>
            <a:r>
              <a:rPr lang="en" b="1" dirty="0"/>
              <a:t>📖 (</a:t>
            </a:r>
            <a:r>
              <a:rPr lang="en-PH" b="1" dirty="0" err="1"/>
              <a:t>Colosas</a:t>
            </a:r>
            <a:r>
              <a:rPr lang="en-PH" b="1" dirty="0"/>
              <a:t> 2:1, 4).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5" y="5072011"/>
            <a:ext cx="85595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order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gisgutan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nagpasabot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:• </a:t>
            </a:r>
            <a:r>
              <a:rPr lang="en-PH" b="1" dirty="0" err="1"/>
              <a:t>Kaayusan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pagsimba</a:t>
            </a:r>
            <a:r>
              <a:rPr lang="en-PH" b="1" dirty="0"/>
              <a:t>• </a:t>
            </a:r>
            <a:r>
              <a:rPr lang="en-PH" b="1" dirty="0" err="1"/>
              <a:t>Kaayusan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kalihokan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• </a:t>
            </a:r>
            <a:r>
              <a:rPr lang="en-PH" b="1" dirty="0" err="1"/>
              <a:t>Klaro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pagpangulo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responsibilidadAng</a:t>
            </a:r>
            <a:r>
              <a:rPr lang="en-PH" b="1" dirty="0"/>
              <a:t>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buluhaton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buhaton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kahinlo</a:t>
            </a:r>
            <a:r>
              <a:rPr lang="en-PH" b="1" dirty="0"/>
              <a:t>, </a:t>
            </a:r>
            <a:r>
              <a:rPr lang="en-PH" b="1" dirty="0" err="1"/>
              <a:t>disiplina</a:t>
            </a:r>
            <a:r>
              <a:rPr lang="en-PH" b="1" dirty="0"/>
              <a:t>, ug </a:t>
            </a:r>
            <a:r>
              <a:rPr lang="en-PH" b="1" dirty="0" err="1"/>
              <a:t>respeto</a:t>
            </a:r>
            <a:r>
              <a:rPr lang="en-PH" b="1" dirty="0"/>
              <a:t>. Kung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maayong</a:t>
            </a:r>
            <a:r>
              <a:rPr lang="en-PH" b="1" dirty="0"/>
              <a:t> </a:t>
            </a:r>
            <a:r>
              <a:rPr lang="en-PH" b="1" dirty="0" err="1"/>
              <a:t>kaayusan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, mas </a:t>
            </a:r>
            <a:r>
              <a:rPr lang="en-PH" b="1" dirty="0" err="1"/>
              <a:t>maayo</a:t>
            </a:r>
            <a:r>
              <a:rPr lang="en-PH" b="1" dirty="0"/>
              <a:t> ang </a:t>
            </a:r>
            <a:r>
              <a:rPr lang="en-PH" b="1" dirty="0" err="1"/>
              <a:t>pagmantala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ebanghelyo</a:t>
            </a:r>
            <a:r>
              <a:rPr lang="en-PH" b="1" dirty="0"/>
              <a:t> ug </a:t>
            </a:r>
            <a:r>
              <a:rPr lang="en-PH" b="1" dirty="0" err="1"/>
              <a:t>mapanalipdan</a:t>
            </a:r>
            <a:r>
              <a:rPr lang="en-PH" b="1" dirty="0"/>
              <a:t> ang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sayop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pagtulon</a:t>
            </a:r>
            <a:r>
              <a:rPr lang="en-PH" b="1" dirty="0"/>
              <a:t>-an.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NAG-UGAT DIHA KANG CRISTO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Naugatan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natukod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nalig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-on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pagtuo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nadungog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pagtulon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-an,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nagadagaya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pagpasalamat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</a:t>
            </a:r>
            <a:r>
              <a:rPr lang="en-PH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Colosas</a:t>
            </a:r>
            <a:r>
              <a:rPr lang="en-PH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2:7</a:t>
            </a:r>
            <a:endParaRPr lang="en" sz="1400" b="1" dirty="0">
              <a:solidFill>
                <a:srgbClr val="FFCA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449258"/>
            <a:ext cx="59340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700" b="1" dirty="0"/>
              <a:t>Ang </a:t>
            </a:r>
            <a:r>
              <a:rPr lang="en-PH" sz="1700" b="1" dirty="0" err="1"/>
              <a:t>kaluwasan</a:t>
            </a:r>
            <a:r>
              <a:rPr lang="en-PH" sz="1700" b="1" dirty="0"/>
              <a:t> </a:t>
            </a:r>
            <a:r>
              <a:rPr lang="en-PH" sz="1700" b="1" dirty="0" err="1"/>
              <a:t>makab-ot</a:t>
            </a:r>
            <a:r>
              <a:rPr lang="en-PH" sz="1700" b="1" dirty="0"/>
              <a:t> </a:t>
            </a:r>
            <a:r>
              <a:rPr lang="en-PH" sz="1700" b="1" dirty="0" err="1"/>
              <a:t>pinaagi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pagdawat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usa</a:t>
            </a:r>
            <a:r>
              <a:rPr lang="en-PH" sz="1700" b="1" dirty="0"/>
              <a:t> ka Persona—</a:t>
            </a:r>
            <a:r>
              <a:rPr lang="en-PH" sz="1700" b="1" dirty="0" err="1"/>
              <a:t>si</a:t>
            </a:r>
            <a:r>
              <a:rPr lang="en-PH" sz="1700" b="1" dirty="0"/>
              <a:t> Jesu-Cristo, </a:t>
            </a:r>
            <a:r>
              <a:rPr lang="en-PH" sz="1700" b="1" dirty="0" err="1"/>
              <a:t>dili</a:t>
            </a:r>
            <a:r>
              <a:rPr lang="en-PH" sz="1700" b="1" dirty="0"/>
              <a:t> </a:t>
            </a:r>
            <a:r>
              <a:rPr lang="en-PH" sz="1700" b="1" dirty="0" err="1"/>
              <a:t>lamang</a:t>
            </a:r>
            <a:r>
              <a:rPr lang="en-PH" sz="1700" b="1" dirty="0"/>
              <a:t> </a:t>
            </a:r>
            <a:r>
              <a:rPr lang="en-PH" sz="1700" b="1" dirty="0" err="1"/>
              <a:t>pinaagi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pagdawat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doktrina</a:t>
            </a:r>
            <a:r>
              <a:rPr lang="en-PH" sz="1700" b="1" dirty="0"/>
              <a:t>. (</a:t>
            </a:r>
            <a:r>
              <a:rPr lang="en-PH" sz="1700" b="1" dirty="0" err="1"/>
              <a:t>Colosas</a:t>
            </a:r>
            <a:r>
              <a:rPr lang="en-PH" sz="1700" b="1" dirty="0"/>
              <a:t> 2:6)</a:t>
            </a:r>
            <a:r>
              <a:rPr lang="en-PH" sz="1700" b="1" dirty="0" err="1"/>
              <a:t>Apan</a:t>
            </a:r>
            <a:r>
              <a:rPr lang="en-PH" sz="1700" b="1" dirty="0"/>
              <a:t> ang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pagtulon</a:t>
            </a:r>
            <a:r>
              <a:rPr lang="en-PH" sz="1700" b="1" dirty="0"/>
              <a:t>-an </a:t>
            </a:r>
            <a:r>
              <a:rPr lang="en-PH" sz="1700" b="1" dirty="0" err="1"/>
              <a:t>importante</a:t>
            </a:r>
            <a:r>
              <a:rPr lang="en-PH" sz="1700" b="1" dirty="0"/>
              <a:t> </a:t>
            </a:r>
            <a:r>
              <a:rPr lang="en-PH" sz="1700" b="1" dirty="0" err="1"/>
              <a:t>gihapon</a:t>
            </a:r>
            <a:r>
              <a:rPr lang="en-PH" sz="1700" b="1" dirty="0"/>
              <a:t>, kay </a:t>
            </a:r>
            <a:r>
              <a:rPr lang="en-PH" sz="1700" b="1" dirty="0" err="1"/>
              <a:t>si</a:t>
            </a:r>
            <a:r>
              <a:rPr lang="en-PH" sz="1700" b="1" dirty="0"/>
              <a:t> Pablo nag-</a:t>
            </a:r>
            <a:r>
              <a:rPr lang="en-PH" sz="1700" b="1" dirty="0" err="1"/>
              <a:t>awhag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tumutuo</a:t>
            </a:r>
            <a:r>
              <a:rPr lang="en-PH" sz="1700" b="1" dirty="0"/>
              <a:t> </a:t>
            </a:r>
            <a:r>
              <a:rPr lang="en-PH" sz="1700" b="1" dirty="0" err="1"/>
              <a:t>nga</a:t>
            </a:r>
            <a:r>
              <a:rPr lang="en-PH" sz="1700" b="1" dirty="0"/>
              <a:t> </a:t>
            </a:r>
            <a:r>
              <a:rPr lang="en-PH" sz="1700" b="1" dirty="0" err="1"/>
              <a:t>maglakaw</a:t>
            </a:r>
            <a:r>
              <a:rPr lang="en-PH" sz="1700" b="1" dirty="0"/>
              <a:t> </a:t>
            </a:r>
            <a:r>
              <a:rPr lang="en-PH" sz="1700" b="1" dirty="0" err="1"/>
              <a:t>diha</a:t>
            </a:r>
            <a:r>
              <a:rPr lang="en-PH" sz="1700" b="1" dirty="0"/>
              <a:t> </a:t>
            </a:r>
            <a:r>
              <a:rPr lang="en-PH" sz="1700" b="1" dirty="0" err="1"/>
              <a:t>kang</a:t>
            </a:r>
            <a:r>
              <a:rPr lang="en-PH" sz="1700" b="1" dirty="0"/>
              <a:t> Cristo “</a:t>
            </a:r>
            <a:r>
              <a:rPr lang="en-PH" sz="1700" b="1" dirty="0" err="1"/>
              <a:t>sumala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inyong</a:t>
            </a:r>
            <a:r>
              <a:rPr lang="en-PH" sz="1700" b="1" dirty="0"/>
              <a:t> </a:t>
            </a:r>
            <a:r>
              <a:rPr lang="en-PH" sz="1700" b="1" dirty="0" err="1"/>
              <a:t>nadungog</a:t>
            </a:r>
            <a:r>
              <a:rPr lang="en-PH" sz="1700" b="1" dirty="0"/>
              <a:t> </a:t>
            </a:r>
            <a:r>
              <a:rPr lang="en-PH" sz="1700" b="1" dirty="0" err="1"/>
              <a:t>nga</a:t>
            </a:r>
            <a:r>
              <a:rPr lang="en-PH" sz="1700" b="1" dirty="0"/>
              <a:t> </a:t>
            </a:r>
            <a:r>
              <a:rPr lang="en-PH" sz="1700" b="1" dirty="0" err="1"/>
              <a:t>pagtulon</a:t>
            </a:r>
            <a:r>
              <a:rPr lang="en-PH" sz="1700" b="1" dirty="0"/>
              <a:t>-an.” (</a:t>
            </a:r>
            <a:r>
              <a:rPr lang="en-PH" sz="1700" b="1" dirty="0" err="1"/>
              <a:t>Colosas</a:t>
            </a:r>
            <a:r>
              <a:rPr lang="en-PH" sz="1700" b="1" dirty="0"/>
              <a:t> 2:7)</a:t>
            </a:r>
            <a:endParaRPr lang="en" sz="17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839283"/>
              </p:ext>
            </p:extLst>
          </p:nvPr>
        </p:nvGraphicFramePr>
        <p:xfrm>
          <a:off x="125764" y="4802759"/>
          <a:ext cx="11925556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49032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49033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50681" y="3049697"/>
            <a:ext cx="59340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Paglakaw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</a:t>
            </a:r>
            <a:r>
              <a:rPr lang="en-PH" b="1" dirty="0" err="1"/>
              <a:t>CristoSa</a:t>
            </a:r>
            <a:r>
              <a:rPr lang="en-PH" b="1" dirty="0"/>
              <a:t>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maglakaw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Jesus, </a:t>
            </a:r>
            <a:r>
              <a:rPr lang="en-PH" b="1" dirty="0" err="1"/>
              <a:t>naugatan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Kaniya.Sa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simbolikong</a:t>
            </a:r>
            <a:r>
              <a:rPr lang="en-PH" b="1" dirty="0"/>
              <a:t> </a:t>
            </a:r>
            <a:r>
              <a:rPr lang="en-PH" b="1" dirty="0" err="1"/>
              <a:t>paagi</a:t>
            </a:r>
            <a:r>
              <a:rPr lang="en-PH" b="1" dirty="0"/>
              <a:t>,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“</a:t>
            </a:r>
            <a:r>
              <a:rPr lang="en-PH" b="1" dirty="0" err="1"/>
              <a:t>tanom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Ginoo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pagahimayaon</a:t>
            </a:r>
            <a:r>
              <a:rPr lang="en-PH" b="1" dirty="0"/>
              <a:t>.”</a:t>
            </a:r>
            <a:r>
              <a:rPr lang="en" b="1" dirty="0"/>
              <a:t> (</a:t>
            </a:r>
            <a:r>
              <a:rPr lang="en-PH" b="1" dirty="0"/>
              <a:t>Isaias 61:3)Kita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kahoy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nagkupot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pagtulon</a:t>
            </a:r>
            <a:r>
              <a:rPr lang="en-PH" b="1" dirty="0"/>
              <a:t>-an,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gihulagway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" b="1" dirty="0"/>
              <a:t> (</a:t>
            </a:r>
            <a:r>
              <a:rPr lang="en-PH" b="1" dirty="0"/>
              <a:t>Salmo 1:3).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ANG SINULAT NGA MGA ORDINANSA NGA GILANSANG SA IYANG KRUS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Gipapas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sinulat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sugo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nagbatok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kanato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supak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kanato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ug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gikuha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gilansang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krus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</a:t>
            </a:r>
            <a:r>
              <a:rPr lang="en-PH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Colosas</a:t>
            </a:r>
            <a:r>
              <a:rPr lang="en-PH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</a:t>
            </a:r>
            <a:endParaRPr lang="en" sz="1200" b="1" dirty="0">
              <a:solidFill>
                <a:srgbClr val="9CCFFA"/>
              </a:solidFill>
              <a:effectLst>
                <a:glow rad="127000">
                  <a:srgbClr val="182C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61304"/>
            <a:ext cx="9134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Abraham </a:t>
            </a:r>
            <a:r>
              <a:rPr lang="en-PH" b="1" dirty="0" err="1"/>
              <a:t>naglig</a:t>
            </a:r>
            <a:r>
              <a:rPr lang="en-PH" b="1" dirty="0"/>
              <a:t>-on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pakigsaad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pagtuli</a:t>
            </a:r>
            <a:r>
              <a:rPr lang="en-PH" b="1" dirty="0"/>
              <a:t>.</a:t>
            </a:r>
            <a:r>
              <a:rPr lang="en" b="1" dirty="0"/>
              <a:t> (</a:t>
            </a:r>
            <a:r>
              <a:rPr lang="en-PH" b="1" dirty="0"/>
              <a:t>Genesis 17:11)Kita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naglig</a:t>
            </a:r>
            <a:r>
              <a:rPr lang="en-PH" b="1" dirty="0"/>
              <a:t>-on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pakigsaad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bautismo</a:t>
            </a:r>
            <a:r>
              <a:rPr lang="en-PH" b="1" dirty="0"/>
              <a:t>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gitawag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Biblia </a:t>
            </a:r>
            <a:r>
              <a:rPr lang="en-PH" b="1" dirty="0" err="1"/>
              <a:t>nga</a:t>
            </a:r>
            <a:r>
              <a:rPr lang="en-PH" b="1" dirty="0"/>
              <a:t> “</a:t>
            </a:r>
            <a:r>
              <a:rPr lang="en-PH" b="1" dirty="0" err="1"/>
              <a:t>pagtuli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Cristo.”</a:t>
            </a:r>
            <a:r>
              <a:rPr lang="en" b="1" dirty="0"/>
              <a:t> (</a:t>
            </a:r>
            <a:r>
              <a:rPr lang="en-PH" b="1" dirty="0" err="1"/>
              <a:t>Colosas</a:t>
            </a:r>
            <a:r>
              <a:rPr lang="en-PH" b="1" dirty="0"/>
              <a:t> 2:11–12)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nagpasabot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pisikal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pagtuli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kinahanglan.Human</a:t>
            </a:r>
            <a:r>
              <a:rPr lang="en-PH" b="1" dirty="0"/>
              <a:t> </a:t>
            </a:r>
            <a:r>
              <a:rPr lang="en-PH" b="1" dirty="0" err="1"/>
              <a:t>ipasabut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punto, </a:t>
            </a:r>
            <a:r>
              <a:rPr lang="en-PH" b="1" dirty="0" err="1"/>
              <a:t>si</a:t>
            </a:r>
            <a:r>
              <a:rPr lang="en-PH" b="1" dirty="0"/>
              <a:t> Pablo </a:t>
            </a:r>
            <a:r>
              <a:rPr lang="en-PH" b="1" dirty="0" err="1"/>
              <a:t>nagsulti</a:t>
            </a:r>
            <a:r>
              <a:rPr lang="en-PH" b="1" dirty="0"/>
              <a:t> </a:t>
            </a:r>
            <a:r>
              <a:rPr lang="en-PH" b="1" dirty="0" err="1"/>
              <a:t>mahitungod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krus</a:t>
            </a:r>
            <a:r>
              <a:rPr lang="en-PH" b="1" dirty="0"/>
              <a:t>. Unsay </a:t>
            </a:r>
            <a:r>
              <a:rPr lang="en-PH" b="1" dirty="0" err="1"/>
              <a:t>gibuhat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krus</a:t>
            </a:r>
            <a:r>
              <a:rPr lang="en-PH" b="1" dirty="0"/>
              <a:t>?</a:t>
            </a:r>
            <a:endParaRPr lang="en" b="1" dirty="0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950900"/>
              </p:ext>
            </p:extLst>
          </p:nvPr>
        </p:nvGraphicFramePr>
        <p:xfrm>
          <a:off x="193046" y="2660465"/>
          <a:ext cx="8949991" cy="162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197535"/>
            <a:ext cx="645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Unsay </a:t>
            </a:r>
            <a:r>
              <a:rPr lang="en-PH" b="1" dirty="0" err="1"/>
              <a:t>pasabot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“</a:t>
            </a:r>
            <a:r>
              <a:rPr lang="en-PH" b="1" dirty="0" err="1"/>
              <a:t>ordinansa</a:t>
            </a:r>
            <a:r>
              <a:rPr lang="en-PH" b="1" dirty="0"/>
              <a:t>”?Ang </a:t>
            </a:r>
            <a:r>
              <a:rPr lang="en-PH" b="1" dirty="0" err="1"/>
              <a:t>Efeso</a:t>
            </a:r>
            <a:r>
              <a:rPr lang="en-PH" b="1" dirty="0"/>
              <a:t> 2:14–15 </a:t>
            </a:r>
            <a:r>
              <a:rPr lang="en-PH" b="1" dirty="0" err="1"/>
              <a:t>nagpasabot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“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ordinansa</a:t>
            </a:r>
            <a:r>
              <a:rPr lang="en-PH" b="1" dirty="0"/>
              <a:t>” o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sugo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sundon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ang:</a:t>
            </a:r>
            <a:r>
              <a:rPr lang="en" b="1" dirty="0"/>
              <a:t> </a:t>
            </a:r>
            <a:r>
              <a:rPr lang="en-PH" b="1" dirty="0"/>
              <a:t>Ceremonial law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JudioKini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ritwal</a:t>
            </a:r>
            <a:r>
              <a:rPr lang="en-PH" b="1" dirty="0"/>
              <a:t> </a:t>
            </a:r>
            <a:r>
              <a:rPr lang="en-PH" b="1" dirty="0" err="1"/>
              <a:t>naghimo</a:t>
            </a:r>
            <a:r>
              <a:rPr lang="en-PH" b="1" dirty="0"/>
              <a:t> ug </a:t>
            </a:r>
            <a:r>
              <a:rPr lang="en-PH" b="1" dirty="0" err="1"/>
              <a:t>pader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nagbulag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Judio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Gentil.Pananglitan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 ang:•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sakripisyo</a:t>
            </a:r>
            <a:r>
              <a:rPr lang="en-PH" b="1" dirty="0"/>
              <a:t>• </a:t>
            </a:r>
            <a:r>
              <a:rPr lang="en-PH" b="1" dirty="0" err="1"/>
              <a:t>ritwal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templo</a:t>
            </a:r>
            <a:r>
              <a:rPr lang="en-PH" b="1" dirty="0"/>
              <a:t>• ceremonial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adlaw</a:t>
            </a:r>
            <a:endParaRPr lang="en" b="1" noProof="0" dirty="0"/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625611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52188"/>
            <a:ext cx="6499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Busa</a:t>
            </a:r>
            <a:r>
              <a:rPr lang="en-PH" sz="2000" b="1" dirty="0"/>
              <a:t>,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,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mabalaka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pagsunod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ritwal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balaod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Daang</a:t>
            </a:r>
            <a:r>
              <a:rPr lang="en-PH" sz="2000" b="1" dirty="0"/>
              <a:t> </a:t>
            </a:r>
            <a:r>
              <a:rPr lang="en-PH" sz="2000" b="1" dirty="0" err="1"/>
              <a:t>Tugon</a:t>
            </a:r>
            <a:r>
              <a:rPr lang="en-PH" sz="2000" b="1" dirty="0"/>
              <a:t>, kay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natuman</a:t>
            </a:r>
            <a:r>
              <a:rPr lang="en-PH" sz="2000" b="1" dirty="0"/>
              <a:t> ug </a:t>
            </a:r>
            <a:r>
              <a:rPr lang="en-PH" sz="2000" b="1" dirty="0" err="1"/>
              <a:t>natapos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diha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Cristo.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MGA BUTANG MAKA PAUYOG SA PAGTOO</a:t>
            </a:r>
            <a:endParaRPr lang="en" sz="54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1612</Words>
  <Application>Microsoft Office PowerPoint</Application>
  <PresentationFormat>Panorámica</PresentationFormat>
  <Paragraphs>63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2026-01-27T09:08:36Z</dcterms:created>
  <dcterms:modified xsi:type="dcterms:W3CDTF">2026-03-06T06:31:15Z</dcterms:modified>
</cp:coreProperties>
</file>