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en-PH" sz="2000" b="1" noProof="0" dirty="0">
              <a:effectLst>
                <a:outerShdw blurRad="38100" dist="38100" dir="2700000" algn="tl">
                  <a:srgbClr val="000000">
                    <a:alpha val="43137"/>
                  </a:srgbClr>
                </a:outerShdw>
              </a:effectLst>
            </a:rPr>
            <a:t>Ang mga </a:t>
          </a:r>
          <a:r>
            <a:rPr lang="en-PH" sz="2000" b="1" noProof="0" dirty="0" err="1">
              <a:effectLst>
                <a:outerShdw blurRad="38100" dist="38100" dir="2700000" algn="tl">
                  <a:srgbClr val="000000">
                    <a:alpha val="43137"/>
                  </a:srgbClr>
                </a:outerShdw>
              </a:effectLst>
            </a:rPr>
            <a:t>asawa</a:t>
          </a:r>
          <a:r>
            <a:rPr lang="en-PH" sz="2000" b="1" noProof="0" dirty="0">
              <a:effectLst>
                <a:outerShdw blurRad="38100" dist="38100" dir="2700000" algn="tl">
                  <a:srgbClr val="000000">
                    <a:alpha val="43137"/>
                  </a:srgbClr>
                </a:outerShdw>
              </a:effectLst>
            </a:rPr>
            <a:t> </a:t>
          </a:r>
          <a:r>
            <a:rPr lang="en-PH" sz="2000" b="1" noProof="0" dirty="0" err="1">
              <a:effectLst>
                <a:outerShdw blurRad="38100" dist="38100" dir="2700000" algn="tl">
                  <a:srgbClr val="000000">
                    <a:alpha val="43137"/>
                  </a:srgbClr>
                </a:outerShdw>
              </a:effectLst>
            </a:rPr>
            <a:t>magpasakop</a:t>
          </a:r>
          <a:r>
            <a:rPr lang="en-PH" sz="2000" b="1" noProof="0" dirty="0">
              <a:effectLst>
                <a:outerShdw blurRad="38100" dist="38100" dir="2700000" algn="tl">
                  <a:srgbClr val="000000">
                    <a:alpha val="43137"/>
                  </a:srgbClr>
                </a:outerShdw>
              </a:effectLst>
            </a:rPr>
            <a:t> sa </a:t>
          </a:r>
          <a:r>
            <a:rPr lang="en-PH" sz="2000" b="1" noProof="0" dirty="0" err="1">
              <a:effectLst>
                <a:outerShdw blurRad="38100" dist="38100" dir="2700000" algn="tl">
                  <a:srgbClr val="000000">
                    <a:alpha val="43137"/>
                  </a:srgbClr>
                </a:outerShdw>
              </a:effectLst>
            </a:rPr>
            <a:t>ilang</a:t>
          </a:r>
          <a:r>
            <a:rPr lang="en-PH" sz="2000" b="1" noProof="0" dirty="0">
              <a:effectLst>
                <a:outerShdw blurRad="38100" dist="38100" dir="2700000" algn="tl">
                  <a:srgbClr val="000000">
                    <a:alpha val="43137"/>
                  </a:srgbClr>
                </a:outerShdw>
              </a:effectLst>
            </a:rPr>
            <a:t> mga </a:t>
          </a:r>
          <a:r>
            <a:rPr lang="en-PH" sz="2000" b="1" noProof="0" dirty="0" err="1">
              <a:effectLst>
                <a:outerShdw blurRad="38100" dist="38100" dir="2700000" algn="tl">
                  <a:srgbClr val="000000">
                    <a:alpha val="43137"/>
                  </a:srgbClr>
                </a:outerShdw>
              </a:effectLst>
            </a:rPr>
            <a:t>bana</a:t>
          </a:r>
          <a:r>
            <a:rPr lang="en-PH" sz="2000" b="1" noProof="0" dirty="0">
              <a:effectLst>
                <a:outerShdw blurRad="38100" dist="38100" dir="2700000" algn="tl">
                  <a:srgbClr val="000000">
                    <a:alpha val="43137"/>
                  </a:srgbClr>
                </a:outerShdw>
              </a:effectLst>
            </a:rPr>
            <a:t> (Col. 3:18; </a:t>
          </a:r>
          <a:r>
            <a:rPr lang="en-PH" sz="2000" b="1" noProof="0" dirty="0" err="1">
              <a:effectLst>
                <a:outerShdw blurRad="38100" dist="38100" dir="2700000" algn="tl">
                  <a:srgbClr val="000000">
                    <a:alpha val="43137"/>
                  </a:srgbClr>
                </a:outerShdw>
              </a:effectLst>
            </a:rPr>
            <a:t>Efeso</a:t>
          </a:r>
          <a:r>
            <a:rPr lang="en-PH" sz="2000" b="1" noProof="0" dirty="0">
              <a:effectLst>
                <a:outerShdw blurRad="38100" dist="38100" dir="2700000" algn="tl">
                  <a:srgbClr val="000000">
                    <a:alpha val="43137"/>
                  </a:srgbClr>
                </a:outerShdw>
              </a:effectLst>
            </a:rPr>
            <a:t> 5:22–24).</a:t>
          </a:r>
          <a:endParaRPr lang="en" sz="2000" noProof="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en-PH" sz="1800" b="1" noProof="0" dirty="0" err="1">
              <a:solidFill>
                <a:schemeClr val="tx1"/>
              </a:solidFill>
            </a:rPr>
            <a:t>Kini</a:t>
          </a:r>
          <a:r>
            <a:rPr lang="en-PH" sz="1800" b="1" noProof="0" dirty="0">
              <a:solidFill>
                <a:schemeClr val="tx1"/>
              </a:solidFill>
            </a:rPr>
            <a:t> nga </a:t>
          </a:r>
          <a:r>
            <a:rPr lang="en-PH" sz="1800" b="1" noProof="0" dirty="0" err="1">
              <a:solidFill>
                <a:schemeClr val="tx1"/>
              </a:solidFill>
            </a:rPr>
            <a:t>pagpasakop</a:t>
          </a:r>
          <a:r>
            <a:rPr lang="en-PH" sz="1800" b="1" noProof="0" dirty="0">
              <a:solidFill>
                <a:schemeClr val="tx1"/>
              </a:solidFill>
            </a:rPr>
            <a:t> </a:t>
          </a:r>
          <a:r>
            <a:rPr lang="en-PH" sz="1800" b="1" noProof="0" dirty="0" err="1">
              <a:solidFill>
                <a:schemeClr val="tx1"/>
              </a:solidFill>
            </a:rPr>
            <a:t>sulod</a:t>
          </a:r>
          <a:r>
            <a:rPr lang="en-PH" sz="1800" b="1" noProof="0" dirty="0">
              <a:solidFill>
                <a:schemeClr val="tx1"/>
              </a:solidFill>
            </a:rPr>
            <a:t> sa </a:t>
          </a:r>
          <a:r>
            <a:rPr lang="en-PH" sz="1800" b="1" noProof="0" dirty="0" err="1">
              <a:solidFill>
                <a:schemeClr val="tx1"/>
              </a:solidFill>
            </a:rPr>
            <a:t>usag</a:t>
          </a:r>
          <a:r>
            <a:rPr lang="en-PH" sz="1800" b="1" noProof="0" dirty="0">
              <a:solidFill>
                <a:schemeClr val="tx1"/>
              </a:solidFill>
            </a:rPr>
            <a:t> usa nga </a:t>
          </a:r>
          <a:r>
            <a:rPr lang="en-PH" sz="1800" b="1" noProof="0" dirty="0" err="1">
              <a:solidFill>
                <a:schemeClr val="tx1"/>
              </a:solidFill>
            </a:rPr>
            <a:t>pagpasakop</a:t>
          </a:r>
          <a:r>
            <a:rPr lang="en-PH" sz="1800" b="1" noProof="0" dirty="0">
              <a:solidFill>
                <a:schemeClr val="tx1"/>
              </a:solidFill>
            </a:rPr>
            <a:t> (</a:t>
          </a:r>
          <a:r>
            <a:rPr lang="en-PH" sz="1800" b="1" noProof="0" dirty="0" err="1">
              <a:solidFill>
                <a:schemeClr val="tx1"/>
              </a:solidFill>
            </a:rPr>
            <a:t>Efeso</a:t>
          </a:r>
          <a:r>
            <a:rPr lang="en-PH" sz="1800" b="1" noProof="0" dirty="0">
              <a:solidFill>
                <a:schemeClr val="tx1"/>
              </a:solidFill>
            </a:rPr>
            <a:t> 5:21), ug kinahanglan </a:t>
          </a:r>
          <a:r>
            <a:rPr lang="en-PH" sz="1800" b="1" noProof="0" dirty="0" err="1">
              <a:solidFill>
                <a:schemeClr val="tx1"/>
              </a:solidFill>
            </a:rPr>
            <a:t>buhaton</a:t>
          </a:r>
          <a:r>
            <a:rPr lang="en-PH" sz="1800" b="1" noProof="0" dirty="0">
              <a:solidFill>
                <a:schemeClr val="tx1"/>
              </a:solidFill>
            </a:rPr>
            <a:t> “</a:t>
          </a:r>
          <a:r>
            <a:rPr lang="en-PH" sz="1800" b="1" noProof="0" dirty="0" err="1">
              <a:solidFill>
                <a:schemeClr val="tx1"/>
              </a:solidFill>
            </a:rPr>
            <a:t>ingon</a:t>
          </a:r>
          <a:r>
            <a:rPr lang="en-PH" sz="1800" b="1" noProof="0" dirty="0">
              <a:solidFill>
                <a:schemeClr val="tx1"/>
              </a:solidFill>
            </a:rPr>
            <a:t> nga </a:t>
          </a:r>
          <a:r>
            <a:rPr lang="en-PH" sz="1800" b="1" noProof="0" dirty="0" err="1">
              <a:solidFill>
                <a:schemeClr val="tx1"/>
              </a:solidFill>
            </a:rPr>
            <a:t>angay</a:t>
          </a:r>
          <a:r>
            <a:rPr lang="en-PH" sz="1800" b="1" noProof="0" dirty="0">
              <a:solidFill>
                <a:schemeClr val="tx1"/>
              </a:solidFill>
            </a:rPr>
            <a:t> diha sa </a:t>
          </a:r>
          <a:r>
            <a:rPr lang="en-PH" sz="1800" b="1" noProof="0" dirty="0" err="1">
              <a:solidFill>
                <a:schemeClr val="tx1"/>
              </a:solidFill>
            </a:rPr>
            <a:t>Ginoo</a:t>
          </a:r>
          <a:r>
            <a:rPr lang="en-PH" sz="1800" b="1" noProof="0" dirty="0">
              <a:solidFill>
                <a:schemeClr val="tx1"/>
              </a:solidFill>
            </a:rPr>
            <a:t>.”</a:t>
          </a:r>
          <a:endParaRPr lang="en" sz="1800" noProof="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en-PH" sz="1600" b="1" noProof="0" dirty="0">
              <a:effectLst>
                <a:outerShdw blurRad="38100" dist="38100" dir="2700000" algn="tl">
                  <a:srgbClr val="000000">
                    <a:alpha val="43137"/>
                  </a:srgbClr>
                </a:outerShdw>
              </a:effectLst>
            </a:rPr>
            <a:t>Ang mga </a:t>
          </a:r>
          <a:r>
            <a:rPr lang="en-PH" sz="1600" b="1" noProof="0" dirty="0" err="1">
              <a:effectLst>
                <a:outerShdw blurRad="38100" dist="38100" dir="2700000" algn="tl">
                  <a:srgbClr val="000000">
                    <a:alpha val="43137"/>
                  </a:srgbClr>
                </a:outerShdw>
              </a:effectLst>
            </a:rPr>
            <a:t>bana</a:t>
          </a:r>
          <a:r>
            <a:rPr lang="en-PH" sz="1600" b="1" noProof="0" dirty="0">
              <a:effectLst>
                <a:outerShdw blurRad="38100" dist="38100" dir="2700000" algn="tl">
                  <a:srgbClr val="000000">
                    <a:alpha val="43137"/>
                  </a:srgbClr>
                </a:outerShdw>
              </a:effectLst>
            </a:rPr>
            <a:t> kinahanglan </a:t>
          </a:r>
          <a:r>
            <a:rPr lang="en-PH" sz="1600" b="1" noProof="0" dirty="0" err="1">
              <a:effectLst>
                <a:outerShdw blurRad="38100" dist="38100" dir="2700000" algn="tl">
                  <a:srgbClr val="000000">
                    <a:alpha val="43137"/>
                  </a:srgbClr>
                </a:outerShdw>
              </a:effectLst>
            </a:rPr>
            <a:t>maghigugma</a:t>
          </a:r>
          <a:r>
            <a:rPr lang="en-PH" sz="1600" b="1" noProof="0" dirty="0">
              <a:effectLst>
                <a:outerShdw blurRad="38100" dist="38100" dir="2700000" algn="tl">
                  <a:srgbClr val="000000">
                    <a:alpha val="43137"/>
                  </a:srgbClr>
                </a:outerShdw>
              </a:effectLst>
            </a:rPr>
            <a:t> sa </a:t>
          </a:r>
          <a:r>
            <a:rPr lang="en-PH" sz="1600" b="1" noProof="0" dirty="0" err="1">
              <a:effectLst>
                <a:outerShdw blurRad="38100" dist="38100" dir="2700000" algn="tl">
                  <a:srgbClr val="000000">
                    <a:alpha val="43137"/>
                  </a:srgbClr>
                </a:outerShdw>
              </a:effectLst>
            </a:rPr>
            <a:t>ilang</a:t>
          </a:r>
          <a:r>
            <a:rPr lang="en-PH" sz="1600" b="1" noProof="0" dirty="0">
              <a:effectLst>
                <a:outerShdw blurRad="38100" dist="38100" dir="2700000" algn="tl">
                  <a:srgbClr val="000000">
                    <a:alpha val="43137"/>
                  </a:srgbClr>
                </a:outerShdw>
              </a:effectLst>
            </a:rPr>
            <a:t> mga </a:t>
          </a:r>
          <a:r>
            <a:rPr lang="en-PH" sz="1600" b="1" noProof="0" dirty="0" err="1">
              <a:effectLst>
                <a:outerShdw blurRad="38100" dist="38100" dir="2700000" algn="tl">
                  <a:srgbClr val="000000">
                    <a:alpha val="43137"/>
                  </a:srgbClr>
                </a:outerShdw>
              </a:effectLst>
            </a:rPr>
            <a:t>asawa</a:t>
          </a:r>
          <a:r>
            <a:rPr lang="en-PH" sz="1600" b="1" noProof="0" dirty="0">
              <a:effectLst>
                <a:outerShdw blurRad="38100" dist="38100" dir="2700000" algn="tl">
                  <a:srgbClr val="000000">
                    <a:alpha val="43137"/>
                  </a:srgbClr>
                </a:outerShdw>
              </a:effectLst>
            </a:rPr>
            <a:t> (Col. 3:19; </a:t>
          </a:r>
          <a:r>
            <a:rPr lang="en-PH" sz="1600" b="1" noProof="0" dirty="0" err="1">
              <a:effectLst>
                <a:outerShdw blurRad="38100" dist="38100" dir="2700000" algn="tl">
                  <a:srgbClr val="000000">
                    <a:alpha val="43137"/>
                  </a:srgbClr>
                </a:outerShdw>
              </a:effectLst>
            </a:rPr>
            <a:t>Efeso</a:t>
          </a:r>
          <a:r>
            <a:rPr lang="en-PH" sz="1600" b="1" noProof="0" dirty="0">
              <a:effectLst>
                <a:outerShdw blurRad="38100" dist="38100" dir="2700000" algn="tl">
                  <a:srgbClr val="000000">
                    <a:alpha val="43137"/>
                  </a:srgbClr>
                </a:outerShdw>
              </a:effectLst>
            </a:rPr>
            <a:t> 5:28).</a:t>
          </a:r>
          <a:endParaRPr lang="en" sz="16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en-PH" sz="1600" b="1" noProof="0" dirty="0" err="1">
              <a:solidFill>
                <a:schemeClr val="tx1"/>
              </a:solidFill>
            </a:rPr>
            <a:t>Higugmaa</a:t>
          </a:r>
          <a:r>
            <a:rPr lang="en-PH" sz="1600" b="1" noProof="0" dirty="0">
              <a:solidFill>
                <a:schemeClr val="tx1"/>
              </a:solidFill>
            </a:rPr>
            <a:t> </a:t>
          </a:r>
          <a:r>
            <a:rPr lang="en-PH" sz="1600" b="1" noProof="0" dirty="0" err="1">
              <a:solidFill>
                <a:schemeClr val="tx1"/>
              </a:solidFill>
            </a:rPr>
            <a:t>sila</a:t>
          </a:r>
          <a:r>
            <a:rPr lang="en-PH" sz="1600" b="1" noProof="0" dirty="0">
              <a:solidFill>
                <a:schemeClr val="tx1"/>
              </a:solidFill>
            </a:rPr>
            <a:t> uban sa </a:t>
          </a:r>
          <a:r>
            <a:rPr lang="en-PH" sz="1600" b="1" noProof="0" dirty="0" err="1">
              <a:solidFill>
                <a:schemeClr val="tx1"/>
              </a:solidFill>
            </a:rPr>
            <a:t>maong</a:t>
          </a:r>
          <a:r>
            <a:rPr lang="en-PH" sz="1600" b="1" noProof="0" dirty="0">
              <a:solidFill>
                <a:schemeClr val="tx1"/>
              </a:solidFill>
            </a:rPr>
            <a:t> </a:t>
          </a:r>
          <a:r>
            <a:rPr lang="en-PH" sz="1600" b="1" noProof="0" dirty="0" err="1">
              <a:solidFill>
                <a:schemeClr val="tx1"/>
              </a:solidFill>
            </a:rPr>
            <a:t>gugma</a:t>
          </a:r>
          <a:r>
            <a:rPr lang="en-PH" sz="1600" b="1" noProof="0" dirty="0">
              <a:solidFill>
                <a:schemeClr val="tx1"/>
              </a:solidFill>
            </a:rPr>
            <a:t> nga </a:t>
          </a:r>
          <a:r>
            <a:rPr lang="en-PH" sz="1600" b="1" noProof="0" dirty="0" err="1">
              <a:solidFill>
                <a:schemeClr val="tx1"/>
              </a:solidFill>
            </a:rPr>
            <a:t>gihigugma</a:t>
          </a:r>
          <a:r>
            <a:rPr lang="en-PH" sz="1600" b="1" noProof="0" dirty="0">
              <a:solidFill>
                <a:schemeClr val="tx1"/>
              </a:solidFill>
            </a:rPr>
            <a:t> </a:t>
          </a:r>
          <a:r>
            <a:rPr lang="en-PH" sz="1600" b="1" noProof="0" dirty="0" err="1">
              <a:solidFill>
                <a:schemeClr val="tx1"/>
              </a:solidFill>
            </a:rPr>
            <a:t>kita</a:t>
          </a:r>
          <a:r>
            <a:rPr lang="en-PH" sz="1600" b="1" noProof="0" dirty="0">
              <a:solidFill>
                <a:schemeClr val="tx1"/>
              </a:solidFill>
            </a:rPr>
            <a:t> ni Cristo (</a:t>
          </a:r>
          <a:r>
            <a:rPr lang="en-PH" sz="1600" b="1" noProof="0" dirty="0" err="1">
              <a:solidFill>
                <a:schemeClr val="tx1"/>
              </a:solidFill>
            </a:rPr>
            <a:t>Efeso</a:t>
          </a:r>
          <a:r>
            <a:rPr lang="en-PH" sz="1600" b="1" noProof="0" dirty="0">
              <a:solidFill>
                <a:schemeClr val="tx1"/>
              </a:solidFill>
            </a:rPr>
            <a:t> 5:25).</a:t>
          </a:r>
          <a:endParaRPr lang="en" sz="1600" noProof="0"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en-PH" sz="1800" b="1" noProof="0" dirty="0" err="1">
              <a:solidFill>
                <a:schemeClr val="tx1"/>
              </a:solidFill>
            </a:rPr>
            <a:t>Sila</a:t>
          </a:r>
          <a:r>
            <a:rPr lang="en-PH" sz="1800" b="1" noProof="0" dirty="0">
              <a:solidFill>
                <a:schemeClr val="tx1"/>
              </a:solidFill>
            </a:rPr>
            <a:t> </a:t>
          </a:r>
          <a:r>
            <a:rPr lang="en-PH" sz="1800" b="1" noProof="0" dirty="0" err="1">
              <a:solidFill>
                <a:schemeClr val="tx1"/>
              </a:solidFill>
            </a:rPr>
            <a:t>responsable</a:t>
          </a:r>
          <a:r>
            <a:rPr lang="en-PH" sz="1800" b="1" noProof="0" dirty="0">
              <a:solidFill>
                <a:schemeClr val="tx1"/>
              </a:solidFill>
            </a:rPr>
            <a:t> sa </a:t>
          </a:r>
          <a:r>
            <a:rPr lang="en-PH" sz="1800" b="1" noProof="0" dirty="0" err="1">
              <a:solidFill>
                <a:schemeClr val="tx1"/>
              </a:solidFill>
            </a:rPr>
            <a:t>ilang</a:t>
          </a:r>
          <a:r>
            <a:rPr lang="en-PH" sz="1800" b="1" noProof="0" dirty="0">
              <a:solidFill>
                <a:schemeClr val="tx1"/>
              </a:solidFill>
            </a:rPr>
            <a:t> </a:t>
          </a:r>
          <a:r>
            <a:rPr lang="en-PH" sz="1800" b="1" noProof="0" dirty="0" err="1">
              <a:solidFill>
                <a:schemeClr val="tx1"/>
              </a:solidFill>
            </a:rPr>
            <a:t>kaugalingong</a:t>
          </a:r>
          <a:r>
            <a:rPr lang="en-PH" sz="1800" b="1" noProof="0" dirty="0">
              <a:solidFill>
                <a:schemeClr val="tx1"/>
              </a:solidFill>
            </a:rPr>
            <a:t> </a:t>
          </a:r>
          <a:r>
            <a:rPr lang="en-PH" sz="1800" b="1" noProof="0" dirty="0" err="1">
              <a:solidFill>
                <a:schemeClr val="tx1"/>
              </a:solidFill>
            </a:rPr>
            <a:t>kaayohan</a:t>
          </a:r>
          <a:r>
            <a:rPr lang="en-PH" sz="1800" b="1" noProof="0" dirty="0">
              <a:solidFill>
                <a:schemeClr val="tx1"/>
              </a:solidFill>
            </a:rPr>
            <a:t> (</a:t>
          </a:r>
          <a:r>
            <a:rPr lang="en-PH" sz="1800" b="1" noProof="0" dirty="0" err="1">
              <a:solidFill>
                <a:schemeClr val="tx1"/>
              </a:solidFill>
            </a:rPr>
            <a:t>Efeso</a:t>
          </a:r>
          <a:r>
            <a:rPr lang="en-PH" sz="1800" b="1" noProof="0" dirty="0">
              <a:solidFill>
                <a:schemeClr val="tx1"/>
              </a:solidFill>
            </a:rPr>
            <a:t> 5:29).</a:t>
          </a:r>
          <a:endParaRPr lang="en" sz="1800" noProof="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en-PH" sz="1600" b="1" noProof="0" dirty="0" err="1">
              <a:solidFill>
                <a:schemeClr val="tx1"/>
              </a:solidFill>
            </a:rPr>
            <a:t>Ayaw</a:t>
          </a:r>
          <a:r>
            <a:rPr lang="en-PH" sz="1600" b="1" noProof="0" dirty="0">
              <a:solidFill>
                <a:schemeClr val="tx1"/>
              </a:solidFill>
            </a:rPr>
            <a:t> mahimong “</a:t>
          </a:r>
          <a:r>
            <a:rPr lang="en-PH" sz="1600" b="1" noProof="0" dirty="0" err="1">
              <a:solidFill>
                <a:schemeClr val="tx1"/>
              </a:solidFill>
            </a:rPr>
            <a:t>mapintas</a:t>
          </a:r>
          <a:r>
            <a:rPr lang="en-PH" sz="1600" b="1" noProof="0" dirty="0">
              <a:solidFill>
                <a:schemeClr val="tx1"/>
              </a:solidFill>
            </a:rPr>
            <a:t>” (</a:t>
          </a:r>
          <a:r>
            <a:rPr lang="en-PH" sz="1600" b="1" noProof="0" dirty="0" err="1">
              <a:solidFill>
                <a:schemeClr val="tx1"/>
              </a:solidFill>
            </a:rPr>
            <a:t>ayaw</a:t>
          </a:r>
          <a:r>
            <a:rPr lang="en-PH" sz="1600" b="1" noProof="0" dirty="0">
              <a:solidFill>
                <a:schemeClr val="tx1"/>
              </a:solidFill>
            </a:rPr>
            <a:t> </a:t>
          </a:r>
          <a:r>
            <a:rPr lang="en-PH" sz="1600" b="1" noProof="0" dirty="0" err="1">
              <a:solidFill>
                <a:schemeClr val="tx1"/>
              </a:solidFill>
            </a:rPr>
            <a:t>sila</a:t>
          </a:r>
          <a:r>
            <a:rPr lang="en-PH" sz="1600" b="1" noProof="0" dirty="0">
              <a:solidFill>
                <a:schemeClr val="tx1"/>
              </a:solidFill>
            </a:rPr>
            <a:t> </a:t>
          </a:r>
          <a:r>
            <a:rPr lang="en-PH" sz="1600" b="1" noProof="0" dirty="0" err="1">
              <a:solidFill>
                <a:schemeClr val="tx1"/>
              </a:solidFill>
            </a:rPr>
            <a:t>pasakiti</a:t>
          </a:r>
          <a:r>
            <a:rPr lang="en-PH" sz="1600" b="1" noProof="0" dirty="0">
              <a:solidFill>
                <a:schemeClr val="tx1"/>
              </a:solidFill>
            </a:rPr>
            <a:t> o </a:t>
          </a:r>
          <a:r>
            <a:rPr lang="en-PH" sz="1600" b="1" noProof="0" dirty="0" err="1">
              <a:solidFill>
                <a:schemeClr val="tx1"/>
              </a:solidFill>
            </a:rPr>
            <a:t>pahilakion</a:t>
          </a:r>
          <a:r>
            <a:rPr lang="en-PH" sz="1600" b="1" noProof="0" dirty="0">
              <a:solidFill>
                <a:schemeClr val="tx1"/>
              </a:solidFill>
            </a:rPr>
            <a:t> sa </a:t>
          </a:r>
          <a:r>
            <a:rPr lang="en-PH" sz="1600" b="1" noProof="0" dirty="0" err="1">
              <a:solidFill>
                <a:schemeClr val="tx1"/>
              </a:solidFill>
            </a:rPr>
            <a:t>kasingkasing</a:t>
          </a:r>
          <a:r>
            <a:rPr lang="en-PH" sz="1600" b="1" noProof="0" dirty="0">
              <a:solidFill>
                <a:schemeClr val="tx1"/>
              </a:solidFill>
            </a:rPr>
            <a:t>, </a:t>
          </a:r>
          <a:r>
            <a:rPr lang="en-PH" sz="1600" b="1" noProof="0" dirty="0" err="1">
              <a:solidFill>
                <a:schemeClr val="tx1"/>
              </a:solidFill>
            </a:rPr>
            <a:t>ayaw</a:t>
          </a:r>
          <a:r>
            <a:rPr lang="en-PH" sz="1600" b="1" noProof="0" dirty="0">
              <a:solidFill>
                <a:schemeClr val="tx1"/>
              </a:solidFill>
            </a:rPr>
            <a:t> </a:t>
          </a:r>
          <a:r>
            <a:rPr lang="en-PH" sz="1600" b="1" noProof="0" dirty="0" err="1">
              <a:solidFill>
                <a:schemeClr val="tx1"/>
              </a:solidFill>
            </a:rPr>
            <a:t>pagpakita</a:t>
          </a:r>
          <a:r>
            <a:rPr lang="en-PH" sz="1600" b="1" noProof="0" dirty="0">
              <a:solidFill>
                <a:schemeClr val="tx1"/>
              </a:solidFill>
            </a:rPr>
            <a:t> ug </a:t>
          </a:r>
          <a:r>
            <a:rPr lang="en-PH" sz="1600" b="1" noProof="0" dirty="0" err="1">
              <a:solidFill>
                <a:schemeClr val="tx1"/>
              </a:solidFill>
            </a:rPr>
            <a:t>mapintas</a:t>
          </a:r>
          <a:r>
            <a:rPr lang="en-PH" sz="1600" b="1" noProof="0" dirty="0">
              <a:solidFill>
                <a:schemeClr val="tx1"/>
              </a:solidFill>
            </a:rPr>
            <a:t> o </a:t>
          </a:r>
          <a:r>
            <a:rPr lang="en-PH" sz="1600" b="1" noProof="0" dirty="0" err="1">
              <a:solidFill>
                <a:schemeClr val="tx1"/>
              </a:solidFill>
            </a:rPr>
            <a:t>bayolenteng</a:t>
          </a:r>
          <a:r>
            <a:rPr lang="en-PH" sz="1600" b="1" noProof="0" dirty="0">
              <a:solidFill>
                <a:schemeClr val="tx1"/>
              </a:solidFill>
            </a:rPr>
            <a:t> </a:t>
          </a:r>
          <a:r>
            <a:rPr lang="en-PH" sz="1600" b="1" noProof="0" dirty="0" err="1">
              <a:solidFill>
                <a:schemeClr val="tx1"/>
              </a:solidFill>
            </a:rPr>
            <a:t>pamatasan</a:t>
          </a:r>
          <a:r>
            <a:rPr lang="en-PH" sz="1600" b="1" noProof="0" dirty="0">
              <a:solidFill>
                <a:schemeClr val="tx1"/>
              </a:solidFill>
            </a:rPr>
            <a:t>, ug </a:t>
          </a:r>
          <a:r>
            <a:rPr lang="en-PH" sz="1600" b="1" noProof="0" dirty="0" err="1">
              <a:solidFill>
                <a:schemeClr val="tx1"/>
              </a:solidFill>
            </a:rPr>
            <a:t>ayaw</a:t>
          </a:r>
          <a:r>
            <a:rPr lang="en-PH" sz="1600" b="1" noProof="0" dirty="0">
              <a:solidFill>
                <a:schemeClr val="tx1"/>
              </a:solidFill>
            </a:rPr>
            <a:t> mahimong </a:t>
          </a:r>
          <a:r>
            <a:rPr lang="en-PH" sz="1600" b="1" noProof="0" dirty="0" err="1">
              <a:solidFill>
                <a:schemeClr val="tx1"/>
              </a:solidFill>
            </a:rPr>
            <a:t>mapang-abuso</a:t>
          </a:r>
          <a:r>
            <a:rPr lang="en-PH" sz="1600" b="1" noProof="0" dirty="0">
              <a:solidFill>
                <a:schemeClr val="tx1"/>
              </a:solidFill>
            </a:rPr>
            <a:t> o </a:t>
          </a:r>
          <a:r>
            <a:rPr lang="en-PH" sz="1600" b="1" noProof="0" dirty="0" err="1">
              <a:solidFill>
                <a:schemeClr val="tx1"/>
              </a:solidFill>
            </a:rPr>
            <a:t>tiranikal</a:t>
          </a:r>
          <a:r>
            <a:rPr lang="en-PH" sz="1600" b="1" noProof="0" dirty="0">
              <a:solidFill>
                <a:schemeClr val="tx1"/>
              </a:solidFill>
            </a:rPr>
            <a:t>).</a:t>
          </a:r>
          <a:endParaRPr lang="en" sz="1600"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PH" sz="1800" b="1" noProof="0" dirty="0">
              <a:effectLst>
                <a:outerShdw blurRad="38100" dist="38100" dir="2700000" algn="tl">
                  <a:srgbClr val="000000">
                    <a:alpha val="43137"/>
                  </a:srgbClr>
                </a:outerShdw>
              </a:effectLst>
            </a:rPr>
            <a:t>Mga </a:t>
          </a:r>
          <a:r>
            <a:rPr lang="en-PH" sz="1800" b="1" noProof="0" dirty="0" err="1">
              <a:effectLst>
                <a:outerShdw blurRad="38100" dist="38100" dir="2700000" algn="tl">
                  <a:srgbClr val="000000">
                    <a:alpha val="43137"/>
                  </a:srgbClr>
                </a:outerShdw>
              </a:effectLst>
            </a:rPr>
            <a:t>Responsibilidad</a:t>
          </a:r>
          <a:r>
            <a:rPr lang="en-PH" sz="1800" b="1" noProof="0" dirty="0">
              <a:effectLst>
                <a:outerShdw blurRad="38100" dist="38100" dir="2700000" algn="tl">
                  <a:srgbClr val="000000">
                    <a:alpha val="43137"/>
                  </a:srgbClr>
                </a:outerShdw>
              </a:effectLst>
            </a:rPr>
            <a:t> sa mga </a:t>
          </a:r>
          <a:r>
            <a:rPr lang="en-PH" sz="1800" b="1" noProof="0" dirty="0" err="1">
              <a:effectLst>
                <a:outerShdw blurRad="38100" dist="38100" dir="2700000" algn="tl">
                  <a:srgbClr val="000000">
                    <a:alpha val="43137"/>
                  </a:srgbClr>
                </a:outerShdw>
              </a:effectLst>
            </a:rPr>
            <a:t>Anak</a:t>
          </a:r>
          <a:r>
            <a:rPr lang="en-PH" sz="1800" b="1" noProof="0" dirty="0">
              <a:effectLst>
                <a:outerShdw blurRad="38100" dist="38100" dir="2700000" algn="tl">
                  <a:srgbClr val="000000">
                    <a:alpha val="43137"/>
                  </a:srgbClr>
                </a:outerShdw>
              </a:effectLst>
            </a:rPr>
            <a:t> (</a:t>
          </a:r>
          <a:r>
            <a:rPr lang="en-PH" sz="1800" b="1" noProof="0" dirty="0" err="1">
              <a:effectLst>
                <a:outerShdw blurRad="38100" dist="38100" dir="2700000" algn="tl">
                  <a:srgbClr val="000000">
                    <a:alpha val="43137"/>
                  </a:srgbClr>
                </a:outerShdw>
              </a:effectLst>
            </a:rPr>
            <a:t>lalaki</a:t>
          </a:r>
          <a:r>
            <a:rPr lang="en-PH" sz="1800" b="1" noProof="0" dirty="0">
              <a:effectLst>
                <a:outerShdw blurRad="38100" dist="38100" dir="2700000" algn="tl">
                  <a:srgbClr val="000000">
                    <a:alpha val="43137"/>
                  </a:srgbClr>
                </a:outerShdw>
              </a:effectLst>
            </a:rPr>
            <a:t> ug </a:t>
          </a:r>
          <a:r>
            <a:rPr lang="en-PH" sz="1800" b="1" noProof="0" dirty="0" err="1">
              <a:effectLst>
                <a:outerShdw blurRad="38100" dist="38100" dir="2700000" algn="tl">
                  <a:srgbClr val="000000">
                    <a:alpha val="43137"/>
                  </a:srgbClr>
                </a:outerShdw>
              </a:effectLst>
            </a:rPr>
            <a:t>babaye</a:t>
          </a:r>
          <a:r>
            <a:rPr lang="en-PH" sz="1800" b="1" noProof="0" dirty="0">
              <a:effectLst>
                <a:outerShdw blurRad="38100" dist="38100" dir="2700000" algn="tl">
                  <a:srgbClr val="000000">
                    <a:alpha val="43137"/>
                  </a:srgbClr>
                </a:outerShdw>
              </a:effectLst>
            </a:rPr>
            <a:t>)(Col. 3:20; </a:t>
          </a:r>
          <a:r>
            <a:rPr lang="en-PH" sz="1800" b="1" noProof="0" dirty="0" err="1">
              <a:effectLst>
                <a:outerShdw blurRad="38100" dist="38100" dir="2700000" algn="tl">
                  <a:srgbClr val="000000">
                    <a:alpha val="43137"/>
                  </a:srgbClr>
                </a:outerShdw>
              </a:effectLst>
            </a:rPr>
            <a:t>Efeso</a:t>
          </a:r>
          <a:r>
            <a:rPr lang="en-PH" sz="1800" b="1" noProof="0" dirty="0">
              <a:effectLst>
                <a:outerShdw blurRad="38100" dist="38100" dir="2700000" algn="tl">
                  <a:srgbClr val="000000">
                    <a:alpha val="43137"/>
                  </a:srgbClr>
                </a:outerShdw>
              </a:effectLst>
            </a:rPr>
            <a:t> 6:1–3)</a:t>
          </a:r>
          <a:endParaRPr lang="en" sz="18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en-PH" sz="2000" b="1" noProof="0" dirty="0"/>
            <a:t>Ang </a:t>
          </a:r>
          <a:r>
            <a:rPr lang="en-PH" sz="2000" b="1" noProof="0" dirty="0" err="1"/>
            <a:t>pagtuman</a:t>
          </a:r>
          <a:r>
            <a:rPr lang="en-PH" sz="2000" b="1" noProof="0" dirty="0"/>
            <a:t> sa mga </a:t>
          </a:r>
          <a:r>
            <a:rPr lang="en-PH" sz="2000" b="1" noProof="0" dirty="0" err="1"/>
            <a:t>anak</a:t>
          </a:r>
          <a:r>
            <a:rPr lang="en-PH" sz="2000" b="1" noProof="0" dirty="0"/>
            <a:t> dili </a:t>
          </a:r>
          <a:r>
            <a:rPr lang="en-PH" sz="2000" b="1" noProof="0" dirty="0" err="1"/>
            <a:t>kapilian</a:t>
          </a:r>
          <a:r>
            <a:rPr lang="en-PH" sz="2000" b="1" noProof="0" dirty="0"/>
            <a:t>.</a:t>
          </a:r>
          <a:endParaRPr lang="en" sz="20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it-IT" sz="2000" b="1" noProof="0" dirty="0"/>
            <a:t>Kini nga pagtuman gibase sa ikalimang sugo.</a:t>
          </a:r>
          <a:endParaRPr lang="en" sz="20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en-PH" sz="2000" b="1" noProof="0" dirty="0" err="1"/>
            <a:t>Dugang</a:t>
          </a:r>
          <a:r>
            <a:rPr lang="en-PH" sz="2000" b="1" noProof="0" dirty="0"/>
            <a:t> pa, ang </a:t>
          </a:r>
          <a:r>
            <a:rPr lang="en-PH" sz="2000" b="1" noProof="0" dirty="0" err="1"/>
            <a:t>pagtuman</a:t>
          </a:r>
          <a:r>
            <a:rPr lang="en-PH" sz="2000" b="1" noProof="0" dirty="0"/>
            <a:t> </a:t>
          </a:r>
          <a:r>
            <a:rPr lang="en-PH" sz="2000" b="1" noProof="0" dirty="0" err="1"/>
            <a:t>adunay</a:t>
          </a:r>
          <a:r>
            <a:rPr lang="en-PH" sz="2000" b="1" noProof="0" dirty="0"/>
            <a:t> </a:t>
          </a:r>
          <a:r>
            <a:rPr lang="en-PH" sz="2000" b="1" noProof="0" dirty="0" err="1"/>
            <a:t>kaugalingong</a:t>
          </a:r>
          <a:r>
            <a:rPr lang="en-PH" sz="2000" b="1" noProof="0" dirty="0"/>
            <a:t> </a:t>
          </a:r>
          <a:r>
            <a:rPr lang="en-PH" sz="2000" b="1" noProof="0" dirty="0" err="1"/>
            <a:t>ganti</a:t>
          </a:r>
          <a:r>
            <a:rPr lang="en-PH" sz="2000" b="1" noProof="0" dirty="0"/>
            <a:t>.</a:t>
          </a:r>
          <a:endParaRPr lang="en" sz="20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it-IT" sz="1800" b="1" noProof="0" dirty="0">
              <a:effectLst>
                <a:outerShdw blurRad="38100" dist="38100" dir="2700000" algn="tl">
                  <a:srgbClr val="000000">
                    <a:alpha val="43137"/>
                  </a:srgbClr>
                </a:outerShdw>
              </a:effectLst>
            </a:rPr>
            <a:t>MGA RESPONSIBILIDAD SA MGA GINIKANAN
(Col. 3:21; Efeso 6:4)</a:t>
          </a:r>
          <a:endParaRPr lang="en" sz="18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it-IT" sz="1800" b="1" noProof="0" dirty="0"/>
            <a:t>Tudloi sila nga dili sila mapasuko o mapungot, aron dili sila mawad-an ug kadasig.</a:t>
          </a:r>
          <a:endParaRPr lang="en" sz="18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en-PH" sz="1800" b="1" noProof="0" dirty="0" err="1"/>
            <a:t>Ayaw</a:t>
          </a:r>
          <a:r>
            <a:rPr lang="en-PH" sz="1800" b="1" noProof="0" dirty="0"/>
            <a:t> </a:t>
          </a:r>
          <a:r>
            <a:rPr lang="en-PH" sz="1800" b="1" noProof="0" dirty="0" err="1"/>
            <a:t>sila</a:t>
          </a:r>
          <a:r>
            <a:rPr lang="en-PH" sz="1800" b="1" noProof="0" dirty="0"/>
            <a:t> </a:t>
          </a:r>
          <a:r>
            <a:rPr lang="en-PH" sz="1800" b="1" noProof="0" dirty="0" err="1"/>
            <a:t>palagota</a:t>
          </a:r>
          <a:r>
            <a:rPr lang="en-PH" sz="1800" b="1" noProof="0" dirty="0"/>
            <a:t> pinaagi sa </a:t>
          </a:r>
          <a:r>
            <a:rPr lang="en-PH" sz="1800" b="1" noProof="0" dirty="0" err="1"/>
            <a:t>pagkawalay</a:t>
          </a:r>
          <a:r>
            <a:rPr lang="en-PH" sz="1800" b="1" noProof="0" dirty="0"/>
            <a:t> </a:t>
          </a:r>
          <a:r>
            <a:rPr lang="en-PH" sz="1800" b="1" noProof="0" dirty="0" err="1"/>
            <a:t>pasensya</a:t>
          </a:r>
          <a:r>
            <a:rPr lang="en-PH" sz="1800" b="1" noProof="0" dirty="0"/>
            <a:t> o dili </a:t>
          </a:r>
          <a:r>
            <a:rPr lang="en-PH" sz="1800" b="1" noProof="0" dirty="0" err="1"/>
            <a:t>matarong</a:t>
          </a:r>
          <a:r>
            <a:rPr lang="en-PH" sz="1800" b="1" noProof="0" dirty="0"/>
            <a:t> nga </a:t>
          </a:r>
          <a:r>
            <a:rPr lang="en-PH" sz="1800" b="1" noProof="0" dirty="0" err="1"/>
            <a:t>pamatasan</a:t>
          </a:r>
          <a:r>
            <a:rPr lang="en-PH" sz="1800" b="1" noProof="0" dirty="0"/>
            <a:t>.</a:t>
          </a:r>
          <a:endParaRPr lang="en" sz="18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en-PH" sz="2000" b="1" noProof="0" dirty="0" err="1"/>
            <a:t>Tudloi</a:t>
          </a:r>
          <a:r>
            <a:rPr lang="en-PH" sz="2000" b="1" noProof="0" dirty="0"/>
            <a:t> </a:t>
          </a:r>
          <a:r>
            <a:rPr lang="en-PH" sz="2000" b="1" noProof="0" dirty="0" err="1"/>
            <a:t>sila</a:t>
          </a:r>
          <a:r>
            <a:rPr lang="en-PH" sz="2000" b="1" noProof="0" dirty="0"/>
            <a:t> sa mga </a:t>
          </a:r>
          <a:r>
            <a:rPr lang="en-PH" sz="2000" b="1" noProof="0" dirty="0" err="1"/>
            <a:t>dalan</a:t>
          </a:r>
          <a:r>
            <a:rPr lang="en-PH" sz="2000" b="1" noProof="0" dirty="0"/>
            <a:t> sa Dios (Deut. 6:6–7; Prov. 22:6).</a:t>
          </a:r>
          <a:endParaRPr lang="en" sz="20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en-PH" sz="2400" b="1" noProof="0" dirty="0">
              <a:solidFill>
                <a:schemeClr val="bg1"/>
              </a:solidFill>
              <a:effectLst>
                <a:outerShdw blurRad="38100" dist="38100" dir="2700000" algn="tl">
                  <a:srgbClr val="000000">
                    <a:alpha val="43137"/>
                  </a:srgbClr>
                </a:outerShdw>
              </a:effectLst>
            </a:rPr>
            <a:t>PAMATASAN SA MGA TRABAHANTE (Col. 3:22–25; </a:t>
          </a:r>
          <a:r>
            <a:rPr lang="en-PH" sz="2400" b="1" noProof="0" dirty="0" err="1">
              <a:solidFill>
                <a:schemeClr val="bg1"/>
              </a:solidFill>
              <a:effectLst>
                <a:outerShdw blurRad="38100" dist="38100" dir="2700000" algn="tl">
                  <a:srgbClr val="000000">
                    <a:alpha val="43137"/>
                  </a:srgbClr>
                </a:outerShdw>
              </a:effectLst>
            </a:rPr>
            <a:t>Efeso</a:t>
          </a:r>
          <a:r>
            <a:rPr lang="en-PH" sz="2400" b="1" noProof="0" dirty="0">
              <a:solidFill>
                <a:schemeClr val="bg1"/>
              </a:solidFill>
              <a:effectLst>
                <a:outerShdw blurRad="38100" dist="38100" dir="2700000" algn="tl">
                  <a:srgbClr val="000000">
                    <a:alpha val="43137"/>
                  </a:srgbClr>
                </a:outerShdw>
              </a:effectLst>
            </a:rPr>
            <a:t> 6:5–8)</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en-PH" sz="2000" b="1" noProof="0" dirty="0" err="1">
              <a:solidFill>
                <a:schemeClr val="bg1"/>
              </a:solidFill>
              <a:effectLst>
                <a:glow rad="88900">
                  <a:srgbClr val="760000"/>
                </a:glow>
                <a:outerShdw blurRad="38100" dist="38100" dir="2700000" algn="tl">
                  <a:srgbClr val="000000">
                    <a:alpha val="43137"/>
                  </a:srgbClr>
                </a:outerShdw>
              </a:effectLst>
            </a:rPr>
            <a:t>Buhata</a:t>
          </a:r>
          <a:r>
            <a:rPr lang="en-PH" sz="2000" b="1" noProof="0" dirty="0">
              <a:solidFill>
                <a:schemeClr val="bg1"/>
              </a:solidFill>
              <a:effectLst>
                <a:glow rad="88900">
                  <a:srgbClr val="760000"/>
                </a:glow>
                <a:outerShdw blurRad="38100" dist="38100" dir="2700000" algn="tl">
                  <a:srgbClr val="000000">
                    <a:alpha val="43137"/>
                  </a:srgbClr>
                </a:outerShdw>
              </a:effectLst>
            </a:rPr>
            <a:t> </a:t>
          </a:r>
          <a:r>
            <a:rPr lang="en-PH" sz="2000" b="1" noProof="0" dirty="0" err="1">
              <a:solidFill>
                <a:schemeClr val="bg1"/>
              </a:solidFill>
              <a:effectLst>
                <a:glow rad="88900">
                  <a:srgbClr val="760000"/>
                </a:glow>
                <a:outerShdw blurRad="38100" dist="38100" dir="2700000" algn="tl">
                  <a:srgbClr val="000000">
                    <a:alpha val="43137"/>
                  </a:srgbClr>
                </a:outerShdw>
              </a:effectLst>
            </a:rPr>
            <a:t>kanunay</a:t>
          </a:r>
          <a:r>
            <a:rPr lang="en-PH" sz="2000" b="1" noProof="0" dirty="0">
              <a:solidFill>
                <a:schemeClr val="bg1"/>
              </a:solidFill>
              <a:effectLst>
                <a:glow rad="88900">
                  <a:srgbClr val="760000"/>
                </a:glow>
                <a:outerShdw blurRad="38100" dist="38100" dir="2700000" algn="tl">
                  <a:srgbClr val="000000">
                    <a:alpha val="43137"/>
                  </a:srgbClr>
                </a:outerShdw>
              </a:effectLst>
            </a:rPr>
            <a:t> ang </a:t>
          </a:r>
          <a:r>
            <a:rPr lang="en-PH" sz="2000" b="1" noProof="0" dirty="0" err="1">
              <a:solidFill>
                <a:schemeClr val="bg1"/>
              </a:solidFill>
              <a:effectLst>
                <a:glow rad="88900">
                  <a:srgbClr val="760000"/>
                </a:glow>
                <a:outerShdw blurRad="38100" dist="38100" dir="2700000" algn="tl">
                  <a:srgbClr val="000000">
                    <a:alpha val="43137"/>
                  </a:srgbClr>
                </a:outerShdw>
              </a:effectLst>
            </a:rPr>
            <a:t>imong</a:t>
          </a:r>
          <a:r>
            <a:rPr lang="en-PH" sz="2000" b="1" noProof="0" dirty="0">
              <a:solidFill>
                <a:schemeClr val="bg1"/>
              </a:solidFill>
              <a:effectLst>
                <a:glow rad="88900">
                  <a:srgbClr val="760000"/>
                </a:glow>
                <a:outerShdw blurRad="38100" dist="38100" dir="2700000" algn="tl">
                  <a:srgbClr val="000000">
                    <a:alpha val="43137"/>
                  </a:srgbClr>
                </a:outerShdw>
              </a:effectLst>
            </a:rPr>
            <a:t> </a:t>
          </a:r>
          <a:r>
            <a:rPr lang="en-PH" sz="2000" b="1" noProof="0" dirty="0" err="1">
              <a:solidFill>
                <a:schemeClr val="bg1"/>
              </a:solidFill>
              <a:effectLst>
                <a:glow rad="88900">
                  <a:srgbClr val="760000"/>
                </a:glow>
                <a:outerShdw blurRad="38100" dist="38100" dir="2700000" algn="tl">
                  <a:srgbClr val="000000">
                    <a:alpha val="43137"/>
                  </a:srgbClr>
                </a:outerShdw>
              </a:effectLst>
            </a:rPr>
            <a:t>pinakamaayo</a:t>
          </a:r>
          <a:r>
            <a:rPr lang="en-PH" sz="2000" b="1" noProof="0" dirty="0">
              <a:solidFill>
                <a:schemeClr val="bg1"/>
              </a:solidFill>
              <a:effectLst>
                <a:glow rad="88900">
                  <a:srgbClr val="760000"/>
                </a:glow>
                <a:outerShdw blurRad="38100" dist="38100" dir="2700000" algn="tl">
                  <a:srgbClr val="000000">
                    <a:alpha val="43137"/>
                  </a:srgbClr>
                </a:outerShdw>
              </a:effectLst>
            </a:rPr>
            <a:t>, bisan walay nagtan-aw</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en-PH" sz="1600" b="1" noProof="0" dirty="0" err="1">
              <a:solidFill>
                <a:schemeClr val="bg1"/>
              </a:solidFill>
              <a:effectLst>
                <a:glow rad="88900">
                  <a:srgbClr val="760000"/>
                </a:glow>
                <a:outerShdw blurRad="38100" dist="38100" dir="2700000" algn="tl">
                  <a:srgbClr val="000000">
                    <a:alpha val="43137"/>
                  </a:srgbClr>
                </a:outerShdw>
              </a:effectLst>
            </a:rPr>
            <a:t>Paningkamoti</a:t>
          </a:r>
          <a:r>
            <a:rPr lang="en-PH" sz="1600" b="1" noProof="0" dirty="0">
              <a:solidFill>
                <a:schemeClr val="bg1"/>
              </a:solidFill>
              <a:effectLst>
                <a:glow rad="88900">
                  <a:srgbClr val="760000"/>
                </a:glow>
                <a:outerShdw blurRad="38100" dist="38100" dir="2700000" algn="tl">
                  <a:srgbClr val="000000">
                    <a:alpha val="43137"/>
                  </a:srgbClr>
                </a:outerShdw>
              </a:effectLst>
            </a:rPr>
            <a:t> ang </a:t>
          </a:r>
          <a:r>
            <a:rPr lang="en-PH" sz="1600" b="1" noProof="0" dirty="0" err="1">
              <a:solidFill>
                <a:schemeClr val="bg1"/>
              </a:solidFill>
              <a:effectLst>
                <a:glow rad="88900">
                  <a:srgbClr val="760000"/>
                </a:glow>
                <a:outerShdw blurRad="38100" dist="38100" dir="2700000" algn="tl">
                  <a:srgbClr val="000000">
                    <a:alpha val="43137"/>
                  </a:srgbClr>
                </a:outerShdw>
              </a:effectLst>
            </a:rPr>
            <a:t>kahingpitan</a:t>
          </a:r>
          <a:r>
            <a:rPr lang="en-PH" sz="1600" b="1" noProof="0" dirty="0">
              <a:solidFill>
                <a:schemeClr val="bg1"/>
              </a:solidFill>
              <a:effectLst>
                <a:glow rad="88900">
                  <a:srgbClr val="760000"/>
                </a:glow>
                <a:outerShdw blurRad="38100" dist="38100" dir="2700000" algn="tl">
                  <a:srgbClr val="000000">
                    <a:alpha val="43137"/>
                  </a:srgbClr>
                </a:outerShdw>
              </a:effectLst>
            </a:rPr>
            <a:t> sa </a:t>
          </a:r>
          <a:r>
            <a:rPr lang="en-PH" sz="1600" b="1" noProof="0" dirty="0" err="1">
              <a:solidFill>
                <a:schemeClr val="bg1"/>
              </a:solidFill>
              <a:effectLst>
                <a:glow rad="88900">
                  <a:srgbClr val="760000"/>
                </a:glow>
                <a:outerShdw blurRad="38100" dist="38100" dir="2700000" algn="tl">
                  <a:srgbClr val="000000">
                    <a:alpha val="43137"/>
                  </a:srgbClr>
                </a:outerShdw>
              </a:effectLst>
            </a:rPr>
            <a:t>imong</a:t>
          </a:r>
          <a:r>
            <a:rPr lang="en-PH" sz="1600" b="1" noProof="0" dirty="0">
              <a:solidFill>
                <a:schemeClr val="bg1"/>
              </a:solidFill>
              <a:effectLst>
                <a:glow rad="88900">
                  <a:srgbClr val="760000"/>
                </a:glow>
                <a:outerShdw blurRad="38100" dist="38100" dir="2700000" algn="tl">
                  <a:srgbClr val="000000">
                    <a:alpha val="43137"/>
                  </a:srgbClr>
                </a:outerShdw>
              </a:effectLst>
            </a:rPr>
            <a:t> </a:t>
          </a:r>
          <a:r>
            <a:rPr lang="en-PH" sz="1600" b="1" noProof="0" dirty="0" err="1">
              <a:solidFill>
                <a:schemeClr val="bg1"/>
              </a:solidFill>
              <a:effectLst>
                <a:glow rad="88900">
                  <a:srgbClr val="760000"/>
                </a:glow>
                <a:outerShdw blurRad="38100" dist="38100" dir="2700000" algn="tl">
                  <a:srgbClr val="000000">
                    <a:alpha val="43137"/>
                  </a:srgbClr>
                </a:outerShdw>
              </a:effectLst>
            </a:rPr>
            <a:t>trabaho</a:t>
          </a:r>
          <a:r>
            <a:rPr lang="en-PH" sz="1600" b="1" noProof="0" dirty="0">
              <a:solidFill>
                <a:schemeClr val="bg1"/>
              </a:solidFill>
              <a:effectLst>
                <a:glow rad="88900">
                  <a:srgbClr val="760000"/>
                </a:glow>
                <a:outerShdw blurRad="38100" dist="38100" dir="2700000" algn="tl">
                  <a:srgbClr val="000000">
                    <a:alpha val="43137"/>
                  </a:srgbClr>
                </a:outerShdw>
              </a:effectLst>
            </a:rPr>
            <a:t>, </a:t>
          </a:r>
          <a:r>
            <a:rPr lang="en-PH" sz="1600" b="1" noProof="0" dirty="0" err="1">
              <a:solidFill>
                <a:schemeClr val="bg1"/>
              </a:solidFill>
              <a:effectLst>
                <a:glow rad="88900">
                  <a:srgbClr val="760000"/>
                </a:glow>
                <a:outerShdw blurRad="38100" dist="38100" dir="2700000" algn="tl">
                  <a:srgbClr val="000000">
                    <a:alpha val="43137"/>
                  </a:srgbClr>
                </a:outerShdw>
              </a:effectLst>
            </a:rPr>
            <a:t>ingon</a:t>
          </a:r>
          <a:r>
            <a:rPr lang="en-PH" sz="1600" b="1" noProof="0" dirty="0">
              <a:solidFill>
                <a:schemeClr val="bg1"/>
              </a:solidFill>
              <a:effectLst>
                <a:glow rad="88900">
                  <a:srgbClr val="760000"/>
                </a:glow>
                <a:outerShdw blurRad="38100" dist="38100" dir="2700000" algn="tl">
                  <a:srgbClr val="000000">
                    <a:alpha val="43137"/>
                  </a:srgbClr>
                </a:outerShdw>
              </a:effectLst>
            </a:rPr>
            <a:t> nga alang </a:t>
          </a:r>
          <a:r>
            <a:rPr lang="en-PH" sz="1600" b="1" noProof="0" dirty="0" err="1">
              <a:solidFill>
                <a:schemeClr val="bg1"/>
              </a:solidFill>
              <a:effectLst>
                <a:glow rad="88900">
                  <a:srgbClr val="760000"/>
                </a:glow>
                <a:outerShdw blurRad="38100" dist="38100" dir="2700000" algn="tl">
                  <a:srgbClr val="000000">
                    <a:alpha val="43137"/>
                  </a:srgbClr>
                </a:outerShdw>
              </a:effectLst>
            </a:rPr>
            <a:t>kini</a:t>
          </a:r>
          <a:r>
            <a:rPr lang="en-PH" sz="1600" b="1" noProof="0" dirty="0">
              <a:solidFill>
                <a:schemeClr val="bg1"/>
              </a:solidFill>
              <a:effectLst>
                <a:glow rad="88900">
                  <a:srgbClr val="760000"/>
                </a:glow>
                <a:outerShdw blurRad="38100" dist="38100" dir="2700000" algn="tl">
                  <a:srgbClr val="000000">
                    <a:alpha val="43137"/>
                  </a:srgbClr>
                </a:outerShdw>
              </a:effectLst>
            </a:rPr>
            <a:t> sa </a:t>
          </a:r>
          <a:r>
            <a:rPr lang="en-PH" sz="1600" b="1" noProof="0" dirty="0" err="1">
              <a:solidFill>
                <a:schemeClr val="bg1"/>
              </a:solidFill>
              <a:effectLst>
                <a:glow rad="88900">
                  <a:srgbClr val="760000"/>
                </a:glow>
                <a:outerShdw blurRad="38100" dist="38100" dir="2700000" algn="tl">
                  <a:srgbClr val="000000">
                    <a:alpha val="43137"/>
                  </a:srgbClr>
                </a:outerShdw>
              </a:effectLst>
            </a:rPr>
            <a:t>Ginoo</a:t>
          </a:r>
          <a:r>
            <a:rPr lang="en" sz="1600" b="1" noProof="0" dirty="0">
              <a:solidFill>
                <a:schemeClr val="bg1"/>
              </a:solidFill>
              <a:effectLst>
                <a:glow rad="88900">
                  <a:srgbClr val="760000"/>
                </a:glow>
                <a:outerShdw blurRad="38100" dist="38100" dir="2700000" algn="tl">
                  <a:srgbClr val="000000">
                    <a:alpha val="43137"/>
                  </a:srgbClr>
                </a:outerShdw>
              </a:effectLst>
            </a:rPr>
            <a:t>God</a:t>
          </a:r>
          <a:endParaRPr lang="en" sz="16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en-PH" sz="2000" b="1" noProof="0" dirty="0" err="1">
              <a:solidFill>
                <a:schemeClr val="bg1"/>
              </a:solidFill>
              <a:effectLst>
                <a:glow rad="88900">
                  <a:srgbClr val="760000"/>
                </a:glow>
                <a:outerShdw blurRad="38100" dist="38100" dir="2700000" algn="tl">
                  <a:srgbClr val="000000">
                    <a:alpha val="43137"/>
                  </a:srgbClr>
                </a:outerShdw>
              </a:effectLst>
            </a:rPr>
            <a:t>Dawata</a:t>
          </a:r>
          <a:r>
            <a:rPr lang="en-PH" sz="2000" b="1" noProof="0" dirty="0">
              <a:solidFill>
                <a:schemeClr val="bg1"/>
              </a:solidFill>
              <a:effectLst>
                <a:glow rad="88900">
                  <a:srgbClr val="760000"/>
                </a:glow>
                <a:outerShdw blurRad="38100" dist="38100" dir="2700000" algn="tl">
                  <a:srgbClr val="000000">
                    <a:alpha val="43137"/>
                  </a:srgbClr>
                </a:outerShdw>
              </a:effectLst>
            </a:rPr>
            <a:t> ang </a:t>
          </a:r>
          <a:r>
            <a:rPr lang="en-PH" sz="2000" b="1" noProof="0" dirty="0" err="1">
              <a:solidFill>
                <a:schemeClr val="bg1"/>
              </a:solidFill>
              <a:effectLst>
                <a:glow rad="88900">
                  <a:srgbClr val="760000"/>
                </a:glow>
                <a:outerShdw blurRad="38100" dist="38100" dir="2700000" algn="tl">
                  <a:srgbClr val="000000">
                    <a:alpha val="43137"/>
                  </a:srgbClr>
                </a:outerShdw>
              </a:effectLst>
            </a:rPr>
            <a:t>pagsaway</a:t>
          </a:r>
          <a:r>
            <a:rPr lang="en-PH" sz="2000" b="1" noProof="0" dirty="0">
              <a:solidFill>
                <a:schemeClr val="bg1"/>
              </a:solidFill>
              <a:effectLst>
                <a:glow rad="88900">
                  <a:srgbClr val="760000"/>
                </a:glow>
                <a:outerShdw blurRad="38100" dist="38100" dir="2700000" algn="tl">
                  <a:srgbClr val="000000">
                    <a:alpha val="43137"/>
                  </a:srgbClr>
                </a:outerShdw>
              </a:effectLst>
            </a:rPr>
            <a:t> kon </a:t>
          </a:r>
          <a:r>
            <a:rPr lang="en-PH" sz="2000" b="1" noProof="0" dirty="0" err="1">
              <a:solidFill>
                <a:schemeClr val="bg1"/>
              </a:solidFill>
              <a:effectLst>
                <a:glow rad="88900">
                  <a:srgbClr val="760000"/>
                </a:glow>
                <a:outerShdw blurRad="38100" dist="38100" dir="2700000" algn="tl">
                  <a:srgbClr val="000000">
                    <a:alpha val="43137"/>
                  </a:srgbClr>
                </a:outerShdw>
              </a:effectLst>
            </a:rPr>
            <a:t>kini</a:t>
          </a:r>
          <a:r>
            <a:rPr lang="en-PH" sz="2000" b="1" noProof="0" dirty="0">
              <a:solidFill>
                <a:schemeClr val="bg1"/>
              </a:solidFill>
              <a:effectLst>
                <a:glow rad="88900">
                  <a:srgbClr val="760000"/>
                </a:glow>
                <a:outerShdw blurRad="38100" dist="38100" dir="2700000" algn="tl">
                  <a:srgbClr val="000000">
                    <a:alpha val="43137"/>
                  </a:srgbClr>
                </a:outerShdw>
              </a:effectLst>
            </a:rPr>
            <a:t> </a:t>
          </a:r>
          <a:r>
            <a:rPr lang="en-PH" sz="2000" b="1" noProof="0" dirty="0" err="1">
              <a:solidFill>
                <a:schemeClr val="bg1"/>
              </a:solidFill>
              <a:effectLst>
                <a:glow rad="88900">
                  <a:srgbClr val="760000"/>
                </a:glow>
                <a:outerShdw blurRad="38100" dist="38100" dir="2700000" algn="tl">
                  <a:srgbClr val="000000">
                    <a:alpha val="43137"/>
                  </a:srgbClr>
                </a:outerShdw>
              </a:effectLst>
            </a:rPr>
            <a:t>angay</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en-PH" sz="2000" b="1" noProof="0" dirty="0">
              <a:solidFill>
                <a:schemeClr val="bg1"/>
              </a:solidFill>
              <a:effectLst>
                <a:glow rad="88900">
                  <a:srgbClr val="760000"/>
                </a:glow>
                <a:outerShdw blurRad="38100" dist="38100" dir="2700000" algn="tl">
                  <a:srgbClr val="000000">
                    <a:alpha val="43137"/>
                  </a:srgbClr>
                </a:outerShdw>
              </a:effectLst>
            </a:rPr>
            <a:t>Ang maayong </a:t>
          </a:r>
          <a:r>
            <a:rPr lang="en-PH" sz="2000" b="1" noProof="0" dirty="0" err="1">
              <a:solidFill>
                <a:schemeClr val="bg1"/>
              </a:solidFill>
              <a:effectLst>
                <a:glow rad="88900">
                  <a:srgbClr val="760000"/>
                </a:glow>
                <a:outerShdw blurRad="38100" dist="38100" dir="2700000" algn="tl">
                  <a:srgbClr val="000000">
                    <a:alpha val="43137"/>
                  </a:srgbClr>
                </a:outerShdw>
              </a:effectLst>
            </a:rPr>
            <a:t>pagbuhat</a:t>
          </a:r>
          <a:r>
            <a:rPr lang="en-PH" sz="2000" b="1" noProof="0" dirty="0">
              <a:solidFill>
                <a:schemeClr val="bg1"/>
              </a:solidFill>
              <a:effectLst>
                <a:glow rad="88900">
                  <a:srgbClr val="760000"/>
                </a:glow>
                <a:outerShdw blurRad="38100" dist="38100" dir="2700000" algn="tl">
                  <a:srgbClr val="000000">
                    <a:alpha val="43137"/>
                  </a:srgbClr>
                </a:outerShdw>
              </a:effectLst>
            </a:rPr>
            <a:t> </a:t>
          </a:r>
          <a:r>
            <a:rPr lang="en-PH" sz="2000" b="1" noProof="0" dirty="0" err="1">
              <a:solidFill>
                <a:schemeClr val="bg1"/>
              </a:solidFill>
              <a:effectLst>
                <a:glow rad="88900">
                  <a:srgbClr val="760000"/>
                </a:glow>
                <a:outerShdw blurRad="38100" dist="38100" dir="2700000" algn="tl">
                  <a:srgbClr val="000000">
                    <a:alpha val="43137"/>
                  </a:srgbClr>
                </a:outerShdw>
              </a:effectLst>
            </a:rPr>
            <a:t>adunay</a:t>
          </a:r>
          <a:r>
            <a:rPr lang="en-PH" sz="2000" b="1" noProof="0" dirty="0">
              <a:solidFill>
                <a:schemeClr val="bg1"/>
              </a:solidFill>
              <a:effectLst>
                <a:glow rad="88900">
                  <a:srgbClr val="760000"/>
                </a:glow>
                <a:outerShdw blurRad="38100" dist="38100" dir="2700000" algn="tl">
                  <a:srgbClr val="000000">
                    <a:alpha val="43137"/>
                  </a:srgbClr>
                </a:outerShdw>
              </a:effectLst>
            </a:rPr>
            <a:t> </a:t>
          </a:r>
          <a:r>
            <a:rPr lang="en-PH" sz="2000" b="1" noProof="0" dirty="0" err="1">
              <a:solidFill>
                <a:schemeClr val="bg1"/>
              </a:solidFill>
              <a:effectLst>
                <a:glow rad="88900">
                  <a:srgbClr val="760000"/>
                </a:glow>
                <a:outerShdw blurRad="38100" dist="38100" dir="2700000" algn="tl">
                  <a:srgbClr val="000000">
                    <a:alpha val="43137"/>
                  </a:srgbClr>
                </a:outerShdw>
              </a:effectLst>
            </a:rPr>
            <a:t>ganti</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en-PH" sz="1800" b="1" noProof="0" dirty="0">
              <a:solidFill>
                <a:schemeClr val="bg1"/>
              </a:solidFill>
              <a:effectLst>
                <a:glow rad="88900">
                  <a:srgbClr val="760000"/>
                </a:glow>
                <a:outerShdw blurRad="38100" dist="38100" dir="2700000" algn="tl">
                  <a:srgbClr val="000000">
                    <a:alpha val="43137"/>
                  </a:srgbClr>
                </a:outerShdw>
              </a:effectLst>
            </a:rPr>
            <a:t>Ang </a:t>
          </a:r>
          <a:r>
            <a:rPr lang="en-PH" sz="1800" b="1" noProof="0" dirty="0" err="1">
              <a:solidFill>
                <a:schemeClr val="bg1"/>
              </a:solidFill>
              <a:effectLst>
                <a:glow rad="88900">
                  <a:srgbClr val="760000"/>
                </a:glow>
                <a:outerShdw blurRad="38100" dist="38100" dir="2700000" algn="tl">
                  <a:srgbClr val="000000">
                    <a:alpha val="43137"/>
                  </a:srgbClr>
                </a:outerShdw>
              </a:effectLst>
            </a:rPr>
            <a:t>daotan</a:t>
          </a:r>
          <a:r>
            <a:rPr lang="en-PH" sz="1800" b="1" noProof="0" dirty="0">
              <a:solidFill>
                <a:schemeClr val="bg1"/>
              </a:solidFill>
              <a:effectLst>
                <a:glow rad="88900">
                  <a:srgbClr val="760000"/>
                </a:glow>
                <a:outerShdw blurRad="38100" dist="38100" dir="2700000" algn="tl">
                  <a:srgbClr val="000000">
                    <a:alpha val="43137"/>
                  </a:srgbClr>
                </a:outerShdw>
              </a:effectLst>
            </a:rPr>
            <a:t> nga </a:t>
          </a:r>
          <a:r>
            <a:rPr lang="en-PH" sz="1800" b="1" noProof="0" dirty="0" err="1">
              <a:solidFill>
                <a:schemeClr val="bg1"/>
              </a:solidFill>
              <a:effectLst>
                <a:glow rad="88900">
                  <a:srgbClr val="760000"/>
                </a:glow>
                <a:outerShdw blurRad="38100" dist="38100" dir="2700000" algn="tl">
                  <a:srgbClr val="000000">
                    <a:alpha val="43137"/>
                  </a:srgbClr>
                </a:outerShdw>
              </a:effectLst>
            </a:rPr>
            <a:t>agalon</a:t>
          </a:r>
          <a:r>
            <a:rPr lang="en-PH" sz="1800" b="1" noProof="0" dirty="0">
              <a:solidFill>
                <a:schemeClr val="bg1"/>
              </a:solidFill>
              <a:effectLst>
                <a:glow rad="88900">
                  <a:srgbClr val="760000"/>
                </a:glow>
                <a:outerShdw blurRad="38100" dist="38100" dir="2700000" algn="tl">
                  <a:srgbClr val="000000">
                    <a:alpha val="43137"/>
                  </a:srgbClr>
                </a:outerShdw>
              </a:effectLst>
            </a:rPr>
            <a:t> dili </a:t>
          </a:r>
          <a:r>
            <a:rPr lang="en-PH" sz="1800" b="1" noProof="0" dirty="0" err="1">
              <a:solidFill>
                <a:schemeClr val="bg1"/>
              </a:solidFill>
              <a:effectLst>
                <a:glow rad="88900">
                  <a:srgbClr val="760000"/>
                </a:glow>
                <a:outerShdw blurRad="38100" dist="38100" dir="2700000" algn="tl">
                  <a:srgbClr val="000000">
                    <a:alpha val="43137"/>
                  </a:srgbClr>
                </a:outerShdw>
              </a:effectLst>
            </a:rPr>
            <a:t>pasangil</a:t>
          </a:r>
          <a:r>
            <a:rPr lang="en-PH" sz="1800" b="1" noProof="0" dirty="0">
              <a:solidFill>
                <a:schemeClr val="bg1"/>
              </a:solidFill>
              <a:effectLst>
                <a:glow rad="88900">
                  <a:srgbClr val="760000"/>
                </a:glow>
                <a:outerShdw blurRad="38100" dist="38100" dir="2700000" algn="tl">
                  <a:srgbClr val="000000">
                    <a:alpha val="43137"/>
                  </a:srgbClr>
                </a:outerShdw>
              </a:effectLst>
            </a:rPr>
            <a:t> aron dili </a:t>
          </a:r>
          <a:r>
            <a:rPr lang="en-PH" sz="1800" b="1" noProof="0" dirty="0" err="1">
              <a:solidFill>
                <a:schemeClr val="bg1"/>
              </a:solidFill>
              <a:effectLst>
                <a:glow rad="88900">
                  <a:srgbClr val="760000"/>
                </a:glow>
                <a:outerShdw blurRad="38100" dist="38100" dir="2700000" algn="tl">
                  <a:srgbClr val="000000">
                    <a:alpha val="43137"/>
                  </a:srgbClr>
                </a:outerShdw>
              </a:effectLst>
            </a:rPr>
            <a:t>kita</a:t>
          </a:r>
          <a:r>
            <a:rPr lang="en-PH" sz="1800" b="1" noProof="0" dirty="0">
              <a:solidFill>
                <a:schemeClr val="bg1"/>
              </a:solidFill>
              <a:effectLst>
                <a:glow rad="88900">
                  <a:srgbClr val="760000"/>
                </a:glow>
                <a:outerShdw blurRad="38100" dist="38100" dir="2700000" algn="tl">
                  <a:srgbClr val="000000">
                    <a:alpha val="43137"/>
                  </a:srgbClr>
                </a:outerShdw>
              </a:effectLst>
            </a:rPr>
            <a:t> </a:t>
          </a:r>
          <a:r>
            <a:rPr lang="en-PH" sz="1800" b="1" noProof="0" dirty="0" err="1">
              <a:solidFill>
                <a:schemeClr val="bg1"/>
              </a:solidFill>
              <a:effectLst>
                <a:glow rad="88900">
                  <a:srgbClr val="760000"/>
                </a:glow>
                <a:outerShdw blurRad="38100" dist="38100" dir="2700000" algn="tl">
                  <a:srgbClr val="000000">
                    <a:alpha val="43137"/>
                  </a:srgbClr>
                </a:outerShdw>
              </a:effectLst>
            </a:rPr>
            <a:t>motuman</a:t>
          </a:r>
          <a:r>
            <a:rPr lang="en-PH" sz="1800" b="1" noProof="0" dirty="0">
              <a:solidFill>
                <a:schemeClr val="bg1"/>
              </a:solidFill>
              <a:effectLst>
                <a:glow rad="88900">
                  <a:srgbClr val="760000"/>
                </a:glow>
                <a:outerShdw blurRad="38100" dist="38100" dir="2700000" algn="tl">
                  <a:srgbClr val="000000">
                    <a:alpha val="43137"/>
                  </a:srgbClr>
                </a:outerShdw>
              </a:effectLst>
            </a:rPr>
            <a:t> (1 Pedro 2:18)</a:t>
          </a:r>
          <a:endParaRPr lang="en" sz="1800" noProof="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it-IT" sz="2400" b="1" noProof="0" dirty="0">
              <a:solidFill>
                <a:schemeClr val="bg1"/>
              </a:solidFill>
              <a:effectLst>
                <a:outerShdw blurRad="38100" dist="38100" dir="2700000" algn="tl">
                  <a:srgbClr val="000000">
                    <a:alpha val="43137"/>
                  </a:srgbClr>
                </a:outerShdw>
              </a:effectLst>
            </a:rPr>
            <a:t>PAMATASAN SA MGA AGALON (Col. 4:1; Efeso 6:9)</a:t>
          </a:r>
          <a:endParaRPr lang="en"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en-PH" sz="2000" b="1" noProof="0" dirty="0" err="1">
              <a:solidFill>
                <a:schemeClr val="tx1"/>
              </a:solidFill>
            </a:rPr>
            <a:t>Magdumala</a:t>
          </a:r>
          <a:r>
            <a:rPr lang="en-PH" sz="2000" b="1" noProof="0" dirty="0">
              <a:solidFill>
                <a:schemeClr val="tx1"/>
              </a:solidFill>
            </a:rPr>
            <a:t> uban sa </a:t>
          </a:r>
          <a:r>
            <a:rPr lang="en-PH" sz="2000" b="1" noProof="0" dirty="0" err="1">
              <a:solidFill>
                <a:schemeClr val="tx1"/>
              </a:solidFill>
            </a:rPr>
            <a:t>hustisya</a:t>
          </a:r>
          <a:r>
            <a:rPr lang="en-PH" sz="2000" b="1" noProof="0" dirty="0">
              <a:solidFill>
                <a:schemeClr val="tx1"/>
              </a:solidFill>
            </a:rPr>
            <a:t> ug </a:t>
          </a:r>
          <a:r>
            <a:rPr lang="en-PH" sz="2000" b="1" noProof="0" dirty="0" err="1">
              <a:solidFill>
                <a:schemeClr val="tx1"/>
              </a:solidFill>
            </a:rPr>
            <a:t>pagkamatarong</a:t>
          </a:r>
          <a:endParaRPr lang="en"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en-PH" sz="2000" b="1" noProof="0" dirty="0" err="1">
              <a:solidFill>
                <a:schemeClr val="tx1"/>
              </a:solidFill>
            </a:rPr>
            <a:t>Ayaw</a:t>
          </a:r>
          <a:r>
            <a:rPr lang="en-PH" sz="2000" b="1" noProof="0" dirty="0">
              <a:solidFill>
                <a:schemeClr val="tx1"/>
              </a:solidFill>
            </a:rPr>
            <a:t> </a:t>
          </a:r>
          <a:r>
            <a:rPr lang="en-PH" sz="2000" b="1" noProof="0" dirty="0" err="1">
              <a:solidFill>
                <a:schemeClr val="tx1"/>
              </a:solidFill>
            </a:rPr>
            <a:t>paggamit</a:t>
          </a:r>
          <a:r>
            <a:rPr lang="en-PH" sz="2000" b="1" noProof="0" dirty="0">
              <a:solidFill>
                <a:schemeClr val="tx1"/>
              </a:solidFill>
            </a:rPr>
            <a:t> ug </a:t>
          </a:r>
          <a:r>
            <a:rPr lang="en-PH" sz="2000" b="1" noProof="0" dirty="0" err="1">
              <a:solidFill>
                <a:schemeClr val="tx1"/>
              </a:solidFill>
            </a:rPr>
            <a:t>hulga</a:t>
          </a:r>
          <a:r>
            <a:rPr lang="en-PH" sz="2000" b="1" noProof="0" dirty="0">
              <a:solidFill>
                <a:schemeClr val="tx1"/>
              </a:solidFill>
            </a:rPr>
            <a:t> o dili </a:t>
          </a:r>
          <a:r>
            <a:rPr lang="en-PH" sz="2000" b="1" noProof="0" dirty="0" err="1">
              <a:solidFill>
                <a:schemeClr val="tx1"/>
              </a:solidFill>
            </a:rPr>
            <a:t>matarong</a:t>
          </a:r>
          <a:r>
            <a:rPr lang="en-PH" sz="2000" b="1" noProof="0" dirty="0">
              <a:solidFill>
                <a:schemeClr val="tx1"/>
              </a:solidFill>
            </a:rPr>
            <a:t> nga mga </a:t>
          </a:r>
          <a:r>
            <a:rPr lang="en-PH" sz="2000" b="1" noProof="0" dirty="0" err="1">
              <a:solidFill>
                <a:schemeClr val="tx1"/>
              </a:solidFill>
            </a:rPr>
            <a:t>sugo</a:t>
          </a:r>
          <a:endParaRPr lang="en" sz="20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en-PH" sz="2000" b="1" noProof="0" dirty="0">
              <a:solidFill>
                <a:schemeClr val="tx1"/>
              </a:solidFill>
            </a:rPr>
            <a:t>Ang </a:t>
          </a:r>
          <a:r>
            <a:rPr lang="en-PH" sz="2000" b="1" noProof="0" dirty="0" err="1">
              <a:solidFill>
                <a:schemeClr val="tx1"/>
              </a:solidFill>
            </a:rPr>
            <a:t>matag</a:t>
          </a:r>
          <a:r>
            <a:rPr lang="en-PH" sz="2000" b="1" noProof="0" dirty="0">
              <a:solidFill>
                <a:schemeClr val="tx1"/>
              </a:solidFill>
            </a:rPr>
            <a:t> </a:t>
          </a:r>
          <a:r>
            <a:rPr lang="en-PH" sz="2000" b="1" noProof="0" dirty="0" err="1">
              <a:solidFill>
                <a:schemeClr val="tx1"/>
              </a:solidFill>
            </a:rPr>
            <a:t>agalon</a:t>
          </a:r>
          <a:r>
            <a:rPr lang="en-PH" sz="2000" b="1" noProof="0" dirty="0">
              <a:solidFill>
                <a:schemeClr val="tx1"/>
              </a:solidFill>
            </a:rPr>
            <a:t> </a:t>
          </a:r>
          <a:r>
            <a:rPr lang="en-PH" sz="2000" b="1" noProof="0" dirty="0" err="1">
              <a:solidFill>
                <a:schemeClr val="tx1"/>
              </a:solidFill>
            </a:rPr>
            <a:t>adunay</a:t>
          </a:r>
          <a:r>
            <a:rPr lang="en-PH" sz="2000" b="1" noProof="0" dirty="0">
              <a:solidFill>
                <a:schemeClr val="tx1"/>
              </a:solidFill>
            </a:rPr>
            <a:t> </a:t>
          </a:r>
          <a:r>
            <a:rPr lang="en-PH" sz="2000" b="1" noProof="0" dirty="0" err="1">
              <a:solidFill>
                <a:schemeClr val="tx1"/>
              </a:solidFill>
            </a:rPr>
            <a:t>labaw</a:t>
          </a:r>
          <a:r>
            <a:rPr lang="en-PH" sz="2000" b="1" noProof="0" dirty="0">
              <a:solidFill>
                <a:schemeClr val="tx1"/>
              </a:solidFill>
            </a:rPr>
            <a:t> pa nga </a:t>
          </a:r>
          <a:r>
            <a:rPr lang="en-PH" sz="2000" b="1" noProof="0" dirty="0" err="1">
              <a:solidFill>
                <a:schemeClr val="tx1"/>
              </a:solidFill>
            </a:rPr>
            <a:t>Agalon</a:t>
          </a:r>
          <a:r>
            <a:rPr lang="en-PH" sz="2000" b="1" noProof="0" dirty="0">
              <a:solidFill>
                <a:schemeClr val="tx1"/>
              </a:solidFill>
            </a:rPr>
            <a:t>, nga kaniya siya </a:t>
          </a:r>
          <a:r>
            <a:rPr lang="en-PH" sz="2000" b="1" noProof="0" dirty="0" err="1">
              <a:solidFill>
                <a:schemeClr val="tx1"/>
              </a:solidFill>
            </a:rPr>
            <a:t>manubag</a:t>
          </a:r>
          <a:endParaRPr lang="en" sz="2000"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en-PH" sz="2000" b="1" noProof="0" dirty="0">
              <a:effectLst>
                <a:outerShdw blurRad="38100" dist="38100" dir="2700000" algn="tl">
                  <a:srgbClr val="000000">
                    <a:alpha val="43137"/>
                  </a:srgbClr>
                </a:outerShdw>
              </a:effectLst>
            </a:rPr>
            <a:t>Uban sa </a:t>
          </a:r>
          <a:r>
            <a:rPr lang="en-PH" sz="2000" b="1" noProof="0" dirty="0" err="1">
              <a:effectLst>
                <a:outerShdw blurRad="38100" dist="38100" dir="2700000" algn="tl">
                  <a:srgbClr val="000000">
                    <a:alpha val="43137"/>
                  </a:srgbClr>
                </a:outerShdw>
              </a:effectLst>
            </a:rPr>
            <a:t>kaalam</a:t>
          </a:r>
          <a:endParaRPr lang="en" sz="2000"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buNone/>
          </a:pPr>
          <a:r>
            <a:rPr lang="sv-SE" sz="1800" b="1" noProof="0" dirty="0"/>
            <a:t>Kinahanglan nato ang “kaalam nga gikan sa langit” (Santiago 3:17) sa atong pagpakigrelasyon sa mga wala pa makaila kang Jesus.</a:t>
          </a:r>
          <a:endParaRPr lang="en" sz="1800"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en-PH" sz="2000" b="1" noProof="0" dirty="0">
              <a:effectLst>
                <a:outerShdw blurRad="38100" dist="38100" dir="2700000" algn="tl">
                  <a:srgbClr val="000000">
                    <a:alpha val="43137"/>
                  </a:srgbClr>
                </a:outerShdw>
              </a:effectLst>
            </a:rPr>
            <a:t>Uban sa </a:t>
          </a:r>
          <a:r>
            <a:rPr lang="en-PH" sz="2000" b="1" noProof="0" dirty="0" err="1">
              <a:effectLst>
                <a:outerShdw blurRad="38100" dist="38100" dir="2700000" algn="tl">
                  <a:srgbClr val="000000">
                    <a:alpha val="43137"/>
                  </a:srgbClr>
                </a:outerShdw>
              </a:effectLst>
            </a:rPr>
            <a:t>malumo</a:t>
          </a:r>
          <a:r>
            <a:rPr lang="en-PH" sz="2000" b="1" noProof="0" dirty="0">
              <a:effectLst>
                <a:outerShdw blurRad="38100" dist="38100" dir="2700000" algn="tl">
                  <a:srgbClr val="000000">
                    <a:alpha val="43137"/>
                  </a:srgbClr>
                </a:outerShdw>
              </a:effectLst>
            </a:rPr>
            <a:t> ug maayong mga </a:t>
          </a:r>
          <a:r>
            <a:rPr lang="en-PH" sz="2000" b="1" noProof="0" dirty="0" err="1">
              <a:effectLst>
                <a:outerShdw blurRad="38100" dist="38100" dir="2700000" algn="tl">
                  <a:srgbClr val="000000">
                    <a:alpha val="43137"/>
                  </a:srgbClr>
                </a:outerShdw>
              </a:effectLst>
            </a:rPr>
            <a:t>pulong</a:t>
          </a:r>
          <a:endParaRPr lang="en" sz="2000"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PH" sz="1800" b="1" noProof="0" dirty="0"/>
            <a:t>Ang atong mga </a:t>
          </a:r>
          <a:r>
            <a:rPr lang="en-PH" sz="1800" b="1" noProof="0" dirty="0" err="1"/>
            <a:t>pulong</a:t>
          </a:r>
          <a:r>
            <a:rPr lang="en-PH" sz="1800" b="1" noProof="0" dirty="0"/>
            <a:t> kinahanglan </a:t>
          </a:r>
          <a:r>
            <a:rPr lang="en-PH" sz="1800" b="1" noProof="0" dirty="0" err="1"/>
            <a:t>kanunay</a:t>
          </a:r>
          <a:r>
            <a:rPr lang="en-PH" sz="1800" b="1" noProof="0" dirty="0"/>
            <a:t> nga </a:t>
          </a:r>
          <a:r>
            <a:rPr lang="en-PH" sz="1800" b="1" noProof="0" dirty="0" err="1"/>
            <a:t>matinahuron</a:t>
          </a:r>
          <a:r>
            <a:rPr lang="en-PH" sz="1800" b="1" noProof="0" dirty="0"/>
            <a:t> aron </a:t>
          </a:r>
          <a:r>
            <a:rPr lang="en-PH" sz="1800" b="1" noProof="0" dirty="0" err="1"/>
            <a:t>sila</a:t>
          </a:r>
          <a:r>
            <a:rPr lang="en-PH" sz="1800" b="1" noProof="0" dirty="0"/>
            <a:t> </a:t>
          </a:r>
          <a:r>
            <a:rPr lang="en-PH" sz="1800" b="1" noProof="0" dirty="0" err="1"/>
            <a:t>maminaw</a:t>
          </a:r>
          <a:r>
            <a:rPr lang="en-PH" sz="1800" b="1" noProof="0" dirty="0"/>
            <a:t> </a:t>
          </a:r>
          <a:r>
            <a:rPr lang="en-PH" sz="1800" b="1" noProof="0" dirty="0" err="1"/>
            <a:t>kanato</a:t>
          </a:r>
          <a:r>
            <a:rPr lang="en-PH" sz="1800" b="1" noProof="0" dirty="0"/>
            <a:t> uban sa </a:t>
          </a:r>
          <a:r>
            <a:rPr lang="en-PH" sz="1800" b="1" noProof="0" dirty="0" err="1"/>
            <a:t>kalipay</a:t>
          </a:r>
          <a:r>
            <a:rPr lang="en-PH" sz="1800" b="1" noProof="0" dirty="0"/>
            <a:t>.</a:t>
          </a:r>
          <a:endParaRPr lang="en" sz="1800" noProof="0"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en-PH" sz="2000" b="1" noProof="0" dirty="0">
              <a:effectLst>
                <a:outerShdw blurRad="38100" dist="38100" dir="2700000" algn="tl">
                  <a:srgbClr val="000000">
                    <a:alpha val="43137"/>
                  </a:srgbClr>
                </a:outerShdw>
              </a:effectLst>
            </a:rPr>
            <a:t>Uban sa mga </a:t>
          </a:r>
          <a:r>
            <a:rPr lang="en-PH" sz="2000" b="1" noProof="0" dirty="0" err="1">
              <a:effectLst>
                <a:outerShdw blurRad="38100" dist="38100" dir="2700000" algn="tl">
                  <a:srgbClr val="000000">
                    <a:alpha val="43137"/>
                  </a:srgbClr>
                </a:outerShdw>
              </a:effectLst>
            </a:rPr>
            <a:t>pulong</a:t>
          </a:r>
          <a:r>
            <a:rPr lang="en-PH" sz="2000" b="1" noProof="0" dirty="0">
              <a:effectLst>
                <a:outerShdw blurRad="38100" dist="38100" dir="2700000" algn="tl">
                  <a:srgbClr val="000000">
                    <a:alpha val="43137"/>
                  </a:srgbClr>
                </a:outerShdw>
              </a:effectLst>
            </a:rPr>
            <a:t> nga “</a:t>
          </a:r>
          <a:r>
            <a:rPr lang="en-PH" sz="2000" b="1" noProof="0" dirty="0" err="1">
              <a:effectLst>
                <a:outerShdw blurRad="38100" dist="38100" dir="2700000" algn="tl">
                  <a:srgbClr val="000000">
                    <a:alpha val="43137"/>
                  </a:srgbClr>
                </a:outerShdw>
              </a:effectLst>
            </a:rPr>
            <a:t>tinimplahan</a:t>
          </a:r>
          <a:r>
            <a:rPr lang="en-PH" sz="2000" b="1" noProof="0" dirty="0">
              <a:effectLst>
                <a:outerShdw blurRad="38100" dist="38100" dir="2700000" algn="tl">
                  <a:srgbClr val="000000">
                    <a:alpha val="43137"/>
                  </a:srgbClr>
                </a:outerShdw>
              </a:effectLst>
            </a:rPr>
            <a:t> ug </a:t>
          </a:r>
          <a:r>
            <a:rPr lang="en-PH" sz="2000" b="1" noProof="0" dirty="0" err="1">
              <a:effectLst>
                <a:outerShdw blurRad="38100" dist="38100" dir="2700000" algn="tl">
                  <a:srgbClr val="000000">
                    <a:alpha val="43137"/>
                  </a:srgbClr>
                </a:outerShdw>
              </a:effectLst>
            </a:rPr>
            <a:t>asin</a:t>
          </a:r>
          <a:r>
            <a:rPr lang="en-PH" sz="2000" b="1" noProof="0" dirty="0">
              <a:effectLst>
                <a:outerShdw blurRad="38100" dist="38100" dir="2700000" algn="tl">
                  <a:srgbClr val="000000">
                    <a:alpha val="43137"/>
                  </a:srgbClr>
                </a:outerShdw>
              </a:effectLst>
            </a:rPr>
            <a:t>”</a:t>
          </a:r>
          <a:endParaRPr lang="en" sz="2000"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PH" sz="2000" b="1" noProof="0" dirty="0"/>
            <a:t>Ang </a:t>
          </a:r>
          <a:r>
            <a:rPr lang="en-PH" sz="2000" b="1" noProof="0" dirty="0" err="1"/>
            <a:t>panag-istoryahanay</a:t>
          </a:r>
          <a:r>
            <a:rPr lang="en-PH" sz="2000" b="1" noProof="0" dirty="0"/>
            <a:t> kinahanglan </a:t>
          </a:r>
          <a:r>
            <a:rPr lang="en-PH" sz="2000" b="1" noProof="0" dirty="0" err="1"/>
            <a:t>angay</a:t>
          </a:r>
          <a:r>
            <a:rPr lang="en-PH" sz="2000" b="1" noProof="0" dirty="0"/>
            <a:t> ug </a:t>
          </a:r>
          <a:r>
            <a:rPr lang="en-PH" sz="2000" b="1" noProof="0" dirty="0" err="1"/>
            <a:t>ipahiangay</a:t>
          </a:r>
          <a:r>
            <a:rPr lang="en-PH" sz="2000" b="1" noProof="0" dirty="0"/>
            <a:t> sa tawo ug sa </a:t>
          </a:r>
          <a:r>
            <a:rPr lang="en-PH" sz="2000" b="1" noProof="0" dirty="0" err="1"/>
            <a:t>palibot</a:t>
          </a:r>
          <a:r>
            <a:rPr lang="en-PH" sz="2000" b="1" noProof="0" dirty="0"/>
            <a:t> nga </a:t>
          </a:r>
          <a:r>
            <a:rPr lang="en-PH" sz="2000" b="1" noProof="0" dirty="0" err="1"/>
            <a:t>kahimtangan</a:t>
          </a:r>
          <a:r>
            <a:rPr lang="en-PH" sz="2000" b="1" noProof="0" dirty="0"/>
            <a:t>.</a:t>
          </a:r>
          <a:endParaRPr lang="en" sz="20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en" sz="2000" b="1" noProof="0" dirty="0">
              <a:effectLst>
                <a:outerShdw blurRad="38100" dist="38100" dir="2700000" algn="tl">
                  <a:srgbClr val="000000">
                    <a:alpha val="43137"/>
                  </a:srgbClr>
                </a:outerShdw>
              </a:effectLst>
            </a:rPr>
            <a:t>Answering each one as appropriate</a:t>
          </a:r>
          <a:endParaRPr lang="en" sz="2000"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None/>
          </a:pPr>
          <a:r>
            <a:rPr lang="en-PH" sz="1800" b="1" noProof="0" dirty="0" err="1"/>
            <a:t>Tungod</a:t>
          </a:r>
          <a:r>
            <a:rPr lang="en-PH" sz="1800" b="1" noProof="0" dirty="0"/>
            <a:t> kay ang </a:t>
          </a:r>
          <a:r>
            <a:rPr lang="en-PH" sz="1800" b="1" noProof="0" dirty="0" err="1"/>
            <a:t>matag</a:t>
          </a:r>
          <a:r>
            <a:rPr lang="en-PH" sz="1800" b="1" noProof="0" dirty="0"/>
            <a:t> tawo </a:t>
          </a:r>
          <a:r>
            <a:rPr lang="en-PH" sz="1800" b="1" noProof="0" dirty="0" err="1"/>
            <a:t>lahi-lahi</a:t>
          </a:r>
          <a:r>
            <a:rPr lang="en-PH" sz="1800" b="1" noProof="0" dirty="0"/>
            <a:t>, ang Espiritu Santo </a:t>
          </a:r>
          <a:r>
            <a:rPr lang="en-PH" sz="1800" b="1" noProof="0" dirty="0" err="1"/>
            <a:t>maggiya</a:t>
          </a:r>
          <a:r>
            <a:rPr lang="en-PH" sz="1800" b="1" noProof="0" dirty="0"/>
            <a:t> </a:t>
          </a:r>
          <a:r>
            <a:rPr lang="en-PH" sz="1800" b="1" noProof="0" dirty="0" err="1"/>
            <a:t>kanato</a:t>
          </a:r>
          <a:r>
            <a:rPr lang="en-PH" sz="1800" b="1" noProof="0" dirty="0"/>
            <a:t> kung </a:t>
          </a:r>
          <a:r>
            <a:rPr lang="en-PH" sz="1800" b="1" noProof="0" dirty="0" err="1"/>
            <a:t>unsa</a:t>
          </a:r>
          <a:r>
            <a:rPr lang="en-PH" sz="1800" b="1" noProof="0" dirty="0"/>
            <a:t> ang atong </a:t>
          </a:r>
          <a:r>
            <a:rPr lang="en-PH" sz="1800" b="1" noProof="0" dirty="0" err="1"/>
            <a:t>itubag</a:t>
          </a:r>
          <a:r>
            <a:rPr lang="en-PH" sz="1800" b="1" noProof="0" dirty="0"/>
            <a:t> sa </a:t>
          </a:r>
          <a:r>
            <a:rPr lang="en-PH" sz="1800" b="1" noProof="0" dirty="0" err="1"/>
            <a:t>matag</a:t>
          </a:r>
          <a:r>
            <a:rPr lang="en-PH" sz="1800" b="1" noProof="0" dirty="0"/>
            <a:t> </a:t>
          </a:r>
          <a:r>
            <a:rPr lang="en-PH" sz="1800" b="1" noProof="0" dirty="0" err="1"/>
            <a:t>higayon</a:t>
          </a:r>
          <a:r>
            <a:rPr lang="en-PH" sz="1800" b="1" noProof="0" dirty="0"/>
            <a:t>.</a:t>
          </a:r>
          <a:endParaRPr lang="en" sz="18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custLinFactNeighborX="335" custLinFactNeighborY="-4177">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50830"/>
        </a:xfrm>
        <a:custGeom>
          <a:avLst/>
          <a:gdLst/>
          <a:ahLst/>
          <a:cxnLst/>
          <a:rect l="0" t="0" r="0" b="0"/>
          <a:pathLst>
            <a:path>
              <a:moveTo>
                <a:pt x="0" y="0"/>
              </a:moveTo>
              <a:lnTo>
                <a:pt x="0" y="175415"/>
              </a:lnTo>
              <a:lnTo>
                <a:pt x="2335876" y="175415"/>
              </a:lnTo>
              <a:lnTo>
                <a:pt x="2335876"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a:effectLst>
                <a:outerShdw blurRad="38100" dist="38100" dir="2700000" algn="tl">
                  <a:srgbClr val="000000">
                    <a:alpha val="43137"/>
                  </a:srgbClr>
                </a:outerShdw>
              </a:effectLst>
            </a:rPr>
            <a:t>Ang mga </a:t>
          </a:r>
          <a:r>
            <a:rPr lang="en-PH" sz="2000" b="1" kern="1200" noProof="0" dirty="0" err="1">
              <a:effectLst>
                <a:outerShdw blurRad="38100" dist="38100" dir="2700000" algn="tl">
                  <a:srgbClr val="000000">
                    <a:alpha val="43137"/>
                  </a:srgbClr>
                </a:outerShdw>
              </a:effectLst>
            </a:rPr>
            <a:t>asawa</a:t>
          </a:r>
          <a:r>
            <a:rPr lang="en-PH" sz="2000" b="1" kern="1200" noProof="0" dirty="0">
              <a:effectLst>
                <a:outerShdw blurRad="38100" dist="38100" dir="2700000" algn="tl">
                  <a:srgbClr val="000000">
                    <a:alpha val="43137"/>
                  </a:srgbClr>
                </a:outerShdw>
              </a:effectLst>
            </a:rPr>
            <a:t> </a:t>
          </a:r>
          <a:r>
            <a:rPr lang="en-PH" sz="2000" b="1" kern="1200" noProof="0" dirty="0" err="1">
              <a:effectLst>
                <a:outerShdw blurRad="38100" dist="38100" dir="2700000" algn="tl">
                  <a:srgbClr val="000000">
                    <a:alpha val="43137"/>
                  </a:srgbClr>
                </a:outerShdw>
              </a:effectLst>
            </a:rPr>
            <a:t>magpasakop</a:t>
          </a:r>
          <a:r>
            <a:rPr lang="en-PH" sz="2000" b="1" kern="1200" noProof="0" dirty="0">
              <a:effectLst>
                <a:outerShdw blurRad="38100" dist="38100" dir="2700000" algn="tl">
                  <a:srgbClr val="000000">
                    <a:alpha val="43137"/>
                  </a:srgbClr>
                </a:outerShdw>
              </a:effectLst>
            </a:rPr>
            <a:t> sa </a:t>
          </a:r>
          <a:r>
            <a:rPr lang="en-PH" sz="2000" b="1" kern="1200" noProof="0" dirty="0" err="1">
              <a:effectLst>
                <a:outerShdw blurRad="38100" dist="38100" dir="2700000" algn="tl">
                  <a:srgbClr val="000000">
                    <a:alpha val="43137"/>
                  </a:srgbClr>
                </a:outerShdw>
              </a:effectLst>
            </a:rPr>
            <a:t>ilang</a:t>
          </a:r>
          <a:r>
            <a:rPr lang="en-PH" sz="2000" b="1" kern="1200" noProof="0" dirty="0">
              <a:effectLst>
                <a:outerShdw blurRad="38100" dist="38100" dir="2700000" algn="tl">
                  <a:srgbClr val="000000">
                    <a:alpha val="43137"/>
                  </a:srgbClr>
                </a:outerShdw>
              </a:effectLst>
            </a:rPr>
            <a:t> mga </a:t>
          </a:r>
          <a:r>
            <a:rPr lang="en-PH" sz="2000" b="1" kern="1200" noProof="0" dirty="0" err="1">
              <a:effectLst>
                <a:outerShdw blurRad="38100" dist="38100" dir="2700000" algn="tl">
                  <a:srgbClr val="000000">
                    <a:alpha val="43137"/>
                  </a:srgbClr>
                </a:outerShdw>
              </a:effectLst>
            </a:rPr>
            <a:t>bana</a:t>
          </a:r>
          <a:r>
            <a:rPr lang="en-PH" sz="2000" b="1" kern="1200" noProof="0" dirty="0">
              <a:effectLst>
                <a:outerShdw blurRad="38100" dist="38100" dir="2700000" algn="tl">
                  <a:srgbClr val="000000">
                    <a:alpha val="43137"/>
                  </a:srgbClr>
                </a:outerShdw>
              </a:effectLst>
            </a:rPr>
            <a:t> (Col. 3:18; </a:t>
          </a:r>
          <a:r>
            <a:rPr lang="en-PH" sz="2000" b="1" kern="1200" noProof="0" dirty="0" err="1">
              <a:effectLst>
                <a:outerShdw blurRad="38100" dist="38100" dir="2700000" algn="tl">
                  <a:srgbClr val="000000">
                    <a:alpha val="43137"/>
                  </a:srgbClr>
                </a:outerShdw>
              </a:effectLst>
            </a:rPr>
            <a:t>Efeso</a:t>
          </a:r>
          <a:r>
            <a:rPr lang="en-PH" sz="2000" b="1" kern="1200" noProof="0" dirty="0">
              <a:effectLst>
                <a:outerShdw blurRad="38100" dist="38100" dir="2700000" algn="tl">
                  <a:srgbClr val="000000">
                    <a:alpha val="43137"/>
                  </a:srgbClr>
                </a:outerShdw>
              </a:effectLst>
            </a:rPr>
            <a:t> 5:22–24).</a:t>
          </a:r>
          <a:endParaRPr lang="en" sz="2000" kern="1200" noProof="0" dirty="0">
            <a:effectLst>
              <a:outerShdw blurRad="38100" dist="38100" dir="2700000" algn="tl">
                <a:srgbClr val="000000">
                  <a:alpha val="43137"/>
                </a:srgbClr>
              </a:outerShdw>
            </a:effectLst>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PH" sz="1800" b="1" kern="1200" noProof="0" dirty="0" err="1">
              <a:solidFill>
                <a:schemeClr val="tx1"/>
              </a:solidFill>
            </a:rPr>
            <a:t>Kini</a:t>
          </a:r>
          <a:r>
            <a:rPr lang="en-PH" sz="1800" b="1" kern="1200" noProof="0" dirty="0">
              <a:solidFill>
                <a:schemeClr val="tx1"/>
              </a:solidFill>
            </a:rPr>
            <a:t> nga </a:t>
          </a:r>
          <a:r>
            <a:rPr lang="en-PH" sz="1800" b="1" kern="1200" noProof="0" dirty="0" err="1">
              <a:solidFill>
                <a:schemeClr val="tx1"/>
              </a:solidFill>
            </a:rPr>
            <a:t>pagpasakop</a:t>
          </a:r>
          <a:r>
            <a:rPr lang="en-PH" sz="1800" b="1" kern="1200" noProof="0" dirty="0">
              <a:solidFill>
                <a:schemeClr val="tx1"/>
              </a:solidFill>
            </a:rPr>
            <a:t> </a:t>
          </a:r>
          <a:r>
            <a:rPr lang="en-PH" sz="1800" b="1" kern="1200" noProof="0" dirty="0" err="1">
              <a:solidFill>
                <a:schemeClr val="tx1"/>
              </a:solidFill>
            </a:rPr>
            <a:t>sulod</a:t>
          </a:r>
          <a:r>
            <a:rPr lang="en-PH" sz="1800" b="1" kern="1200" noProof="0" dirty="0">
              <a:solidFill>
                <a:schemeClr val="tx1"/>
              </a:solidFill>
            </a:rPr>
            <a:t> sa </a:t>
          </a:r>
          <a:r>
            <a:rPr lang="en-PH" sz="1800" b="1" kern="1200" noProof="0" dirty="0" err="1">
              <a:solidFill>
                <a:schemeClr val="tx1"/>
              </a:solidFill>
            </a:rPr>
            <a:t>usag</a:t>
          </a:r>
          <a:r>
            <a:rPr lang="en-PH" sz="1800" b="1" kern="1200" noProof="0" dirty="0">
              <a:solidFill>
                <a:schemeClr val="tx1"/>
              </a:solidFill>
            </a:rPr>
            <a:t> usa nga </a:t>
          </a:r>
          <a:r>
            <a:rPr lang="en-PH" sz="1800" b="1" kern="1200" noProof="0" dirty="0" err="1">
              <a:solidFill>
                <a:schemeClr val="tx1"/>
              </a:solidFill>
            </a:rPr>
            <a:t>pagpasakop</a:t>
          </a:r>
          <a:r>
            <a:rPr lang="en-PH" sz="1800" b="1" kern="1200" noProof="0" dirty="0">
              <a:solidFill>
                <a:schemeClr val="tx1"/>
              </a:solidFill>
            </a:rPr>
            <a:t> (</a:t>
          </a:r>
          <a:r>
            <a:rPr lang="en-PH" sz="1800" b="1" kern="1200" noProof="0" dirty="0" err="1">
              <a:solidFill>
                <a:schemeClr val="tx1"/>
              </a:solidFill>
            </a:rPr>
            <a:t>Efeso</a:t>
          </a:r>
          <a:r>
            <a:rPr lang="en-PH" sz="1800" b="1" kern="1200" noProof="0" dirty="0">
              <a:solidFill>
                <a:schemeClr val="tx1"/>
              </a:solidFill>
            </a:rPr>
            <a:t> 5:21), ug kinahanglan </a:t>
          </a:r>
          <a:r>
            <a:rPr lang="en-PH" sz="1800" b="1" kern="1200" noProof="0" dirty="0" err="1">
              <a:solidFill>
                <a:schemeClr val="tx1"/>
              </a:solidFill>
            </a:rPr>
            <a:t>buhaton</a:t>
          </a:r>
          <a:r>
            <a:rPr lang="en-PH" sz="1800" b="1" kern="1200" noProof="0" dirty="0">
              <a:solidFill>
                <a:schemeClr val="tx1"/>
              </a:solidFill>
            </a:rPr>
            <a:t> “</a:t>
          </a:r>
          <a:r>
            <a:rPr lang="en-PH" sz="1800" b="1" kern="1200" noProof="0" dirty="0" err="1">
              <a:solidFill>
                <a:schemeClr val="tx1"/>
              </a:solidFill>
            </a:rPr>
            <a:t>ingon</a:t>
          </a:r>
          <a:r>
            <a:rPr lang="en-PH" sz="1800" b="1" kern="1200" noProof="0" dirty="0">
              <a:solidFill>
                <a:schemeClr val="tx1"/>
              </a:solidFill>
            </a:rPr>
            <a:t> nga </a:t>
          </a:r>
          <a:r>
            <a:rPr lang="en-PH" sz="1800" b="1" kern="1200" noProof="0" dirty="0" err="1">
              <a:solidFill>
                <a:schemeClr val="tx1"/>
              </a:solidFill>
            </a:rPr>
            <a:t>angay</a:t>
          </a:r>
          <a:r>
            <a:rPr lang="en-PH" sz="1800" b="1" kern="1200" noProof="0" dirty="0">
              <a:solidFill>
                <a:schemeClr val="tx1"/>
              </a:solidFill>
            </a:rPr>
            <a:t> diha sa </a:t>
          </a:r>
          <a:r>
            <a:rPr lang="en-PH" sz="1800" b="1" kern="1200" noProof="0" dirty="0" err="1">
              <a:solidFill>
                <a:schemeClr val="tx1"/>
              </a:solidFill>
            </a:rPr>
            <a:t>Ginoo</a:t>
          </a:r>
          <a:r>
            <a:rPr lang="en-PH" sz="1800" b="1" kern="1200" noProof="0" dirty="0">
              <a:solidFill>
                <a:schemeClr val="tx1"/>
              </a:solidFill>
            </a:rPr>
            <a:t>.”</a:t>
          </a:r>
          <a:endParaRPr lang="en" sz="1800" kern="1200" noProof="0" dirty="0">
            <a:solidFill>
              <a:schemeClr val="tx1"/>
            </a:solidFill>
          </a:endParaRPr>
        </a:p>
      </dsp:txBody>
      <dsp:txXfrm>
        <a:off x="497324" y="1214181"/>
        <a:ext cx="2933055" cy="1312321"/>
      </dsp:txXfrm>
    </dsp:sp>
    <dsp:sp modelId="{5601FD7B-FCCF-4F1D-ACBA-CDDCA6D9F769}">
      <dsp:nvSpPr>
        <dsp:cNvPr id="0" name=""/>
        <dsp:cNvSpPr/>
      </dsp:nvSpPr>
      <dsp:spPr>
        <a:xfrm>
          <a:off x="6115207" y="2804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PH" sz="1600" b="1" kern="1200" noProof="0" dirty="0">
              <a:effectLst>
                <a:outerShdw blurRad="38100" dist="38100" dir="2700000" algn="tl">
                  <a:srgbClr val="000000">
                    <a:alpha val="43137"/>
                  </a:srgbClr>
                </a:outerShdw>
              </a:effectLst>
            </a:rPr>
            <a:t>Ang mga </a:t>
          </a:r>
          <a:r>
            <a:rPr lang="en-PH" sz="1600" b="1" kern="1200" noProof="0" dirty="0" err="1">
              <a:effectLst>
                <a:outerShdw blurRad="38100" dist="38100" dir="2700000" algn="tl">
                  <a:srgbClr val="000000">
                    <a:alpha val="43137"/>
                  </a:srgbClr>
                </a:outerShdw>
              </a:effectLst>
            </a:rPr>
            <a:t>bana</a:t>
          </a:r>
          <a:r>
            <a:rPr lang="en-PH" sz="1600" b="1" kern="1200" noProof="0" dirty="0">
              <a:effectLst>
                <a:outerShdw blurRad="38100" dist="38100" dir="2700000" algn="tl">
                  <a:srgbClr val="000000">
                    <a:alpha val="43137"/>
                  </a:srgbClr>
                </a:outerShdw>
              </a:effectLst>
            </a:rPr>
            <a:t> kinahanglan </a:t>
          </a:r>
          <a:r>
            <a:rPr lang="en-PH" sz="1600" b="1" kern="1200" noProof="0" dirty="0" err="1">
              <a:effectLst>
                <a:outerShdw blurRad="38100" dist="38100" dir="2700000" algn="tl">
                  <a:srgbClr val="000000">
                    <a:alpha val="43137"/>
                  </a:srgbClr>
                </a:outerShdw>
              </a:effectLst>
            </a:rPr>
            <a:t>maghigugma</a:t>
          </a:r>
          <a:r>
            <a:rPr lang="en-PH" sz="1600" b="1" kern="1200" noProof="0" dirty="0">
              <a:effectLst>
                <a:outerShdw blurRad="38100" dist="38100" dir="2700000" algn="tl">
                  <a:srgbClr val="000000">
                    <a:alpha val="43137"/>
                  </a:srgbClr>
                </a:outerShdw>
              </a:effectLst>
            </a:rPr>
            <a:t> sa </a:t>
          </a:r>
          <a:r>
            <a:rPr lang="en-PH" sz="1600" b="1" kern="1200" noProof="0" dirty="0" err="1">
              <a:effectLst>
                <a:outerShdw blurRad="38100" dist="38100" dir="2700000" algn="tl">
                  <a:srgbClr val="000000">
                    <a:alpha val="43137"/>
                  </a:srgbClr>
                </a:outerShdw>
              </a:effectLst>
            </a:rPr>
            <a:t>ilang</a:t>
          </a:r>
          <a:r>
            <a:rPr lang="en-PH" sz="1600" b="1" kern="1200" noProof="0" dirty="0">
              <a:effectLst>
                <a:outerShdw blurRad="38100" dist="38100" dir="2700000" algn="tl">
                  <a:srgbClr val="000000">
                    <a:alpha val="43137"/>
                  </a:srgbClr>
                </a:outerShdw>
              </a:effectLst>
            </a:rPr>
            <a:t> mga </a:t>
          </a:r>
          <a:r>
            <a:rPr lang="en-PH" sz="1600" b="1" kern="1200" noProof="0" dirty="0" err="1">
              <a:effectLst>
                <a:outerShdw blurRad="38100" dist="38100" dir="2700000" algn="tl">
                  <a:srgbClr val="000000">
                    <a:alpha val="43137"/>
                  </a:srgbClr>
                </a:outerShdw>
              </a:effectLst>
            </a:rPr>
            <a:t>asawa</a:t>
          </a:r>
          <a:r>
            <a:rPr lang="en-PH" sz="1600" b="1" kern="1200" noProof="0" dirty="0">
              <a:effectLst>
                <a:outerShdw blurRad="38100" dist="38100" dir="2700000" algn="tl">
                  <a:srgbClr val="000000">
                    <a:alpha val="43137"/>
                  </a:srgbClr>
                </a:outerShdw>
              </a:effectLst>
            </a:rPr>
            <a:t> (Col. 3:19; </a:t>
          </a:r>
          <a:r>
            <a:rPr lang="en-PH" sz="1600" b="1" kern="1200" noProof="0" dirty="0" err="1">
              <a:effectLst>
                <a:outerShdw blurRad="38100" dist="38100" dir="2700000" algn="tl">
                  <a:srgbClr val="000000">
                    <a:alpha val="43137"/>
                  </a:srgbClr>
                </a:outerShdw>
              </a:effectLst>
            </a:rPr>
            <a:t>Efeso</a:t>
          </a:r>
          <a:r>
            <a:rPr lang="en-PH" sz="1600" b="1" kern="1200" noProof="0" dirty="0">
              <a:effectLst>
                <a:outerShdw blurRad="38100" dist="38100" dir="2700000" algn="tl">
                  <a:srgbClr val="000000">
                    <a:alpha val="43137"/>
                  </a:srgbClr>
                </a:outerShdw>
              </a:effectLst>
            </a:rPr>
            <a:t> 5:28).</a:t>
          </a:r>
          <a:endParaRPr lang="en" sz="1600" kern="1200" noProof="0" dirty="0">
            <a:effectLst>
              <a:outerShdw blurRad="38100" dist="38100" dir="2700000" algn="tl">
                <a:srgbClr val="000000">
                  <a:alpha val="43137"/>
                </a:srgbClr>
              </a:outerShdw>
            </a:effectLst>
          </a:endParaRPr>
        </a:p>
      </dsp:txBody>
      <dsp:txXfrm>
        <a:off x="6115207" y="2804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PH" sz="1600" b="1" kern="1200" noProof="0" dirty="0" err="1">
              <a:solidFill>
                <a:schemeClr val="tx1"/>
              </a:solidFill>
            </a:rPr>
            <a:t>Higugmaa</a:t>
          </a:r>
          <a:r>
            <a:rPr lang="en-PH" sz="1600" b="1" kern="1200" noProof="0" dirty="0">
              <a:solidFill>
                <a:schemeClr val="tx1"/>
              </a:solidFill>
            </a:rPr>
            <a:t> </a:t>
          </a:r>
          <a:r>
            <a:rPr lang="en-PH" sz="1600" b="1" kern="1200" noProof="0" dirty="0" err="1">
              <a:solidFill>
                <a:schemeClr val="tx1"/>
              </a:solidFill>
            </a:rPr>
            <a:t>sila</a:t>
          </a:r>
          <a:r>
            <a:rPr lang="en-PH" sz="1600" b="1" kern="1200" noProof="0" dirty="0">
              <a:solidFill>
                <a:schemeClr val="tx1"/>
              </a:solidFill>
            </a:rPr>
            <a:t> uban sa </a:t>
          </a:r>
          <a:r>
            <a:rPr lang="en-PH" sz="1600" b="1" kern="1200" noProof="0" dirty="0" err="1">
              <a:solidFill>
                <a:schemeClr val="tx1"/>
              </a:solidFill>
            </a:rPr>
            <a:t>maong</a:t>
          </a:r>
          <a:r>
            <a:rPr lang="en-PH" sz="1600" b="1" kern="1200" noProof="0" dirty="0">
              <a:solidFill>
                <a:schemeClr val="tx1"/>
              </a:solidFill>
            </a:rPr>
            <a:t> </a:t>
          </a:r>
          <a:r>
            <a:rPr lang="en-PH" sz="1600" b="1" kern="1200" noProof="0" dirty="0" err="1">
              <a:solidFill>
                <a:schemeClr val="tx1"/>
              </a:solidFill>
            </a:rPr>
            <a:t>gugma</a:t>
          </a:r>
          <a:r>
            <a:rPr lang="en-PH" sz="1600" b="1" kern="1200" noProof="0" dirty="0">
              <a:solidFill>
                <a:schemeClr val="tx1"/>
              </a:solidFill>
            </a:rPr>
            <a:t> nga </a:t>
          </a:r>
          <a:r>
            <a:rPr lang="en-PH" sz="1600" b="1" kern="1200" noProof="0" dirty="0" err="1">
              <a:solidFill>
                <a:schemeClr val="tx1"/>
              </a:solidFill>
            </a:rPr>
            <a:t>gihigugma</a:t>
          </a:r>
          <a:r>
            <a:rPr lang="en-PH" sz="1600" b="1" kern="1200" noProof="0" dirty="0">
              <a:solidFill>
                <a:schemeClr val="tx1"/>
              </a:solidFill>
            </a:rPr>
            <a:t> </a:t>
          </a:r>
          <a:r>
            <a:rPr lang="en-PH" sz="1600" b="1" kern="1200" noProof="0" dirty="0" err="1">
              <a:solidFill>
                <a:schemeClr val="tx1"/>
              </a:solidFill>
            </a:rPr>
            <a:t>kita</a:t>
          </a:r>
          <a:r>
            <a:rPr lang="en-PH" sz="1600" b="1" kern="1200" noProof="0" dirty="0">
              <a:solidFill>
                <a:schemeClr val="tx1"/>
              </a:solidFill>
            </a:rPr>
            <a:t> ni Cristo (</a:t>
          </a:r>
          <a:r>
            <a:rPr lang="en-PH" sz="1600" b="1" kern="1200" noProof="0" dirty="0" err="1">
              <a:solidFill>
                <a:schemeClr val="tx1"/>
              </a:solidFill>
            </a:rPr>
            <a:t>Efeso</a:t>
          </a:r>
          <a:r>
            <a:rPr lang="en-PH" sz="1600" b="1" kern="1200" noProof="0" dirty="0">
              <a:solidFill>
                <a:schemeClr val="tx1"/>
              </a:solidFill>
            </a:rPr>
            <a:t> 5:25).</a:t>
          </a:r>
          <a:endParaRPr lang="en" sz="1600" kern="1200" noProof="0" dirty="0">
            <a:solidFill>
              <a:schemeClr val="tx1"/>
            </a:solidFill>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PH" sz="1800" b="1" kern="1200" noProof="0" dirty="0" err="1">
              <a:solidFill>
                <a:schemeClr val="tx1"/>
              </a:solidFill>
            </a:rPr>
            <a:t>Sila</a:t>
          </a:r>
          <a:r>
            <a:rPr lang="en-PH" sz="1800" b="1" kern="1200" noProof="0" dirty="0">
              <a:solidFill>
                <a:schemeClr val="tx1"/>
              </a:solidFill>
            </a:rPr>
            <a:t> </a:t>
          </a:r>
          <a:r>
            <a:rPr lang="en-PH" sz="1800" b="1" kern="1200" noProof="0" dirty="0" err="1">
              <a:solidFill>
                <a:schemeClr val="tx1"/>
              </a:solidFill>
            </a:rPr>
            <a:t>responsable</a:t>
          </a:r>
          <a:r>
            <a:rPr lang="en-PH" sz="1800" b="1" kern="1200" noProof="0" dirty="0">
              <a:solidFill>
                <a:schemeClr val="tx1"/>
              </a:solidFill>
            </a:rPr>
            <a:t> sa </a:t>
          </a:r>
          <a:r>
            <a:rPr lang="en-PH" sz="1800" b="1" kern="1200" noProof="0" dirty="0" err="1">
              <a:solidFill>
                <a:schemeClr val="tx1"/>
              </a:solidFill>
            </a:rPr>
            <a:t>ilang</a:t>
          </a:r>
          <a:r>
            <a:rPr lang="en-PH" sz="1800" b="1" kern="1200" noProof="0" dirty="0">
              <a:solidFill>
                <a:schemeClr val="tx1"/>
              </a:solidFill>
            </a:rPr>
            <a:t> </a:t>
          </a:r>
          <a:r>
            <a:rPr lang="en-PH" sz="1800" b="1" kern="1200" noProof="0" dirty="0" err="1">
              <a:solidFill>
                <a:schemeClr val="tx1"/>
              </a:solidFill>
            </a:rPr>
            <a:t>kaugalingong</a:t>
          </a:r>
          <a:r>
            <a:rPr lang="en-PH" sz="1800" b="1" kern="1200" noProof="0" dirty="0">
              <a:solidFill>
                <a:schemeClr val="tx1"/>
              </a:solidFill>
            </a:rPr>
            <a:t> </a:t>
          </a:r>
          <a:r>
            <a:rPr lang="en-PH" sz="1800" b="1" kern="1200" noProof="0" dirty="0" err="1">
              <a:solidFill>
                <a:schemeClr val="tx1"/>
              </a:solidFill>
            </a:rPr>
            <a:t>kaayohan</a:t>
          </a:r>
          <a:r>
            <a:rPr lang="en-PH" sz="1800" b="1" kern="1200" noProof="0" dirty="0">
              <a:solidFill>
                <a:schemeClr val="tx1"/>
              </a:solidFill>
            </a:rPr>
            <a:t> (</a:t>
          </a:r>
          <a:r>
            <a:rPr lang="en-PH" sz="1800" b="1" kern="1200" noProof="0" dirty="0" err="1">
              <a:solidFill>
                <a:schemeClr val="tx1"/>
              </a:solidFill>
            </a:rPr>
            <a:t>Efeso</a:t>
          </a:r>
          <a:r>
            <a:rPr lang="en-PH" sz="1800" b="1" kern="1200" noProof="0" dirty="0">
              <a:solidFill>
                <a:schemeClr val="tx1"/>
              </a:solidFill>
            </a:rPr>
            <a:t> 5:29).</a:t>
          </a:r>
          <a:endParaRPr lang="en" sz="1800" kern="1200" noProof="0" dirty="0">
            <a:solidFill>
              <a:schemeClr val="tx1"/>
            </a:solidFill>
          </a:endParaRP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PH" sz="1600" b="1" kern="1200" noProof="0" dirty="0" err="1">
              <a:solidFill>
                <a:schemeClr val="tx1"/>
              </a:solidFill>
            </a:rPr>
            <a:t>Ayaw</a:t>
          </a:r>
          <a:r>
            <a:rPr lang="en-PH" sz="1600" b="1" kern="1200" noProof="0" dirty="0">
              <a:solidFill>
                <a:schemeClr val="tx1"/>
              </a:solidFill>
            </a:rPr>
            <a:t> mahimong “</a:t>
          </a:r>
          <a:r>
            <a:rPr lang="en-PH" sz="1600" b="1" kern="1200" noProof="0" dirty="0" err="1">
              <a:solidFill>
                <a:schemeClr val="tx1"/>
              </a:solidFill>
            </a:rPr>
            <a:t>mapintas</a:t>
          </a:r>
          <a:r>
            <a:rPr lang="en-PH" sz="1600" b="1" kern="1200" noProof="0" dirty="0">
              <a:solidFill>
                <a:schemeClr val="tx1"/>
              </a:solidFill>
            </a:rPr>
            <a:t>” (</a:t>
          </a:r>
          <a:r>
            <a:rPr lang="en-PH" sz="1600" b="1" kern="1200" noProof="0" dirty="0" err="1">
              <a:solidFill>
                <a:schemeClr val="tx1"/>
              </a:solidFill>
            </a:rPr>
            <a:t>ayaw</a:t>
          </a:r>
          <a:r>
            <a:rPr lang="en-PH" sz="1600" b="1" kern="1200" noProof="0" dirty="0">
              <a:solidFill>
                <a:schemeClr val="tx1"/>
              </a:solidFill>
            </a:rPr>
            <a:t> </a:t>
          </a:r>
          <a:r>
            <a:rPr lang="en-PH" sz="1600" b="1" kern="1200" noProof="0" dirty="0" err="1">
              <a:solidFill>
                <a:schemeClr val="tx1"/>
              </a:solidFill>
            </a:rPr>
            <a:t>sila</a:t>
          </a:r>
          <a:r>
            <a:rPr lang="en-PH" sz="1600" b="1" kern="1200" noProof="0" dirty="0">
              <a:solidFill>
                <a:schemeClr val="tx1"/>
              </a:solidFill>
            </a:rPr>
            <a:t> </a:t>
          </a:r>
          <a:r>
            <a:rPr lang="en-PH" sz="1600" b="1" kern="1200" noProof="0" dirty="0" err="1">
              <a:solidFill>
                <a:schemeClr val="tx1"/>
              </a:solidFill>
            </a:rPr>
            <a:t>pasakiti</a:t>
          </a:r>
          <a:r>
            <a:rPr lang="en-PH" sz="1600" b="1" kern="1200" noProof="0" dirty="0">
              <a:solidFill>
                <a:schemeClr val="tx1"/>
              </a:solidFill>
            </a:rPr>
            <a:t> o </a:t>
          </a:r>
          <a:r>
            <a:rPr lang="en-PH" sz="1600" b="1" kern="1200" noProof="0" dirty="0" err="1">
              <a:solidFill>
                <a:schemeClr val="tx1"/>
              </a:solidFill>
            </a:rPr>
            <a:t>pahilakion</a:t>
          </a:r>
          <a:r>
            <a:rPr lang="en-PH" sz="1600" b="1" kern="1200" noProof="0" dirty="0">
              <a:solidFill>
                <a:schemeClr val="tx1"/>
              </a:solidFill>
            </a:rPr>
            <a:t> sa </a:t>
          </a:r>
          <a:r>
            <a:rPr lang="en-PH" sz="1600" b="1" kern="1200" noProof="0" dirty="0" err="1">
              <a:solidFill>
                <a:schemeClr val="tx1"/>
              </a:solidFill>
            </a:rPr>
            <a:t>kasingkasing</a:t>
          </a:r>
          <a:r>
            <a:rPr lang="en-PH" sz="1600" b="1" kern="1200" noProof="0" dirty="0">
              <a:solidFill>
                <a:schemeClr val="tx1"/>
              </a:solidFill>
            </a:rPr>
            <a:t>, </a:t>
          </a:r>
          <a:r>
            <a:rPr lang="en-PH" sz="1600" b="1" kern="1200" noProof="0" dirty="0" err="1">
              <a:solidFill>
                <a:schemeClr val="tx1"/>
              </a:solidFill>
            </a:rPr>
            <a:t>ayaw</a:t>
          </a:r>
          <a:r>
            <a:rPr lang="en-PH" sz="1600" b="1" kern="1200" noProof="0" dirty="0">
              <a:solidFill>
                <a:schemeClr val="tx1"/>
              </a:solidFill>
            </a:rPr>
            <a:t> </a:t>
          </a:r>
          <a:r>
            <a:rPr lang="en-PH" sz="1600" b="1" kern="1200" noProof="0" dirty="0" err="1">
              <a:solidFill>
                <a:schemeClr val="tx1"/>
              </a:solidFill>
            </a:rPr>
            <a:t>pagpakita</a:t>
          </a:r>
          <a:r>
            <a:rPr lang="en-PH" sz="1600" b="1" kern="1200" noProof="0" dirty="0">
              <a:solidFill>
                <a:schemeClr val="tx1"/>
              </a:solidFill>
            </a:rPr>
            <a:t> ug </a:t>
          </a:r>
          <a:r>
            <a:rPr lang="en-PH" sz="1600" b="1" kern="1200" noProof="0" dirty="0" err="1">
              <a:solidFill>
                <a:schemeClr val="tx1"/>
              </a:solidFill>
            </a:rPr>
            <a:t>mapintas</a:t>
          </a:r>
          <a:r>
            <a:rPr lang="en-PH" sz="1600" b="1" kern="1200" noProof="0" dirty="0">
              <a:solidFill>
                <a:schemeClr val="tx1"/>
              </a:solidFill>
            </a:rPr>
            <a:t> o </a:t>
          </a:r>
          <a:r>
            <a:rPr lang="en-PH" sz="1600" b="1" kern="1200" noProof="0" dirty="0" err="1">
              <a:solidFill>
                <a:schemeClr val="tx1"/>
              </a:solidFill>
            </a:rPr>
            <a:t>bayolenteng</a:t>
          </a:r>
          <a:r>
            <a:rPr lang="en-PH" sz="1600" b="1" kern="1200" noProof="0" dirty="0">
              <a:solidFill>
                <a:schemeClr val="tx1"/>
              </a:solidFill>
            </a:rPr>
            <a:t> </a:t>
          </a:r>
          <a:r>
            <a:rPr lang="en-PH" sz="1600" b="1" kern="1200" noProof="0" dirty="0" err="1">
              <a:solidFill>
                <a:schemeClr val="tx1"/>
              </a:solidFill>
            </a:rPr>
            <a:t>pamatasan</a:t>
          </a:r>
          <a:r>
            <a:rPr lang="en-PH" sz="1600" b="1" kern="1200" noProof="0" dirty="0">
              <a:solidFill>
                <a:schemeClr val="tx1"/>
              </a:solidFill>
            </a:rPr>
            <a:t>, ug </a:t>
          </a:r>
          <a:r>
            <a:rPr lang="en-PH" sz="1600" b="1" kern="1200" noProof="0" dirty="0" err="1">
              <a:solidFill>
                <a:schemeClr val="tx1"/>
              </a:solidFill>
            </a:rPr>
            <a:t>ayaw</a:t>
          </a:r>
          <a:r>
            <a:rPr lang="en-PH" sz="1600" b="1" kern="1200" noProof="0" dirty="0">
              <a:solidFill>
                <a:schemeClr val="tx1"/>
              </a:solidFill>
            </a:rPr>
            <a:t> mahimong </a:t>
          </a:r>
          <a:r>
            <a:rPr lang="en-PH" sz="1600" b="1" kern="1200" noProof="0" dirty="0" err="1">
              <a:solidFill>
                <a:schemeClr val="tx1"/>
              </a:solidFill>
            </a:rPr>
            <a:t>mapang-abuso</a:t>
          </a:r>
          <a:r>
            <a:rPr lang="en-PH" sz="1600" b="1" kern="1200" noProof="0" dirty="0">
              <a:solidFill>
                <a:schemeClr val="tx1"/>
              </a:solidFill>
            </a:rPr>
            <a:t> o </a:t>
          </a:r>
          <a:r>
            <a:rPr lang="en-PH" sz="1600" b="1" kern="1200" noProof="0" dirty="0" err="1">
              <a:solidFill>
                <a:schemeClr val="tx1"/>
              </a:solidFill>
            </a:rPr>
            <a:t>tiranikal</a:t>
          </a:r>
          <a:r>
            <a:rPr lang="en-PH" sz="1600" b="1" kern="1200" noProof="0" dirty="0">
              <a:solidFill>
                <a:schemeClr val="tx1"/>
              </a:solidFill>
            </a:rPr>
            <a:t>).</a:t>
          </a:r>
          <a:endParaRPr lang="en" sz="1600" kern="1200" noProof="0" dirty="0">
            <a:solidFill>
              <a:schemeClr val="tx1"/>
            </a:solidFill>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15" y="25130"/>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PH" sz="1800" b="1" kern="1200" noProof="0" dirty="0">
              <a:effectLst>
                <a:outerShdw blurRad="38100" dist="38100" dir="2700000" algn="tl">
                  <a:srgbClr val="000000">
                    <a:alpha val="43137"/>
                  </a:srgbClr>
                </a:outerShdw>
              </a:effectLst>
            </a:rPr>
            <a:t>Mga </a:t>
          </a:r>
          <a:r>
            <a:rPr lang="en-PH" sz="1800" b="1" kern="1200" noProof="0" dirty="0" err="1">
              <a:effectLst>
                <a:outerShdw blurRad="38100" dist="38100" dir="2700000" algn="tl">
                  <a:srgbClr val="000000">
                    <a:alpha val="43137"/>
                  </a:srgbClr>
                </a:outerShdw>
              </a:effectLst>
            </a:rPr>
            <a:t>Responsibilidad</a:t>
          </a:r>
          <a:r>
            <a:rPr lang="en-PH" sz="1800" b="1" kern="1200" noProof="0" dirty="0">
              <a:effectLst>
                <a:outerShdw blurRad="38100" dist="38100" dir="2700000" algn="tl">
                  <a:srgbClr val="000000">
                    <a:alpha val="43137"/>
                  </a:srgbClr>
                </a:outerShdw>
              </a:effectLst>
            </a:rPr>
            <a:t> sa mga </a:t>
          </a:r>
          <a:r>
            <a:rPr lang="en-PH" sz="1800" b="1" kern="1200" noProof="0" dirty="0" err="1">
              <a:effectLst>
                <a:outerShdw blurRad="38100" dist="38100" dir="2700000" algn="tl">
                  <a:srgbClr val="000000">
                    <a:alpha val="43137"/>
                  </a:srgbClr>
                </a:outerShdw>
              </a:effectLst>
            </a:rPr>
            <a:t>Anak</a:t>
          </a:r>
          <a:r>
            <a:rPr lang="en-PH" sz="1800" b="1" kern="1200" noProof="0" dirty="0">
              <a:effectLst>
                <a:outerShdw blurRad="38100" dist="38100" dir="2700000" algn="tl">
                  <a:srgbClr val="000000">
                    <a:alpha val="43137"/>
                  </a:srgbClr>
                </a:outerShdw>
              </a:effectLst>
            </a:rPr>
            <a:t> (</a:t>
          </a:r>
          <a:r>
            <a:rPr lang="en-PH" sz="1800" b="1" kern="1200" noProof="0" dirty="0" err="1">
              <a:effectLst>
                <a:outerShdw blurRad="38100" dist="38100" dir="2700000" algn="tl">
                  <a:srgbClr val="000000">
                    <a:alpha val="43137"/>
                  </a:srgbClr>
                </a:outerShdw>
              </a:effectLst>
            </a:rPr>
            <a:t>lalaki</a:t>
          </a:r>
          <a:r>
            <a:rPr lang="en-PH" sz="1800" b="1" kern="1200" noProof="0" dirty="0">
              <a:effectLst>
                <a:outerShdw blurRad="38100" dist="38100" dir="2700000" algn="tl">
                  <a:srgbClr val="000000">
                    <a:alpha val="43137"/>
                  </a:srgbClr>
                </a:outerShdw>
              </a:effectLst>
            </a:rPr>
            <a:t> ug </a:t>
          </a:r>
          <a:r>
            <a:rPr lang="en-PH" sz="1800" b="1" kern="1200" noProof="0" dirty="0" err="1">
              <a:effectLst>
                <a:outerShdw blurRad="38100" dist="38100" dir="2700000" algn="tl">
                  <a:srgbClr val="000000">
                    <a:alpha val="43137"/>
                  </a:srgbClr>
                </a:outerShdw>
              </a:effectLst>
            </a:rPr>
            <a:t>babaye</a:t>
          </a:r>
          <a:r>
            <a:rPr lang="en-PH" sz="1800" b="1" kern="1200" noProof="0" dirty="0">
              <a:effectLst>
                <a:outerShdw blurRad="38100" dist="38100" dir="2700000" algn="tl">
                  <a:srgbClr val="000000">
                    <a:alpha val="43137"/>
                  </a:srgbClr>
                </a:outerShdw>
              </a:effectLst>
            </a:rPr>
            <a:t>)(Col. 3:20; </a:t>
          </a:r>
          <a:r>
            <a:rPr lang="en-PH" sz="1800" b="1" kern="1200" noProof="0" dirty="0" err="1">
              <a:effectLst>
                <a:outerShdw blurRad="38100" dist="38100" dir="2700000" algn="tl">
                  <a:srgbClr val="000000">
                    <a:alpha val="43137"/>
                  </a:srgbClr>
                </a:outerShdw>
              </a:effectLst>
            </a:rPr>
            <a:t>Efeso</a:t>
          </a:r>
          <a:r>
            <a:rPr lang="en-PH" sz="1800" b="1" kern="1200" noProof="0" dirty="0">
              <a:effectLst>
                <a:outerShdw blurRad="38100" dist="38100" dir="2700000" algn="tl">
                  <a:srgbClr val="000000">
                    <a:alpha val="43137"/>
                  </a:srgbClr>
                </a:outerShdw>
              </a:effectLst>
            </a:rPr>
            <a:t> 6:1–3)</a:t>
          </a:r>
          <a:endParaRPr lang="en" sz="1800" kern="1200" noProof="0" dirty="0">
            <a:effectLst>
              <a:outerShdw blurRad="38100" dist="38100" dir="2700000" algn="tl">
                <a:srgbClr val="000000">
                  <a:alpha val="43137"/>
                </a:srgbClr>
              </a:outerShdw>
            </a:effectLst>
          </a:endParaRPr>
        </a:p>
      </dsp:txBody>
      <dsp:txXfrm>
        <a:off x="19400" y="43915"/>
        <a:ext cx="5230076" cy="603806"/>
      </dsp:txXfrm>
    </dsp:sp>
    <dsp:sp modelId="{8C9C4CCF-77E5-4330-B682-33D260B7E9D7}">
      <dsp:nvSpPr>
        <dsp:cNvPr id="0" name=""/>
        <dsp:cNvSpPr/>
      </dsp:nvSpPr>
      <dsp:spPr>
        <a:xfrm>
          <a:off x="527380" y="666507"/>
          <a:ext cx="362458" cy="412112"/>
        </a:xfrm>
        <a:custGeom>
          <a:avLst/>
          <a:gdLst/>
          <a:ahLst/>
          <a:cxnLst/>
          <a:rect l="0" t="0" r="0" b="0"/>
          <a:pathLst>
            <a:path>
              <a:moveTo>
                <a:pt x="0" y="0"/>
              </a:moveTo>
              <a:lnTo>
                <a:pt x="0" y="412112"/>
              </a:lnTo>
              <a:lnTo>
                <a:pt x="362458" y="412112"/>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89838"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PH" sz="2000" b="1" kern="1200" noProof="0" dirty="0"/>
            <a:t>Ang </a:t>
          </a:r>
          <a:r>
            <a:rPr lang="en-PH" sz="2000" b="1" kern="1200" noProof="0" dirty="0" err="1"/>
            <a:t>pagtuman</a:t>
          </a:r>
          <a:r>
            <a:rPr lang="en-PH" sz="2000" b="1" kern="1200" noProof="0" dirty="0"/>
            <a:t> sa mga </a:t>
          </a:r>
          <a:r>
            <a:rPr lang="en-PH" sz="2000" b="1" kern="1200" noProof="0" dirty="0" err="1"/>
            <a:t>anak</a:t>
          </a:r>
          <a:r>
            <a:rPr lang="en-PH" sz="2000" b="1" kern="1200" noProof="0" dirty="0"/>
            <a:t> dili </a:t>
          </a:r>
          <a:r>
            <a:rPr lang="en-PH" sz="2000" b="1" kern="1200" noProof="0" dirty="0" err="1"/>
            <a:t>kapilian</a:t>
          </a:r>
          <a:r>
            <a:rPr lang="en-PH" sz="2000" b="1" kern="1200" noProof="0" dirty="0"/>
            <a:t>.</a:t>
          </a:r>
          <a:endParaRPr lang="en" sz="2000" kern="1200" noProof="0" dirty="0"/>
        </a:p>
      </dsp:txBody>
      <dsp:txXfrm>
        <a:off x="906702" y="807598"/>
        <a:ext cx="4812745" cy="542041"/>
      </dsp:txXfrm>
    </dsp:sp>
    <dsp:sp modelId="{756AD8EF-519C-4358-A6C3-7981CC18B1D6}">
      <dsp:nvSpPr>
        <dsp:cNvPr id="0" name=""/>
        <dsp:cNvSpPr/>
      </dsp:nvSpPr>
      <dsp:spPr>
        <a:xfrm>
          <a:off x="527380" y="666507"/>
          <a:ext cx="362458" cy="1112110"/>
        </a:xfrm>
        <a:custGeom>
          <a:avLst/>
          <a:gdLst/>
          <a:ahLst/>
          <a:cxnLst/>
          <a:rect l="0" t="0" r="0" b="0"/>
          <a:pathLst>
            <a:path>
              <a:moveTo>
                <a:pt x="0" y="0"/>
              </a:moveTo>
              <a:lnTo>
                <a:pt x="0" y="1112110"/>
              </a:lnTo>
              <a:lnTo>
                <a:pt x="362458" y="111211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89838"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it-IT" sz="2000" b="1" kern="1200" noProof="0" dirty="0"/>
            <a:t>Kini nga pagtuman gibase sa ikalimang sugo.</a:t>
          </a:r>
          <a:endParaRPr lang="en" sz="2000" kern="1200" noProof="0" dirty="0"/>
        </a:p>
      </dsp:txBody>
      <dsp:txXfrm>
        <a:off x="906702" y="1507596"/>
        <a:ext cx="4812745" cy="542041"/>
      </dsp:txXfrm>
    </dsp:sp>
    <dsp:sp modelId="{2D503935-13DF-4B73-99C0-753AEFE7F23B}">
      <dsp:nvSpPr>
        <dsp:cNvPr id="0" name=""/>
        <dsp:cNvSpPr/>
      </dsp:nvSpPr>
      <dsp:spPr>
        <a:xfrm>
          <a:off x="527380" y="666507"/>
          <a:ext cx="362458" cy="1812107"/>
        </a:xfrm>
        <a:custGeom>
          <a:avLst/>
          <a:gdLst/>
          <a:ahLst/>
          <a:cxnLst/>
          <a:rect l="0" t="0" r="0" b="0"/>
          <a:pathLst>
            <a:path>
              <a:moveTo>
                <a:pt x="0" y="0"/>
              </a:moveTo>
              <a:lnTo>
                <a:pt x="0" y="1812107"/>
              </a:lnTo>
              <a:lnTo>
                <a:pt x="362458" y="1812107"/>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89838"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PH" sz="2000" b="1" kern="1200" noProof="0" dirty="0" err="1"/>
            <a:t>Dugang</a:t>
          </a:r>
          <a:r>
            <a:rPr lang="en-PH" sz="2000" b="1" kern="1200" noProof="0" dirty="0"/>
            <a:t> pa, ang </a:t>
          </a:r>
          <a:r>
            <a:rPr lang="en-PH" sz="2000" b="1" kern="1200" noProof="0" dirty="0" err="1"/>
            <a:t>pagtuman</a:t>
          </a:r>
          <a:r>
            <a:rPr lang="en-PH" sz="2000" b="1" kern="1200" noProof="0" dirty="0"/>
            <a:t> </a:t>
          </a:r>
          <a:r>
            <a:rPr lang="en-PH" sz="2000" b="1" kern="1200" noProof="0" dirty="0" err="1"/>
            <a:t>adunay</a:t>
          </a:r>
          <a:r>
            <a:rPr lang="en-PH" sz="2000" b="1" kern="1200" noProof="0" dirty="0"/>
            <a:t> </a:t>
          </a:r>
          <a:r>
            <a:rPr lang="en-PH" sz="2000" b="1" kern="1200" noProof="0" dirty="0" err="1"/>
            <a:t>kaugalingong</a:t>
          </a:r>
          <a:r>
            <a:rPr lang="en-PH" sz="2000" b="1" kern="1200" noProof="0" dirty="0"/>
            <a:t> </a:t>
          </a:r>
          <a:r>
            <a:rPr lang="en-PH" sz="2000" b="1" kern="1200" noProof="0" dirty="0" err="1"/>
            <a:t>ganti</a:t>
          </a:r>
          <a:r>
            <a:rPr lang="en-PH" sz="2000" b="1" kern="1200" noProof="0" dirty="0"/>
            <a:t>.</a:t>
          </a:r>
          <a:endParaRPr lang="en" sz="2000" kern="1200" noProof="0" dirty="0"/>
        </a:p>
      </dsp:txBody>
      <dsp:txXfrm>
        <a:off x="906702" y="2207593"/>
        <a:ext cx="4812745" cy="542041"/>
      </dsp:txXfrm>
    </dsp:sp>
    <dsp:sp modelId="{8D1FCC57-E009-44E7-BDDE-564FA8434E87}">
      <dsp:nvSpPr>
        <dsp:cNvPr id="0" name=""/>
        <dsp:cNvSpPr/>
      </dsp:nvSpPr>
      <dsp:spPr>
        <a:xfrm>
          <a:off x="5516717" y="2513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t-IT" sz="1800" b="1" kern="1200" noProof="0" dirty="0">
              <a:effectLst>
                <a:outerShdw blurRad="38100" dist="38100" dir="2700000" algn="tl">
                  <a:srgbClr val="000000">
                    <a:alpha val="43137"/>
                  </a:srgbClr>
                </a:outerShdw>
              </a:effectLst>
            </a:rPr>
            <a:t>MGA RESPONSIBILIDAD SA MGA GINIKANAN
(Col. 3:21; Efeso 6:4)</a:t>
          </a:r>
          <a:endParaRPr lang="en" sz="1800" kern="1200" noProof="0" dirty="0">
            <a:effectLst>
              <a:outerShdw blurRad="38100" dist="38100" dir="2700000" algn="tl">
                <a:srgbClr val="000000">
                  <a:alpha val="43137"/>
                </a:srgbClr>
              </a:outerShdw>
            </a:effectLst>
          </a:endParaRPr>
        </a:p>
      </dsp:txBody>
      <dsp:txXfrm>
        <a:off x="5535502" y="43915"/>
        <a:ext cx="5230076" cy="603806"/>
      </dsp:txXfrm>
    </dsp:sp>
    <dsp:sp modelId="{48B70EC1-24F9-40A4-BEDB-4B2EBD602C82}">
      <dsp:nvSpPr>
        <dsp:cNvPr id="0" name=""/>
        <dsp:cNvSpPr/>
      </dsp:nvSpPr>
      <dsp:spPr>
        <a:xfrm>
          <a:off x="6043481" y="666507"/>
          <a:ext cx="526764" cy="412112"/>
        </a:xfrm>
        <a:custGeom>
          <a:avLst/>
          <a:gdLst/>
          <a:ahLst/>
          <a:cxnLst/>
          <a:rect l="0" t="0" r="0" b="0"/>
          <a:pathLst>
            <a:path>
              <a:moveTo>
                <a:pt x="0" y="0"/>
              </a:moveTo>
              <a:lnTo>
                <a:pt x="0" y="412112"/>
              </a:lnTo>
              <a:lnTo>
                <a:pt x="526764" y="41211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70246" y="790734"/>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it-IT" sz="1800" b="1" kern="1200" noProof="0" dirty="0"/>
            <a:t>Tudloi sila nga dili sila mapasuko o mapungot, aron dili sila mawad-an ug kadasig.</a:t>
          </a:r>
          <a:endParaRPr lang="en" sz="1800" kern="1200" noProof="0" dirty="0"/>
        </a:p>
      </dsp:txBody>
      <dsp:txXfrm>
        <a:off x="6587110" y="807598"/>
        <a:ext cx="5211632" cy="542041"/>
      </dsp:txXfrm>
    </dsp:sp>
    <dsp:sp modelId="{E429F922-4E73-46C9-9A0E-37A949914D9C}">
      <dsp:nvSpPr>
        <dsp:cNvPr id="0" name=""/>
        <dsp:cNvSpPr/>
      </dsp:nvSpPr>
      <dsp:spPr>
        <a:xfrm>
          <a:off x="6043481" y="666507"/>
          <a:ext cx="526764" cy="1112110"/>
        </a:xfrm>
        <a:custGeom>
          <a:avLst/>
          <a:gdLst/>
          <a:ahLst/>
          <a:cxnLst/>
          <a:rect l="0" t="0" r="0" b="0"/>
          <a:pathLst>
            <a:path>
              <a:moveTo>
                <a:pt x="0" y="0"/>
              </a:moveTo>
              <a:lnTo>
                <a:pt x="0" y="1112110"/>
              </a:lnTo>
              <a:lnTo>
                <a:pt x="526764" y="111211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70246" y="1490732"/>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PH" sz="1800" b="1" kern="1200" noProof="0" dirty="0" err="1"/>
            <a:t>Ayaw</a:t>
          </a:r>
          <a:r>
            <a:rPr lang="en-PH" sz="1800" b="1" kern="1200" noProof="0" dirty="0"/>
            <a:t> </a:t>
          </a:r>
          <a:r>
            <a:rPr lang="en-PH" sz="1800" b="1" kern="1200" noProof="0" dirty="0" err="1"/>
            <a:t>sila</a:t>
          </a:r>
          <a:r>
            <a:rPr lang="en-PH" sz="1800" b="1" kern="1200" noProof="0" dirty="0"/>
            <a:t> </a:t>
          </a:r>
          <a:r>
            <a:rPr lang="en-PH" sz="1800" b="1" kern="1200" noProof="0" dirty="0" err="1"/>
            <a:t>palagota</a:t>
          </a:r>
          <a:r>
            <a:rPr lang="en-PH" sz="1800" b="1" kern="1200" noProof="0" dirty="0"/>
            <a:t> pinaagi sa </a:t>
          </a:r>
          <a:r>
            <a:rPr lang="en-PH" sz="1800" b="1" kern="1200" noProof="0" dirty="0" err="1"/>
            <a:t>pagkawalay</a:t>
          </a:r>
          <a:r>
            <a:rPr lang="en-PH" sz="1800" b="1" kern="1200" noProof="0" dirty="0"/>
            <a:t> </a:t>
          </a:r>
          <a:r>
            <a:rPr lang="en-PH" sz="1800" b="1" kern="1200" noProof="0" dirty="0" err="1"/>
            <a:t>pasensya</a:t>
          </a:r>
          <a:r>
            <a:rPr lang="en-PH" sz="1800" b="1" kern="1200" noProof="0" dirty="0"/>
            <a:t> o dili </a:t>
          </a:r>
          <a:r>
            <a:rPr lang="en-PH" sz="1800" b="1" kern="1200" noProof="0" dirty="0" err="1"/>
            <a:t>matarong</a:t>
          </a:r>
          <a:r>
            <a:rPr lang="en-PH" sz="1800" b="1" kern="1200" noProof="0" dirty="0"/>
            <a:t> nga </a:t>
          </a:r>
          <a:r>
            <a:rPr lang="en-PH" sz="1800" b="1" kern="1200" noProof="0" dirty="0" err="1"/>
            <a:t>pamatasan</a:t>
          </a:r>
          <a:r>
            <a:rPr lang="en-PH" sz="1800" b="1" kern="1200" noProof="0" dirty="0"/>
            <a:t>.</a:t>
          </a:r>
          <a:endParaRPr lang="en" sz="1800" kern="1200" noProof="0" dirty="0"/>
        </a:p>
      </dsp:txBody>
      <dsp:txXfrm>
        <a:off x="6587110" y="1507596"/>
        <a:ext cx="5211632" cy="542041"/>
      </dsp:txXfrm>
    </dsp:sp>
    <dsp:sp modelId="{47518933-818B-4002-9065-7E0A1721225D}">
      <dsp:nvSpPr>
        <dsp:cNvPr id="0" name=""/>
        <dsp:cNvSpPr/>
      </dsp:nvSpPr>
      <dsp:spPr>
        <a:xfrm>
          <a:off x="6043481" y="666507"/>
          <a:ext cx="526764" cy="1812107"/>
        </a:xfrm>
        <a:custGeom>
          <a:avLst/>
          <a:gdLst/>
          <a:ahLst/>
          <a:cxnLst/>
          <a:rect l="0" t="0" r="0" b="0"/>
          <a:pathLst>
            <a:path>
              <a:moveTo>
                <a:pt x="0" y="0"/>
              </a:moveTo>
              <a:lnTo>
                <a:pt x="0" y="1812107"/>
              </a:lnTo>
              <a:lnTo>
                <a:pt x="526764" y="181210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70246" y="2190729"/>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PH" sz="2000" b="1" kern="1200" noProof="0" dirty="0" err="1"/>
            <a:t>Tudloi</a:t>
          </a:r>
          <a:r>
            <a:rPr lang="en-PH" sz="2000" b="1" kern="1200" noProof="0" dirty="0"/>
            <a:t> </a:t>
          </a:r>
          <a:r>
            <a:rPr lang="en-PH" sz="2000" b="1" kern="1200" noProof="0" dirty="0" err="1"/>
            <a:t>sila</a:t>
          </a:r>
          <a:r>
            <a:rPr lang="en-PH" sz="2000" b="1" kern="1200" noProof="0" dirty="0"/>
            <a:t> sa mga </a:t>
          </a:r>
          <a:r>
            <a:rPr lang="en-PH" sz="2000" b="1" kern="1200" noProof="0" dirty="0" err="1"/>
            <a:t>dalan</a:t>
          </a:r>
          <a:r>
            <a:rPr lang="en-PH" sz="2000" b="1" kern="1200" noProof="0" dirty="0"/>
            <a:t> sa Dios (Deut. 6:6–7; Prov. 22:6).</a:t>
          </a:r>
          <a:endParaRPr lang="en" sz="2000" kern="1200" noProof="0" dirty="0"/>
        </a:p>
      </dsp:txBody>
      <dsp:txXfrm>
        <a:off x="6587110" y="2207593"/>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PH" sz="2400" b="1" kern="1200" noProof="0" dirty="0">
              <a:solidFill>
                <a:schemeClr val="bg1"/>
              </a:solidFill>
              <a:effectLst>
                <a:outerShdw blurRad="38100" dist="38100" dir="2700000" algn="tl">
                  <a:srgbClr val="000000">
                    <a:alpha val="43137"/>
                  </a:srgbClr>
                </a:outerShdw>
              </a:effectLst>
            </a:rPr>
            <a:t>PAMATASAN SA MGA TRABAHANTE (Col. 3:22–25; </a:t>
          </a:r>
          <a:r>
            <a:rPr lang="en-PH" sz="2400" b="1" kern="1200" noProof="0" dirty="0" err="1">
              <a:solidFill>
                <a:schemeClr val="bg1"/>
              </a:solidFill>
              <a:effectLst>
                <a:outerShdw blurRad="38100" dist="38100" dir="2700000" algn="tl">
                  <a:srgbClr val="000000">
                    <a:alpha val="43137"/>
                  </a:srgbClr>
                </a:outerShdw>
              </a:effectLst>
            </a:rPr>
            <a:t>Efeso</a:t>
          </a:r>
          <a:r>
            <a:rPr lang="en-PH" sz="2400" b="1" kern="1200" noProof="0" dirty="0">
              <a:solidFill>
                <a:schemeClr val="bg1"/>
              </a:solidFill>
              <a:effectLst>
                <a:outerShdw blurRad="38100" dist="38100" dir="2700000" algn="tl">
                  <a:srgbClr val="000000">
                    <a:alpha val="43137"/>
                  </a:srgbClr>
                </a:outerShdw>
              </a:effectLst>
            </a:rPr>
            <a:t> 6:5–8)</a:t>
          </a:r>
          <a:endParaRPr lang="en" sz="24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err="1">
              <a:solidFill>
                <a:schemeClr val="bg1"/>
              </a:solidFill>
              <a:effectLst>
                <a:glow rad="88900">
                  <a:srgbClr val="760000"/>
                </a:glow>
                <a:outerShdw blurRad="38100" dist="38100" dir="2700000" algn="tl">
                  <a:srgbClr val="000000">
                    <a:alpha val="43137"/>
                  </a:srgbClr>
                </a:outerShdw>
              </a:effectLst>
            </a:rPr>
            <a:t>Buhata</a:t>
          </a:r>
          <a:r>
            <a:rPr lang="en-PH" sz="2000" b="1" kern="1200" noProof="0" dirty="0">
              <a:solidFill>
                <a:schemeClr val="bg1"/>
              </a:solidFill>
              <a:effectLst>
                <a:glow rad="88900">
                  <a:srgbClr val="760000"/>
                </a:glow>
                <a:outerShdw blurRad="38100" dist="38100" dir="2700000" algn="tl">
                  <a:srgbClr val="000000">
                    <a:alpha val="43137"/>
                  </a:srgbClr>
                </a:outerShdw>
              </a:effectLst>
            </a:rPr>
            <a:t> </a:t>
          </a:r>
          <a:r>
            <a:rPr lang="en-PH" sz="2000" b="1" kern="1200" noProof="0" dirty="0" err="1">
              <a:solidFill>
                <a:schemeClr val="bg1"/>
              </a:solidFill>
              <a:effectLst>
                <a:glow rad="88900">
                  <a:srgbClr val="760000"/>
                </a:glow>
                <a:outerShdw blurRad="38100" dist="38100" dir="2700000" algn="tl">
                  <a:srgbClr val="000000">
                    <a:alpha val="43137"/>
                  </a:srgbClr>
                </a:outerShdw>
              </a:effectLst>
            </a:rPr>
            <a:t>kanunay</a:t>
          </a:r>
          <a:r>
            <a:rPr lang="en-PH" sz="2000" b="1" kern="1200" noProof="0" dirty="0">
              <a:solidFill>
                <a:schemeClr val="bg1"/>
              </a:solidFill>
              <a:effectLst>
                <a:glow rad="88900">
                  <a:srgbClr val="760000"/>
                </a:glow>
                <a:outerShdw blurRad="38100" dist="38100" dir="2700000" algn="tl">
                  <a:srgbClr val="000000">
                    <a:alpha val="43137"/>
                  </a:srgbClr>
                </a:outerShdw>
              </a:effectLst>
            </a:rPr>
            <a:t> ang </a:t>
          </a:r>
          <a:r>
            <a:rPr lang="en-PH" sz="2000" b="1" kern="1200" noProof="0" dirty="0" err="1">
              <a:solidFill>
                <a:schemeClr val="bg1"/>
              </a:solidFill>
              <a:effectLst>
                <a:glow rad="88900">
                  <a:srgbClr val="760000"/>
                </a:glow>
                <a:outerShdw blurRad="38100" dist="38100" dir="2700000" algn="tl">
                  <a:srgbClr val="000000">
                    <a:alpha val="43137"/>
                  </a:srgbClr>
                </a:outerShdw>
              </a:effectLst>
            </a:rPr>
            <a:t>imong</a:t>
          </a:r>
          <a:r>
            <a:rPr lang="en-PH" sz="2000" b="1" kern="1200" noProof="0" dirty="0">
              <a:solidFill>
                <a:schemeClr val="bg1"/>
              </a:solidFill>
              <a:effectLst>
                <a:glow rad="88900">
                  <a:srgbClr val="760000"/>
                </a:glow>
                <a:outerShdw blurRad="38100" dist="38100" dir="2700000" algn="tl">
                  <a:srgbClr val="000000">
                    <a:alpha val="43137"/>
                  </a:srgbClr>
                </a:outerShdw>
              </a:effectLst>
            </a:rPr>
            <a:t> </a:t>
          </a:r>
          <a:r>
            <a:rPr lang="en-PH" sz="2000" b="1" kern="1200" noProof="0" dirty="0" err="1">
              <a:solidFill>
                <a:schemeClr val="bg1"/>
              </a:solidFill>
              <a:effectLst>
                <a:glow rad="88900">
                  <a:srgbClr val="760000"/>
                </a:glow>
                <a:outerShdw blurRad="38100" dist="38100" dir="2700000" algn="tl">
                  <a:srgbClr val="000000">
                    <a:alpha val="43137"/>
                  </a:srgbClr>
                </a:outerShdw>
              </a:effectLst>
            </a:rPr>
            <a:t>pinakamaayo</a:t>
          </a:r>
          <a:r>
            <a:rPr lang="en-PH" sz="2000" b="1" kern="1200" noProof="0" dirty="0">
              <a:solidFill>
                <a:schemeClr val="bg1"/>
              </a:solidFill>
              <a:effectLst>
                <a:glow rad="88900">
                  <a:srgbClr val="760000"/>
                </a:glow>
                <a:outerShdw blurRad="38100" dist="38100" dir="2700000" algn="tl">
                  <a:srgbClr val="000000">
                    <a:alpha val="43137"/>
                  </a:srgbClr>
                </a:outerShdw>
              </a:effectLst>
            </a:rPr>
            <a:t>, bisan walay nagtan-aw</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PH" sz="1600" b="1" kern="1200" noProof="0" dirty="0" err="1">
              <a:solidFill>
                <a:schemeClr val="bg1"/>
              </a:solidFill>
              <a:effectLst>
                <a:glow rad="88900">
                  <a:srgbClr val="760000"/>
                </a:glow>
                <a:outerShdw blurRad="38100" dist="38100" dir="2700000" algn="tl">
                  <a:srgbClr val="000000">
                    <a:alpha val="43137"/>
                  </a:srgbClr>
                </a:outerShdw>
              </a:effectLst>
            </a:rPr>
            <a:t>Paningkamoti</a:t>
          </a:r>
          <a:r>
            <a:rPr lang="en-PH" sz="1600" b="1" kern="1200" noProof="0" dirty="0">
              <a:solidFill>
                <a:schemeClr val="bg1"/>
              </a:solidFill>
              <a:effectLst>
                <a:glow rad="88900">
                  <a:srgbClr val="760000"/>
                </a:glow>
                <a:outerShdw blurRad="38100" dist="38100" dir="2700000" algn="tl">
                  <a:srgbClr val="000000">
                    <a:alpha val="43137"/>
                  </a:srgbClr>
                </a:outerShdw>
              </a:effectLst>
            </a:rPr>
            <a:t> ang </a:t>
          </a:r>
          <a:r>
            <a:rPr lang="en-PH" sz="1600" b="1" kern="1200" noProof="0" dirty="0" err="1">
              <a:solidFill>
                <a:schemeClr val="bg1"/>
              </a:solidFill>
              <a:effectLst>
                <a:glow rad="88900">
                  <a:srgbClr val="760000"/>
                </a:glow>
                <a:outerShdw blurRad="38100" dist="38100" dir="2700000" algn="tl">
                  <a:srgbClr val="000000">
                    <a:alpha val="43137"/>
                  </a:srgbClr>
                </a:outerShdw>
              </a:effectLst>
            </a:rPr>
            <a:t>kahingpitan</a:t>
          </a:r>
          <a:r>
            <a:rPr lang="en-PH" sz="1600" b="1" kern="1200" noProof="0" dirty="0">
              <a:solidFill>
                <a:schemeClr val="bg1"/>
              </a:solidFill>
              <a:effectLst>
                <a:glow rad="88900">
                  <a:srgbClr val="760000"/>
                </a:glow>
                <a:outerShdw blurRad="38100" dist="38100" dir="2700000" algn="tl">
                  <a:srgbClr val="000000">
                    <a:alpha val="43137"/>
                  </a:srgbClr>
                </a:outerShdw>
              </a:effectLst>
            </a:rPr>
            <a:t> sa </a:t>
          </a:r>
          <a:r>
            <a:rPr lang="en-PH" sz="1600" b="1" kern="1200" noProof="0" dirty="0" err="1">
              <a:solidFill>
                <a:schemeClr val="bg1"/>
              </a:solidFill>
              <a:effectLst>
                <a:glow rad="88900">
                  <a:srgbClr val="760000"/>
                </a:glow>
                <a:outerShdw blurRad="38100" dist="38100" dir="2700000" algn="tl">
                  <a:srgbClr val="000000">
                    <a:alpha val="43137"/>
                  </a:srgbClr>
                </a:outerShdw>
              </a:effectLst>
            </a:rPr>
            <a:t>imong</a:t>
          </a:r>
          <a:r>
            <a:rPr lang="en-PH" sz="1600" b="1" kern="1200" noProof="0" dirty="0">
              <a:solidFill>
                <a:schemeClr val="bg1"/>
              </a:solidFill>
              <a:effectLst>
                <a:glow rad="88900">
                  <a:srgbClr val="760000"/>
                </a:glow>
                <a:outerShdw blurRad="38100" dist="38100" dir="2700000" algn="tl">
                  <a:srgbClr val="000000">
                    <a:alpha val="43137"/>
                  </a:srgbClr>
                </a:outerShdw>
              </a:effectLst>
            </a:rPr>
            <a:t> </a:t>
          </a:r>
          <a:r>
            <a:rPr lang="en-PH" sz="1600" b="1" kern="1200" noProof="0" dirty="0" err="1">
              <a:solidFill>
                <a:schemeClr val="bg1"/>
              </a:solidFill>
              <a:effectLst>
                <a:glow rad="88900">
                  <a:srgbClr val="760000"/>
                </a:glow>
                <a:outerShdw blurRad="38100" dist="38100" dir="2700000" algn="tl">
                  <a:srgbClr val="000000">
                    <a:alpha val="43137"/>
                  </a:srgbClr>
                </a:outerShdw>
              </a:effectLst>
            </a:rPr>
            <a:t>trabaho</a:t>
          </a:r>
          <a:r>
            <a:rPr lang="en-PH" sz="1600" b="1" kern="1200" noProof="0" dirty="0">
              <a:solidFill>
                <a:schemeClr val="bg1"/>
              </a:solidFill>
              <a:effectLst>
                <a:glow rad="88900">
                  <a:srgbClr val="760000"/>
                </a:glow>
                <a:outerShdw blurRad="38100" dist="38100" dir="2700000" algn="tl">
                  <a:srgbClr val="000000">
                    <a:alpha val="43137"/>
                  </a:srgbClr>
                </a:outerShdw>
              </a:effectLst>
            </a:rPr>
            <a:t>, </a:t>
          </a:r>
          <a:r>
            <a:rPr lang="en-PH" sz="1600" b="1" kern="1200" noProof="0" dirty="0" err="1">
              <a:solidFill>
                <a:schemeClr val="bg1"/>
              </a:solidFill>
              <a:effectLst>
                <a:glow rad="88900">
                  <a:srgbClr val="760000"/>
                </a:glow>
                <a:outerShdw blurRad="38100" dist="38100" dir="2700000" algn="tl">
                  <a:srgbClr val="000000">
                    <a:alpha val="43137"/>
                  </a:srgbClr>
                </a:outerShdw>
              </a:effectLst>
            </a:rPr>
            <a:t>ingon</a:t>
          </a:r>
          <a:r>
            <a:rPr lang="en-PH" sz="1600" b="1" kern="1200" noProof="0" dirty="0">
              <a:solidFill>
                <a:schemeClr val="bg1"/>
              </a:solidFill>
              <a:effectLst>
                <a:glow rad="88900">
                  <a:srgbClr val="760000"/>
                </a:glow>
                <a:outerShdw blurRad="38100" dist="38100" dir="2700000" algn="tl">
                  <a:srgbClr val="000000">
                    <a:alpha val="43137"/>
                  </a:srgbClr>
                </a:outerShdw>
              </a:effectLst>
            </a:rPr>
            <a:t> nga alang </a:t>
          </a:r>
          <a:r>
            <a:rPr lang="en-PH" sz="1600" b="1" kern="1200" noProof="0" dirty="0" err="1">
              <a:solidFill>
                <a:schemeClr val="bg1"/>
              </a:solidFill>
              <a:effectLst>
                <a:glow rad="88900">
                  <a:srgbClr val="760000"/>
                </a:glow>
                <a:outerShdw blurRad="38100" dist="38100" dir="2700000" algn="tl">
                  <a:srgbClr val="000000">
                    <a:alpha val="43137"/>
                  </a:srgbClr>
                </a:outerShdw>
              </a:effectLst>
            </a:rPr>
            <a:t>kini</a:t>
          </a:r>
          <a:r>
            <a:rPr lang="en-PH" sz="1600" b="1" kern="1200" noProof="0" dirty="0">
              <a:solidFill>
                <a:schemeClr val="bg1"/>
              </a:solidFill>
              <a:effectLst>
                <a:glow rad="88900">
                  <a:srgbClr val="760000"/>
                </a:glow>
                <a:outerShdw blurRad="38100" dist="38100" dir="2700000" algn="tl">
                  <a:srgbClr val="000000">
                    <a:alpha val="43137"/>
                  </a:srgbClr>
                </a:outerShdw>
              </a:effectLst>
            </a:rPr>
            <a:t> sa </a:t>
          </a:r>
          <a:r>
            <a:rPr lang="en-PH" sz="1600" b="1" kern="1200" noProof="0" dirty="0" err="1">
              <a:solidFill>
                <a:schemeClr val="bg1"/>
              </a:solidFill>
              <a:effectLst>
                <a:glow rad="88900">
                  <a:srgbClr val="760000"/>
                </a:glow>
                <a:outerShdw blurRad="38100" dist="38100" dir="2700000" algn="tl">
                  <a:srgbClr val="000000">
                    <a:alpha val="43137"/>
                  </a:srgbClr>
                </a:outerShdw>
              </a:effectLst>
            </a:rPr>
            <a:t>Ginoo</a:t>
          </a:r>
          <a:r>
            <a:rPr lang="en" sz="1600" b="1" kern="1200" noProof="0" dirty="0">
              <a:solidFill>
                <a:schemeClr val="bg1"/>
              </a:solidFill>
              <a:effectLst>
                <a:glow rad="88900">
                  <a:srgbClr val="760000"/>
                </a:glow>
                <a:outerShdw blurRad="38100" dist="38100" dir="2700000" algn="tl">
                  <a:srgbClr val="000000">
                    <a:alpha val="43137"/>
                  </a:srgbClr>
                </a:outerShdw>
              </a:effectLst>
            </a:rPr>
            <a:t>God</a:t>
          </a:r>
          <a:endParaRPr lang="en" sz="1600" kern="1200" noProof="0" dirty="0">
            <a:solidFill>
              <a:schemeClr val="bg1"/>
            </a:solidFill>
            <a:effectLst>
              <a:glow rad="88900">
                <a:srgbClr val="760000"/>
              </a:glow>
              <a:outerShdw blurRad="38100" dist="38100" dir="2700000" algn="tl">
                <a:srgbClr val="000000">
                  <a:alpha val="43137"/>
                </a:srgbClr>
              </a:outerShdw>
            </a:effectLst>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err="1">
              <a:solidFill>
                <a:schemeClr val="bg1"/>
              </a:solidFill>
              <a:effectLst>
                <a:glow rad="88900">
                  <a:srgbClr val="760000"/>
                </a:glow>
                <a:outerShdw blurRad="38100" dist="38100" dir="2700000" algn="tl">
                  <a:srgbClr val="000000">
                    <a:alpha val="43137"/>
                  </a:srgbClr>
                </a:outerShdw>
              </a:effectLst>
            </a:rPr>
            <a:t>Dawata</a:t>
          </a:r>
          <a:r>
            <a:rPr lang="en-PH" sz="2000" b="1" kern="1200" noProof="0" dirty="0">
              <a:solidFill>
                <a:schemeClr val="bg1"/>
              </a:solidFill>
              <a:effectLst>
                <a:glow rad="88900">
                  <a:srgbClr val="760000"/>
                </a:glow>
                <a:outerShdw blurRad="38100" dist="38100" dir="2700000" algn="tl">
                  <a:srgbClr val="000000">
                    <a:alpha val="43137"/>
                  </a:srgbClr>
                </a:outerShdw>
              </a:effectLst>
            </a:rPr>
            <a:t> ang </a:t>
          </a:r>
          <a:r>
            <a:rPr lang="en-PH" sz="2000" b="1" kern="1200" noProof="0" dirty="0" err="1">
              <a:solidFill>
                <a:schemeClr val="bg1"/>
              </a:solidFill>
              <a:effectLst>
                <a:glow rad="88900">
                  <a:srgbClr val="760000"/>
                </a:glow>
                <a:outerShdw blurRad="38100" dist="38100" dir="2700000" algn="tl">
                  <a:srgbClr val="000000">
                    <a:alpha val="43137"/>
                  </a:srgbClr>
                </a:outerShdw>
              </a:effectLst>
            </a:rPr>
            <a:t>pagsaway</a:t>
          </a:r>
          <a:r>
            <a:rPr lang="en-PH" sz="2000" b="1" kern="1200" noProof="0" dirty="0">
              <a:solidFill>
                <a:schemeClr val="bg1"/>
              </a:solidFill>
              <a:effectLst>
                <a:glow rad="88900">
                  <a:srgbClr val="760000"/>
                </a:glow>
                <a:outerShdw blurRad="38100" dist="38100" dir="2700000" algn="tl">
                  <a:srgbClr val="000000">
                    <a:alpha val="43137"/>
                  </a:srgbClr>
                </a:outerShdw>
              </a:effectLst>
            </a:rPr>
            <a:t> kon </a:t>
          </a:r>
          <a:r>
            <a:rPr lang="en-PH" sz="2000" b="1" kern="1200" noProof="0" dirty="0" err="1">
              <a:solidFill>
                <a:schemeClr val="bg1"/>
              </a:solidFill>
              <a:effectLst>
                <a:glow rad="88900">
                  <a:srgbClr val="760000"/>
                </a:glow>
                <a:outerShdw blurRad="38100" dist="38100" dir="2700000" algn="tl">
                  <a:srgbClr val="000000">
                    <a:alpha val="43137"/>
                  </a:srgbClr>
                </a:outerShdw>
              </a:effectLst>
            </a:rPr>
            <a:t>kini</a:t>
          </a:r>
          <a:r>
            <a:rPr lang="en-PH" sz="2000" b="1" kern="1200" noProof="0" dirty="0">
              <a:solidFill>
                <a:schemeClr val="bg1"/>
              </a:solidFill>
              <a:effectLst>
                <a:glow rad="88900">
                  <a:srgbClr val="760000"/>
                </a:glow>
                <a:outerShdw blurRad="38100" dist="38100" dir="2700000" algn="tl">
                  <a:srgbClr val="000000">
                    <a:alpha val="43137"/>
                  </a:srgbClr>
                </a:outerShdw>
              </a:effectLst>
            </a:rPr>
            <a:t> </a:t>
          </a:r>
          <a:r>
            <a:rPr lang="en-PH" sz="2000" b="1" kern="1200" noProof="0" dirty="0" err="1">
              <a:solidFill>
                <a:schemeClr val="bg1"/>
              </a:solidFill>
              <a:effectLst>
                <a:glow rad="88900">
                  <a:srgbClr val="760000"/>
                </a:glow>
                <a:outerShdw blurRad="38100" dist="38100" dir="2700000" algn="tl">
                  <a:srgbClr val="000000">
                    <a:alpha val="43137"/>
                  </a:srgbClr>
                </a:outerShdw>
              </a:effectLst>
            </a:rPr>
            <a:t>angay</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a:solidFill>
                <a:schemeClr val="bg1"/>
              </a:solidFill>
              <a:effectLst>
                <a:glow rad="88900">
                  <a:srgbClr val="760000"/>
                </a:glow>
                <a:outerShdw blurRad="38100" dist="38100" dir="2700000" algn="tl">
                  <a:srgbClr val="000000">
                    <a:alpha val="43137"/>
                  </a:srgbClr>
                </a:outerShdw>
              </a:effectLst>
            </a:rPr>
            <a:t>Ang maayong </a:t>
          </a:r>
          <a:r>
            <a:rPr lang="en-PH" sz="2000" b="1" kern="1200" noProof="0" dirty="0" err="1">
              <a:solidFill>
                <a:schemeClr val="bg1"/>
              </a:solidFill>
              <a:effectLst>
                <a:glow rad="88900">
                  <a:srgbClr val="760000"/>
                </a:glow>
                <a:outerShdw blurRad="38100" dist="38100" dir="2700000" algn="tl">
                  <a:srgbClr val="000000">
                    <a:alpha val="43137"/>
                  </a:srgbClr>
                </a:outerShdw>
              </a:effectLst>
            </a:rPr>
            <a:t>pagbuhat</a:t>
          </a:r>
          <a:r>
            <a:rPr lang="en-PH" sz="2000" b="1" kern="1200" noProof="0" dirty="0">
              <a:solidFill>
                <a:schemeClr val="bg1"/>
              </a:solidFill>
              <a:effectLst>
                <a:glow rad="88900">
                  <a:srgbClr val="760000"/>
                </a:glow>
                <a:outerShdw blurRad="38100" dist="38100" dir="2700000" algn="tl">
                  <a:srgbClr val="000000">
                    <a:alpha val="43137"/>
                  </a:srgbClr>
                </a:outerShdw>
              </a:effectLst>
            </a:rPr>
            <a:t> </a:t>
          </a:r>
          <a:r>
            <a:rPr lang="en-PH" sz="2000" b="1" kern="1200" noProof="0" dirty="0" err="1">
              <a:solidFill>
                <a:schemeClr val="bg1"/>
              </a:solidFill>
              <a:effectLst>
                <a:glow rad="88900">
                  <a:srgbClr val="760000"/>
                </a:glow>
                <a:outerShdw blurRad="38100" dist="38100" dir="2700000" algn="tl">
                  <a:srgbClr val="000000">
                    <a:alpha val="43137"/>
                  </a:srgbClr>
                </a:outerShdw>
              </a:effectLst>
            </a:rPr>
            <a:t>adunay</a:t>
          </a:r>
          <a:r>
            <a:rPr lang="en-PH" sz="2000" b="1" kern="1200" noProof="0" dirty="0">
              <a:solidFill>
                <a:schemeClr val="bg1"/>
              </a:solidFill>
              <a:effectLst>
                <a:glow rad="88900">
                  <a:srgbClr val="760000"/>
                </a:glow>
                <a:outerShdw blurRad="38100" dist="38100" dir="2700000" algn="tl">
                  <a:srgbClr val="000000">
                    <a:alpha val="43137"/>
                  </a:srgbClr>
                </a:outerShdw>
              </a:effectLst>
            </a:rPr>
            <a:t> </a:t>
          </a:r>
          <a:r>
            <a:rPr lang="en-PH" sz="2000" b="1" kern="1200" noProof="0" dirty="0" err="1">
              <a:solidFill>
                <a:schemeClr val="bg1"/>
              </a:solidFill>
              <a:effectLst>
                <a:glow rad="88900">
                  <a:srgbClr val="760000"/>
                </a:glow>
                <a:outerShdw blurRad="38100" dist="38100" dir="2700000" algn="tl">
                  <a:srgbClr val="000000">
                    <a:alpha val="43137"/>
                  </a:srgbClr>
                </a:outerShdw>
              </a:effectLst>
            </a:rPr>
            <a:t>ganti</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PH" sz="1800" b="1" kern="1200" noProof="0" dirty="0">
              <a:solidFill>
                <a:schemeClr val="bg1"/>
              </a:solidFill>
              <a:effectLst>
                <a:glow rad="88900">
                  <a:srgbClr val="760000"/>
                </a:glow>
                <a:outerShdw blurRad="38100" dist="38100" dir="2700000" algn="tl">
                  <a:srgbClr val="000000">
                    <a:alpha val="43137"/>
                  </a:srgbClr>
                </a:outerShdw>
              </a:effectLst>
            </a:rPr>
            <a:t>Ang </a:t>
          </a:r>
          <a:r>
            <a:rPr lang="en-PH" sz="1800" b="1" kern="1200" noProof="0" dirty="0" err="1">
              <a:solidFill>
                <a:schemeClr val="bg1"/>
              </a:solidFill>
              <a:effectLst>
                <a:glow rad="88900">
                  <a:srgbClr val="760000"/>
                </a:glow>
                <a:outerShdw blurRad="38100" dist="38100" dir="2700000" algn="tl">
                  <a:srgbClr val="000000">
                    <a:alpha val="43137"/>
                  </a:srgbClr>
                </a:outerShdw>
              </a:effectLst>
            </a:rPr>
            <a:t>daotan</a:t>
          </a:r>
          <a:r>
            <a:rPr lang="en-PH" sz="1800" b="1" kern="1200" noProof="0" dirty="0">
              <a:solidFill>
                <a:schemeClr val="bg1"/>
              </a:solidFill>
              <a:effectLst>
                <a:glow rad="88900">
                  <a:srgbClr val="760000"/>
                </a:glow>
                <a:outerShdw blurRad="38100" dist="38100" dir="2700000" algn="tl">
                  <a:srgbClr val="000000">
                    <a:alpha val="43137"/>
                  </a:srgbClr>
                </a:outerShdw>
              </a:effectLst>
            </a:rPr>
            <a:t> nga </a:t>
          </a:r>
          <a:r>
            <a:rPr lang="en-PH" sz="1800" b="1" kern="1200" noProof="0" dirty="0" err="1">
              <a:solidFill>
                <a:schemeClr val="bg1"/>
              </a:solidFill>
              <a:effectLst>
                <a:glow rad="88900">
                  <a:srgbClr val="760000"/>
                </a:glow>
                <a:outerShdw blurRad="38100" dist="38100" dir="2700000" algn="tl">
                  <a:srgbClr val="000000">
                    <a:alpha val="43137"/>
                  </a:srgbClr>
                </a:outerShdw>
              </a:effectLst>
            </a:rPr>
            <a:t>agalon</a:t>
          </a:r>
          <a:r>
            <a:rPr lang="en-PH" sz="1800" b="1" kern="1200" noProof="0" dirty="0">
              <a:solidFill>
                <a:schemeClr val="bg1"/>
              </a:solidFill>
              <a:effectLst>
                <a:glow rad="88900">
                  <a:srgbClr val="760000"/>
                </a:glow>
                <a:outerShdw blurRad="38100" dist="38100" dir="2700000" algn="tl">
                  <a:srgbClr val="000000">
                    <a:alpha val="43137"/>
                  </a:srgbClr>
                </a:outerShdw>
              </a:effectLst>
            </a:rPr>
            <a:t> dili </a:t>
          </a:r>
          <a:r>
            <a:rPr lang="en-PH" sz="1800" b="1" kern="1200" noProof="0" dirty="0" err="1">
              <a:solidFill>
                <a:schemeClr val="bg1"/>
              </a:solidFill>
              <a:effectLst>
                <a:glow rad="88900">
                  <a:srgbClr val="760000"/>
                </a:glow>
                <a:outerShdw blurRad="38100" dist="38100" dir="2700000" algn="tl">
                  <a:srgbClr val="000000">
                    <a:alpha val="43137"/>
                  </a:srgbClr>
                </a:outerShdw>
              </a:effectLst>
            </a:rPr>
            <a:t>pasangil</a:t>
          </a:r>
          <a:r>
            <a:rPr lang="en-PH" sz="1800" b="1" kern="1200" noProof="0" dirty="0">
              <a:solidFill>
                <a:schemeClr val="bg1"/>
              </a:solidFill>
              <a:effectLst>
                <a:glow rad="88900">
                  <a:srgbClr val="760000"/>
                </a:glow>
                <a:outerShdw blurRad="38100" dist="38100" dir="2700000" algn="tl">
                  <a:srgbClr val="000000">
                    <a:alpha val="43137"/>
                  </a:srgbClr>
                </a:outerShdw>
              </a:effectLst>
            </a:rPr>
            <a:t> aron dili </a:t>
          </a:r>
          <a:r>
            <a:rPr lang="en-PH" sz="1800" b="1" kern="1200" noProof="0" dirty="0" err="1">
              <a:solidFill>
                <a:schemeClr val="bg1"/>
              </a:solidFill>
              <a:effectLst>
                <a:glow rad="88900">
                  <a:srgbClr val="760000"/>
                </a:glow>
                <a:outerShdw blurRad="38100" dist="38100" dir="2700000" algn="tl">
                  <a:srgbClr val="000000">
                    <a:alpha val="43137"/>
                  </a:srgbClr>
                </a:outerShdw>
              </a:effectLst>
            </a:rPr>
            <a:t>kita</a:t>
          </a:r>
          <a:r>
            <a:rPr lang="en-PH" sz="1800" b="1" kern="1200" noProof="0" dirty="0">
              <a:solidFill>
                <a:schemeClr val="bg1"/>
              </a:solidFill>
              <a:effectLst>
                <a:glow rad="88900">
                  <a:srgbClr val="760000"/>
                </a:glow>
                <a:outerShdw blurRad="38100" dist="38100" dir="2700000" algn="tl">
                  <a:srgbClr val="000000">
                    <a:alpha val="43137"/>
                  </a:srgbClr>
                </a:outerShdw>
              </a:effectLst>
            </a:rPr>
            <a:t> </a:t>
          </a:r>
          <a:r>
            <a:rPr lang="en-PH" sz="1800" b="1" kern="1200" noProof="0" dirty="0" err="1">
              <a:solidFill>
                <a:schemeClr val="bg1"/>
              </a:solidFill>
              <a:effectLst>
                <a:glow rad="88900">
                  <a:srgbClr val="760000"/>
                </a:glow>
                <a:outerShdw blurRad="38100" dist="38100" dir="2700000" algn="tl">
                  <a:srgbClr val="000000">
                    <a:alpha val="43137"/>
                  </a:srgbClr>
                </a:outerShdw>
              </a:effectLst>
            </a:rPr>
            <a:t>motuman</a:t>
          </a:r>
          <a:r>
            <a:rPr lang="en-PH" sz="1800" b="1" kern="1200" noProof="0" dirty="0">
              <a:solidFill>
                <a:schemeClr val="bg1"/>
              </a:solidFill>
              <a:effectLst>
                <a:glow rad="88900">
                  <a:srgbClr val="760000"/>
                </a:glow>
                <a:outerShdw blurRad="38100" dist="38100" dir="2700000" algn="tl">
                  <a:srgbClr val="000000">
                    <a:alpha val="43137"/>
                  </a:srgbClr>
                </a:outerShdw>
              </a:effectLst>
            </a:rPr>
            <a:t> (1 Pedro 2:18)</a:t>
          </a:r>
          <a:endParaRPr lang="en" sz="1800" kern="1200" noProof="0" dirty="0">
            <a:solidFill>
              <a:schemeClr val="bg1"/>
            </a:solidFill>
            <a:effectLst>
              <a:glow rad="88900">
                <a:srgbClr val="760000"/>
              </a:glow>
              <a:outerShdw blurRad="38100" dist="38100" dir="2700000" algn="tl">
                <a:srgbClr val="000000">
                  <a:alpha val="43137"/>
                </a:srgbClr>
              </a:outerShdw>
            </a:effectLst>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noProof="0" dirty="0">
              <a:solidFill>
                <a:schemeClr val="bg1"/>
              </a:solidFill>
              <a:effectLst>
                <a:outerShdw blurRad="38100" dist="38100" dir="2700000" algn="tl">
                  <a:srgbClr val="000000">
                    <a:alpha val="43137"/>
                  </a:srgbClr>
                </a:outerShdw>
              </a:effectLst>
            </a:rPr>
            <a:t>PAMATASAN SA MGA AGALON (Col. 4:1; Efeso 6:9)</a:t>
          </a:r>
          <a:endParaRPr lang="en"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err="1">
              <a:solidFill>
                <a:schemeClr val="tx1"/>
              </a:solidFill>
            </a:rPr>
            <a:t>Magdumala</a:t>
          </a:r>
          <a:r>
            <a:rPr lang="en-PH" sz="2000" b="1" kern="1200" noProof="0" dirty="0">
              <a:solidFill>
                <a:schemeClr val="tx1"/>
              </a:solidFill>
            </a:rPr>
            <a:t> uban sa </a:t>
          </a:r>
          <a:r>
            <a:rPr lang="en-PH" sz="2000" b="1" kern="1200" noProof="0" dirty="0" err="1">
              <a:solidFill>
                <a:schemeClr val="tx1"/>
              </a:solidFill>
            </a:rPr>
            <a:t>hustisya</a:t>
          </a:r>
          <a:r>
            <a:rPr lang="en-PH" sz="2000" b="1" kern="1200" noProof="0" dirty="0">
              <a:solidFill>
                <a:schemeClr val="tx1"/>
              </a:solidFill>
            </a:rPr>
            <a:t> ug </a:t>
          </a:r>
          <a:r>
            <a:rPr lang="en-PH" sz="2000" b="1" kern="1200" noProof="0" dirty="0" err="1">
              <a:solidFill>
                <a:schemeClr val="tx1"/>
              </a:solidFill>
            </a:rPr>
            <a:t>pagkamatarong</a:t>
          </a:r>
          <a:endParaRPr lang="en" sz="2000" kern="1200" noProof="0" dirty="0">
            <a:solidFill>
              <a:schemeClr val="tx1"/>
            </a:solidFill>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err="1">
              <a:solidFill>
                <a:schemeClr val="tx1"/>
              </a:solidFill>
            </a:rPr>
            <a:t>Ayaw</a:t>
          </a:r>
          <a:r>
            <a:rPr lang="en-PH" sz="2000" b="1" kern="1200" noProof="0" dirty="0">
              <a:solidFill>
                <a:schemeClr val="tx1"/>
              </a:solidFill>
            </a:rPr>
            <a:t> </a:t>
          </a:r>
          <a:r>
            <a:rPr lang="en-PH" sz="2000" b="1" kern="1200" noProof="0" dirty="0" err="1">
              <a:solidFill>
                <a:schemeClr val="tx1"/>
              </a:solidFill>
            </a:rPr>
            <a:t>paggamit</a:t>
          </a:r>
          <a:r>
            <a:rPr lang="en-PH" sz="2000" b="1" kern="1200" noProof="0" dirty="0">
              <a:solidFill>
                <a:schemeClr val="tx1"/>
              </a:solidFill>
            </a:rPr>
            <a:t> ug </a:t>
          </a:r>
          <a:r>
            <a:rPr lang="en-PH" sz="2000" b="1" kern="1200" noProof="0" dirty="0" err="1">
              <a:solidFill>
                <a:schemeClr val="tx1"/>
              </a:solidFill>
            </a:rPr>
            <a:t>hulga</a:t>
          </a:r>
          <a:r>
            <a:rPr lang="en-PH" sz="2000" b="1" kern="1200" noProof="0" dirty="0">
              <a:solidFill>
                <a:schemeClr val="tx1"/>
              </a:solidFill>
            </a:rPr>
            <a:t> o dili </a:t>
          </a:r>
          <a:r>
            <a:rPr lang="en-PH" sz="2000" b="1" kern="1200" noProof="0" dirty="0" err="1">
              <a:solidFill>
                <a:schemeClr val="tx1"/>
              </a:solidFill>
            </a:rPr>
            <a:t>matarong</a:t>
          </a:r>
          <a:r>
            <a:rPr lang="en-PH" sz="2000" b="1" kern="1200" noProof="0" dirty="0">
              <a:solidFill>
                <a:schemeClr val="tx1"/>
              </a:solidFill>
            </a:rPr>
            <a:t> nga mga </a:t>
          </a:r>
          <a:r>
            <a:rPr lang="en-PH" sz="2000" b="1" kern="1200" noProof="0" dirty="0" err="1">
              <a:solidFill>
                <a:schemeClr val="tx1"/>
              </a:solidFill>
            </a:rPr>
            <a:t>sugo</a:t>
          </a:r>
          <a:endParaRPr lang="en" sz="2000" kern="1200" noProof="0" dirty="0">
            <a:solidFill>
              <a:schemeClr val="tx1"/>
            </a:solidFill>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a:solidFill>
                <a:schemeClr val="tx1"/>
              </a:solidFill>
            </a:rPr>
            <a:t>Ang </a:t>
          </a:r>
          <a:r>
            <a:rPr lang="en-PH" sz="2000" b="1" kern="1200" noProof="0" dirty="0" err="1">
              <a:solidFill>
                <a:schemeClr val="tx1"/>
              </a:solidFill>
            </a:rPr>
            <a:t>matag</a:t>
          </a:r>
          <a:r>
            <a:rPr lang="en-PH" sz="2000" b="1" kern="1200" noProof="0" dirty="0">
              <a:solidFill>
                <a:schemeClr val="tx1"/>
              </a:solidFill>
            </a:rPr>
            <a:t> </a:t>
          </a:r>
          <a:r>
            <a:rPr lang="en-PH" sz="2000" b="1" kern="1200" noProof="0" dirty="0" err="1">
              <a:solidFill>
                <a:schemeClr val="tx1"/>
              </a:solidFill>
            </a:rPr>
            <a:t>agalon</a:t>
          </a:r>
          <a:r>
            <a:rPr lang="en-PH" sz="2000" b="1" kern="1200" noProof="0" dirty="0">
              <a:solidFill>
                <a:schemeClr val="tx1"/>
              </a:solidFill>
            </a:rPr>
            <a:t> </a:t>
          </a:r>
          <a:r>
            <a:rPr lang="en-PH" sz="2000" b="1" kern="1200" noProof="0" dirty="0" err="1">
              <a:solidFill>
                <a:schemeClr val="tx1"/>
              </a:solidFill>
            </a:rPr>
            <a:t>adunay</a:t>
          </a:r>
          <a:r>
            <a:rPr lang="en-PH" sz="2000" b="1" kern="1200" noProof="0" dirty="0">
              <a:solidFill>
                <a:schemeClr val="tx1"/>
              </a:solidFill>
            </a:rPr>
            <a:t> </a:t>
          </a:r>
          <a:r>
            <a:rPr lang="en-PH" sz="2000" b="1" kern="1200" noProof="0" dirty="0" err="1">
              <a:solidFill>
                <a:schemeClr val="tx1"/>
              </a:solidFill>
            </a:rPr>
            <a:t>labaw</a:t>
          </a:r>
          <a:r>
            <a:rPr lang="en-PH" sz="2000" b="1" kern="1200" noProof="0" dirty="0">
              <a:solidFill>
                <a:schemeClr val="tx1"/>
              </a:solidFill>
            </a:rPr>
            <a:t> pa nga </a:t>
          </a:r>
          <a:r>
            <a:rPr lang="en-PH" sz="2000" b="1" kern="1200" noProof="0" dirty="0" err="1">
              <a:solidFill>
                <a:schemeClr val="tx1"/>
              </a:solidFill>
            </a:rPr>
            <a:t>Agalon</a:t>
          </a:r>
          <a:r>
            <a:rPr lang="en-PH" sz="2000" b="1" kern="1200" noProof="0" dirty="0">
              <a:solidFill>
                <a:schemeClr val="tx1"/>
              </a:solidFill>
            </a:rPr>
            <a:t>, nga kaniya siya </a:t>
          </a:r>
          <a:r>
            <a:rPr lang="en-PH" sz="2000" b="1" kern="1200" noProof="0" dirty="0" err="1">
              <a:solidFill>
                <a:schemeClr val="tx1"/>
              </a:solidFill>
            </a:rPr>
            <a:t>manubag</a:t>
          </a:r>
          <a:endParaRPr lang="en" sz="2000"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sv-SE" sz="1800" b="1" kern="1200" noProof="0" dirty="0"/>
            <a:t>Kinahanglan nato ang “kaalam nga gikan sa langit” (Santiago 3:17) sa atong pagpakigrelasyon sa mga wala pa makaila kang Jesus.</a:t>
          </a:r>
          <a:endParaRPr lang="en" sz="1800" kern="1200" noProof="0" dirty="0"/>
        </a:p>
      </dsp:txBody>
      <dsp:txXfrm rot="-5400000">
        <a:off x="4258818" y="107700"/>
        <a:ext cx="7541430" cy="550887"/>
      </dsp:txXfrm>
    </dsp:sp>
    <dsp:sp modelId="{A8D35087-1138-41BB-B984-641AFECEDAA6}">
      <dsp:nvSpPr>
        <dsp:cNvPr id="0" name=""/>
        <dsp:cNvSpPr/>
      </dsp:nvSpPr>
      <dsp:spPr>
        <a:xfrm>
          <a:off x="25363" y="0"/>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a:effectLst>
                <a:outerShdw blurRad="38100" dist="38100" dir="2700000" algn="tl">
                  <a:srgbClr val="000000">
                    <a:alpha val="43137"/>
                  </a:srgbClr>
                </a:outerShdw>
              </a:effectLst>
            </a:rPr>
            <a:t>Uban sa </a:t>
          </a:r>
          <a:r>
            <a:rPr lang="en-PH" sz="2000" b="1" kern="1200" noProof="0" dirty="0" err="1">
              <a:effectLst>
                <a:outerShdw blurRad="38100" dist="38100" dir="2700000" algn="tl">
                  <a:srgbClr val="000000">
                    <a:alpha val="43137"/>
                  </a:srgbClr>
                </a:outerShdw>
              </a:effectLst>
            </a:rPr>
            <a:t>kaalam</a:t>
          </a:r>
          <a:endParaRPr lang="en" sz="2000" kern="1200" noProof="0" dirty="0">
            <a:effectLst>
              <a:outerShdw blurRad="38100" dist="38100" dir="2700000" algn="tl">
                <a:srgbClr val="000000">
                  <a:alpha val="43137"/>
                </a:srgbClr>
              </a:outerShdw>
            </a:effectLst>
          </a:endParaRPr>
        </a:p>
      </dsp:txBody>
      <dsp:txXfrm>
        <a:off x="62615" y="37252"/>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PH" sz="1800" b="1" kern="1200" noProof="0" dirty="0"/>
            <a:t>Ang atong mga </a:t>
          </a:r>
          <a:r>
            <a:rPr lang="en-PH" sz="1800" b="1" kern="1200" noProof="0" dirty="0" err="1"/>
            <a:t>pulong</a:t>
          </a:r>
          <a:r>
            <a:rPr lang="en-PH" sz="1800" b="1" kern="1200" noProof="0" dirty="0"/>
            <a:t> kinahanglan </a:t>
          </a:r>
          <a:r>
            <a:rPr lang="en-PH" sz="1800" b="1" kern="1200" noProof="0" dirty="0" err="1"/>
            <a:t>kanunay</a:t>
          </a:r>
          <a:r>
            <a:rPr lang="en-PH" sz="1800" b="1" kern="1200" noProof="0" dirty="0"/>
            <a:t> nga </a:t>
          </a:r>
          <a:r>
            <a:rPr lang="en-PH" sz="1800" b="1" kern="1200" noProof="0" dirty="0" err="1"/>
            <a:t>matinahuron</a:t>
          </a:r>
          <a:r>
            <a:rPr lang="en-PH" sz="1800" b="1" kern="1200" noProof="0" dirty="0"/>
            <a:t> aron </a:t>
          </a:r>
          <a:r>
            <a:rPr lang="en-PH" sz="1800" b="1" kern="1200" noProof="0" dirty="0" err="1"/>
            <a:t>sila</a:t>
          </a:r>
          <a:r>
            <a:rPr lang="en-PH" sz="1800" b="1" kern="1200" noProof="0" dirty="0"/>
            <a:t> </a:t>
          </a:r>
          <a:r>
            <a:rPr lang="en-PH" sz="1800" b="1" kern="1200" noProof="0" dirty="0" err="1"/>
            <a:t>maminaw</a:t>
          </a:r>
          <a:r>
            <a:rPr lang="en-PH" sz="1800" b="1" kern="1200" noProof="0" dirty="0"/>
            <a:t> </a:t>
          </a:r>
          <a:r>
            <a:rPr lang="en-PH" sz="1800" b="1" kern="1200" noProof="0" dirty="0" err="1"/>
            <a:t>kanato</a:t>
          </a:r>
          <a:r>
            <a:rPr lang="en-PH" sz="1800" b="1" kern="1200" noProof="0" dirty="0"/>
            <a:t> uban sa </a:t>
          </a:r>
          <a:r>
            <a:rPr lang="en-PH" sz="1800" b="1" kern="1200" noProof="0" dirty="0" err="1"/>
            <a:t>kalipay</a:t>
          </a:r>
          <a:r>
            <a:rPr lang="en-PH" sz="1800" b="1" kern="1200" noProof="0" dirty="0"/>
            <a:t>.</a:t>
          </a:r>
          <a:endParaRPr lang="en" sz="1800" kern="1200" noProof="0" dirty="0"/>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a:effectLst>
                <a:outerShdw blurRad="38100" dist="38100" dir="2700000" algn="tl">
                  <a:srgbClr val="000000">
                    <a:alpha val="43137"/>
                  </a:srgbClr>
                </a:outerShdw>
              </a:effectLst>
            </a:rPr>
            <a:t>Uban sa </a:t>
          </a:r>
          <a:r>
            <a:rPr lang="en-PH" sz="2000" b="1" kern="1200" noProof="0" dirty="0" err="1">
              <a:effectLst>
                <a:outerShdw blurRad="38100" dist="38100" dir="2700000" algn="tl">
                  <a:srgbClr val="000000">
                    <a:alpha val="43137"/>
                  </a:srgbClr>
                </a:outerShdw>
              </a:effectLst>
            </a:rPr>
            <a:t>malumo</a:t>
          </a:r>
          <a:r>
            <a:rPr lang="en-PH" sz="2000" b="1" kern="1200" noProof="0" dirty="0">
              <a:effectLst>
                <a:outerShdw blurRad="38100" dist="38100" dir="2700000" algn="tl">
                  <a:srgbClr val="000000">
                    <a:alpha val="43137"/>
                  </a:srgbClr>
                </a:outerShdw>
              </a:effectLst>
            </a:rPr>
            <a:t> ug maayong mga </a:t>
          </a:r>
          <a:r>
            <a:rPr lang="en-PH" sz="2000" b="1" kern="1200" noProof="0" dirty="0" err="1">
              <a:effectLst>
                <a:outerShdw blurRad="38100" dist="38100" dir="2700000" algn="tl">
                  <a:srgbClr val="000000">
                    <a:alpha val="43137"/>
                  </a:srgbClr>
                </a:outerShdw>
              </a:effectLst>
            </a:rPr>
            <a:t>pulong</a:t>
          </a:r>
          <a:endParaRPr lang="en" sz="2000" kern="1200" noProof="0" dirty="0">
            <a:effectLst>
              <a:outerShdw blurRad="38100" dist="38100" dir="2700000" algn="tl">
                <a:srgbClr val="000000">
                  <a:alpha val="43137"/>
                </a:srgbClr>
              </a:outerShdw>
            </a:effectLst>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PH" sz="2000" b="1" kern="1200" noProof="0" dirty="0"/>
            <a:t>Ang </a:t>
          </a:r>
          <a:r>
            <a:rPr lang="en-PH" sz="2000" b="1" kern="1200" noProof="0" dirty="0" err="1"/>
            <a:t>panag-istoryahanay</a:t>
          </a:r>
          <a:r>
            <a:rPr lang="en-PH" sz="2000" b="1" kern="1200" noProof="0" dirty="0"/>
            <a:t> kinahanglan </a:t>
          </a:r>
          <a:r>
            <a:rPr lang="en-PH" sz="2000" b="1" kern="1200" noProof="0" dirty="0" err="1"/>
            <a:t>angay</a:t>
          </a:r>
          <a:r>
            <a:rPr lang="en-PH" sz="2000" b="1" kern="1200" noProof="0" dirty="0"/>
            <a:t> ug </a:t>
          </a:r>
          <a:r>
            <a:rPr lang="en-PH" sz="2000" b="1" kern="1200" noProof="0" dirty="0" err="1"/>
            <a:t>ipahiangay</a:t>
          </a:r>
          <a:r>
            <a:rPr lang="en-PH" sz="2000" b="1" kern="1200" noProof="0" dirty="0"/>
            <a:t> sa tawo ug sa </a:t>
          </a:r>
          <a:r>
            <a:rPr lang="en-PH" sz="2000" b="1" kern="1200" noProof="0" dirty="0" err="1"/>
            <a:t>palibot</a:t>
          </a:r>
          <a:r>
            <a:rPr lang="en-PH" sz="2000" b="1" kern="1200" noProof="0" dirty="0"/>
            <a:t> nga </a:t>
          </a:r>
          <a:r>
            <a:rPr lang="en-PH" sz="2000" b="1" kern="1200" noProof="0" dirty="0" err="1"/>
            <a:t>kahimtangan</a:t>
          </a:r>
          <a:r>
            <a:rPr lang="en-PH" sz="2000" b="1" kern="1200" noProof="0" dirty="0"/>
            <a:t>.</a:t>
          </a:r>
          <a:endParaRPr lang="en" sz="20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a:effectLst>
                <a:outerShdw blurRad="38100" dist="38100" dir="2700000" algn="tl">
                  <a:srgbClr val="000000">
                    <a:alpha val="43137"/>
                  </a:srgbClr>
                </a:outerShdw>
              </a:effectLst>
            </a:rPr>
            <a:t>Uban sa mga </a:t>
          </a:r>
          <a:r>
            <a:rPr lang="en-PH" sz="2000" b="1" kern="1200" noProof="0" dirty="0" err="1">
              <a:effectLst>
                <a:outerShdw blurRad="38100" dist="38100" dir="2700000" algn="tl">
                  <a:srgbClr val="000000">
                    <a:alpha val="43137"/>
                  </a:srgbClr>
                </a:outerShdw>
              </a:effectLst>
            </a:rPr>
            <a:t>pulong</a:t>
          </a:r>
          <a:r>
            <a:rPr lang="en-PH" sz="2000" b="1" kern="1200" noProof="0" dirty="0">
              <a:effectLst>
                <a:outerShdw blurRad="38100" dist="38100" dir="2700000" algn="tl">
                  <a:srgbClr val="000000">
                    <a:alpha val="43137"/>
                  </a:srgbClr>
                </a:outerShdw>
              </a:effectLst>
            </a:rPr>
            <a:t> nga “</a:t>
          </a:r>
          <a:r>
            <a:rPr lang="en-PH" sz="2000" b="1" kern="1200" noProof="0" dirty="0" err="1">
              <a:effectLst>
                <a:outerShdw blurRad="38100" dist="38100" dir="2700000" algn="tl">
                  <a:srgbClr val="000000">
                    <a:alpha val="43137"/>
                  </a:srgbClr>
                </a:outerShdw>
              </a:effectLst>
            </a:rPr>
            <a:t>tinimplahan</a:t>
          </a:r>
          <a:r>
            <a:rPr lang="en-PH" sz="2000" b="1" kern="1200" noProof="0" dirty="0">
              <a:effectLst>
                <a:outerShdw blurRad="38100" dist="38100" dir="2700000" algn="tl">
                  <a:srgbClr val="000000">
                    <a:alpha val="43137"/>
                  </a:srgbClr>
                </a:outerShdw>
              </a:effectLst>
            </a:rPr>
            <a:t> ug </a:t>
          </a:r>
          <a:r>
            <a:rPr lang="en-PH" sz="2000" b="1" kern="1200" noProof="0" dirty="0" err="1">
              <a:effectLst>
                <a:outerShdw blurRad="38100" dist="38100" dir="2700000" algn="tl">
                  <a:srgbClr val="000000">
                    <a:alpha val="43137"/>
                  </a:srgbClr>
                </a:outerShdw>
              </a:effectLst>
            </a:rPr>
            <a:t>asin</a:t>
          </a:r>
          <a:r>
            <a:rPr lang="en-PH" sz="2000" b="1" kern="1200" noProof="0" dirty="0">
              <a:effectLst>
                <a:outerShdw blurRad="38100" dist="38100" dir="2700000" algn="tl">
                  <a:srgbClr val="000000">
                    <a:alpha val="43137"/>
                  </a:srgbClr>
                </a:outerShdw>
              </a:effectLst>
            </a:rPr>
            <a:t>”</a:t>
          </a:r>
          <a:endParaRPr lang="en" sz="2000" kern="1200" noProof="0" dirty="0">
            <a:effectLst>
              <a:outerShdw blurRad="38100" dist="38100" dir="2700000" algn="tl">
                <a:srgbClr val="000000">
                  <a:alpha val="43137"/>
                </a:srgbClr>
              </a:outerShdw>
            </a:effectLst>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PH" sz="1800" b="1" kern="1200" noProof="0" dirty="0" err="1"/>
            <a:t>Tungod</a:t>
          </a:r>
          <a:r>
            <a:rPr lang="en-PH" sz="1800" b="1" kern="1200" noProof="0" dirty="0"/>
            <a:t> kay ang </a:t>
          </a:r>
          <a:r>
            <a:rPr lang="en-PH" sz="1800" b="1" kern="1200" noProof="0" dirty="0" err="1"/>
            <a:t>matag</a:t>
          </a:r>
          <a:r>
            <a:rPr lang="en-PH" sz="1800" b="1" kern="1200" noProof="0" dirty="0"/>
            <a:t> tawo </a:t>
          </a:r>
          <a:r>
            <a:rPr lang="en-PH" sz="1800" b="1" kern="1200" noProof="0" dirty="0" err="1"/>
            <a:t>lahi-lahi</a:t>
          </a:r>
          <a:r>
            <a:rPr lang="en-PH" sz="1800" b="1" kern="1200" noProof="0" dirty="0"/>
            <a:t>, ang Espiritu Santo </a:t>
          </a:r>
          <a:r>
            <a:rPr lang="en-PH" sz="1800" b="1" kern="1200" noProof="0" dirty="0" err="1"/>
            <a:t>maggiya</a:t>
          </a:r>
          <a:r>
            <a:rPr lang="en-PH" sz="1800" b="1" kern="1200" noProof="0" dirty="0"/>
            <a:t> </a:t>
          </a:r>
          <a:r>
            <a:rPr lang="en-PH" sz="1800" b="1" kern="1200" noProof="0" dirty="0" err="1"/>
            <a:t>kanato</a:t>
          </a:r>
          <a:r>
            <a:rPr lang="en-PH" sz="1800" b="1" kern="1200" noProof="0" dirty="0"/>
            <a:t> kung </a:t>
          </a:r>
          <a:r>
            <a:rPr lang="en-PH" sz="1800" b="1" kern="1200" noProof="0" dirty="0" err="1"/>
            <a:t>unsa</a:t>
          </a:r>
          <a:r>
            <a:rPr lang="en-PH" sz="1800" b="1" kern="1200" noProof="0" dirty="0"/>
            <a:t> ang atong </a:t>
          </a:r>
          <a:r>
            <a:rPr lang="en-PH" sz="1800" b="1" kern="1200" noProof="0" dirty="0" err="1"/>
            <a:t>itubag</a:t>
          </a:r>
          <a:r>
            <a:rPr lang="en-PH" sz="1800" b="1" kern="1200" noProof="0" dirty="0"/>
            <a:t> sa </a:t>
          </a:r>
          <a:r>
            <a:rPr lang="en-PH" sz="1800" b="1" kern="1200" noProof="0" dirty="0" err="1"/>
            <a:t>matag</a:t>
          </a:r>
          <a:r>
            <a:rPr lang="en-PH" sz="1800" b="1" kern="1200" noProof="0" dirty="0"/>
            <a:t> </a:t>
          </a:r>
          <a:r>
            <a:rPr lang="en-PH" sz="1800" b="1" kern="1200" noProof="0" dirty="0" err="1"/>
            <a:t>higayon</a:t>
          </a:r>
          <a:r>
            <a:rPr lang="en-PH" sz="1800" b="1" kern="1200" noProof="0" dirty="0"/>
            <a:t>.</a:t>
          </a:r>
          <a:endParaRPr lang="en" sz="18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Answering each one as appropriate</a:t>
          </a:r>
          <a:endParaRPr lang="en" sz="2000" kern="1200" noProof="0" dirty="0">
            <a:effectLst>
              <a:outerShdw blurRad="38100" dist="38100" dir="2700000" algn="tl">
                <a:srgbClr val="000000">
                  <a:alpha val="43137"/>
                </a:srgbClr>
              </a:outerShdw>
            </a:effectLst>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21/03/2026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21/03/2026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21/03/2026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21/03/2026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21/03/2026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21/03/2026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21/03/2026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21/03/2026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21/03/2026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21/03/2026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21/03/2026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21/03/2026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21/03/2026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21/03/2026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21/03/2026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21/03/2026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21/03/2026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21/03/2026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21/03/2026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21/03/2026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21/03/2026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21/03/2026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21/03/2026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21/03/2026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21/03/2026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8237483" y="1413409"/>
            <a:ext cx="3954518" cy="5078313"/>
          </a:xfrm>
          <a:prstGeom prst="rect">
            <a:avLst/>
          </a:prstGeom>
          <a:noFill/>
        </p:spPr>
        <p:txBody>
          <a:bodyPr wrap="square" rtlCol="0">
            <a:spAutoFit/>
          </a:bodyPr>
          <a:lstStyle/>
          <a:p>
            <a:pPr algn="ctr">
              <a:lnSpc>
                <a:spcPct val="150000"/>
              </a:lnSpc>
            </a:pPr>
            <a:r>
              <a:rPr lang="e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PAGPUYO UBAN ANG USA UG USA</a:t>
            </a: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3270447" cy="338554"/>
          </a:xfrm>
          <a:prstGeom prst="rect">
            <a:avLst/>
          </a:prstGeom>
          <a:noFill/>
        </p:spPr>
        <p:txBody>
          <a:bodyPr wrap="none" rtlCol="0">
            <a:spAutoFit/>
          </a:bodyPr>
          <a:lstStyle/>
          <a:p>
            <a:r>
              <a:rPr lang="en" sz="1600" b="1" noProof="0" dirty="0">
                <a:solidFill>
                  <a:srgbClr val="E0D4C6"/>
                </a:solidFill>
                <a:effectLst>
                  <a:outerShdw blurRad="38100" dist="38100" dir="2700000" algn="tl">
                    <a:srgbClr val="000000">
                      <a:alpha val="43137"/>
                    </a:srgbClr>
                  </a:outerShdw>
                </a:effectLst>
              </a:rPr>
              <a:t>Leksyon 12 Marso 21, 2026</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en-PH" sz="4400" b="1" spc="30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MGA RELASYON SULOD SA IGLESIA</a:t>
            </a:r>
            <a:endPar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A06E06-3B06-2A1D-F654-D8C9C92D8458}"/>
              </a:ext>
            </a:extLst>
          </p:cNvPr>
          <p:cNvSpPr txBox="1"/>
          <p:nvPr/>
        </p:nvSpPr>
        <p:spPr>
          <a:xfrm>
            <a:off x="1333499" y="693241"/>
            <a:ext cx="9525000" cy="369332"/>
          </a:xfrm>
          <a:prstGeom prst="rect">
            <a:avLst/>
          </a:prstGeom>
          <a:noFill/>
        </p:spPr>
        <p:txBody>
          <a:bodyPr wrap="square">
            <a:spAutoFit/>
          </a:bodyPr>
          <a:lstStyle/>
          <a:p>
            <a:pPr algn="ctr"/>
            <a:r>
              <a:rPr lang="en-PH"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a:t>
            </a:r>
            <a:r>
              <a:rPr lang="en-PH"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Magpadayon</a:t>
            </a:r>
            <a:r>
              <a:rPr lang="en-PH"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kamo sa pag-ampo, </a:t>
            </a:r>
            <a:r>
              <a:rPr lang="en-PH"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magbantay</a:t>
            </a:r>
            <a:r>
              <a:rPr lang="en-PH"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ug </a:t>
            </a:r>
            <a:r>
              <a:rPr lang="en-PH"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magpasalamat</a:t>
            </a:r>
            <a:r>
              <a:rPr lang="en-PH"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PH" b="1"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Colosas</a:t>
            </a:r>
            <a:r>
              <a:rPr lang="en-PH"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4:2)</a:t>
            </a:r>
            <a:endParaRPr lang="en" sz="14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143441"/>
            <a:ext cx="6038852" cy="923330"/>
          </a:xfrm>
          <a:prstGeom prst="rect">
            <a:avLst/>
          </a:prstGeom>
          <a:noFill/>
        </p:spPr>
        <p:txBody>
          <a:bodyPr wrap="square" rtlCol="0">
            <a:spAutoFit/>
          </a:bodyPr>
          <a:lstStyle/>
          <a:p>
            <a:pPr>
              <a:spcBef>
                <a:spcPts val="600"/>
              </a:spcBef>
            </a:pPr>
            <a:r>
              <a:rPr lang="en-PH" b="1" dirty="0" err="1"/>
              <a:t>Gidasig</a:t>
            </a:r>
            <a:r>
              <a:rPr lang="en-PH" b="1" dirty="0"/>
              <a:t> </a:t>
            </a:r>
            <a:r>
              <a:rPr lang="en-PH" b="1" dirty="0" err="1"/>
              <a:t>kita</a:t>
            </a:r>
            <a:r>
              <a:rPr lang="en-PH" b="1" dirty="0"/>
              <a:t> nga “mag-</a:t>
            </a:r>
            <a:r>
              <a:rPr lang="en-PH" b="1" dirty="0" err="1"/>
              <a:t>ampo</a:t>
            </a:r>
            <a:r>
              <a:rPr lang="en-PH" b="1" dirty="0"/>
              <a:t> alang sa </a:t>
            </a:r>
            <a:r>
              <a:rPr lang="en-PH" b="1" dirty="0" err="1"/>
              <a:t>usag</a:t>
            </a:r>
            <a:r>
              <a:rPr lang="en-PH" b="1" dirty="0"/>
              <a:t> usa” </a:t>
            </a:r>
            <a:r>
              <a:rPr lang="en-PH" b="1" dirty="0" err="1"/>
              <a:t>tungod</a:t>
            </a:r>
            <a:r>
              <a:rPr lang="en-PH" b="1" dirty="0"/>
              <a:t> kay ang pag-ampo sa </a:t>
            </a:r>
            <a:r>
              <a:rPr lang="en-PH" b="1" dirty="0" err="1"/>
              <a:t>matarong</a:t>
            </a:r>
            <a:r>
              <a:rPr lang="en-PH" b="1" dirty="0"/>
              <a:t> </a:t>
            </a:r>
            <a:r>
              <a:rPr lang="en-PH" b="1" dirty="0" err="1"/>
              <a:t>adunay</a:t>
            </a:r>
            <a:r>
              <a:rPr lang="en-PH" b="1" dirty="0"/>
              <a:t> </a:t>
            </a:r>
            <a:r>
              <a:rPr lang="en-PH" b="1" dirty="0" err="1"/>
              <a:t>dakong</a:t>
            </a:r>
            <a:r>
              <a:rPr lang="en-PH" b="1" dirty="0"/>
              <a:t> gahum ug </a:t>
            </a:r>
            <a:r>
              <a:rPr lang="en-PH" b="1" dirty="0" err="1"/>
              <a:t>epekto</a:t>
            </a:r>
            <a:r>
              <a:rPr lang="en-PH" b="1" dirty="0"/>
              <a:t>.</a:t>
            </a:r>
            <a:endParaRPr lang="en" b="1" noProof="0" dirty="0"/>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2046919"/>
            <a:ext cx="6038852" cy="1569660"/>
          </a:xfrm>
          <a:prstGeom prst="rect">
            <a:avLst/>
          </a:prstGeom>
          <a:noFill/>
        </p:spPr>
        <p:txBody>
          <a:bodyPr wrap="square">
            <a:spAutoFit/>
          </a:bodyPr>
          <a:lstStyle/>
          <a:p>
            <a:pPr>
              <a:spcBef>
                <a:spcPts val="600"/>
              </a:spcBef>
            </a:pPr>
            <a:r>
              <a:rPr lang="en-PH" sz="1600" b="1" dirty="0"/>
              <a:t>Ang pag-ampo dili </a:t>
            </a:r>
            <a:r>
              <a:rPr lang="en-PH" sz="1600" b="1" dirty="0" err="1"/>
              <a:t>lang</a:t>
            </a:r>
            <a:r>
              <a:rPr lang="en-PH" sz="1600" b="1" dirty="0"/>
              <a:t> sa usa ka </a:t>
            </a:r>
            <a:r>
              <a:rPr lang="en-PH" sz="1600" b="1" dirty="0" err="1"/>
              <a:t>oras</a:t>
            </a:r>
            <a:r>
              <a:rPr lang="en-PH" sz="1600" b="1" dirty="0"/>
              <a:t>—</a:t>
            </a:r>
            <a:r>
              <a:rPr lang="en-PH" sz="1600" b="1" dirty="0" err="1"/>
              <a:t>pwede</a:t>
            </a:r>
            <a:r>
              <a:rPr lang="en-PH" sz="1600" b="1" dirty="0"/>
              <a:t> </a:t>
            </a:r>
            <a:r>
              <a:rPr lang="en-PH" sz="1600" b="1" dirty="0" err="1"/>
              <a:t>kini</a:t>
            </a:r>
            <a:r>
              <a:rPr lang="en-PH" sz="1600" b="1" dirty="0"/>
              <a:t> </a:t>
            </a:r>
            <a:r>
              <a:rPr lang="en-PH" sz="1600" b="1" dirty="0" err="1"/>
              <a:t>buhaton</a:t>
            </a:r>
            <a:r>
              <a:rPr lang="en-PH" sz="1600" b="1" dirty="0"/>
              <a:t> sa tanang panahon (Col. 4:2; </a:t>
            </a:r>
            <a:r>
              <a:rPr lang="en-PH" sz="1600" b="1" dirty="0" err="1"/>
              <a:t>Efeso</a:t>
            </a:r>
            <a:r>
              <a:rPr lang="en-PH" sz="1600" b="1" dirty="0"/>
              <a:t> 6:18; 1 </a:t>
            </a:r>
            <a:r>
              <a:rPr lang="en-PH" sz="1600" b="1" dirty="0" err="1"/>
              <a:t>Tes</a:t>
            </a:r>
            <a:r>
              <a:rPr lang="en-PH" sz="1600" b="1" dirty="0"/>
              <a:t>. 5:17).• Sama kang </a:t>
            </a:r>
            <a:r>
              <a:rPr lang="en-PH" sz="1600" b="1" dirty="0" err="1"/>
              <a:t>Nehemias</a:t>
            </a:r>
            <a:r>
              <a:rPr lang="en-PH" sz="1600" b="1" dirty="0"/>
              <a:t> nga nag-</a:t>
            </a:r>
            <a:r>
              <a:rPr lang="en-PH" sz="1600" b="1" dirty="0" err="1"/>
              <a:t>ampo</a:t>
            </a:r>
            <a:r>
              <a:rPr lang="en-PH" sz="1600" b="1" dirty="0"/>
              <a:t> sa </a:t>
            </a:r>
            <a:r>
              <a:rPr lang="en-PH" sz="1600" b="1" dirty="0" err="1"/>
              <a:t>hilom</a:t>
            </a:r>
            <a:r>
              <a:rPr lang="en-PH" sz="1600" b="1" dirty="0"/>
              <a:t> sa </a:t>
            </a:r>
            <a:r>
              <a:rPr lang="en-PH" sz="1600" b="1" dirty="0" err="1"/>
              <a:t>atubangan</a:t>
            </a:r>
            <a:r>
              <a:rPr lang="en-PH" sz="1600" b="1" dirty="0"/>
              <a:t> sa </a:t>
            </a:r>
            <a:r>
              <a:rPr lang="en-PH" sz="1600" b="1" dirty="0" err="1"/>
              <a:t>hari</a:t>
            </a:r>
            <a:r>
              <a:rPr lang="en-PH" sz="1600" b="1" dirty="0"/>
              <a:t> (Neh. 2:4), </a:t>
            </a:r>
            <a:r>
              <a:rPr lang="en-PH" sz="1600" b="1" dirty="0" err="1"/>
              <a:t>kita</a:t>
            </a:r>
            <a:r>
              <a:rPr lang="en-PH" sz="1600" b="1" dirty="0"/>
              <a:t> </a:t>
            </a:r>
            <a:r>
              <a:rPr lang="en-PH" sz="1600" b="1" dirty="0" err="1"/>
              <a:t>usab</a:t>
            </a:r>
            <a:r>
              <a:rPr lang="en-PH" sz="1600" b="1" dirty="0"/>
              <a:t> </a:t>
            </a:r>
            <a:r>
              <a:rPr lang="en-PH" sz="1600" b="1" dirty="0" err="1"/>
              <a:t>makahimo</a:t>
            </a:r>
            <a:r>
              <a:rPr lang="en-PH" sz="1600" b="1" dirty="0"/>
              <a:t> pag-ampo bisan unsang </a:t>
            </a:r>
            <a:r>
              <a:rPr lang="en-PH" sz="1600" b="1" dirty="0" err="1"/>
              <a:t>higayona</a:t>
            </a:r>
            <a:r>
              <a:rPr lang="en-PH" sz="1600" b="1" dirty="0"/>
              <a:t> ug </a:t>
            </a:r>
            <a:r>
              <a:rPr lang="en-PH" sz="1600" b="1" dirty="0" err="1"/>
              <a:t>dapit</a:t>
            </a:r>
            <a:r>
              <a:rPr lang="en-PH" sz="1600" b="1" dirty="0"/>
              <a:t>.</a:t>
            </a:r>
            <a:endParaRPr lang="en" sz="1600" b="1" noProof="0" dirty="0"/>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7" y="4539953"/>
            <a:ext cx="6038851" cy="2308324"/>
          </a:xfrm>
          <a:prstGeom prst="rect">
            <a:avLst/>
          </a:prstGeom>
          <a:noFill/>
        </p:spPr>
        <p:txBody>
          <a:bodyPr wrap="square">
            <a:spAutoFit/>
          </a:bodyPr>
          <a:lstStyle/>
          <a:p>
            <a:pPr>
              <a:spcBef>
                <a:spcPts val="600"/>
              </a:spcBef>
            </a:pPr>
            <a:r>
              <a:rPr lang="en-PH" b="1" dirty="0"/>
              <a:t>Si Pablo </a:t>
            </a:r>
            <a:r>
              <a:rPr lang="en-PH" b="1" dirty="0" err="1"/>
              <a:t>naghangyo</a:t>
            </a:r>
            <a:r>
              <a:rPr lang="en-PH" b="1" dirty="0"/>
              <a:t> nga </a:t>
            </a:r>
            <a:r>
              <a:rPr lang="en-PH" b="1" dirty="0" err="1"/>
              <a:t>iampo</a:t>
            </a:r>
            <a:r>
              <a:rPr lang="en-PH" b="1" dirty="0"/>
              <a:t> ang mga </a:t>
            </a:r>
            <a:r>
              <a:rPr lang="en-PH" b="1" dirty="0" err="1"/>
              <a:t>nagwali</a:t>
            </a:r>
            <a:r>
              <a:rPr lang="en-PH" b="1" dirty="0"/>
              <a:t> sa ebanghelyo (Col. 4:3–4; </a:t>
            </a:r>
            <a:r>
              <a:rPr lang="en-PH" b="1" dirty="0" err="1"/>
              <a:t>Efeso</a:t>
            </a:r>
            <a:r>
              <a:rPr lang="en-PH" b="1" dirty="0"/>
              <a:t> 6:19).• Dili </a:t>
            </a:r>
            <a:r>
              <a:rPr lang="en-PH" b="1" dirty="0" err="1"/>
              <a:t>importante</a:t>
            </a:r>
            <a:r>
              <a:rPr lang="en-PH" b="1" dirty="0"/>
              <a:t> kung ang </a:t>
            </a:r>
            <a:r>
              <a:rPr lang="en-PH" b="1" dirty="0" err="1"/>
              <a:t>magwawali</a:t>
            </a:r>
            <a:r>
              <a:rPr lang="en-PH" b="1" dirty="0"/>
              <a:t> bag-o pa o </a:t>
            </a:r>
            <a:r>
              <a:rPr lang="en-PH" b="1" dirty="0" err="1"/>
              <a:t>eksperyensyado</a:t>
            </a:r>
            <a:r>
              <a:rPr lang="en-PH" b="1" dirty="0"/>
              <a:t>—walay usa nga </a:t>
            </a:r>
            <a:r>
              <a:rPr lang="en-PH" b="1" dirty="0" err="1"/>
              <a:t>igo</a:t>
            </a:r>
            <a:r>
              <a:rPr lang="en-PH" b="1" dirty="0"/>
              <a:t> sa iyang kaugalingon; kinahanglan ang pag-ampo.• Bisan </a:t>
            </a:r>
            <a:r>
              <a:rPr lang="en-PH" b="1" dirty="0" err="1"/>
              <a:t>si</a:t>
            </a:r>
            <a:r>
              <a:rPr lang="en-PH" b="1" dirty="0"/>
              <a:t> Pablo </a:t>
            </a:r>
            <a:r>
              <a:rPr lang="en-PH" b="1" dirty="0" err="1"/>
              <a:t>mismo</a:t>
            </a:r>
            <a:r>
              <a:rPr lang="en-PH" b="1" dirty="0"/>
              <a:t> nangayo ug pag-ampo, </a:t>
            </a:r>
            <a:r>
              <a:rPr lang="en-PH" b="1" dirty="0" err="1"/>
              <a:t>nagpakita</a:t>
            </a:r>
            <a:r>
              <a:rPr lang="en-PH" b="1" dirty="0"/>
              <a:t> nga ang tanan </a:t>
            </a:r>
            <a:r>
              <a:rPr lang="en-PH" b="1" dirty="0" err="1"/>
              <a:t>nanginahanglan</a:t>
            </a:r>
            <a:r>
              <a:rPr lang="en-PH" b="1" dirty="0"/>
              <a:t> sa gahum sa Dios.</a:t>
            </a:r>
            <a:endParaRPr lang="en" b="1" noProof="0" dirty="0"/>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574963"/>
            <a:ext cx="6038851" cy="1015663"/>
          </a:xfrm>
          <a:prstGeom prst="rect">
            <a:avLst/>
          </a:prstGeom>
          <a:noFill/>
        </p:spPr>
        <p:txBody>
          <a:bodyPr wrap="square">
            <a:spAutoFit/>
          </a:bodyPr>
          <a:lstStyle/>
          <a:p>
            <a:pPr>
              <a:spcBef>
                <a:spcPts val="600"/>
              </a:spcBef>
            </a:pPr>
            <a:r>
              <a:rPr lang="en-PH" sz="2000" b="1" dirty="0"/>
              <a:t>Ang Espiritu Santo </a:t>
            </a:r>
            <a:r>
              <a:rPr lang="en-PH" sz="2000" b="1" dirty="0" err="1"/>
              <a:t>magbag</a:t>
            </a:r>
            <a:r>
              <a:rPr lang="en-PH" sz="2000" b="1" dirty="0"/>
              <a:t>-o sa atong mga pag-ampo aron </a:t>
            </a:r>
            <a:r>
              <a:rPr lang="en-PH" sz="2000" b="1" dirty="0" err="1"/>
              <a:t>kini</a:t>
            </a:r>
            <a:r>
              <a:rPr lang="en-PH" sz="2000" b="1" dirty="0"/>
              <a:t> mahimong </a:t>
            </a:r>
            <a:r>
              <a:rPr lang="en-PH" sz="2000" b="1" dirty="0" err="1"/>
              <a:t>epektibo</a:t>
            </a:r>
            <a:r>
              <a:rPr lang="en-PH" sz="2000" b="1" dirty="0"/>
              <a:t> (Roma 8:26).</a:t>
            </a:r>
            <a:endParaRPr lang="en" sz="2000" b="1" noProof="0" dirty="0"/>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7600951" cy="4401205"/>
          </a:xfrm>
          <a:prstGeom prst="rect">
            <a:avLst/>
          </a:prstGeom>
          <a:noFill/>
        </p:spPr>
        <p:txBody>
          <a:bodyPr wrap="square">
            <a:spAutoFit/>
          </a:bodyPr>
          <a:lstStyle/>
          <a:p>
            <a:pPr>
              <a:spcBef>
                <a:spcPts val="600"/>
              </a:spcBef>
            </a:pPr>
            <a:r>
              <a:rPr lang="en" sz="2800" b="1" noProof="0" dirty="0">
                <a:latin typeface="Constantia" panose="02030602050306030303" pitchFamily="18" charset="0"/>
              </a:rPr>
              <a:t>“In every effort in every place where the truth is introduced there is need of different minds, different gifts, different plans and methods of labor being united. All should make it a point to counsel together, to pray together. Christ says that, “If two of you shall agree on earth as touching any thing that they shall ask, it shall be done for them of my Father which is in heaven.”                   (Matthew 18:19)”</a:t>
            </a:r>
          </a:p>
        </p:txBody>
      </p:sp>
      <p:sp>
        <p:nvSpPr>
          <p:cNvPr id="4" name="CuadroTexto 3">
            <a:extLst>
              <a:ext uri="{FF2B5EF4-FFF2-40B4-BE49-F238E27FC236}">
                <a16:creationId xmlns:a16="http://schemas.microsoft.com/office/drawing/2014/main" id="{34BF011D-7A63-C397-F6AD-A39CEE4AC31E}"/>
              </a:ext>
            </a:extLst>
          </p:cNvPr>
          <p:cNvSpPr txBox="1"/>
          <p:nvPr/>
        </p:nvSpPr>
        <p:spPr>
          <a:xfrm>
            <a:off x="4739814" y="5707704"/>
            <a:ext cx="3594061" cy="338554"/>
          </a:xfrm>
          <a:prstGeom prst="rect">
            <a:avLst/>
          </a:prstGeom>
          <a:noFill/>
        </p:spPr>
        <p:txBody>
          <a:bodyPr wrap="none" rtlCol="0">
            <a:spAutoFit/>
          </a:bodyPr>
          <a:lstStyle/>
          <a:p>
            <a:pPr algn="r"/>
            <a:r>
              <a:rPr lang="en" sz="1600" b="1" noProof="0" dirty="0"/>
              <a:t>EGW (Selected Messages, vol. 3, p.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38912"/>
            <a:ext cx="12192000" cy="769441"/>
          </a:xfrm>
          <a:prstGeom prst="rect">
            <a:avLst/>
          </a:prstGeom>
          <a:noFill/>
        </p:spPr>
        <p:txBody>
          <a:bodyPr wrap="square">
            <a:spAutoFit/>
          </a:bodyPr>
          <a:lstStyle/>
          <a:p>
            <a:pPr algn="ctr"/>
            <a:r>
              <a:rPr lang="en-PH" sz="44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MGA RELASYON SULOD SA IGLESIA</a:t>
            </a:r>
            <a:endParaRPr lang="en" sz="44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550366"/>
            <a:ext cx="9429750" cy="369332"/>
          </a:xfrm>
          <a:prstGeom prst="rect">
            <a:avLst/>
          </a:prstGeom>
          <a:noFill/>
        </p:spPr>
        <p:txBody>
          <a:bodyPr wrap="square">
            <a:spAutoFit/>
          </a:bodyPr>
          <a:lstStyle/>
          <a:p>
            <a:pPr algn="ctr"/>
            <a:r>
              <a:rPr lang="en-PH"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r>
              <a:rPr lang="en-PH"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Magpadayon</a:t>
            </a:r>
            <a:r>
              <a:rPr lang="en-PH"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kamo sa pag-ampo, </a:t>
            </a:r>
            <a:r>
              <a:rPr lang="en-PH"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magbantay</a:t>
            </a:r>
            <a:r>
              <a:rPr lang="en-PH"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ug </a:t>
            </a:r>
            <a:r>
              <a:rPr lang="en-PH"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magpasalamat</a:t>
            </a:r>
            <a:r>
              <a:rPr lang="en-PH"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Colosas</a:t>
            </a:r>
            <a:r>
              <a:rPr lang="en-PH"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4:2)</a:t>
            </a:r>
            <a:endPar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696076" cy="1015663"/>
          </a:xfrm>
          <a:prstGeom prst="rect">
            <a:avLst/>
          </a:prstGeom>
          <a:noFill/>
        </p:spPr>
        <p:txBody>
          <a:bodyPr wrap="square" rtlCol="0">
            <a:spAutoFit/>
          </a:bodyPr>
          <a:lstStyle/>
          <a:p>
            <a:pPr>
              <a:spcBef>
                <a:spcPts val="600"/>
              </a:spcBef>
            </a:pPr>
            <a:r>
              <a:rPr lang="en-PH" sz="2000" b="1" dirty="0" err="1"/>
              <a:t>Gidasig</a:t>
            </a:r>
            <a:r>
              <a:rPr lang="en-PH" sz="2000" b="1" dirty="0"/>
              <a:t> </a:t>
            </a:r>
            <a:r>
              <a:rPr lang="en-PH" sz="2000" b="1" dirty="0" err="1"/>
              <a:t>kita</a:t>
            </a:r>
            <a:r>
              <a:rPr lang="en-PH" sz="2000" b="1" dirty="0"/>
              <a:t> nga “mag-</a:t>
            </a:r>
            <a:r>
              <a:rPr lang="en-PH" sz="2000" b="1" dirty="0" err="1"/>
              <a:t>ampo</a:t>
            </a:r>
            <a:r>
              <a:rPr lang="en-PH" sz="2000" b="1" dirty="0"/>
              <a:t> alang sa </a:t>
            </a:r>
            <a:r>
              <a:rPr lang="en-PH" sz="2000" b="1" dirty="0" err="1"/>
              <a:t>usag</a:t>
            </a:r>
            <a:r>
              <a:rPr lang="en-PH" sz="2000" b="1" dirty="0"/>
              <a:t> usa” </a:t>
            </a:r>
            <a:r>
              <a:rPr lang="en-PH" sz="2000" b="1" dirty="0" err="1"/>
              <a:t>tungod</a:t>
            </a:r>
            <a:r>
              <a:rPr lang="en-PH" sz="2000" b="1" dirty="0"/>
              <a:t> kay ang pag-ampo sa </a:t>
            </a:r>
            <a:r>
              <a:rPr lang="en-PH" sz="2000" b="1" dirty="0" err="1"/>
              <a:t>matarong</a:t>
            </a:r>
            <a:r>
              <a:rPr lang="en-PH" sz="2000" b="1" dirty="0"/>
              <a:t> </a:t>
            </a:r>
            <a:r>
              <a:rPr lang="en-PH" sz="2000" b="1" dirty="0" err="1"/>
              <a:t>adunay</a:t>
            </a:r>
            <a:r>
              <a:rPr lang="en-PH" sz="2000" b="1" dirty="0"/>
              <a:t> </a:t>
            </a:r>
            <a:r>
              <a:rPr lang="en-PH" sz="2000" b="1" dirty="0" err="1"/>
              <a:t>dakong</a:t>
            </a:r>
            <a:r>
              <a:rPr lang="en-PH" sz="2000" b="1" dirty="0"/>
              <a:t> gahum ug </a:t>
            </a:r>
            <a:r>
              <a:rPr lang="en-PH" sz="2000" b="1" dirty="0" err="1"/>
              <a:t>epekto</a:t>
            </a:r>
            <a:r>
              <a:rPr lang="en-PH" sz="2000" b="1" dirty="0"/>
              <a:t>.</a:t>
            </a:r>
            <a:endParaRPr lang="en" sz="2000" b="1" noProof="0" dirty="0"/>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2966622583"/>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323439"/>
          </a:xfrm>
          <a:prstGeom prst="rect">
            <a:avLst/>
          </a:prstGeom>
          <a:noFill/>
        </p:spPr>
        <p:txBody>
          <a:bodyPr wrap="square">
            <a:spAutoFit/>
          </a:bodyPr>
          <a:lstStyle/>
          <a:p>
            <a:pPr>
              <a:spcBef>
                <a:spcPts val="600"/>
              </a:spcBef>
            </a:pPr>
            <a:r>
              <a:rPr lang="en-PH" sz="1600" b="1" dirty="0" err="1"/>
              <a:t>Nahibalo</a:t>
            </a:r>
            <a:r>
              <a:rPr lang="en-PH" sz="1600" b="1" dirty="0"/>
              <a:t> </a:t>
            </a:r>
            <a:r>
              <a:rPr lang="en-PH" sz="1600" b="1" dirty="0" err="1"/>
              <a:t>kita</a:t>
            </a:r>
            <a:r>
              <a:rPr lang="en-PH" sz="1600" b="1" dirty="0"/>
              <a:t> niini </a:t>
            </a:r>
            <a:r>
              <a:rPr lang="en-PH" sz="1600" b="1" dirty="0" err="1"/>
              <a:t>tungod</a:t>
            </a:r>
            <a:r>
              <a:rPr lang="en-PH" sz="1600" b="1" dirty="0"/>
              <a:t> kay </a:t>
            </a:r>
            <a:r>
              <a:rPr lang="en-PH" sz="1600" b="1" dirty="0" err="1"/>
              <a:t>adunay</a:t>
            </a:r>
            <a:r>
              <a:rPr lang="en-PH" sz="1600" b="1" dirty="0"/>
              <a:t> </a:t>
            </a:r>
            <a:r>
              <a:rPr lang="en-PH" sz="1600" b="1" dirty="0" err="1"/>
              <a:t>nagtug</a:t>
            </a:r>
            <a:r>
              <a:rPr lang="en-PH" sz="1600" b="1" dirty="0"/>
              <a:t>-an </a:t>
            </a:r>
            <a:r>
              <a:rPr lang="en-PH" sz="1600" b="1" dirty="0" err="1"/>
              <a:t>kanato</a:t>
            </a:r>
            <a:r>
              <a:rPr lang="en-PH" sz="1600" b="1" dirty="0"/>
              <a:t>. Sa </a:t>
            </a:r>
            <a:r>
              <a:rPr lang="en-PH" sz="1600" b="1" dirty="0" err="1"/>
              <a:t>sama</a:t>
            </a:r>
            <a:r>
              <a:rPr lang="en-PH" sz="1600" b="1" dirty="0"/>
              <a:t> nga paagi, kinahanglan </a:t>
            </a:r>
            <a:r>
              <a:rPr lang="en-PH" sz="1600" b="1" dirty="0" err="1"/>
              <a:t>usab</a:t>
            </a:r>
            <a:r>
              <a:rPr lang="en-PH" sz="1600" b="1" dirty="0"/>
              <a:t> </a:t>
            </a:r>
            <a:r>
              <a:rPr lang="en-PH" sz="1600" b="1" dirty="0" err="1"/>
              <a:t>nato</a:t>
            </a:r>
            <a:r>
              <a:rPr lang="en-PH" sz="1600" b="1" dirty="0"/>
              <a:t> </a:t>
            </a:r>
            <a:r>
              <a:rPr lang="en-PH" sz="1600" b="1" dirty="0" err="1"/>
              <a:t>kini</a:t>
            </a:r>
            <a:r>
              <a:rPr lang="en-PH" sz="1600" b="1" dirty="0"/>
              <a:t> </a:t>
            </a:r>
            <a:r>
              <a:rPr lang="en-PH" sz="1600" b="1" dirty="0" err="1"/>
              <a:t>ipaambit</a:t>
            </a:r>
            <a:r>
              <a:rPr lang="en-PH" sz="1600" b="1" dirty="0"/>
              <a:t> sa uban. Unsa man ang </a:t>
            </a:r>
            <a:r>
              <a:rPr lang="en-PH" sz="1600" b="1" dirty="0" err="1"/>
              <a:t>giingon</a:t>
            </a:r>
            <a:r>
              <a:rPr lang="en-PH" sz="1600" b="1" dirty="0"/>
              <a:t> ni Pablo kung </a:t>
            </a:r>
            <a:r>
              <a:rPr lang="en-PH" sz="1600" b="1" dirty="0" err="1"/>
              <a:t>unsaon</a:t>
            </a:r>
            <a:r>
              <a:rPr lang="en-PH" sz="1600" b="1" dirty="0"/>
              <a:t> </a:t>
            </a:r>
            <a:r>
              <a:rPr lang="en-PH" sz="1600" b="1" dirty="0" err="1"/>
              <a:t>nato</a:t>
            </a:r>
            <a:r>
              <a:rPr lang="en-PH" sz="1600" b="1" dirty="0"/>
              <a:t> </a:t>
            </a:r>
            <a:r>
              <a:rPr lang="en-PH" sz="1600" b="1" dirty="0" err="1"/>
              <a:t>pagpakigrelasyon</a:t>
            </a:r>
            <a:r>
              <a:rPr lang="en-PH" sz="1600" b="1" dirty="0"/>
              <a:t> sa mga “</a:t>
            </a:r>
            <a:r>
              <a:rPr lang="en-PH" sz="1600" b="1" dirty="0" err="1"/>
              <a:t>taga-gawas</a:t>
            </a:r>
            <a:r>
              <a:rPr lang="en-PH" sz="1600" b="1" dirty="0"/>
              <a:t>,” </a:t>
            </a:r>
            <a:r>
              <a:rPr lang="en-PH" sz="1600" b="1" dirty="0" err="1"/>
              <a:t>kadtong</a:t>
            </a:r>
            <a:r>
              <a:rPr lang="en-PH" sz="1600" b="1" dirty="0"/>
              <a:t> </a:t>
            </a:r>
            <a:r>
              <a:rPr lang="en-PH" sz="1600" b="1" dirty="0" err="1"/>
              <a:t>wala</a:t>
            </a:r>
            <a:r>
              <a:rPr lang="en-PH" sz="1600" b="1" dirty="0"/>
              <a:t> pa </a:t>
            </a:r>
            <a:r>
              <a:rPr lang="en-PH" sz="1600" b="1" dirty="0" err="1"/>
              <a:t>makaila</a:t>
            </a:r>
            <a:r>
              <a:rPr lang="en-PH" sz="1600" b="1" dirty="0"/>
              <a:t> kang Jesus (Col. 4:5–6)?</a:t>
            </a:r>
            <a:endParaRPr lang="en" sz="1600" b="1" noProof="0" dirty="0"/>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645865" y="2349352"/>
            <a:ext cx="9173242" cy="3816429"/>
          </a:xfrm>
          <a:prstGeom prst="rect">
            <a:avLst/>
          </a:prstGeom>
          <a:noFill/>
        </p:spPr>
        <p:txBody>
          <a:bodyPr wrap="square">
            <a:spAutoFit/>
          </a:bodyPr>
          <a:lstStyle/>
          <a:p>
            <a:pPr>
              <a:spcBef>
                <a:spcPts val="600"/>
              </a:spcBef>
            </a:pPr>
            <a:r>
              <a:rPr lang="en-PH" sz="2200" b="1" dirty="0">
                <a:latin typeface="Constantia" panose="02030602050306030303" pitchFamily="18" charset="0"/>
              </a:rPr>
              <a:t>“Ang </a:t>
            </a:r>
            <a:r>
              <a:rPr lang="en-PH" sz="2200" b="1" dirty="0" err="1">
                <a:latin typeface="Constantia" panose="02030602050306030303" pitchFamily="18" charset="0"/>
              </a:rPr>
              <a:t>tinuod</a:t>
            </a:r>
            <a:r>
              <a:rPr lang="en-PH" sz="2200" b="1" dirty="0">
                <a:latin typeface="Constantia" panose="02030602050306030303" pitchFamily="18" charset="0"/>
              </a:rPr>
              <a:t> nga </a:t>
            </a:r>
            <a:r>
              <a:rPr lang="en-PH" sz="2200" b="1" dirty="0" err="1">
                <a:latin typeface="Constantia" panose="02030602050306030303" pitchFamily="18" charset="0"/>
              </a:rPr>
              <a:t>pagkamatinahuron</a:t>
            </a:r>
            <a:r>
              <a:rPr lang="en-PH" sz="2200" b="1" dirty="0">
                <a:latin typeface="Constantia" panose="02030602050306030303" pitchFamily="18" charset="0"/>
              </a:rPr>
              <a:t> nga </a:t>
            </a:r>
            <a:r>
              <a:rPr lang="en-PH" sz="2200" b="1" dirty="0" err="1">
                <a:latin typeface="Constantia" panose="02030602050306030303" pitchFamily="18" charset="0"/>
              </a:rPr>
              <a:t>gisagol</a:t>
            </a:r>
            <a:r>
              <a:rPr lang="en-PH" sz="2200" b="1" dirty="0">
                <a:latin typeface="Constantia" panose="02030602050306030303" pitchFamily="18" charset="0"/>
              </a:rPr>
              <a:t> sa </a:t>
            </a:r>
            <a:r>
              <a:rPr lang="en-PH" sz="2200" b="1" dirty="0" err="1">
                <a:latin typeface="Constantia" panose="02030602050306030303" pitchFamily="18" charset="0"/>
              </a:rPr>
              <a:t>kamatuoran</a:t>
            </a:r>
            <a:r>
              <a:rPr lang="en-PH" sz="2200" b="1" dirty="0">
                <a:latin typeface="Constantia" panose="02030602050306030303" pitchFamily="18" charset="0"/>
              </a:rPr>
              <a:t> ug </a:t>
            </a:r>
            <a:r>
              <a:rPr lang="en-PH" sz="2200" b="1" dirty="0" err="1">
                <a:latin typeface="Constantia" panose="02030602050306030303" pitchFamily="18" charset="0"/>
              </a:rPr>
              <a:t>hustisya</a:t>
            </a:r>
            <a:r>
              <a:rPr lang="en-PH" sz="2200" b="1" dirty="0">
                <a:latin typeface="Constantia" panose="02030602050306030303" pitchFamily="18" charset="0"/>
              </a:rPr>
              <a:t> </a:t>
            </a:r>
            <a:r>
              <a:rPr lang="en-PH" sz="2200" b="1" dirty="0" err="1">
                <a:latin typeface="Constantia" panose="02030602050306030303" pitchFamily="18" charset="0"/>
              </a:rPr>
              <a:t>naghimo</a:t>
            </a:r>
            <a:r>
              <a:rPr lang="en-PH" sz="2200" b="1" dirty="0">
                <a:latin typeface="Constantia" panose="02030602050306030303" pitchFamily="18" charset="0"/>
              </a:rPr>
              <a:t> sa kinabuhi dili lamang </a:t>
            </a:r>
            <a:r>
              <a:rPr lang="en-PH" sz="2200" b="1" dirty="0" err="1">
                <a:latin typeface="Constantia" panose="02030602050306030303" pitchFamily="18" charset="0"/>
              </a:rPr>
              <a:t>mapuslanon</a:t>
            </a:r>
            <a:r>
              <a:rPr lang="en-PH" sz="2200" b="1" dirty="0">
                <a:latin typeface="Constantia" panose="02030602050306030303" pitchFamily="18" charset="0"/>
              </a:rPr>
              <a:t> </a:t>
            </a:r>
            <a:r>
              <a:rPr lang="en-PH" sz="2200" b="1" dirty="0" err="1">
                <a:latin typeface="Constantia" panose="02030602050306030303" pitchFamily="18" charset="0"/>
              </a:rPr>
              <a:t>kondili</a:t>
            </a:r>
            <a:r>
              <a:rPr lang="en-PH" sz="2200" b="1" dirty="0">
                <a:latin typeface="Constantia" panose="02030602050306030303" pitchFamily="18" charset="0"/>
              </a:rPr>
              <a:t> </a:t>
            </a:r>
            <a:r>
              <a:rPr lang="en-PH" sz="2200" b="1" dirty="0" err="1">
                <a:latin typeface="Constantia" panose="02030602050306030303" pitchFamily="18" charset="0"/>
              </a:rPr>
              <a:t>matahum</a:t>
            </a:r>
            <a:r>
              <a:rPr lang="en-PH" sz="2200" b="1" dirty="0">
                <a:latin typeface="Constantia" panose="02030602050306030303" pitchFamily="18" charset="0"/>
              </a:rPr>
              <a:t> ug </a:t>
            </a:r>
            <a:r>
              <a:rPr lang="en-PH" sz="2200" b="1" dirty="0" err="1">
                <a:latin typeface="Constantia" panose="02030602050306030303" pitchFamily="18" charset="0"/>
              </a:rPr>
              <a:t>mabango</a:t>
            </a:r>
            <a:r>
              <a:rPr lang="en-PH" sz="2200" b="1" dirty="0">
                <a:latin typeface="Constantia" panose="02030602050306030303" pitchFamily="18" charset="0"/>
              </a:rPr>
              <a:t>. Ang </a:t>
            </a:r>
            <a:r>
              <a:rPr lang="en-PH" sz="2200" b="1" dirty="0" err="1">
                <a:latin typeface="Constantia" panose="02030602050306030303" pitchFamily="18" charset="0"/>
              </a:rPr>
              <a:t>malumo</a:t>
            </a:r>
            <a:r>
              <a:rPr lang="en-PH" sz="2200" b="1" dirty="0">
                <a:latin typeface="Constantia" panose="02030602050306030303" pitchFamily="18" charset="0"/>
              </a:rPr>
              <a:t> nga mga </a:t>
            </a:r>
            <a:r>
              <a:rPr lang="en-PH" sz="2200" b="1" dirty="0" err="1">
                <a:latin typeface="Constantia" panose="02030602050306030303" pitchFamily="18" charset="0"/>
              </a:rPr>
              <a:t>pulong</a:t>
            </a:r>
            <a:r>
              <a:rPr lang="en-PH" sz="2200" b="1" dirty="0">
                <a:latin typeface="Constantia" panose="02030602050306030303" pitchFamily="18" charset="0"/>
              </a:rPr>
              <a:t>, </a:t>
            </a:r>
            <a:r>
              <a:rPr lang="en-PH" sz="2200" b="1" dirty="0" err="1">
                <a:latin typeface="Constantia" panose="02030602050306030303" pitchFamily="18" charset="0"/>
              </a:rPr>
              <a:t>nindot</a:t>
            </a:r>
            <a:r>
              <a:rPr lang="en-PH" sz="2200" b="1" dirty="0">
                <a:latin typeface="Constantia" panose="02030602050306030303" pitchFamily="18" charset="0"/>
              </a:rPr>
              <a:t> nga </a:t>
            </a:r>
            <a:r>
              <a:rPr lang="en-PH" sz="2200" b="1" dirty="0" err="1">
                <a:latin typeface="Constantia" panose="02030602050306030303" pitchFamily="18" charset="0"/>
              </a:rPr>
              <a:t>panagway</a:t>
            </a:r>
            <a:r>
              <a:rPr lang="en-PH" sz="2200" b="1" dirty="0">
                <a:latin typeface="Constantia" panose="02030602050306030303" pitchFamily="18" charset="0"/>
              </a:rPr>
              <a:t>, ug </a:t>
            </a:r>
            <a:r>
              <a:rPr lang="en-PH" sz="2200" b="1" dirty="0" err="1">
                <a:latin typeface="Constantia" panose="02030602050306030303" pitchFamily="18" charset="0"/>
              </a:rPr>
              <a:t>malipayong</a:t>
            </a:r>
            <a:r>
              <a:rPr lang="en-PH" sz="2200" b="1" dirty="0">
                <a:latin typeface="Constantia" panose="02030602050306030303" pitchFamily="18" charset="0"/>
              </a:rPr>
              <a:t> </a:t>
            </a:r>
            <a:r>
              <a:rPr lang="en-PH" sz="2200" b="1" dirty="0" err="1">
                <a:latin typeface="Constantia" panose="02030602050306030303" pitchFamily="18" charset="0"/>
              </a:rPr>
              <a:t>nawong</a:t>
            </a:r>
            <a:r>
              <a:rPr lang="en-PH" sz="2200" b="1" dirty="0">
                <a:latin typeface="Constantia" panose="02030602050306030303" pitchFamily="18" charset="0"/>
              </a:rPr>
              <a:t> </a:t>
            </a:r>
            <a:r>
              <a:rPr lang="en-PH" sz="2200" b="1" dirty="0" err="1">
                <a:latin typeface="Constantia" panose="02030602050306030303" pitchFamily="18" charset="0"/>
              </a:rPr>
              <a:t>naghatag</a:t>
            </a:r>
            <a:r>
              <a:rPr lang="en-PH" sz="2200" b="1" dirty="0">
                <a:latin typeface="Constantia" panose="02030602050306030303" pitchFamily="18" charset="0"/>
              </a:rPr>
              <a:t> ug kahayag sa Kristohanon nga </a:t>
            </a:r>
            <a:r>
              <a:rPr lang="en-PH" sz="2200" b="1" dirty="0" err="1">
                <a:latin typeface="Constantia" panose="02030602050306030303" pitchFamily="18" charset="0"/>
              </a:rPr>
              <a:t>naghimo</a:t>
            </a:r>
            <a:r>
              <a:rPr lang="en-PH" sz="2200" b="1" dirty="0">
                <a:latin typeface="Constantia" panose="02030602050306030303" pitchFamily="18" charset="0"/>
              </a:rPr>
              <a:t> sa iyang </a:t>
            </a:r>
            <a:r>
              <a:rPr lang="en-PH" sz="2200" b="1" dirty="0" err="1">
                <a:latin typeface="Constantia" panose="02030602050306030303" pitchFamily="18" charset="0"/>
              </a:rPr>
              <a:t>impluwensya</a:t>
            </a:r>
            <a:r>
              <a:rPr lang="en-PH" sz="2200" b="1" dirty="0">
                <a:latin typeface="Constantia" panose="02030602050306030303" pitchFamily="18" charset="0"/>
              </a:rPr>
              <a:t> nga halos dili </a:t>
            </a:r>
            <a:r>
              <a:rPr lang="en-PH" sz="2200" b="1" dirty="0" err="1">
                <a:latin typeface="Constantia" panose="02030602050306030303" pitchFamily="18" charset="0"/>
              </a:rPr>
              <a:t>mapugngan</a:t>
            </a:r>
            <a:r>
              <a:rPr lang="en-PH" sz="2200" b="1" dirty="0">
                <a:latin typeface="Constantia" panose="02030602050306030303" pitchFamily="18" charset="0"/>
              </a:rPr>
              <a:t>. Sa </a:t>
            </a:r>
            <a:r>
              <a:rPr lang="en-PH" sz="2200" b="1" dirty="0" err="1">
                <a:latin typeface="Constantia" panose="02030602050306030303" pitchFamily="18" charset="0"/>
              </a:rPr>
              <a:t>pagkalimot</a:t>
            </a:r>
            <a:r>
              <a:rPr lang="en-PH" sz="2200" b="1" dirty="0">
                <a:latin typeface="Constantia" panose="02030602050306030303" pitchFamily="18" charset="0"/>
              </a:rPr>
              <a:t> sa kaugalingon, ug sa kahayag, </a:t>
            </a:r>
            <a:r>
              <a:rPr lang="en-PH" sz="2200" b="1" dirty="0" err="1">
                <a:latin typeface="Constantia" panose="02030602050306030303" pitchFamily="18" charset="0"/>
              </a:rPr>
              <a:t>kalinaw</a:t>
            </a:r>
            <a:r>
              <a:rPr lang="en-PH" sz="2200" b="1" dirty="0">
                <a:latin typeface="Constantia" panose="02030602050306030303" pitchFamily="18" charset="0"/>
              </a:rPr>
              <a:t>, ug </a:t>
            </a:r>
            <a:r>
              <a:rPr lang="en-PH" sz="2200" b="1" dirty="0" err="1">
                <a:latin typeface="Constantia" panose="02030602050306030303" pitchFamily="18" charset="0"/>
              </a:rPr>
              <a:t>kalipay</a:t>
            </a:r>
            <a:r>
              <a:rPr lang="en-PH" sz="2200" b="1" dirty="0">
                <a:latin typeface="Constantia" panose="02030602050306030303" pitchFamily="18" charset="0"/>
              </a:rPr>
              <a:t> nga iyang </a:t>
            </a:r>
            <a:r>
              <a:rPr lang="en-PH" sz="2200" b="1" dirty="0" err="1">
                <a:latin typeface="Constantia" panose="02030602050306030303" pitchFamily="18" charset="0"/>
              </a:rPr>
              <a:t>kanunay</a:t>
            </a:r>
            <a:r>
              <a:rPr lang="en-PH" sz="2200" b="1" dirty="0">
                <a:latin typeface="Constantia" panose="02030602050306030303" pitchFamily="18" charset="0"/>
              </a:rPr>
              <a:t> </a:t>
            </a:r>
            <a:r>
              <a:rPr lang="en-PH" sz="2200" b="1" dirty="0" err="1">
                <a:latin typeface="Constantia" panose="02030602050306030303" pitchFamily="18" charset="0"/>
              </a:rPr>
              <a:t>ginahatag</a:t>
            </a:r>
            <a:r>
              <a:rPr lang="en-PH" sz="2200" b="1" dirty="0">
                <a:latin typeface="Constantia" panose="02030602050306030303" pitchFamily="18" charset="0"/>
              </a:rPr>
              <a:t> sa uban, </a:t>
            </a:r>
            <a:r>
              <a:rPr lang="en-PH" sz="2200" b="1" dirty="0" err="1">
                <a:latin typeface="Constantia" panose="02030602050306030303" pitchFamily="18" charset="0"/>
              </a:rPr>
              <a:t>makaplagan</a:t>
            </a:r>
            <a:r>
              <a:rPr lang="en-PH" sz="2200" b="1" dirty="0">
                <a:latin typeface="Constantia" panose="02030602050306030303" pitchFamily="18" charset="0"/>
              </a:rPr>
              <a:t> </a:t>
            </a:r>
            <a:r>
              <a:rPr lang="en-PH" sz="2200" b="1" dirty="0" err="1">
                <a:latin typeface="Constantia" panose="02030602050306030303" pitchFamily="18" charset="0"/>
              </a:rPr>
              <a:t>niya</a:t>
            </a:r>
            <a:r>
              <a:rPr lang="en-PH" sz="2200" b="1" dirty="0">
                <a:latin typeface="Constantia" panose="02030602050306030303" pitchFamily="18" charset="0"/>
              </a:rPr>
              <a:t> ang </a:t>
            </a:r>
            <a:r>
              <a:rPr lang="en-PH" sz="2200" b="1" dirty="0" err="1">
                <a:latin typeface="Constantia" panose="02030602050306030303" pitchFamily="18" charset="0"/>
              </a:rPr>
              <a:t>tinuod</a:t>
            </a:r>
            <a:r>
              <a:rPr lang="en-PH" sz="2200" b="1" dirty="0">
                <a:latin typeface="Constantia" panose="02030602050306030303" pitchFamily="18" charset="0"/>
              </a:rPr>
              <a:t> nga </a:t>
            </a:r>
            <a:r>
              <a:rPr lang="en-PH" sz="2200" b="1" dirty="0" err="1">
                <a:latin typeface="Constantia" panose="02030602050306030303" pitchFamily="18" charset="0"/>
              </a:rPr>
              <a:t>kalipay.Magmalimtanon</a:t>
            </a:r>
            <a:r>
              <a:rPr lang="en-PH" sz="2200" b="1" dirty="0">
                <a:latin typeface="Constantia" panose="02030602050306030303" pitchFamily="18" charset="0"/>
              </a:rPr>
              <a:t> </a:t>
            </a:r>
            <a:r>
              <a:rPr lang="en-PH" sz="2200" b="1" dirty="0" err="1">
                <a:latin typeface="Constantia" panose="02030602050306030303" pitchFamily="18" charset="0"/>
              </a:rPr>
              <a:t>kita</a:t>
            </a:r>
            <a:r>
              <a:rPr lang="en-PH" sz="2200" b="1" dirty="0">
                <a:latin typeface="Constantia" panose="02030602050306030303" pitchFamily="18" charset="0"/>
              </a:rPr>
              <a:t> sa kaugalingon, ug </a:t>
            </a:r>
            <a:r>
              <a:rPr lang="en-PH" sz="2200" b="1" dirty="0" err="1">
                <a:latin typeface="Constantia" panose="02030602050306030303" pitchFamily="18" charset="0"/>
              </a:rPr>
              <a:t>kanunay</a:t>
            </a:r>
            <a:r>
              <a:rPr lang="en-PH" sz="2200" b="1" dirty="0">
                <a:latin typeface="Constantia" panose="02030602050306030303" pitchFamily="18" charset="0"/>
              </a:rPr>
              <a:t> </a:t>
            </a:r>
            <a:r>
              <a:rPr lang="en-PH" sz="2200" b="1" dirty="0" err="1">
                <a:latin typeface="Constantia" panose="02030602050306030303" pitchFamily="18" charset="0"/>
              </a:rPr>
              <a:t>magbantay</a:t>
            </a:r>
            <a:r>
              <a:rPr lang="en-PH" sz="2200" b="1" dirty="0">
                <a:latin typeface="Constantia" panose="02030602050306030303" pitchFamily="18" charset="0"/>
              </a:rPr>
              <a:t> aron </a:t>
            </a:r>
            <a:r>
              <a:rPr lang="en-PH" sz="2200" b="1" dirty="0" err="1">
                <a:latin typeface="Constantia" panose="02030602050306030303" pitchFamily="18" charset="0"/>
              </a:rPr>
              <a:t>malipay</a:t>
            </a:r>
            <a:r>
              <a:rPr lang="en-PH" sz="2200" b="1" dirty="0">
                <a:latin typeface="Constantia" panose="02030602050306030303" pitchFamily="18" charset="0"/>
              </a:rPr>
              <a:t> ang uban, aron </a:t>
            </a:r>
            <a:r>
              <a:rPr lang="en-PH" sz="2200" b="1" dirty="0" err="1">
                <a:latin typeface="Constantia" panose="02030602050306030303" pitchFamily="18" charset="0"/>
              </a:rPr>
              <a:t>mapagaan</a:t>
            </a:r>
            <a:r>
              <a:rPr lang="en-PH" sz="2200" b="1" dirty="0">
                <a:latin typeface="Constantia" panose="02030602050306030303" pitchFamily="18" charset="0"/>
              </a:rPr>
              <a:t> ang </a:t>
            </a:r>
            <a:r>
              <a:rPr lang="en-PH" sz="2200" b="1" dirty="0" err="1">
                <a:latin typeface="Constantia" panose="02030602050306030303" pitchFamily="18" charset="0"/>
              </a:rPr>
              <a:t>ilang</a:t>
            </a:r>
            <a:r>
              <a:rPr lang="en-PH" sz="2200" b="1" dirty="0">
                <a:latin typeface="Constantia" panose="02030602050306030303" pitchFamily="18" charset="0"/>
              </a:rPr>
              <a:t> mga </a:t>
            </a:r>
            <a:r>
              <a:rPr lang="en-PH" sz="2200" b="1" dirty="0" err="1">
                <a:latin typeface="Constantia" panose="02030602050306030303" pitchFamily="18" charset="0"/>
              </a:rPr>
              <a:t>palas</a:t>
            </a:r>
            <a:r>
              <a:rPr lang="en-PH" sz="2200" b="1" dirty="0">
                <a:latin typeface="Constantia" panose="02030602050306030303" pitchFamily="18" charset="0"/>
              </a:rPr>
              <a:t>-anon pinaagi sa </a:t>
            </a:r>
            <a:r>
              <a:rPr lang="en-PH" sz="2200" b="1" dirty="0" err="1">
                <a:latin typeface="Constantia" panose="02030602050306030303" pitchFamily="18" charset="0"/>
              </a:rPr>
              <a:t>malumo</a:t>
            </a:r>
            <a:r>
              <a:rPr lang="en-PH" sz="2200" b="1" dirty="0">
                <a:latin typeface="Constantia" panose="02030602050306030303" pitchFamily="18" charset="0"/>
              </a:rPr>
              <a:t> nga mga buhat sa </a:t>
            </a:r>
            <a:r>
              <a:rPr lang="en-PH" sz="2200" b="1" dirty="0" err="1">
                <a:latin typeface="Constantia" panose="02030602050306030303" pitchFamily="18" charset="0"/>
              </a:rPr>
              <a:t>kalooy</a:t>
            </a:r>
            <a:r>
              <a:rPr lang="en-PH" sz="2200" b="1" dirty="0">
                <a:latin typeface="Constantia" panose="02030602050306030303" pitchFamily="18" charset="0"/>
              </a:rPr>
              <a:t> ug sa mga </a:t>
            </a:r>
            <a:r>
              <a:rPr lang="en-PH" sz="2200" b="1" dirty="0" err="1">
                <a:latin typeface="Constantia" panose="02030602050306030303" pitchFamily="18" charset="0"/>
              </a:rPr>
              <a:t>lihok</a:t>
            </a:r>
            <a:r>
              <a:rPr lang="en-PH" sz="2200" b="1" dirty="0">
                <a:latin typeface="Constantia" panose="02030602050306030303" pitchFamily="18" charset="0"/>
              </a:rPr>
              <a:t> sa dili </a:t>
            </a:r>
            <a:r>
              <a:rPr lang="en-PH" sz="2200" b="1" dirty="0" err="1">
                <a:latin typeface="Constantia" panose="02030602050306030303" pitchFamily="18" charset="0"/>
              </a:rPr>
              <a:t>hakog</a:t>
            </a:r>
            <a:r>
              <a:rPr lang="en-PH" sz="2200" b="1" dirty="0">
                <a:latin typeface="Constantia" panose="02030602050306030303" pitchFamily="18" charset="0"/>
              </a:rPr>
              <a:t> nga </a:t>
            </a:r>
            <a:r>
              <a:rPr lang="en-PH" sz="2200" b="1" dirty="0" err="1">
                <a:latin typeface="Constantia" panose="02030602050306030303" pitchFamily="18" charset="0"/>
              </a:rPr>
              <a:t>gugma</a:t>
            </a:r>
            <a:r>
              <a:rPr lang="en-PH" sz="2200" b="1" dirty="0">
                <a:latin typeface="Constantia" panose="02030602050306030303" pitchFamily="18" charset="0"/>
              </a:rPr>
              <a:t>.”</a:t>
            </a:r>
            <a:endParaRPr lang="en" sz="22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F13D0363-7A7D-66B2-FF88-11E466648FCE}"/>
              </a:ext>
            </a:extLst>
          </p:cNvPr>
          <p:cNvSpPr txBox="1"/>
          <p:nvPr/>
        </p:nvSpPr>
        <p:spPr>
          <a:xfrm>
            <a:off x="7124017" y="6310819"/>
            <a:ext cx="4517262" cy="338554"/>
          </a:xfrm>
          <a:prstGeom prst="rect">
            <a:avLst/>
          </a:prstGeom>
          <a:noFill/>
        </p:spPr>
        <p:txBody>
          <a:bodyPr wrap="none" rtlCol="0">
            <a:spAutoFit/>
          </a:bodyPr>
          <a:lstStyle/>
          <a:p>
            <a:pPr algn="r"/>
            <a:r>
              <a:rPr lang="en" sz="1600" b="1" noProof="0" dirty="0"/>
              <a:t>EGW (In Heavenly Places, June 22)</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15065" y="3424504"/>
            <a:ext cx="5707781" cy="3416320"/>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en-PH" sz="36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Colosas</a:t>
            </a:r>
            <a:r>
              <a:rPr lang="en-PH"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4:6 “Ang inyong </a:t>
            </a:r>
            <a:r>
              <a:rPr lang="en-PH" sz="36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panulti</a:t>
            </a:r>
            <a:r>
              <a:rPr lang="en-PH"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PH" sz="36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kanunay</a:t>
            </a:r>
            <a:r>
              <a:rPr lang="en-PH"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PH" sz="36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unta</a:t>
            </a:r>
            <a:r>
              <a:rPr lang="en-PH"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PH" sz="36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mapuno</a:t>
            </a:r>
            <a:r>
              <a:rPr lang="en-PH"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sa </a:t>
            </a:r>
            <a:r>
              <a:rPr lang="en-PH" sz="36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grasya</a:t>
            </a:r>
            <a:r>
              <a:rPr lang="en-PH"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daw </a:t>
            </a:r>
            <a:r>
              <a:rPr lang="en-PH" sz="36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tinimplahan</a:t>
            </a:r>
            <a:r>
              <a:rPr lang="en-PH"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ug </a:t>
            </a:r>
            <a:r>
              <a:rPr lang="en-PH" sz="36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asin</a:t>
            </a:r>
            <a:r>
              <a:rPr lang="en-PH"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aron </a:t>
            </a:r>
            <a:r>
              <a:rPr lang="en-PH" sz="36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mahibalo</a:t>
            </a:r>
            <a:r>
              <a:rPr lang="en-PH"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kamo </a:t>
            </a:r>
            <a:r>
              <a:rPr lang="en-PH" sz="36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unsaon</a:t>
            </a:r>
            <a:r>
              <a:rPr lang="en-PH"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n-PH" sz="36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pagtubag</a:t>
            </a:r>
            <a:r>
              <a:rPr lang="en-PH"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sa </a:t>
            </a:r>
            <a:r>
              <a:rPr lang="en-PH" sz="36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matag</a:t>
            </a:r>
            <a:r>
              <a:rPr lang="en-PH"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usa.”</a:t>
            </a:r>
            <a:endPar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57749" y="4156203"/>
            <a:ext cx="7334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it-IT" sz="2000" b="1" dirty="0">
                <a:solidFill>
                  <a:srgbClr val="994B00"/>
                </a:solidFill>
              </a:rPr>
              <a:t>Relasyon tali sa magtiayon (Col. 3:18–19</a:t>
            </a:r>
            <a:r>
              <a:rPr lang="en" sz="2000" b="1" noProof="0" dirty="0">
                <a:solidFill>
                  <a:srgbClr val="994B00"/>
                </a:solidFill>
              </a:rPr>
              <a:t>)</a:t>
            </a:r>
          </a:p>
          <a:p>
            <a:pPr>
              <a:spcBef>
                <a:spcPts val="1200"/>
              </a:spcBef>
            </a:pPr>
            <a:r>
              <a:rPr lang="it-IT" sz="2000" b="1" dirty="0">
                <a:solidFill>
                  <a:srgbClr val="399600"/>
                </a:solidFill>
              </a:rPr>
              <a:t>Relasyon tali sa ginikanan ug mga anak (Col. 3:20–21</a:t>
            </a:r>
            <a:r>
              <a:rPr lang="en" sz="2000" b="1" noProof="0" dirty="0">
                <a:solidFill>
                  <a:srgbClr val="399600"/>
                </a:solidFill>
              </a:rPr>
              <a:t>)</a:t>
            </a:r>
          </a:p>
          <a:p>
            <a:pPr>
              <a:spcBef>
                <a:spcPts val="1200"/>
              </a:spcBef>
            </a:pPr>
            <a:r>
              <a:rPr lang="it-IT" sz="2000" b="1" dirty="0">
                <a:solidFill>
                  <a:srgbClr val="00A47B"/>
                </a:solidFill>
              </a:rPr>
              <a:t>Relasyon tali sa agalon ug mga trabahante (Col. 3:22–25; 4:1</a:t>
            </a:r>
            <a:r>
              <a:rPr lang="en" sz="2000" b="1" noProof="0" dirty="0">
                <a:solidFill>
                  <a:srgbClr val="00A47B"/>
                </a:solidFill>
              </a:rPr>
              <a:t>)</a:t>
            </a:r>
          </a:p>
          <a:p>
            <a:pPr>
              <a:spcBef>
                <a:spcPts val="1200"/>
              </a:spcBef>
            </a:pPr>
            <a:r>
              <a:rPr lang="it-IT" sz="2000" b="1" dirty="0">
                <a:solidFill>
                  <a:srgbClr val="8D009D"/>
                </a:solidFill>
              </a:rPr>
              <a:t>Relasyon sulod sa Iglesia (Col. 4:2–4</a:t>
            </a:r>
            <a:r>
              <a:rPr lang="en" sz="2000" b="1" noProof="0" dirty="0">
                <a:solidFill>
                  <a:srgbClr val="8D009D"/>
                </a:solidFill>
              </a:rPr>
              <a:t>)</a:t>
            </a:r>
          </a:p>
          <a:p>
            <a:pPr>
              <a:spcBef>
                <a:spcPts val="1200"/>
              </a:spcBef>
            </a:pPr>
            <a:r>
              <a:rPr lang="it-IT" sz="2000" b="1" dirty="0">
                <a:solidFill>
                  <a:srgbClr val="B70066"/>
                </a:solidFill>
              </a:rPr>
              <a:t>Relasyon uban sa mga dili magtutuo (Col. 4:5–6)</a:t>
            </a:r>
            <a:r>
              <a:rPr lang="en" sz="2000" b="1" noProof="0" dirty="0">
                <a:solidFill>
                  <a:srgbClr val="B70066"/>
                </a:solidFill>
              </a:rPr>
              <a:t>)</a:t>
            </a:r>
          </a:p>
        </p:txBody>
      </p:sp>
      <p:sp>
        <p:nvSpPr>
          <p:cNvPr id="3" name="CuadroTexto 2">
            <a:extLst>
              <a:ext uri="{FF2B5EF4-FFF2-40B4-BE49-F238E27FC236}">
                <a16:creationId xmlns:a16="http://schemas.microsoft.com/office/drawing/2014/main" id="{22DA995C-21D9-F2E5-092A-D4D0EB012166}"/>
              </a:ext>
            </a:extLst>
          </p:cNvPr>
          <p:cNvSpPr txBox="1"/>
          <p:nvPr/>
        </p:nvSpPr>
        <p:spPr>
          <a:xfrm>
            <a:off x="1" y="81826"/>
            <a:ext cx="6296024" cy="1077218"/>
          </a:xfrm>
          <a:prstGeom prst="rect">
            <a:avLst/>
          </a:prstGeom>
          <a:noFill/>
        </p:spPr>
        <p:txBody>
          <a:bodyPr wrap="square" rtlCol="0">
            <a:spAutoFit/>
          </a:bodyPr>
          <a:lstStyle/>
          <a:p>
            <a:pPr>
              <a:spcBef>
                <a:spcPts val="600"/>
              </a:spcBef>
            </a:pPr>
            <a:r>
              <a:rPr lang="en-PH" sz="1600" b="1" dirty="0">
                <a:solidFill>
                  <a:schemeClr val="bg1"/>
                </a:solidFill>
                <a:effectLst>
                  <a:glow rad="127000">
                    <a:srgbClr val="221700"/>
                  </a:glow>
                </a:effectLst>
              </a:rPr>
              <a:t>Sa mas </a:t>
            </a:r>
            <a:r>
              <a:rPr lang="en-PH" sz="1600" b="1" dirty="0" err="1">
                <a:solidFill>
                  <a:schemeClr val="bg1"/>
                </a:solidFill>
                <a:effectLst>
                  <a:glow rad="127000">
                    <a:srgbClr val="221700"/>
                  </a:glow>
                </a:effectLst>
              </a:rPr>
              <a:t>praktikal</a:t>
            </a:r>
            <a:r>
              <a:rPr lang="en-PH" sz="1600" b="1" dirty="0">
                <a:solidFill>
                  <a:schemeClr val="bg1"/>
                </a:solidFill>
                <a:effectLst>
                  <a:glow rad="127000">
                    <a:srgbClr val="221700"/>
                  </a:glow>
                </a:effectLst>
              </a:rPr>
              <a:t> nga </a:t>
            </a:r>
            <a:r>
              <a:rPr lang="en-PH" sz="1600" b="1" dirty="0" err="1">
                <a:solidFill>
                  <a:schemeClr val="bg1"/>
                </a:solidFill>
                <a:effectLst>
                  <a:glow rad="127000">
                    <a:srgbClr val="221700"/>
                  </a:glow>
                </a:effectLst>
              </a:rPr>
              <a:t>bahin</a:t>
            </a:r>
            <a:r>
              <a:rPr lang="en-PH" sz="1600" b="1" dirty="0">
                <a:solidFill>
                  <a:schemeClr val="bg1"/>
                </a:solidFill>
                <a:effectLst>
                  <a:glow rad="127000">
                    <a:srgbClr val="221700"/>
                  </a:glow>
                </a:effectLst>
              </a:rPr>
              <a:t> sa </a:t>
            </a:r>
            <a:r>
              <a:rPr lang="en-PH" sz="1600" b="1" dirty="0" err="1">
                <a:solidFill>
                  <a:schemeClr val="bg1"/>
                </a:solidFill>
                <a:effectLst>
                  <a:glow rad="127000">
                    <a:srgbClr val="221700"/>
                  </a:glow>
                </a:effectLst>
              </a:rPr>
              <a:t>sulat</a:t>
            </a:r>
            <a:r>
              <a:rPr lang="en-PH" sz="1600" b="1" dirty="0">
                <a:solidFill>
                  <a:schemeClr val="bg1"/>
                </a:solidFill>
                <a:effectLst>
                  <a:glow rad="127000">
                    <a:srgbClr val="221700"/>
                  </a:glow>
                </a:effectLst>
              </a:rPr>
              <a:t>, </a:t>
            </a:r>
            <a:r>
              <a:rPr lang="en-PH" sz="1600" b="1" dirty="0" err="1">
                <a:solidFill>
                  <a:schemeClr val="bg1"/>
                </a:solidFill>
                <a:effectLst>
                  <a:glow rad="127000">
                    <a:srgbClr val="221700"/>
                  </a:glow>
                </a:effectLst>
              </a:rPr>
              <a:t>gihisgutan</a:t>
            </a:r>
            <a:r>
              <a:rPr lang="en-PH" sz="1600" b="1" dirty="0">
                <a:solidFill>
                  <a:schemeClr val="bg1"/>
                </a:solidFill>
                <a:effectLst>
                  <a:glow rad="127000">
                    <a:srgbClr val="221700"/>
                  </a:glow>
                </a:effectLst>
              </a:rPr>
              <a:t> ni Pablo ang </a:t>
            </a:r>
            <a:r>
              <a:rPr lang="en-PH" sz="1600" b="1" dirty="0" err="1">
                <a:solidFill>
                  <a:schemeClr val="bg1"/>
                </a:solidFill>
                <a:effectLst>
                  <a:glow rad="127000">
                    <a:srgbClr val="221700"/>
                  </a:glow>
                </a:effectLst>
              </a:rPr>
              <a:t>mahitungod</a:t>
            </a:r>
            <a:r>
              <a:rPr lang="en-PH" sz="1600" b="1" dirty="0">
                <a:solidFill>
                  <a:schemeClr val="bg1"/>
                </a:solidFill>
                <a:effectLst>
                  <a:glow rad="127000">
                    <a:srgbClr val="221700"/>
                  </a:glow>
                </a:effectLst>
              </a:rPr>
              <a:t> sa mga </a:t>
            </a:r>
            <a:r>
              <a:rPr lang="en-PH" sz="1600" b="1" dirty="0" err="1">
                <a:solidFill>
                  <a:schemeClr val="bg1"/>
                </a:solidFill>
                <a:effectLst>
                  <a:glow rad="127000">
                    <a:srgbClr val="221700"/>
                  </a:glow>
                </a:effectLst>
              </a:rPr>
              <a:t>relasyon</a:t>
            </a:r>
            <a:r>
              <a:rPr lang="en-PH" sz="1600" b="1" dirty="0">
                <a:solidFill>
                  <a:schemeClr val="bg1"/>
                </a:solidFill>
                <a:effectLst>
                  <a:glow rad="127000">
                    <a:srgbClr val="221700"/>
                  </a:glow>
                </a:effectLst>
              </a:rPr>
              <a:t> </a:t>
            </a:r>
            <a:r>
              <a:rPr lang="en-PH" sz="1600" b="1" dirty="0" err="1">
                <a:solidFill>
                  <a:schemeClr val="bg1"/>
                </a:solidFill>
                <a:effectLst>
                  <a:glow rad="127000">
                    <a:srgbClr val="221700"/>
                  </a:glow>
                </a:effectLst>
              </a:rPr>
              <a:t>tali</a:t>
            </a:r>
            <a:r>
              <a:rPr lang="en-PH" sz="1600" b="1" dirty="0">
                <a:solidFill>
                  <a:schemeClr val="bg1"/>
                </a:solidFill>
                <a:effectLst>
                  <a:glow rad="127000">
                    <a:srgbClr val="221700"/>
                  </a:glow>
                </a:effectLst>
              </a:rPr>
              <a:t> sa mga tawo </a:t>
            </a:r>
            <a:r>
              <a:rPr lang="en-PH" sz="1600" b="1" dirty="0" err="1">
                <a:solidFill>
                  <a:schemeClr val="bg1"/>
                </a:solidFill>
                <a:effectLst>
                  <a:glow rad="127000">
                    <a:srgbClr val="221700"/>
                  </a:glow>
                </a:effectLst>
              </a:rPr>
              <a:t>sulod</a:t>
            </a:r>
            <a:r>
              <a:rPr lang="en-PH" sz="1600" b="1" dirty="0">
                <a:solidFill>
                  <a:schemeClr val="bg1"/>
                </a:solidFill>
                <a:effectLst>
                  <a:glow rad="127000">
                    <a:srgbClr val="221700"/>
                  </a:glow>
                </a:effectLst>
              </a:rPr>
              <a:t> sa </a:t>
            </a:r>
            <a:r>
              <a:rPr lang="en-PH" sz="1600" b="1" dirty="0" err="1">
                <a:solidFill>
                  <a:schemeClr val="bg1"/>
                </a:solidFill>
                <a:effectLst>
                  <a:glow rad="127000">
                    <a:srgbClr val="221700"/>
                  </a:glow>
                </a:effectLst>
              </a:rPr>
              <a:t>nagkalain-laing</a:t>
            </a:r>
            <a:r>
              <a:rPr lang="en-PH" sz="1600" b="1" dirty="0">
                <a:solidFill>
                  <a:schemeClr val="bg1"/>
                </a:solidFill>
                <a:effectLst>
                  <a:glow rad="127000">
                    <a:srgbClr val="221700"/>
                  </a:glow>
                </a:effectLst>
              </a:rPr>
              <a:t> </a:t>
            </a:r>
            <a:r>
              <a:rPr lang="en-PH" sz="1600" b="1" dirty="0" err="1">
                <a:solidFill>
                  <a:schemeClr val="bg1"/>
                </a:solidFill>
                <a:effectLst>
                  <a:glow rad="127000">
                    <a:srgbClr val="221700"/>
                  </a:glow>
                </a:effectLst>
              </a:rPr>
              <a:t>sirkulo</a:t>
            </a:r>
            <a:r>
              <a:rPr lang="en-PH" sz="1600" b="1" dirty="0">
                <a:solidFill>
                  <a:schemeClr val="bg1"/>
                </a:solidFill>
                <a:effectLst>
                  <a:glow rad="127000">
                    <a:srgbClr val="221700"/>
                  </a:glow>
                </a:effectLst>
              </a:rPr>
              <a:t> sa </a:t>
            </a:r>
            <a:r>
              <a:rPr lang="en-PH" sz="1600" b="1" dirty="0" err="1">
                <a:solidFill>
                  <a:schemeClr val="bg1"/>
                </a:solidFill>
                <a:effectLst>
                  <a:glow rad="127000">
                    <a:srgbClr val="221700"/>
                  </a:glow>
                </a:effectLst>
              </a:rPr>
              <a:t>impluwensya</a:t>
            </a:r>
            <a:r>
              <a:rPr lang="en-PH" sz="1600" b="1" dirty="0">
                <a:solidFill>
                  <a:schemeClr val="bg1"/>
                </a:solidFill>
                <a:effectLst>
                  <a:glow rad="127000">
                    <a:srgbClr val="221700"/>
                  </a:glow>
                </a:effectLst>
              </a:rPr>
              <a:t>.</a:t>
            </a:r>
            <a:endParaRPr lang="en" sz="1600" b="1" noProof="0" dirty="0">
              <a:solidFill>
                <a:schemeClr val="bg1"/>
              </a:solidFill>
              <a:effectLst>
                <a:glow rad="127000">
                  <a:srgbClr val="221700"/>
                </a:glow>
              </a:effectLst>
            </a:endParaRP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1" y="1996296"/>
            <a:ext cx="6296026" cy="2246769"/>
          </a:xfrm>
          <a:prstGeom prst="rect">
            <a:avLst/>
          </a:prstGeom>
          <a:noFill/>
        </p:spPr>
        <p:txBody>
          <a:bodyPr wrap="square">
            <a:spAutoFit/>
          </a:bodyPr>
          <a:lstStyle/>
          <a:p>
            <a:pPr>
              <a:spcBef>
                <a:spcPts val="600"/>
              </a:spcBef>
            </a:pPr>
            <a:r>
              <a:rPr lang="en-PH" sz="2000" b="1" dirty="0">
                <a:solidFill>
                  <a:schemeClr val="bg1"/>
                </a:solidFill>
                <a:effectLst>
                  <a:glow rad="127000">
                    <a:srgbClr val="221700"/>
                  </a:glow>
                </a:effectLst>
              </a:rPr>
              <a:t>Si Pablo </a:t>
            </a:r>
            <a:r>
              <a:rPr lang="en-PH" sz="2000" b="1" dirty="0" err="1">
                <a:solidFill>
                  <a:schemeClr val="bg1"/>
                </a:solidFill>
                <a:effectLst>
                  <a:glow rad="127000">
                    <a:srgbClr val="221700"/>
                  </a:glow>
                </a:effectLst>
              </a:rPr>
              <a:t>naghatag</a:t>
            </a:r>
            <a:r>
              <a:rPr lang="en-PH" sz="2000" b="1" dirty="0">
                <a:solidFill>
                  <a:schemeClr val="bg1"/>
                </a:solidFill>
                <a:effectLst>
                  <a:glow rad="127000">
                    <a:srgbClr val="221700"/>
                  </a:glow>
                </a:effectLst>
              </a:rPr>
              <a:t> </a:t>
            </a:r>
            <a:r>
              <a:rPr lang="en-PH" sz="2000" b="1" dirty="0" err="1">
                <a:solidFill>
                  <a:schemeClr val="bg1"/>
                </a:solidFill>
                <a:effectLst>
                  <a:glow rad="127000">
                    <a:srgbClr val="221700"/>
                  </a:glow>
                </a:effectLst>
              </a:rPr>
              <a:t>kanato</a:t>
            </a:r>
            <a:r>
              <a:rPr lang="en-PH" sz="2000" b="1" dirty="0">
                <a:solidFill>
                  <a:schemeClr val="bg1"/>
                </a:solidFill>
                <a:effectLst>
                  <a:glow rad="127000">
                    <a:srgbClr val="221700"/>
                  </a:glow>
                </a:effectLst>
              </a:rPr>
              <a:t> ug </a:t>
            </a:r>
            <a:r>
              <a:rPr lang="en-PH" sz="2000" b="1" dirty="0" err="1">
                <a:solidFill>
                  <a:schemeClr val="bg1"/>
                </a:solidFill>
                <a:effectLst>
                  <a:glow rad="127000">
                    <a:srgbClr val="221700"/>
                  </a:glow>
                </a:effectLst>
              </a:rPr>
              <a:t>mapuslanong</a:t>
            </a:r>
            <a:r>
              <a:rPr lang="en-PH" sz="2000" b="1" dirty="0">
                <a:solidFill>
                  <a:schemeClr val="bg1"/>
                </a:solidFill>
                <a:effectLst>
                  <a:glow rad="127000">
                    <a:srgbClr val="221700"/>
                  </a:glow>
                </a:effectLst>
              </a:rPr>
              <a:t> mga </a:t>
            </a:r>
            <a:r>
              <a:rPr lang="en-PH" sz="2000" b="1" dirty="0" err="1">
                <a:solidFill>
                  <a:schemeClr val="bg1"/>
                </a:solidFill>
                <a:effectLst>
                  <a:glow rad="127000">
                    <a:srgbClr val="221700"/>
                  </a:glow>
                </a:effectLst>
              </a:rPr>
              <a:t>prinsipyo</a:t>
            </a:r>
            <a:r>
              <a:rPr lang="en-PH" sz="2000" b="1" dirty="0">
                <a:solidFill>
                  <a:schemeClr val="bg1"/>
                </a:solidFill>
                <a:effectLst>
                  <a:glow rad="127000">
                    <a:srgbClr val="221700"/>
                  </a:glow>
                </a:effectLst>
              </a:rPr>
              <a:t> aron </a:t>
            </a:r>
            <a:r>
              <a:rPr lang="en-PH" sz="2000" b="1" dirty="0" err="1">
                <a:solidFill>
                  <a:schemeClr val="bg1"/>
                </a:solidFill>
                <a:effectLst>
                  <a:glow rad="127000">
                    <a:srgbClr val="221700"/>
                  </a:glow>
                </a:effectLst>
              </a:rPr>
              <a:t>mapaayo</a:t>
            </a:r>
            <a:r>
              <a:rPr lang="en-PH" sz="2000" b="1" dirty="0">
                <a:solidFill>
                  <a:schemeClr val="bg1"/>
                </a:solidFill>
                <a:effectLst>
                  <a:glow rad="127000">
                    <a:srgbClr val="221700"/>
                  </a:glow>
                </a:effectLst>
              </a:rPr>
              <a:t> ang mga </a:t>
            </a:r>
            <a:r>
              <a:rPr lang="en-PH" sz="2000" b="1" dirty="0" err="1">
                <a:solidFill>
                  <a:schemeClr val="bg1"/>
                </a:solidFill>
                <a:effectLst>
                  <a:glow rad="127000">
                    <a:srgbClr val="221700"/>
                  </a:glow>
                </a:effectLst>
              </a:rPr>
              <a:t>relasyon</a:t>
            </a:r>
            <a:r>
              <a:rPr lang="en-PH" sz="2000" b="1" dirty="0">
                <a:solidFill>
                  <a:schemeClr val="bg1"/>
                </a:solidFill>
                <a:effectLst>
                  <a:glow rad="127000">
                    <a:srgbClr val="221700"/>
                  </a:glow>
                </a:effectLst>
              </a:rPr>
              <a:t> </a:t>
            </a:r>
            <a:r>
              <a:rPr lang="en-PH" sz="2000" b="1" dirty="0" err="1">
                <a:solidFill>
                  <a:schemeClr val="bg1"/>
                </a:solidFill>
                <a:effectLst>
                  <a:glow rad="127000">
                    <a:srgbClr val="221700"/>
                  </a:glow>
                </a:effectLst>
              </a:rPr>
              <a:t>tali</a:t>
            </a:r>
            <a:r>
              <a:rPr lang="en-PH" sz="2000" b="1" dirty="0">
                <a:solidFill>
                  <a:schemeClr val="bg1"/>
                </a:solidFill>
                <a:effectLst>
                  <a:glow rad="127000">
                    <a:srgbClr val="221700"/>
                  </a:glow>
                </a:effectLst>
              </a:rPr>
              <a:t> sa </a:t>
            </a:r>
            <a:r>
              <a:rPr lang="en-PH" sz="2000" b="1" dirty="0" err="1">
                <a:solidFill>
                  <a:schemeClr val="bg1"/>
                </a:solidFill>
                <a:effectLst>
                  <a:glow rad="127000">
                    <a:srgbClr val="221700"/>
                  </a:glow>
                </a:effectLst>
              </a:rPr>
              <a:t>magtiayon</a:t>
            </a:r>
            <a:r>
              <a:rPr lang="en-PH" sz="2000" b="1" dirty="0">
                <a:solidFill>
                  <a:schemeClr val="bg1"/>
                </a:solidFill>
                <a:effectLst>
                  <a:glow rad="127000">
                    <a:srgbClr val="221700"/>
                  </a:glow>
                </a:effectLst>
              </a:rPr>
              <a:t>, </a:t>
            </a:r>
            <a:r>
              <a:rPr lang="en-PH" sz="2000" b="1" dirty="0" err="1">
                <a:solidFill>
                  <a:schemeClr val="bg1"/>
                </a:solidFill>
                <a:effectLst>
                  <a:glow rad="127000">
                    <a:srgbClr val="221700"/>
                  </a:glow>
                </a:effectLst>
              </a:rPr>
              <a:t>tali</a:t>
            </a:r>
            <a:r>
              <a:rPr lang="en-PH" sz="2000" b="1" dirty="0">
                <a:solidFill>
                  <a:schemeClr val="bg1"/>
                </a:solidFill>
                <a:effectLst>
                  <a:glow rad="127000">
                    <a:srgbClr val="221700"/>
                  </a:glow>
                </a:effectLst>
              </a:rPr>
              <a:t> sa </a:t>
            </a:r>
            <a:r>
              <a:rPr lang="en-PH" sz="2000" b="1" dirty="0" err="1">
                <a:solidFill>
                  <a:schemeClr val="bg1"/>
                </a:solidFill>
                <a:effectLst>
                  <a:glow rad="127000">
                    <a:srgbClr val="221700"/>
                  </a:glow>
                </a:effectLst>
              </a:rPr>
              <a:t>ginikanan</a:t>
            </a:r>
            <a:r>
              <a:rPr lang="en-PH" sz="2000" b="1" dirty="0">
                <a:solidFill>
                  <a:schemeClr val="bg1"/>
                </a:solidFill>
                <a:effectLst>
                  <a:glow rad="127000">
                    <a:srgbClr val="221700"/>
                  </a:glow>
                </a:effectLst>
              </a:rPr>
              <a:t> ug mga </a:t>
            </a:r>
            <a:r>
              <a:rPr lang="en-PH" sz="2000" b="1" dirty="0" err="1">
                <a:solidFill>
                  <a:schemeClr val="bg1"/>
                </a:solidFill>
                <a:effectLst>
                  <a:glow rad="127000">
                    <a:srgbClr val="221700"/>
                  </a:glow>
                </a:effectLst>
              </a:rPr>
              <a:t>anak</a:t>
            </a:r>
            <a:r>
              <a:rPr lang="en-PH" sz="2000" b="1" dirty="0">
                <a:solidFill>
                  <a:schemeClr val="bg1"/>
                </a:solidFill>
                <a:effectLst>
                  <a:glow rad="127000">
                    <a:srgbClr val="221700"/>
                  </a:glow>
                </a:effectLst>
              </a:rPr>
              <a:t>, </a:t>
            </a:r>
            <a:r>
              <a:rPr lang="en-PH" sz="2000" b="1" dirty="0" err="1">
                <a:solidFill>
                  <a:schemeClr val="bg1"/>
                </a:solidFill>
                <a:effectLst>
                  <a:glow rad="127000">
                    <a:srgbClr val="221700"/>
                  </a:glow>
                </a:effectLst>
              </a:rPr>
              <a:t>tali</a:t>
            </a:r>
            <a:r>
              <a:rPr lang="en-PH" sz="2000" b="1" dirty="0">
                <a:solidFill>
                  <a:schemeClr val="bg1"/>
                </a:solidFill>
                <a:effectLst>
                  <a:glow rad="127000">
                    <a:srgbClr val="221700"/>
                  </a:glow>
                </a:effectLst>
              </a:rPr>
              <a:t> sa </a:t>
            </a:r>
            <a:r>
              <a:rPr lang="en-PH" sz="2000" b="1" dirty="0" err="1">
                <a:solidFill>
                  <a:schemeClr val="bg1"/>
                </a:solidFill>
                <a:effectLst>
                  <a:glow rad="127000">
                    <a:srgbClr val="221700"/>
                  </a:glow>
                </a:effectLst>
              </a:rPr>
              <a:t>agalon</a:t>
            </a:r>
            <a:r>
              <a:rPr lang="en-PH" sz="2000" b="1" dirty="0">
                <a:solidFill>
                  <a:schemeClr val="bg1"/>
                </a:solidFill>
                <a:effectLst>
                  <a:glow rad="127000">
                    <a:srgbClr val="221700"/>
                  </a:glow>
                </a:effectLst>
              </a:rPr>
              <a:t> ug </a:t>
            </a:r>
            <a:r>
              <a:rPr lang="en-PH" sz="2000" b="1" dirty="0" err="1">
                <a:solidFill>
                  <a:schemeClr val="bg1"/>
                </a:solidFill>
                <a:effectLst>
                  <a:glow rad="127000">
                    <a:srgbClr val="221700"/>
                  </a:glow>
                </a:effectLst>
              </a:rPr>
              <a:t>ulipon</a:t>
            </a:r>
            <a:r>
              <a:rPr lang="en-PH" sz="2000" b="1" dirty="0">
                <a:solidFill>
                  <a:schemeClr val="bg1"/>
                </a:solidFill>
                <a:effectLst>
                  <a:glow rad="127000">
                    <a:srgbClr val="221700"/>
                  </a:glow>
                </a:effectLst>
              </a:rPr>
              <a:t>, </a:t>
            </a:r>
            <a:r>
              <a:rPr lang="en-PH" sz="2000" b="1" dirty="0" err="1">
                <a:solidFill>
                  <a:schemeClr val="bg1"/>
                </a:solidFill>
                <a:effectLst>
                  <a:glow rad="127000">
                    <a:srgbClr val="221700"/>
                  </a:glow>
                </a:effectLst>
              </a:rPr>
              <a:t>tali</a:t>
            </a:r>
            <a:r>
              <a:rPr lang="en-PH" sz="2000" b="1" dirty="0">
                <a:solidFill>
                  <a:schemeClr val="bg1"/>
                </a:solidFill>
                <a:effectLst>
                  <a:glow rad="127000">
                    <a:srgbClr val="221700"/>
                  </a:glow>
                </a:effectLst>
              </a:rPr>
              <a:t> sa mga </a:t>
            </a:r>
            <a:r>
              <a:rPr lang="en-PH" sz="2000" b="1" dirty="0" err="1">
                <a:solidFill>
                  <a:schemeClr val="bg1"/>
                </a:solidFill>
                <a:effectLst>
                  <a:glow rad="127000">
                    <a:srgbClr val="221700"/>
                  </a:glow>
                </a:effectLst>
              </a:rPr>
              <a:t>igsoon</a:t>
            </a:r>
            <a:r>
              <a:rPr lang="en-PH" sz="2000" b="1" dirty="0">
                <a:solidFill>
                  <a:schemeClr val="bg1"/>
                </a:solidFill>
                <a:effectLst>
                  <a:glow rad="127000">
                    <a:srgbClr val="221700"/>
                  </a:glow>
                </a:effectLst>
              </a:rPr>
              <a:t> sa </a:t>
            </a:r>
            <a:r>
              <a:rPr lang="en-PH" sz="2000" b="1" dirty="0" err="1">
                <a:solidFill>
                  <a:schemeClr val="bg1"/>
                </a:solidFill>
                <a:effectLst>
                  <a:glow rad="127000">
                    <a:srgbClr val="221700"/>
                  </a:glow>
                </a:effectLst>
              </a:rPr>
              <a:t>iglesia</a:t>
            </a:r>
            <a:r>
              <a:rPr lang="en-PH" sz="2000" b="1" dirty="0">
                <a:solidFill>
                  <a:schemeClr val="bg1"/>
                </a:solidFill>
                <a:effectLst>
                  <a:glow rad="127000">
                    <a:srgbClr val="221700"/>
                  </a:glow>
                </a:effectLst>
              </a:rPr>
              <a:t>, ug </a:t>
            </a:r>
            <a:r>
              <a:rPr lang="en-PH" sz="2000" b="1" dirty="0" err="1">
                <a:solidFill>
                  <a:schemeClr val="bg1"/>
                </a:solidFill>
                <a:effectLst>
                  <a:glow rad="127000">
                    <a:srgbClr val="221700"/>
                  </a:glow>
                </a:effectLst>
              </a:rPr>
              <a:t>tali</a:t>
            </a:r>
            <a:r>
              <a:rPr lang="en-PH" sz="2000" b="1" dirty="0">
                <a:solidFill>
                  <a:schemeClr val="bg1"/>
                </a:solidFill>
                <a:effectLst>
                  <a:glow rad="127000">
                    <a:srgbClr val="221700"/>
                  </a:glow>
                </a:effectLst>
              </a:rPr>
              <a:t> sa mga </a:t>
            </a:r>
            <a:r>
              <a:rPr lang="en-PH" sz="2000" b="1" dirty="0" err="1">
                <a:solidFill>
                  <a:schemeClr val="bg1"/>
                </a:solidFill>
                <a:effectLst>
                  <a:glow rad="127000">
                    <a:srgbClr val="221700"/>
                  </a:glow>
                </a:effectLst>
              </a:rPr>
              <a:t>magtutuo</a:t>
            </a:r>
            <a:r>
              <a:rPr lang="en-PH" sz="2000" b="1" dirty="0">
                <a:solidFill>
                  <a:schemeClr val="bg1"/>
                </a:solidFill>
                <a:effectLst>
                  <a:glow rad="127000">
                    <a:srgbClr val="221700"/>
                  </a:glow>
                </a:effectLst>
              </a:rPr>
              <a:t> ug dili </a:t>
            </a:r>
            <a:r>
              <a:rPr lang="en-PH" sz="2000" b="1" dirty="0" err="1">
                <a:solidFill>
                  <a:schemeClr val="bg1"/>
                </a:solidFill>
                <a:effectLst>
                  <a:glow rad="127000">
                    <a:srgbClr val="221700"/>
                  </a:glow>
                </a:effectLst>
              </a:rPr>
              <a:t>magtutuo</a:t>
            </a:r>
            <a:r>
              <a:rPr lang="en-PH" sz="2000" b="1" dirty="0">
                <a:solidFill>
                  <a:schemeClr val="bg1"/>
                </a:solidFill>
                <a:effectLst>
                  <a:glow rad="127000">
                    <a:srgbClr val="221700"/>
                  </a:glow>
                </a:effectLst>
              </a:rPr>
              <a:t>.</a:t>
            </a:r>
            <a:endParaRPr lang="en" sz="2000" b="1" noProof="0" dirty="0">
              <a:solidFill>
                <a:schemeClr val="bg1"/>
              </a:solidFill>
              <a:effectLst>
                <a:glow rad="127000">
                  <a:srgbClr val="221700"/>
                </a:glow>
              </a:effectLst>
            </a:endParaRP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1066657"/>
            <a:ext cx="6296025" cy="1077218"/>
          </a:xfrm>
          <a:prstGeom prst="rect">
            <a:avLst/>
          </a:prstGeom>
          <a:noFill/>
        </p:spPr>
        <p:txBody>
          <a:bodyPr wrap="square">
            <a:spAutoFit/>
          </a:bodyPr>
          <a:lstStyle/>
          <a:p>
            <a:pPr>
              <a:spcBef>
                <a:spcPts val="600"/>
              </a:spcBef>
            </a:pPr>
            <a:r>
              <a:rPr lang="en-PH" sz="1600" b="1" dirty="0">
                <a:solidFill>
                  <a:schemeClr val="bg1"/>
                </a:solidFill>
                <a:effectLst>
                  <a:glow rad="127000">
                    <a:srgbClr val="221700"/>
                  </a:glow>
                </a:effectLst>
              </a:rPr>
              <a:t>Ang mga </a:t>
            </a:r>
            <a:r>
              <a:rPr lang="en-PH" sz="1600" b="1" dirty="0" err="1">
                <a:solidFill>
                  <a:schemeClr val="bg1"/>
                </a:solidFill>
                <a:effectLst>
                  <a:glow rad="127000">
                    <a:srgbClr val="221700"/>
                  </a:glow>
                </a:effectLst>
              </a:rPr>
              <a:t>relasyon</a:t>
            </a:r>
            <a:r>
              <a:rPr lang="en-PH" sz="1600" b="1" dirty="0">
                <a:solidFill>
                  <a:schemeClr val="bg1"/>
                </a:solidFill>
                <a:effectLst>
                  <a:glow rad="127000">
                    <a:srgbClr val="221700"/>
                  </a:glow>
                </a:effectLst>
              </a:rPr>
              <a:t> </a:t>
            </a:r>
            <a:r>
              <a:rPr lang="en-PH" sz="1600" b="1" dirty="0" err="1">
                <a:solidFill>
                  <a:schemeClr val="bg1"/>
                </a:solidFill>
                <a:effectLst>
                  <a:glow rad="127000">
                    <a:srgbClr val="221700"/>
                  </a:glow>
                </a:effectLst>
              </a:rPr>
              <a:t>usahay</a:t>
            </a:r>
            <a:r>
              <a:rPr lang="en-PH" sz="1600" b="1" dirty="0">
                <a:solidFill>
                  <a:schemeClr val="bg1"/>
                </a:solidFill>
                <a:effectLst>
                  <a:glow rad="127000">
                    <a:srgbClr val="221700"/>
                  </a:glow>
                </a:effectLst>
              </a:rPr>
              <a:t> </a:t>
            </a:r>
            <a:r>
              <a:rPr lang="en-PH" sz="1600" b="1" dirty="0" err="1">
                <a:solidFill>
                  <a:schemeClr val="bg1"/>
                </a:solidFill>
                <a:effectLst>
                  <a:glow rad="127000">
                    <a:srgbClr val="221700"/>
                  </a:glow>
                </a:effectLst>
              </a:rPr>
              <a:t>hinungdan</a:t>
            </a:r>
            <a:r>
              <a:rPr lang="en-PH" sz="1600" b="1" dirty="0">
                <a:solidFill>
                  <a:schemeClr val="bg1"/>
                </a:solidFill>
                <a:effectLst>
                  <a:glow rad="127000">
                    <a:srgbClr val="221700"/>
                  </a:glow>
                </a:effectLst>
              </a:rPr>
              <a:t> sa </a:t>
            </a:r>
            <a:r>
              <a:rPr lang="en-PH" sz="1600" b="1" dirty="0" err="1">
                <a:solidFill>
                  <a:schemeClr val="bg1"/>
                </a:solidFill>
                <a:effectLst>
                  <a:glow rad="127000">
                    <a:srgbClr val="221700"/>
                  </a:glow>
                </a:effectLst>
              </a:rPr>
              <a:t>tensyon</a:t>
            </a:r>
            <a:r>
              <a:rPr lang="en-PH" sz="1600" b="1" dirty="0">
                <a:solidFill>
                  <a:schemeClr val="bg1"/>
                </a:solidFill>
                <a:effectLst>
                  <a:glow rad="127000">
                    <a:srgbClr val="221700"/>
                  </a:glow>
                </a:effectLst>
              </a:rPr>
              <a:t> ug </a:t>
            </a:r>
            <a:r>
              <a:rPr lang="en-PH" sz="1600" b="1" dirty="0" err="1">
                <a:solidFill>
                  <a:schemeClr val="bg1"/>
                </a:solidFill>
                <a:effectLst>
                  <a:glow rad="127000">
                    <a:srgbClr val="221700"/>
                  </a:glow>
                </a:effectLst>
              </a:rPr>
              <a:t>panaglalis</a:t>
            </a:r>
            <a:r>
              <a:rPr lang="en-PH" sz="1600" b="1" dirty="0">
                <a:solidFill>
                  <a:schemeClr val="bg1"/>
                </a:solidFill>
                <a:effectLst>
                  <a:glow rad="127000">
                    <a:srgbClr val="221700"/>
                  </a:glow>
                </a:effectLst>
              </a:rPr>
              <a:t>. Busa, kinahanglan </a:t>
            </a:r>
            <a:r>
              <a:rPr lang="en-PH" sz="1600" b="1" dirty="0" err="1">
                <a:solidFill>
                  <a:schemeClr val="bg1"/>
                </a:solidFill>
                <a:effectLst>
                  <a:glow rad="127000">
                    <a:srgbClr val="221700"/>
                  </a:glow>
                </a:effectLst>
              </a:rPr>
              <a:t>adunay</a:t>
            </a:r>
            <a:r>
              <a:rPr lang="en-PH" sz="1600" b="1" dirty="0">
                <a:solidFill>
                  <a:schemeClr val="bg1"/>
                </a:solidFill>
                <a:effectLst>
                  <a:glow rad="127000">
                    <a:srgbClr val="221700"/>
                  </a:glow>
                </a:effectLst>
              </a:rPr>
              <a:t> </a:t>
            </a:r>
            <a:r>
              <a:rPr lang="en-PH" sz="1600" b="1" dirty="0" err="1">
                <a:solidFill>
                  <a:schemeClr val="bg1"/>
                </a:solidFill>
                <a:effectLst>
                  <a:glow rad="127000">
                    <a:srgbClr val="221700"/>
                  </a:glow>
                </a:effectLst>
              </a:rPr>
              <a:t>panaghiusa</a:t>
            </a:r>
            <a:r>
              <a:rPr lang="en-PH" sz="1600" b="1" dirty="0">
                <a:solidFill>
                  <a:schemeClr val="bg1"/>
                </a:solidFill>
                <a:effectLst>
                  <a:glow rad="127000">
                    <a:srgbClr val="221700"/>
                  </a:glow>
                </a:effectLst>
              </a:rPr>
              <a:t>, usa ka </a:t>
            </a:r>
            <a:r>
              <a:rPr lang="en-PH" sz="1600" b="1" dirty="0" err="1">
                <a:solidFill>
                  <a:schemeClr val="bg1"/>
                </a:solidFill>
                <a:effectLst>
                  <a:glow rad="127000">
                    <a:srgbClr val="221700"/>
                  </a:glow>
                </a:effectLst>
              </a:rPr>
              <a:t>kinatibuk</a:t>
            </a:r>
            <a:r>
              <a:rPr lang="en-PH" sz="1600" b="1" dirty="0">
                <a:solidFill>
                  <a:schemeClr val="bg1"/>
                </a:solidFill>
                <a:effectLst>
                  <a:glow rad="127000">
                    <a:srgbClr val="221700"/>
                  </a:glow>
                </a:effectLst>
              </a:rPr>
              <a:t>-ang </a:t>
            </a:r>
            <a:r>
              <a:rPr lang="en-PH" sz="1600" b="1" dirty="0" err="1">
                <a:solidFill>
                  <a:schemeClr val="bg1"/>
                </a:solidFill>
                <a:effectLst>
                  <a:glow rad="127000">
                    <a:srgbClr val="221700"/>
                  </a:glow>
                </a:effectLst>
              </a:rPr>
              <a:t>pagkasinabtanay</a:t>
            </a:r>
            <a:r>
              <a:rPr lang="en-PH" sz="1600" b="1" dirty="0">
                <a:solidFill>
                  <a:schemeClr val="bg1"/>
                </a:solidFill>
                <a:effectLst>
                  <a:glow rad="127000">
                    <a:srgbClr val="221700"/>
                  </a:glow>
                </a:effectLst>
              </a:rPr>
              <a:t> </a:t>
            </a:r>
            <a:r>
              <a:rPr lang="en-PH" sz="1600" b="1" dirty="0" err="1">
                <a:solidFill>
                  <a:schemeClr val="bg1"/>
                </a:solidFill>
                <a:effectLst>
                  <a:glow rad="127000">
                    <a:srgbClr val="221700"/>
                  </a:glow>
                </a:effectLst>
              </a:rPr>
              <a:t>bahin</a:t>
            </a:r>
            <a:r>
              <a:rPr lang="en-PH" sz="1600" b="1" dirty="0">
                <a:solidFill>
                  <a:schemeClr val="bg1"/>
                </a:solidFill>
                <a:effectLst>
                  <a:glow rad="127000">
                    <a:srgbClr val="221700"/>
                  </a:glow>
                </a:effectLst>
              </a:rPr>
              <a:t> sa mga </a:t>
            </a:r>
            <a:r>
              <a:rPr lang="en-PH" sz="1600" b="1" dirty="0" err="1">
                <a:solidFill>
                  <a:schemeClr val="bg1"/>
                </a:solidFill>
                <a:effectLst>
                  <a:glow rad="127000">
                    <a:srgbClr val="221700"/>
                  </a:glow>
                </a:effectLst>
              </a:rPr>
              <a:t>mithi</a:t>
            </a:r>
            <a:r>
              <a:rPr lang="en-PH" sz="1600" b="1" dirty="0">
                <a:solidFill>
                  <a:schemeClr val="bg1"/>
                </a:solidFill>
                <a:effectLst>
                  <a:glow rad="127000">
                    <a:srgbClr val="221700"/>
                  </a:glow>
                </a:effectLst>
              </a:rPr>
              <a:t>, </a:t>
            </a:r>
            <a:r>
              <a:rPr lang="en-PH" sz="1600" b="1" dirty="0" err="1">
                <a:solidFill>
                  <a:schemeClr val="bg1"/>
                </a:solidFill>
                <a:effectLst>
                  <a:glow rad="127000">
                    <a:srgbClr val="221700"/>
                  </a:glow>
                </a:effectLst>
              </a:rPr>
              <a:t>tumong</a:t>
            </a:r>
            <a:r>
              <a:rPr lang="en-PH" sz="1600" b="1" dirty="0">
                <a:solidFill>
                  <a:schemeClr val="bg1"/>
                </a:solidFill>
                <a:effectLst>
                  <a:glow rad="127000">
                    <a:srgbClr val="221700"/>
                  </a:glow>
                </a:effectLst>
              </a:rPr>
              <a:t>, ug mga </a:t>
            </a:r>
            <a:r>
              <a:rPr lang="en-PH" sz="1600" b="1" dirty="0" err="1">
                <a:solidFill>
                  <a:schemeClr val="bg1"/>
                </a:solidFill>
                <a:effectLst>
                  <a:glow rad="127000">
                    <a:srgbClr val="221700"/>
                  </a:glow>
                </a:effectLst>
              </a:rPr>
              <a:t>katuyoan</a:t>
            </a:r>
            <a:r>
              <a:rPr lang="en-PH" sz="1600" b="1" dirty="0">
                <a:solidFill>
                  <a:schemeClr val="bg1"/>
                </a:solidFill>
                <a:effectLst>
                  <a:glow rad="127000">
                    <a:srgbClr val="221700"/>
                  </a:glow>
                </a:effectLst>
              </a:rPr>
              <a:t>.</a:t>
            </a:r>
            <a:endParaRPr lang="en" sz="1600" b="1" noProof="0" dirty="0">
              <a:solidFill>
                <a:schemeClr val="bg1"/>
              </a:solidFill>
              <a:effectLst>
                <a:glow rad="127000">
                  <a:srgbClr val="221700"/>
                </a:glow>
              </a:effectLst>
            </a:endParaRP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528233" y="5548960"/>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528233" y="5083694"/>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528233" y="4618428"/>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528233" y="4153162"/>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528233" y="6014226"/>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646331"/>
          </a:xfrm>
          <a:prstGeom prst="rect">
            <a:avLst/>
          </a:prstGeom>
          <a:noFill/>
        </p:spPr>
        <p:txBody>
          <a:bodyPr wrap="square">
            <a:spAutoFit/>
          </a:bodyPr>
          <a:lstStyle/>
          <a:p>
            <a:pPr algn="ctr"/>
            <a:r>
              <a:rPr lang="en-PH" sz="36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MGA RELASYON TALI SA</a:t>
            </a:r>
            <a:r>
              <a:rPr lang="en" sz="3600" b="1"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 MAGTIAYON</a:t>
            </a:r>
            <a:endParaRPr lang="en" sz="36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305801" cy="923330"/>
          </a:xfrm>
          <a:prstGeom prst="rect">
            <a:avLst/>
          </a:prstGeom>
          <a:noFill/>
        </p:spPr>
        <p:txBody>
          <a:bodyPr wrap="square">
            <a:spAutoFit/>
          </a:bodyPr>
          <a:lstStyle/>
          <a:p>
            <a:pPr algn="ctr"/>
            <a:r>
              <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Colosas</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3:18–19 (Bisaya)“Mga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asawa</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magpasakop</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kamo sa inyong mga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bana</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ingon</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nga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angay</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diha sa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Ginoo</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Mga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bana</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higugmaa</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ninyo ang inyong mga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asawa</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ug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ayaw</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ninyo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sila</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pagmaltrata</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o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pagmaligdong</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a:t>
            </a:r>
            <a:r>
              <a:rPr lang="en-PH" b="1" dirty="0" err="1">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kanila</a:t>
            </a:r>
            <a:r>
              <a:rPr lang="en-PH"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a:t>
            </a:r>
            <a:endParaRPr lang="en" b="1" noProof="0"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2039602" cy="646331"/>
          </a:xfrm>
          <a:prstGeom prst="rect">
            <a:avLst/>
          </a:prstGeom>
          <a:noFill/>
        </p:spPr>
        <p:txBody>
          <a:bodyPr wrap="square" rtlCol="0">
            <a:spAutoFit/>
          </a:bodyPr>
          <a:lstStyle/>
          <a:p>
            <a:pPr>
              <a:spcBef>
                <a:spcPts val="600"/>
              </a:spcBef>
            </a:pPr>
            <a:r>
              <a:rPr lang="en-PH" b="1" dirty="0" err="1"/>
              <a:t>Isinulat</a:t>
            </a:r>
            <a:r>
              <a:rPr lang="en-PH" b="1" dirty="0"/>
              <a:t> sa </a:t>
            </a:r>
            <a:r>
              <a:rPr lang="en-PH" b="1" dirty="0" err="1"/>
              <a:t>samang</a:t>
            </a:r>
            <a:r>
              <a:rPr lang="en-PH" b="1" dirty="0"/>
              <a:t> panahon, ang mga </a:t>
            </a:r>
            <a:r>
              <a:rPr lang="en-PH" b="1" dirty="0" err="1"/>
              <a:t>sulat</a:t>
            </a:r>
            <a:r>
              <a:rPr lang="en-PH" b="1" dirty="0"/>
              <a:t> sa </a:t>
            </a:r>
            <a:r>
              <a:rPr lang="en-PH" b="1" dirty="0" err="1"/>
              <a:t>Colosas</a:t>
            </a:r>
            <a:r>
              <a:rPr lang="en-PH" b="1" dirty="0"/>
              <a:t> ug </a:t>
            </a:r>
            <a:r>
              <a:rPr lang="en-PH" b="1" dirty="0" err="1"/>
              <a:t>Efeso</a:t>
            </a:r>
            <a:r>
              <a:rPr lang="en-PH" b="1" dirty="0"/>
              <a:t> </a:t>
            </a:r>
            <a:r>
              <a:rPr lang="en-PH" b="1" dirty="0" err="1"/>
              <a:t>naglangkob</a:t>
            </a:r>
            <a:r>
              <a:rPr lang="en-PH" b="1" dirty="0"/>
              <a:t> ug </a:t>
            </a:r>
            <a:r>
              <a:rPr lang="en-PH" b="1" dirty="0" err="1"/>
              <a:t>susamang</a:t>
            </a:r>
            <a:r>
              <a:rPr lang="en-PH" b="1" dirty="0"/>
              <a:t> (ug </a:t>
            </a:r>
            <a:r>
              <a:rPr lang="en-PH" b="1" dirty="0" err="1"/>
              <a:t>nagtinabangay</a:t>
            </a:r>
            <a:r>
              <a:rPr lang="en-PH" b="1" dirty="0"/>
              <a:t> nga) mga </a:t>
            </a:r>
            <a:r>
              <a:rPr lang="en-PH" b="1" dirty="0" err="1"/>
              <a:t>tambag</a:t>
            </a:r>
            <a:r>
              <a:rPr lang="en-PH" b="1" dirty="0"/>
              <a:t> </a:t>
            </a:r>
            <a:r>
              <a:rPr lang="en-PH" b="1" dirty="0" err="1"/>
              <a:t>bahin</a:t>
            </a:r>
            <a:r>
              <a:rPr lang="en-PH" b="1" dirty="0"/>
              <a:t> sa </a:t>
            </a:r>
            <a:r>
              <a:rPr lang="en-PH" b="1" dirty="0" err="1"/>
              <a:t>magtiayon</a:t>
            </a:r>
            <a:r>
              <a:rPr lang="en-PH" b="1" dirty="0"/>
              <a:t> (Col. 3:18–19; </a:t>
            </a:r>
            <a:r>
              <a:rPr lang="en-PH" b="1" dirty="0" err="1"/>
              <a:t>Efeso</a:t>
            </a:r>
            <a:r>
              <a:rPr lang="en-PH" b="1" dirty="0"/>
              <a:t> 5:21–33).</a:t>
            </a:r>
            <a:endParaRPr lang="en" b="1" noProof="0" dirty="0"/>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2656475451"/>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5156956"/>
            <a:ext cx="5434007" cy="1815882"/>
          </a:xfrm>
          <a:prstGeom prst="rect">
            <a:avLst/>
          </a:prstGeom>
          <a:noFill/>
        </p:spPr>
        <p:txBody>
          <a:bodyPr wrap="square" rtlCol="0">
            <a:spAutoFit/>
          </a:bodyPr>
          <a:lstStyle/>
          <a:p>
            <a:pPr>
              <a:spcBef>
                <a:spcPts val="600"/>
              </a:spcBef>
            </a:pPr>
            <a:r>
              <a:rPr lang="en-PH" sz="1600" b="1" dirty="0"/>
              <a:t>Ang </a:t>
            </a:r>
            <a:r>
              <a:rPr lang="en-PH" sz="1600" b="1" dirty="0" err="1"/>
              <a:t>magtiayon</a:t>
            </a:r>
            <a:r>
              <a:rPr lang="en-PH" sz="1600" b="1" dirty="0"/>
              <a:t> kinahanglan </a:t>
            </a:r>
            <a:r>
              <a:rPr lang="en-PH" sz="1600" b="1" dirty="0" err="1"/>
              <a:t>magtinabangay</a:t>
            </a:r>
            <a:r>
              <a:rPr lang="en-PH" sz="1600" b="1" dirty="0"/>
              <a:t> </a:t>
            </a:r>
            <a:r>
              <a:rPr lang="en-PH" sz="1600" b="1" dirty="0" err="1"/>
              <a:t>ingon</a:t>
            </a:r>
            <a:r>
              <a:rPr lang="en-PH" sz="1600" b="1" dirty="0"/>
              <a:t> usa ka team, </a:t>
            </a:r>
            <a:r>
              <a:rPr lang="en-PH" sz="1600" b="1" dirty="0" err="1"/>
              <a:t>magtinambagay</a:t>
            </a:r>
            <a:r>
              <a:rPr lang="en-PH" sz="1600" b="1" dirty="0"/>
              <a:t> sa </a:t>
            </a:r>
            <a:r>
              <a:rPr lang="en-PH" sz="1600" b="1" dirty="0" err="1"/>
              <a:t>usag</a:t>
            </a:r>
            <a:r>
              <a:rPr lang="en-PH" sz="1600" b="1" dirty="0"/>
              <a:t> usa, ug </a:t>
            </a:r>
            <a:r>
              <a:rPr lang="en-PH" sz="1600" b="1" dirty="0" err="1"/>
              <a:t>maghimo</a:t>
            </a:r>
            <a:r>
              <a:rPr lang="en-PH" sz="1600" b="1" dirty="0"/>
              <a:t> ug mga </a:t>
            </a:r>
            <a:r>
              <a:rPr lang="en-PH" sz="1600" b="1" dirty="0" err="1"/>
              <a:t>desisyon</a:t>
            </a:r>
            <a:r>
              <a:rPr lang="en-PH" sz="1600" b="1" dirty="0"/>
              <a:t> nga </a:t>
            </a:r>
            <a:r>
              <a:rPr lang="en-PH" sz="1600" b="1" dirty="0" err="1"/>
              <a:t>adunay</a:t>
            </a:r>
            <a:r>
              <a:rPr lang="en-PH" sz="1600" b="1" dirty="0"/>
              <a:t> </a:t>
            </a:r>
            <a:r>
              <a:rPr lang="en-PH" sz="1600" b="1" dirty="0" err="1"/>
              <a:t>panag-uyon</a:t>
            </a:r>
            <a:r>
              <a:rPr lang="en-PH" sz="1600" b="1" dirty="0"/>
              <a:t>, </a:t>
            </a:r>
            <a:r>
              <a:rPr lang="en-PH" sz="1600" b="1" dirty="0" err="1"/>
              <a:t>samtang</a:t>
            </a:r>
            <a:r>
              <a:rPr lang="en-PH" sz="1600" b="1" dirty="0"/>
              <a:t> ang </a:t>
            </a:r>
            <a:r>
              <a:rPr lang="en-PH" sz="1600" b="1" dirty="0" err="1"/>
              <a:t>bana</a:t>
            </a:r>
            <a:r>
              <a:rPr lang="en-PH" sz="1600" b="1" dirty="0"/>
              <a:t> mao ang ideal nga </a:t>
            </a:r>
            <a:r>
              <a:rPr lang="en-PH" sz="1600" b="1" dirty="0" err="1"/>
              <a:t>lider</a:t>
            </a:r>
            <a:r>
              <a:rPr lang="en-PH" sz="1600" b="1" dirty="0"/>
              <a:t> sa </a:t>
            </a:r>
            <a:r>
              <a:rPr lang="en-PH" sz="1600" b="1" dirty="0" err="1"/>
              <a:t>pamilya</a:t>
            </a:r>
            <a:r>
              <a:rPr lang="en-PH" sz="1600" b="1" dirty="0"/>
              <a:t>. Ang </a:t>
            </a:r>
            <a:r>
              <a:rPr lang="en-PH" sz="1600" b="1" dirty="0" err="1"/>
              <a:t>matag</a:t>
            </a:r>
            <a:r>
              <a:rPr lang="en-PH" sz="1600" b="1" dirty="0"/>
              <a:t> usa kinahanglan </a:t>
            </a:r>
            <a:r>
              <a:rPr lang="en-PH" sz="1600" b="1" dirty="0" err="1"/>
              <a:t>kanunay</a:t>
            </a:r>
            <a:r>
              <a:rPr lang="en-PH" sz="1600" b="1" dirty="0"/>
              <a:t> </a:t>
            </a:r>
            <a:r>
              <a:rPr lang="en-PH" sz="1600" b="1" dirty="0" err="1"/>
              <a:t>mangita</a:t>
            </a:r>
            <a:r>
              <a:rPr lang="en-PH" sz="1600" b="1" dirty="0"/>
              <a:t> sa </a:t>
            </a:r>
            <a:r>
              <a:rPr lang="en-PH" sz="1600" b="1" dirty="0" err="1"/>
              <a:t>kaayohan</a:t>
            </a:r>
            <a:r>
              <a:rPr lang="en-PH" sz="1600" b="1" dirty="0"/>
              <a:t> sa usa.</a:t>
            </a:r>
            <a:endParaRPr lang="en" sz="1600" b="1" noProof="0" dirty="0"/>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28799" y="588006"/>
            <a:ext cx="8268511" cy="5509200"/>
          </a:xfrm>
          <a:prstGeom prst="rect">
            <a:avLst/>
          </a:prstGeom>
          <a:noFill/>
        </p:spPr>
        <p:txBody>
          <a:bodyPr wrap="square">
            <a:spAutoFit/>
          </a:bodyPr>
          <a:lstStyle/>
          <a:p>
            <a:pPr>
              <a:spcBef>
                <a:spcPts val="600"/>
              </a:spcBef>
            </a:pPr>
            <a:r>
              <a:rPr lang="en" sz="2200" b="1" noProof="0" dirty="0">
                <a:latin typeface="Constantia" panose="02030602050306030303" pitchFamily="18" charset="0"/>
              </a:rPr>
              <a:t>“</a:t>
            </a:r>
            <a:r>
              <a:rPr lang="en-PH" sz="2200" b="1" dirty="0">
                <a:latin typeface="Constantia" panose="02030602050306030303" pitchFamily="18" charset="0"/>
              </a:rPr>
              <a:t>“Ang </a:t>
            </a:r>
            <a:r>
              <a:rPr lang="en-PH" sz="2200" b="1" dirty="0" err="1">
                <a:latin typeface="Constantia" panose="02030602050306030303" pitchFamily="18" charset="0"/>
              </a:rPr>
              <a:t>matag</a:t>
            </a:r>
            <a:r>
              <a:rPr lang="en-PH" sz="2200" b="1" dirty="0">
                <a:latin typeface="Constantia" panose="02030602050306030303" pitchFamily="18" charset="0"/>
              </a:rPr>
              <a:t> usa </a:t>
            </a:r>
            <a:r>
              <a:rPr lang="en-PH" sz="2200" b="1" dirty="0" err="1">
                <a:latin typeface="Constantia" panose="02030602050306030303" pitchFamily="18" charset="0"/>
              </a:rPr>
              <a:t>maghatag</a:t>
            </a:r>
            <a:r>
              <a:rPr lang="en-PH" sz="2200" b="1" dirty="0">
                <a:latin typeface="Constantia" panose="02030602050306030303" pitchFamily="18" charset="0"/>
              </a:rPr>
              <a:t> ug </a:t>
            </a:r>
            <a:r>
              <a:rPr lang="en-PH" sz="2200" b="1" dirty="0" err="1">
                <a:latin typeface="Constantia" panose="02030602050306030303" pitchFamily="18" charset="0"/>
              </a:rPr>
              <a:t>gugma</a:t>
            </a:r>
            <a:r>
              <a:rPr lang="en-PH" sz="2200" b="1" dirty="0">
                <a:latin typeface="Constantia" panose="02030602050306030303" pitchFamily="18" charset="0"/>
              </a:rPr>
              <a:t> </a:t>
            </a:r>
            <a:r>
              <a:rPr lang="en-PH" sz="2200" b="1" dirty="0" err="1">
                <a:latin typeface="Constantia" panose="02030602050306030303" pitchFamily="18" charset="0"/>
              </a:rPr>
              <a:t>imbis</a:t>
            </a:r>
            <a:r>
              <a:rPr lang="en-PH" sz="2200" b="1" dirty="0">
                <a:latin typeface="Constantia" panose="02030602050306030303" pitchFamily="18" charset="0"/>
              </a:rPr>
              <a:t> nga </a:t>
            </a:r>
            <a:r>
              <a:rPr lang="en-PH" sz="2200" b="1" dirty="0" err="1">
                <a:latin typeface="Constantia" panose="02030602050306030303" pitchFamily="18" charset="0"/>
              </a:rPr>
              <a:t>mangayo</a:t>
            </a:r>
            <a:r>
              <a:rPr lang="en-PH" sz="2200" b="1" dirty="0">
                <a:latin typeface="Constantia" panose="02030602050306030303" pitchFamily="18" charset="0"/>
              </a:rPr>
              <a:t> niini. </a:t>
            </a:r>
            <a:r>
              <a:rPr lang="en-PH" sz="2200" b="1" dirty="0" err="1">
                <a:latin typeface="Constantia" panose="02030602050306030303" pitchFamily="18" charset="0"/>
              </a:rPr>
              <a:t>Palamboa</a:t>
            </a:r>
            <a:r>
              <a:rPr lang="en-PH" sz="2200" b="1" dirty="0">
                <a:latin typeface="Constantia" panose="02030602050306030303" pitchFamily="18" charset="0"/>
              </a:rPr>
              <a:t> ang labing maayong </a:t>
            </a:r>
            <a:r>
              <a:rPr lang="en-PH" sz="2200" b="1" dirty="0" err="1">
                <a:latin typeface="Constantia" panose="02030602050306030303" pitchFamily="18" charset="0"/>
              </a:rPr>
              <a:t>kinaiya</a:t>
            </a:r>
            <a:r>
              <a:rPr lang="en-PH" sz="2200" b="1" dirty="0">
                <a:latin typeface="Constantia" panose="02030602050306030303" pitchFamily="18" charset="0"/>
              </a:rPr>
              <a:t> diha sa inyong kaugalingon, ug </a:t>
            </a:r>
            <a:r>
              <a:rPr lang="en-PH" sz="2200" b="1" dirty="0" err="1">
                <a:latin typeface="Constantia" panose="02030602050306030303" pitchFamily="18" charset="0"/>
              </a:rPr>
              <a:t>andam</a:t>
            </a:r>
            <a:r>
              <a:rPr lang="en-PH" sz="2200" b="1" dirty="0">
                <a:latin typeface="Constantia" panose="02030602050306030303" pitchFamily="18" charset="0"/>
              </a:rPr>
              <a:t> kamo sa pag-</a:t>
            </a:r>
            <a:r>
              <a:rPr lang="en-PH" sz="2200" b="1" dirty="0" err="1">
                <a:latin typeface="Constantia" panose="02030602050306030303" pitchFamily="18" charset="0"/>
              </a:rPr>
              <a:t>ila</a:t>
            </a:r>
            <a:r>
              <a:rPr lang="en-PH" sz="2200" b="1" dirty="0">
                <a:latin typeface="Constantia" panose="02030602050306030303" pitchFamily="18" charset="0"/>
              </a:rPr>
              <a:t> sa maayong mga </a:t>
            </a:r>
            <a:r>
              <a:rPr lang="en-PH" sz="2200" b="1" dirty="0" err="1">
                <a:latin typeface="Constantia" panose="02030602050306030303" pitchFamily="18" charset="0"/>
              </a:rPr>
              <a:t>kalidad</a:t>
            </a:r>
            <a:r>
              <a:rPr lang="en-PH" sz="2200" b="1" dirty="0">
                <a:latin typeface="Constantia" panose="02030602050306030303" pitchFamily="18" charset="0"/>
              </a:rPr>
              <a:t> sa </a:t>
            </a:r>
            <a:r>
              <a:rPr lang="en-PH" sz="2200" b="1" dirty="0" err="1">
                <a:latin typeface="Constantia" panose="02030602050306030303" pitchFamily="18" charset="0"/>
              </a:rPr>
              <a:t>usag</a:t>
            </a:r>
            <a:r>
              <a:rPr lang="en-PH" sz="2200" b="1" dirty="0">
                <a:latin typeface="Constantia" panose="02030602050306030303" pitchFamily="18" charset="0"/>
              </a:rPr>
              <a:t> usa. Ang </a:t>
            </a:r>
            <a:r>
              <a:rPr lang="en-PH" sz="2200" b="1" dirty="0" err="1">
                <a:latin typeface="Constantia" panose="02030602050306030303" pitchFamily="18" charset="0"/>
              </a:rPr>
              <a:t>pagbati</a:t>
            </a:r>
            <a:r>
              <a:rPr lang="en-PH" sz="2200" b="1" dirty="0">
                <a:latin typeface="Constantia" panose="02030602050306030303" pitchFamily="18" charset="0"/>
              </a:rPr>
              <a:t> nga </a:t>
            </a:r>
            <a:r>
              <a:rPr lang="en-PH" sz="2200" b="1" dirty="0" err="1">
                <a:latin typeface="Constantia" panose="02030602050306030303" pitchFamily="18" charset="0"/>
              </a:rPr>
              <a:t>gipabilhan</a:t>
            </a:r>
            <a:r>
              <a:rPr lang="en-PH" sz="2200" b="1" dirty="0">
                <a:latin typeface="Constantia" panose="02030602050306030303" pitchFamily="18" charset="0"/>
              </a:rPr>
              <a:t> ka usa ka </a:t>
            </a:r>
            <a:r>
              <a:rPr lang="en-PH" sz="2200" b="1" dirty="0" err="1">
                <a:latin typeface="Constantia" panose="02030602050306030303" pitchFamily="18" charset="0"/>
              </a:rPr>
              <a:t>dako</a:t>
            </a:r>
            <a:r>
              <a:rPr lang="en-PH" sz="2200" b="1" dirty="0">
                <a:latin typeface="Constantia" panose="02030602050306030303" pitchFamily="18" charset="0"/>
              </a:rPr>
              <a:t> nga </a:t>
            </a:r>
            <a:r>
              <a:rPr lang="en-PH" sz="2200" b="1" dirty="0" err="1">
                <a:latin typeface="Constantia" panose="02030602050306030303" pitchFamily="18" charset="0"/>
              </a:rPr>
              <a:t>kadasig</a:t>
            </a:r>
            <a:r>
              <a:rPr lang="en-PH" sz="2200" b="1" dirty="0">
                <a:latin typeface="Constantia" panose="02030602050306030303" pitchFamily="18" charset="0"/>
              </a:rPr>
              <a:t> ug </a:t>
            </a:r>
            <a:r>
              <a:rPr lang="en-PH" sz="2200" b="1" dirty="0" err="1">
                <a:latin typeface="Constantia" panose="02030602050306030303" pitchFamily="18" charset="0"/>
              </a:rPr>
              <a:t>kalipay</a:t>
            </a:r>
            <a:r>
              <a:rPr lang="en-PH" sz="2200" b="1" dirty="0">
                <a:latin typeface="Constantia" panose="02030602050306030303" pitchFamily="18" charset="0"/>
              </a:rPr>
              <a:t>. Ang </a:t>
            </a:r>
            <a:r>
              <a:rPr lang="en-PH" sz="2200" b="1" dirty="0" err="1">
                <a:latin typeface="Constantia" panose="02030602050306030303" pitchFamily="18" charset="0"/>
              </a:rPr>
              <a:t>simpatiya</a:t>
            </a:r>
            <a:r>
              <a:rPr lang="en-PH" sz="2200" b="1" dirty="0">
                <a:latin typeface="Constantia" panose="02030602050306030303" pitchFamily="18" charset="0"/>
              </a:rPr>
              <a:t> ug </a:t>
            </a:r>
            <a:r>
              <a:rPr lang="en-PH" sz="2200" b="1" dirty="0" err="1">
                <a:latin typeface="Constantia" panose="02030602050306030303" pitchFamily="18" charset="0"/>
              </a:rPr>
              <a:t>respeto</a:t>
            </a:r>
            <a:r>
              <a:rPr lang="en-PH" sz="2200" b="1" dirty="0">
                <a:latin typeface="Constantia" panose="02030602050306030303" pitchFamily="18" charset="0"/>
              </a:rPr>
              <a:t> nag-</a:t>
            </a:r>
            <a:r>
              <a:rPr lang="en-PH" sz="2200" b="1" dirty="0" err="1">
                <a:latin typeface="Constantia" panose="02030602050306030303" pitchFamily="18" charset="0"/>
              </a:rPr>
              <a:t>awhag</a:t>
            </a:r>
            <a:r>
              <a:rPr lang="en-PH" sz="2200" b="1" dirty="0">
                <a:latin typeface="Constantia" panose="02030602050306030303" pitchFamily="18" charset="0"/>
              </a:rPr>
              <a:t> sa </a:t>
            </a:r>
            <a:r>
              <a:rPr lang="en-PH" sz="2200" b="1" dirty="0" err="1">
                <a:latin typeface="Constantia" panose="02030602050306030303" pitchFamily="18" charset="0"/>
              </a:rPr>
              <a:t>pagpaningkamot</a:t>
            </a:r>
            <a:r>
              <a:rPr lang="en-PH" sz="2200" b="1" dirty="0">
                <a:latin typeface="Constantia" panose="02030602050306030303" pitchFamily="18" charset="0"/>
              </a:rPr>
              <a:t> alang sa </a:t>
            </a:r>
            <a:r>
              <a:rPr lang="en-PH" sz="2200" b="1" dirty="0" err="1">
                <a:latin typeface="Constantia" panose="02030602050306030303" pitchFamily="18" charset="0"/>
              </a:rPr>
              <a:t>kahingpitan</a:t>
            </a:r>
            <a:r>
              <a:rPr lang="en-PH" sz="2200" b="1" dirty="0">
                <a:latin typeface="Constantia" panose="02030602050306030303" pitchFamily="18" charset="0"/>
              </a:rPr>
              <a:t>, ug ang </a:t>
            </a:r>
            <a:r>
              <a:rPr lang="en-PH" sz="2200" b="1" dirty="0" err="1">
                <a:latin typeface="Constantia" panose="02030602050306030303" pitchFamily="18" charset="0"/>
              </a:rPr>
              <a:t>gugma</a:t>
            </a:r>
            <a:r>
              <a:rPr lang="en-PH" sz="2200" b="1" dirty="0">
                <a:latin typeface="Constantia" panose="02030602050306030303" pitchFamily="18" charset="0"/>
              </a:rPr>
              <a:t> </a:t>
            </a:r>
            <a:r>
              <a:rPr lang="en-PH" sz="2200" b="1" dirty="0" err="1">
                <a:latin typeface="Constantia" panose="02030602050306030303" pitchFamily="18" charset="0"/>
              </a:rPr>
              <a:t>mismo</a:t>
            </a:r>
            <a:r>
              <a:rPr lang="en-PH" sz="2200" b="1" dirty="0">
                <a:latin typeface="Constantia" panose="02030602050306030303" pitchFamily="18" charset="0"/>
              </a:rPr>
              <a:t> </a:t>
            </a:r>
            <a:r>
              <a:rPr lang="en-PH" sz="2200" b="1" dirty="0" err="1">
                <a:latin typeface="Constantia" panose="02030602050306030303" pitchFamily="18" charset="0"/>
              </a:rPr>
              <a:t>modako</a:t>
            </a:r>
            <a:r>
              <a:rPr lang="en-PH" sz="2200" b="1" dirty="0">
                <a:latin typeface="Constantia" panose="02030602050306030303" pitchFamily="18" charset="0"/>
              </a:rPr>
              <a:t> </a:t>
            </a:r>
            <a:r>
              <a:rPr lang="en-PH" sz="2200" b="1" dirty="0" err="1">
                <a:latin typeface="Constantia" panose="02030602050306030303" pitchFamily="18" charset="0"/>
              </a:rPr>
              <a:t>samtang</a:t>
            </a:r>
            <a:r>
              <a:rPr lang="en-PH" sz="2200" b="1" dirty="0">
                <a:latin typeface="Constantia" panose="02030602050306030303" pitchFamily="18" charset="0"/>
              </a:rPr>
              <a:t> </a:t>
            </a:r>
            <a:r>
              <a:rPr lang="en-PH" sz="2200" b="1" dirty="0" err="1">
                <a:latin typeface="Constantia" panose="02030602050306030303" pitchFamily="18" charset="0"/>
              </a:rPr>
              <a:t>kini</a:t>
            </a:r>
            <a:r>
              <a:rPr lang="en-PH" sz="2200" b="1" dirty="0">
                <a:latin typeface="Constantia" panose="02030602050306030303" pitchFamily="18" charset="0"/>
              </a:rPr>
              <a:t> </a:t>
            </a:r>
            <a:r>
              <a:rPr lang="en-PH" sz="2200" b="1" dirty="0" err="1">
                <a:latin typeface="Constantia" panose="02030602050306030303" pitchFamily="18" charset="0"/>
              </a:rPr>
              <a:t>magdasig</a:t>
            </a:r>
            <a:r>
              <a:rPr lang="en-PH" sz="2200" b="1" dirty="0">
                <a:latin typeface="Constantia" panose="02030602050306030303" pitchFamily="18" charset="0"/>
              </a:rPr>
              <a:t> ngadto sa mas </a:t>
            </a:r>
            <a:r>
              <a:rPr lang="en-PH" sz="2200" b="1" dirty="0" err="1">
                <a:latin typeface="Constantia" panose="02030602050306030303" pitchFamily="18" charset="0"/>
              </a:rPr>
              <a:t>halangdong</a:t>
            </a:r>
            <a:r>
              <a:rPr lang="en-PH" sz="2200" b="1" dirty="0">
                <a:latin typeface="Constantia" panose="02030602050306030303" pitchFamily="18" charset="0"/>
              </a:rPr>
              <a:t> mga </a:t>
            </a:r>
            <a:r>
              <a:rPr lang="en-PH" sz="2200" b="1" dirty="0" err="1">
                <a:latin typeface="Constantia" panose="02030602050306030303" pitchFamily="18" charset="0"/>
              </a:rPr>
              <a:t>tumong</a:t>
            </a:r>
            <a:r>
              <a:rPr lang="en-PH" sz="2200" b="1" dirty="0">
                <a:latin typeface="Constantia" panose="02030602050306030303" pitchFamily="18" charset="0"/>
              </a:rPr>
              <a:t>. […]Ang </a:t>
            </a:r>
            <a:r>
              <a:rPr lang="en-PH" sz="2200" b="1" dirty="0" err="1">
                <a:latin typeface="Constantia" panose="02030602050306030303" pitchFamily="18" charset="0"/>
              </a:rPr>
              <a:t>asawa</a:t>
            </a:r>
            <a:r>
              <a:rPr lang="en-PH" sz="2200" b="1" dirty="0">
                <a:latin typeface="Constantia" panose="02030602050306030303" pitchFamily="18" charset="0"/>
              </a:rPr>
              <a:t> kinahanglan </a:t>
            </a:r>
            <a:r>
              <a:rPr lang="en-PH" sz="2200" b="1" dirty="0" err="1">
                <a:latin typeface="Constantia" panose="02030602050306030303" pitchFamily="18" charset="0"/>
              </a:rPr>
              <a:t>motahod</a:t>
            </a:r>
            <a:r>
              <a:rPr lang="en-PH" sz="2200" b="1" dirty="0">
                <a:latin typeface="Constantia" panose="02030602050306030303" pitchFamily="18" charset="0"/>
              </a:rPr>
              <a:t> sa iyang </a:t>
            </a:r>
            <a:r>
              <a:rPr lang="en-PH" sz="2200" b="1" dirty="0" err="1">
                <a:latin typeface="Constantia" panose="02030602050306030303" pitchFamily="18" charset="0"/>
              </a:rPr>
              <a:t>bana</a:t>
            </a:r>
            <a:r>
              <a:rPr lang="en-PH" sz="2200" b="1" dirty="0">
                <a:latin typeface="Constantia" panose="02030602050306030303" pitchFamily="18" charset="0"/>
              </a:rPr>
              <a:t>. Ang </a:t>
            </a:r>
            <a:r>
              <a:rPr lang="en-PH" sz="2200" b="1" dirty="0" err="1">
                <a:latin typeface="Constantia" panose="02030602050306030303" pitchFamily="18" charset="0"/>
              </a:rPr>
              <a:t>bana</a:t>
            </a:r>
            <a:r>
              <a:rPr lang="en-PH" sz="2200" b="1" dirty="0">
                <a:latin typeface="Constantia" panose="02030602050306030303" pitchFamily="18" charset="0"/>
              </a:rPr>
              <a:t> kinahanglan </a:t>
            </a:r>
            <a:r>
              <a:rPr lang="en-PH" sz="2200" b="1" dirty="0" err="1">
                <a:latin typeface="Constantia" panose="02030602050306030303" pitchFamily="18" charset="0"/>
              </a:rPr>
              <a:t>mohigugma</a:t>
            </a:r>
            <a:r>
              <a:rPr lang="en-PH" sz="2200" b="1" dirty="0">
                <a:latin typeface="Constantia" panose="02030602050306030303" pitchFamily="18" charset="0"/>
              </a:rPr>
              <a:t> ug mag-</a:t>
            </a:r>
            <a:r>
              <a:rPr lang="en-PH" sz="2200" b="1" dirty="0" err="1">
                <a:latin typeface="Constantia" panose="02030602050306030303" pitchFamily="18" charset="0"/>
              </a:rPr>
              <a:t>atiman</a:t>
            </a:r>
            <a:r>
              <a:rPr lang="en-PH" sz="2200" b="1" dirty="0">
                <a:latin typeface="Constantia" panose="02030602050306030303" pitchFamily="18" charset="0"/>
              </a:rPr>
              <a:t> sa iyang </a:t>
            </a:r>
            <a:r>
              <a:rPr lang="en-PH" sz="2200" b="1" dirty="0" err="1">
                <a:latin typeface="Constantia" panose="02030602050306030303" pitchFamily="18" charset="0"/>
              </a:rPr>
              <a:t>asawa</a:t>
            </a:r>
            <a:r>
              <a:rPr lang="en-PH" sz="2200" b="1" dirty="0">
                <a:latin typeface="Constantia" panose="02030602050306030303" pitchFamily="18" charset="0"/>
              </a:rPr>
              <a:t>; ug </a:t>
            </a:r>
            <a:r>
              <a:rPr lang="en-PH" sz="2200" b="1" dirty="0" err="1">
                <a:latin typeface="Constantia" panose="02030602050306030303" pitchFamily="18" charset="0"/>
              </a:rPr>
              <a:t>sama</a:t>
            </a:r>
            <a:r>
              <a:rPr lang="en-PH" sz="2200" b="1" dirty="0">
                <a:latin typeface="Constantia" panose="02030602050306030303" pitchFamily="18" charset="0"/>
              </a:rPr>
              <a:t> nga ang </a:t>
            </a:r>
            <a:r>
              <a:rPr lang="en-PH" sz="2200" b="1" dirty="0" err="1">
                <a:latin typeface="Constantia" panose="02030602050306030303" pitchFamily="18" charset="0"/>
              </a:rPr>
              <a:t>ilang</a:t>
            </a:r>
            <a:r>
              <a:rPr lang="en-PH" sz="2200" b="1" dirty="0">
                <a:latin typeface="Constantia" panose="02030602050306030303" pitchFamily="18" charset="0"/>
              </a:rPr>
              <a:t> </a:t>
            </a:r>
            <a:r>
              <a:rPr lang="en-PH" sz="2200" b="1" dirty="0" err="1">
                <a:latin typeface="Constantia" panose="02030602050306030303" pitchFamily="18" charset="0"/>
              </a:rPr>
              <a:t>saad</a:t>
            </a:r>
            <a:r>
              <a:rPr lang="en-PH" sz="2200" b="1" dirty="0">
                <a:latin typeface="Constantia" panose="02030602050306030303" pitchFamily="18" charset="0"/>
              </a:rPr>
              <a:t> sa </a:t>
            </a:r>
            <a:r>
              <a:rPr lang="en-PH" sz="2200" b="1" dirty="0" err="1">
                <a:latin typeface="Constantia" panose="02030602050306030303" pitchFamily="18" charset="0"/>
              </a:rPr>
              <a:t>kaminyoon</a:t>
            </a:r>
            <a:r>
              <a:rPr lang="en-PH" sz="2200" b="1" dirty="0">
                <a:latin typeface="Constantia" panose="02030602050306030303" pitchFamily="18" charset="0"/>
              </a:rPr>
              <a:t> </a:t>
            </a:r>
            <a:r>
              <a:rPr lang="en-PH" sz="2200" b="1" dirty="0" err="1">
                <a:latin typeface="Constantia" panose="02030602050306030303" pitchFamily="18" charset="0"/>
              </a:rPr>
              <a:t>naghiusa</a:t>
            </a:r>
            <a:r>
              <a:rPr lang="en-PH" sz="2200" b="1" dirty="0">
                <a:latin typeface="Constantia" panose="02030602050306030303" pitchFamily="18" charset="0"/>
              </a:rPr>
              <a:t> </a:t>
            </a:r>
            <a:r>
              <a:rPr lang="en-PH" sz="2200" b="1" dirty="0" err="1">
                <a:latin typeface="Constantia" panose="02030602050306030303" pitchFamily="18" charset="0"/>
              </a:rPr>
              <a:t>kanila</a:t>
            </a:r>
            <a:r>
              <a:rPr lang="en-PH" sz="2200" b="1" dirty="0">
                <a:latin typeface="Constantia" panose="02030602050306030303" pitchFamily="18" charset="0"/>
              </a:rPr>
              <a:t> </a:t>
            </a:r>
            <a:r>
              <a:rPr lang="en-PH" sz="2200" b="1" dirty="0" err="1">
                <a:latin typeface="Constantia" panose="02030602050306030303" pitchFamily="18" charset="0"/>
              </a:rPr>
              <a:t>ingon</a:t>
            </a:r>
            <a:r>
              <a:rPr lang="en-PH" sz="2200" b="1" dirty="0">
                <a:latin typeface="Constantia" panose="02030602050306030303" pitchFamily="18" charset="0"/>
              </a:rPr>
              <a:t> usa, mao </a:t>
            </a:r>
            <a:r>
              <a:rPr lang="en-PH" sz="2200" b="1" dirty="0" err="1">
                <a:latin typeface="Constantia" panose="02030602050306030303" pitchFamily="18" charset="0"/>
              </a:rPr>
              <a:t>usab</a:t>
            </a:r>
            <a:r>
              <a:rPr lang="en-PH" sz="2200" b="1" dirty="0">
                <a:latin typeface="Constantia" panose="02030602050306030303" pitchFamily="18" charset="0"/>
              </a:rPr>
              <a:t> nga ang </a:t>
            </a:r>
            <a:r>
              <a:rPr lang="en-PH" sz="2200" b="1" dirty="0" err="1">
                <a:latin typeface="Constantia" panose="02030602050306030303" pitchFamily="18" charset="0"/>
              </a:rPr>
              <a:t>ilang</a:t>
            </a:r>
            <a:r>
              <a:rPr lang="en-PH" sz="2200" b="1" dirty="0">
                <a:latin typeface="Constantia" panose="02030602050306030303" pitchFamily="18" charset="0"/>
              </a:rPr>
              <a:t> pagtuo kang Cristo </a:t>
            </a:r>
            <a:r>
              <a:rPr lang="en-PH" sz="2200" b="1" dirty="0" err="1">
                <a:latin typeface="Constantia" panose="02030602050306030303" pitchFamily="18" charset="0"/>
              </a:rPr>
              <a:t>maghimo</a:t>
            </a:r>
            <a:r>
              <a:rPr lang="en-PH" sz="2200" b="1" dirty="0">
                <a:latin typeface="Constantia" panose="02030602050306030303" pitchFamily="18" charset="0"/>
              </a:rPr>
              <a:t> </a:t>
            </a:r>
            <a:r>
              <a:rPr lang="en-PH" sz="2200" b="1" dirty="0" err="1">
                <a:latin typeface="Constantia" panose="02030602050306030303" pitchFamily="18" charset="0"/>
              </a:rPr>
              <a:t>kanila</a:t>
            </a:r>
            <a:r>
              <a:rPr lang="en-PH" sz="2200" b="1" dirty="0">
                <a:latin typeface="Constantia" panose="02030602050306030303" pitchFamily="18" charset="0"/>
              </a:rPr>
              <a:t> nga usa diha Kaniya. Unsay mas </a:t>
            </a:r>
            <a:r>
              <a:rPr lang="en-PH" sz="2200" b="1" dirty="0" err="1">
                <a:latin typeface="Constantia" panose="02030602050306030303" pitchFamily="18" charset="0"/>
              </a:rPr>
              <a:t>makapalipay</a:t>
            </a:r>
            <a:r>
              <a:rPr lang="en-PH" sz="2200" b="1" dirty="0">
                <a:latin typeface="Constantia" panose="02030602050306030303" pitchFamily="18" charset="0"/>
              </a:rPr>
              <a:t> pa sa Dios </a:t>
            </a:r>
            <a:r>
              <a:rPr lang="en-PH" sz="2200" b="1" dirty="0" err="1">
                <a:latin typeface="Constantia" panose="02030602050306030303" pitchFamily="18" charset="0"/>
              </a:rPr>
              <a:t>kaysa</a:t>
            </a:r>
            <a:r>
              <a:rPr lang="en-PH" sz="2200" b="1" dirty="0">
                <a:latin typeface="Constantia" panose="02030602050306030303" pitchFamily="18" charset="0"/>
              </a:rPr>
              <a:t> </a:t>
            </a:r>
            <a:r>
              <a:rPr lang="en-PH" sz="2200" b="1" dirty="0" err="1">
                <a:latin typeface="Constantia" panose="02030602050306030303" pitchFamily="18" charset="0"/>
              </a:rPr>
              <a:t>makita</a:t>
            </a:r>
            <a:r>
              <a:rPr lang="en-PH" sz="2200" b="1" dirty="0">
                <a:latin typeface="Constantia" panose="02030602050306030303" pitchFamily="18" charset="0"/>
              </a:rPr>
              <a:t> ang mga </a:t>
            </a:r>
            <a:r>
              <a:rPr lang="en-PH" sz="2200" b="1" dirty="0" err="1">
                <a:latin typeface="Constantia" panose="02030602050306030303" pitchFamily="18" charset="0"/>
              </a:rPr>
              <a:t>nagminyo</a:t>
            </a:r>
            <a:r>
              <a:rPr lang="en-PH" sz="2200" b="1" dirty="0">
                <a:latin typeface="Constantia" panose="02030602050306030303" pitchFamily="18" charset="0"/>
              </a:rPr>
              <a:t> nga </a:t>
            </a:r>
            <a:r>
              <a:rPr lang="en-PH" sz="2200" b="1" dirty="0" err="1">
                <a:latin typeface="Constantia" panose="02030602050306030303" pitchFamily="18" charset="0"/>
              </a:rPr>
              <a:t>maningkamot</a:t>
            </a:r>
            <a:r>
              <a:rPr lang="en-PH" sz="2200" b="1" dirty="0">
                <a:latin typeface="Constantia" panose="02030602050306030303" pitchFamily="18" charset="0"/>
              </a:rPr>
              <a:t> nga </a:t>
            </a:r>
            <a:r>
              <a:rPr lang="en-PH" sz="2200" b="1" dirty="0" err="1">
                <a:latin typeface="Constantia" panose="02030602050306030303" pitchFamily="18" charset="0"/>
              </a:rPr>
              <a:t>magtinabangay</a:t>
            </a:r>
            <a:r>
              <a:rPr lang="en-PH" sz="2200" b="1" dirty="0">
                <a:latin typeface="Constantia" panose="02030602050306030303" pitchFamily="18" charset="0"/>
              </a:rPr>
              <a:t> sa </a:t>
            </a:r>
            <a:r>
              <a:rPr lang="en-PH" sz="2200" b="1" dirty="0" err="1">
                <a:latin typeface="Constantia" panose="02030602050306030303" pitchFamily="18" charset="0"/>
              </a:rPr>
              <a:t>pagkat</a:t>
            </a:r>
            <a:r>
              <a:rPr lang="en-PH" sz="2200" b="1" dirty="0">
                <a:latin typeface="Constantia" panose="02030602050306030303" pitchFamily="18" charset="0"/>
              </a:rPr>
              <a:t>-on gikan kang Jesus ug mahimong mas </a:t>
            </a:r>
            <a:r>
              <a:rPr lang="en-PH" sz="2200" b="1" dirty="0" err="1">
                <a:latin typeface="Constantia" panose="02030602050306030303" pitchFamily="18" charset="0"/>
              </a:rPr>
              <a:t>mapuno</a:t>
            </a:r>
            <a:r>
              <a:rPr lang="en-PH" sz="2200" b="1" dirty="0">
                <a:latin typeface="Constantia" panose="02030602050306030303" pitchFamily="18" charset="0"/>
              </a:rPr>
              <a:t> sa Iyang Espiritu?”</a:t>
            </a:r>
            <a:endParaRPr lang="en" sz="22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E250363D-DF77-43D7-58C3-0D9B90368BFB}"/>
              </a:ext>
            </a:extLst>
          </p:cNvPr>
          <p:cNvSpPr txBox="1"/>
          <p:nvPr/>
        </p:nvSpPr>
        <p:spPr>
          <a:xfrm>
            <a:off x="6751786" y="6018989"/>
            <a:ext cx="3722174" cy="338554"/>
          </a:xfrm>
          <a:prstGeom prst="rect">
            <a:avLst/>
          </a:prstGeom>
          <a:noFill/>
        </p:spPr>
        <p:txBody>
          <a:bodyPr wrap="none" rtlCol="0">
            <a:spAutoFit/>
          </a:bodyPr>
          <a:lstStyle/>
          <a:p>
            <a:pPr algn="r"/>
            <a:r>
              <a:rPr lang="en" sz="1600" b="1" noProof="0" dirty="0"/>
              <a:t>EGW (The Christian Home, pp. 107, 114)</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58992"/>
            <a:ext cx="12192000" cy="584775"/>
          </a:xfrm>
          <a:prstGeom prst="rect">
            <a:avLst/>
          </a:prstGeom>
          <a:noFill/>
        </p:spPr>
        <p:txBody>
          <a:bodyPr wrap="square">
            <a:spAutoFit/>
          </a:bodyPr>
          <a:lstStyle/>
          <a:p>
            <a:pPr algn="ctr"/>
            <a:r>
              <a:rPr lang="en-PH"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MGA RELASYON TALI SA MGA GINIKANAN UG MGA ANAK</a:t>
            </a:r>
            <a:endParaRPr lang="en" sz="32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8" y="408635"/>
            <a:ext cx="9753601" cy="919401"/>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n-PH" b="1" dirty="0">
                <a:solidFill>
                  <a:schemeClr val="accent6">
                    <a:lumMod val="75000"/>
                  </a:schemeClr>
                </a:solidFill>
                <a:latin typeface="Comic Sans MS" panose="030F0702030302020204" pitchFamily="66" charset="0"/>
              </a:rPr>
              <a:t>“Mga </a:t>
            </a:r>
            <a:r>
              <a:rPr lang="en-PH" b="1" dirty="0" err="1">
                <a:solidFill>
                  <a:schemeClr val="accent6">
                    <a:lumMod val="75000"/>
                  </a:schemeClr>
                </a:solidFill>
                <a:latin typeface="Comic Sans MS" panose="030F0702030302020204" pitchFamily="66" charset="0"/>
              </a:rPr>
              <a:t>anak</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tumana</a:t>
            </a:r>
            <a:r>
              <a:rPr lang="en-PH" b="1" dirty="0">
                <a:solidFill>
                  <a:schemeClr val="accent6">
                    <a:lumMod val="75000"/>
                  </a:schemeClr>
                </a:solidFill>
                <a:latin typeface="Comic Sans MS" panose="030F0702030302020204" pitchFamily="66" charset="0"/>
              </a:rPr>
              <a:t> ninyo ang inyong mga </a:t>
            </a:r>
            <a:r>
              <a:rPr lang="en-PH" b="1" dirty="0" err="1">
                <a:solidFill>
                  <a:schemeClr val="accent6">
                    <a:lumMod val="75000"/>
                  </a:schemeClr>
                </a:solidFill>
                <a:latin typeface="Comic Sans MS" panose="030F0702030302020204" pitchFamily="66" charset="0"/>
              </a:rPr>
              <a:t>ginikanan</a:t>
            </a:r>
            <a:r>
              <a:rPr lang="en-PH" b="1" dirty="0">
                <a:solidFill>
                  <a:schemeClr val="accent6">
                    <a:lumMod val="75000"/>
                  </a:schemeClr>
                </a:solidFill>
                <a:latin typeface="Comic Sans MS" panose="030F0702030302020204" pitchFamily="66" charset="0"/>
              </a:rPr>
              <a:t> sa tanang </a:t>
            </a:r>
            <a:r>
              <a:rPr lang="en-PH" b="1" dirty="0" err="1">
                <a:solidFill>
                  <a:schemeClr val="accent6">
                    <a:lumMod val="75000"/>
                  </a:schemeClr>
                </a:solidFill>
                <a:latin typeface="Comic Sans MS" panose="030F0702030302020204" pitchFamily="66" charset="0"/>
              </a:rPr>
              <a:t>butang</a:t>
            </a:r>
            <a:r>
              <a:rPr lang="en-PH" b="1" dirty="0">
                <a:solidFill>
                  <a:schemeClr val="accent6">
                    <a:lumMod val="75000"/>
                  </a:schemeClr>
                </a:solidFill>
                <a:latin typeface="Comic Sans MS" panose="030F0702030302020204" pitchFamily="66" charset="0"/>
              </a:rPr>
              <a:t>, kay </a:t>
            </a:r>
            <a:r>
              <a:rPr lang="en-PH" b="1" dirty="0" err="1">
                <a:solidFill>
                  <a:schemeClr val="accent6">
                    <a:lumMod val="75000"/>
                  </a:schemeClr>
                </a:solidFill>
                <a:latin typeface="Comic Sans MS" panose="030F0702030302020204" pitchFamily="66" charset="0"/>
              </a:rPr>
              <a:t>kini</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makapahimuot</a:t>
            </a:r>
            <a:r>
              <a:rPr lang="en-PH" b="1" dirty="0">
                <a:solidFill>
                  <a:schemeClr val="accent6">
                    <a:lumMod val="75000"/>
                  </a:schemeClr>
                </a:solidFill>
                <a:latin typeface="Comic Sans MS" panose="030F0702030302020204" pitchFamily="66" charset="0"/>
              </a:rPr>
              <a:t> sa </a:t>
            </a:r>
            <a:r>
              <a:rPr lang="en-PH" b="1" dirty="0" err="1">
                <a:solidFill>
                  <a:schemeClr val="accent6">
                    <a:lumMod val="75000"/>
                  </a:schemeClr>
                </a:solidFill>
                <a:latin typeface="Comic Sans MS" panose="030F0702030302020204" pitchFamily="66" charset="0"/>
              </a:rPr>
              <a:t>Ginoo</a:t>
            </a:r>
            <a:r>
              <a:rPr lang="en-PH" b="1" dirty="0">
                <a:solidFill>
                  <a:schemeClr val="accent6">
                    <a:lumMod val="75000"/>
                  </a:schemeClr>
                </a:solidFill>
                <a:latin typeface="Comic Sans MS" panose="030F0702030302020204" pitchFamily="66" charset="0"/>
              </a:rPr>
              <a:t>. Mga </a:t>
            </a:r>
            <a:r>
              <a:rPr lang="en-PH" b="1" dirty="0" err="1">
                <a:solidFill>
                  <a:schemeClr val="accent6">
                    <a:lumMod val="75000"/>
                  </a:schemeClr>
                </a:solidFill>
                <a:latin typeface="Comic Sans MS" panose="030F0702030302020204" pitchFamily="66" charset="0"/>
              </a:rPr>
              <a:t>amahan</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ayaw</a:t>
            </a:r>
            <a:r>
              <a:rPr lang="en-PH" b="1" dirty="0">
                <a:solidFill>
                  <a:schemeClr val="accent6">
                    <a:lumMod val="75000"/>
                  </a:schemeClr>
                </a:solidFill>
                <a:latin typeface="Comic Sans MS" panose="030F0702030302020204" pitchFamily="66" charset="0"/>
              </a:rPr>
              <a:t> ninyo </a:t>
            </a:r>
            <a:r>
              <a:rPr lang="en-PH" b="1" dirty="0" err="1">
                <a:solidFill>
                  <a:schemeClr val="accent6">
                    <a:lumMod val="75000"/>
                  </a:schemeClr>
                </a:solidFill>
                <a:latin typeface="Comic Sans MS" panose="030F0702030302020204" pitchFamily="66" charset="0"/>
              </a:rPr>
              <a:t>pahilak-i</a:t>
            </a:r>
            <a:r>
              <a:rPr lang="en-PH" b="1" dirty="0">
                <a:solidFill>
                  <a:schemeClr val="accent6">
                    <a:lumMod val="75000"/>
                  </a:schemeClr>
                </a:solidFill>
                <a:latin typeface="Comic Sans MS" panose="030F0702030302020204" pitchFamily="66" charset="0"/>
              </a:rPr>
              <a:t> o </a:t>
            </a:r>
            <a:r>
              <a:rPr lang="en-PH" b="1" dirty="0" err="1">
                <a:solidFill>
                  <a:schemeClr val="accent6">
                    <a:lumMod val="75000"/>
                  </a:schemeClr>
                </a:solidFill>
                <a:latin typeface="Comic Sans MS" panose="030F0702030302020204" pitchFamily="66" charset="0"/>
              </a:rPr>
              <a:t>pasakiti</a:t>
            </a:r>
            <a:r>
              <a:rPr lang="en-PH" b="1" dirty="0">
                <a:solidFill>
                  <a:schemeClr val="accent6">
                    <a:lumMod val="75000"/>
                  </a:schemeClr>
                </a:solidFill>
                <a:latin typeface="Comic Sans MS" panose="030F0702030302020204" pitchFamily="66" charset="0"/>
              </a:rPr>
              <a:t> ang inyong mga </a:t>
            </a:r>
            <a:r>
              <a:rPr lang="en-PH" b="1" dirty="0" err="1">
                <a:solidFill>
                  <a:schemeClr val="accent6">
                    <a:lumMod val="75000"/>
                  </a:schemeClr>
                </a:solidFill>
                <a:latin typeface="Comic Sans MS" panose="030F0702030302020204" pitchFamily="66" charset="0"/>
              </a:rPr>
              <a:t>anak</a:t>
            </a:r>
            <a:r>
              <a:rPr lang="en-PH" b="1" dirty="0">
                <a:solidFill>
                  <a:schemeClr val="accent6">
                    <a:lumMod val="75000"/>
                  </a:schemeClr>
                </a:solidFill>
                <a:latin typeface="Comic Sans MS" panose="030F0702030302020204" pitchFamily="66" charset="0"/>
              </a:rPr>
              <a:t>, aron dili </a:t>
            </a:r>
            <a:r>
              <a:rPr lang="en-PH" b="1" dirty="0" err="1">
                <a:solidFill>
                  <a:schemeClr val="accent6">
                    <a:lumMod val="75000"/>
                  </a:schemeClr>
                </a:solidFill>
                <a:latin typeface="Comic Sans MS" panose="030F0702030302020204" pitchFamily="66" charset="0"/>
              </a:rPr>
              <a:t>sila</a:t>
            </a:r>
            <a:r>
              <a:rPr lang="en-PH" b="1" dirty="0">
                <a:solidFill>
                  <a:schemeClr val="accent6">
                    <a:lumMod val="75000"/>
                  </a:schemeClr>
                </a:solidFill>
                <a:latin typeface="Comic Sans MS" panose="030F0702030302020204" pitchFamily="66" charset="0"/>
              </a:rPr>
              <a:t> </a:t>
            </a:r>
            <a:r>
              <a:rPr lang="en-PH" b="1" dirty="0" err="1">
                <a:solidFill>
                  <a:schemeClr val="accent6">
                    <a:lumMod val="75000"/>
                  </a:schemeClr>
                </a:solidFill>
                <a:latin typeface="Comic Sans MS" panose="030F0702030302020204" pitchFamily="66" charset="0"/>
              </a:rPr>
              <a:t>mawalan</a:t>
            </a:r>
            <a:r>
              <a:rPr lang="en-PH" b="1" dirty="0">
                <a:solidFill>
                  <a:schemeClr val="accent6">
                    <a:lumMod val="75000"/>
                  </a:schemeClr>
                </a:solidFill>
                <a:latin typeface="Comic Sans MS" panose="030F0702030302020204" pitchFamily="66" charset="0"/>
              </a:rPr>
              <a:t> ug </a:t>
            </a:r>
            <a:r>
              <a:rPr lang="en-PH" b="1" dirty="0" err="1">
                <a:solidFill>
                  <a:schemeClr val="accent6">
                    <a:lumMod val="75000"/>
                  </a:schemeClr>
                </a:solidFill>
                <a:latin typeface="Comic Sans MS" panose="030F0702030302020204" pitchFamily="66" charset="0"/>
              </a:rPr>
              <a:t>kadasig</a:t>
            </a:r>
            <a:r>
              <a:rPr lang="en-PH" b="1" dirty="0">
                <a:solidFill>
                  <a:schemeClr val="accent6">
                    <a:lumMod val="75000"/>
                  </a:schemeClr>
                </a:solidFill>
                <a:latin typeface="Comic Sans MS" panose="030F0702030302020204" pitchFamily="66" charset="0"/>
              </a:rPr>
              <a:t>.”</a:t>
            </a:r>
            <a:r>
              <a:rPr lang="en" b="1" noProof="0" dirty="0">
                <a:solidFill>
                  <a:schemeClr val="accent6">
                    <a:lumMod val="75000"/>
                  </a:schemeClr>
                </a:solidFill>
                <a:latin typeface="Comic Sans MS" panose="030F0702030302020204" pitchFamily="66" charset="0"/>
              </a:rPr>
              <a:t>. </a:t>
            </a:r>
            <a:r>
              <a:rPr lang="en" sz="1400" b="1" noProof="0" dirty="0">
                <a:solidFill>
                  <a:schemeClr val="accent6">
                    <a:lumMod val="75000"/>
                  </a:schemeClr>
                </a:solidFill>
                <a:latin typeface="Comic Sans MS" panose="030F0702030302020204" pitchFamily="66" charset="0"/>
              </a:rPr>
              <a:t>(Colossians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423286"/>
            <a:ext cx="7255732" cy="1477328"/>
          </a:xfrm>
          <a:prstGeom prst="rect">
            <a:avLst/>
          </a:prstGeom>
          <a:noFill/>
        </p:spPr>
        <p:txBody>
          <a:bodyPr wrap="square" rtlCol="0">
            <a:spAutoFit/>
          </a:bodyPr>
          <a:lstStyle/>
          <a:p>
            <a:pPr>
              <a:spcBef>
                <a:spcPts val="600"/>
              </a:spcBef>
            </a:pPr>
            <a:r>
              <a:rPr lang="en-PH" b="1" dirty="0"/>
              <a:t>Sa </a:t>
            </a:r>
            <a:r>
              <a:rPr lang="en-PH" b="1" dirty="0" err="1"/>
              <a:t>karon</a:t>
            </a:r>
            <a:r>
              <a:rPr lang="en-PH" b="1" dirty="0"/>
              <a:t> nga </a:t>
            </a:r>
            <a:r>
              <a:rPr lang="en-PH" b="1" dirty="0" err="1"/>
              <a:t>katilingban</a:t>
            </a:r>
            <a:r>
              <a:rPr lang="en-PH" b="1" dirty="0"/>
              <a:t>, ang </a:t>
            </a:r>
            <a:r>
              <a:rPr lang="en-PH" b="1" dirty="0" err="1"/>
              <a:t>pulong</a:t>
            </a:r>
            <a:r>
              <a:rPr lang="en-PH" b="1" dirty="0"/>
              <a:t> nga “</a:t>
            </a:r>
            <a:r>
              <a:rPr lang="en-PH" b="1" dirty="0" err="1"/>
              <a:t>ginikanan</a:t>
            </a:r>
            <a:r>
              <a:rPr lang="en-PH" b="1" dirty="0"/>
              <a:t>” </a:t>
            </a:r>
            <a:r>
              <a:rPr lang="en-PH" b="1" dirty="0" err="1"/>
              <a:t>angay</a:t>
            </a:r>
            <a:r>
              <a:rPr lang="en-PH" b="1" dirty="0"/>
              <a:t> </a:t>
            </a:r>
            <a:r>
              <a:rPr lang="en-PH" b="1" dirty="0" err="1"/>
              <a:t>ipasabot</a:t>
            </a:r>
            <a:r>
              <a:rPr lang="en-PH" b="1" dirty="0"/>
              <a:t> alang sa mga </a:t>
            </a:r>
            <a:r>
              <a:rPr lang="en-PH" b="1" dirty="0" err="1"/>
              <a:t>pamilyang</a:t>
            </a:r>
            <a:r>
              <a:rPr lang="en-PH" b="1" dirty="0"/>
              <a:t> </a:t>
            </a:r>
            <a:r>
              <a:rPr lang="en-PH" b="1" dirty="0" err="1"/>
              <a:t>adunay</a:t>
            </a:r>
            <a:r>
              <a:rPr lang="en-PH" b="1" dirty="0"/>
              <a:t> </a:t>
            </a:r>
            <a:r>
              <a:rPr lang="en-PH" b="1" dirty="0" err="1"/>
              <a:t>bana</a:t>
            </a:r>
            <a:r>
              <a:rPr lang="en-PH" b="1" dirty="0"/>
              <a:t> ug </a:t>
            </a:r>
            <a:r>
              <a:rPr lang="en-PH" b="1" dirty="0" err="1"/>
              <a:t>asawa</a:t>
            </a:r>
            <a:r>
              <a:rPr lang="en-PH" b="1" dirty="0"/>
              <a:t> </a:t>
            </a:r>
            <a:r>
              <a:rPr lang="en-PH" b="1" dirty="0" err="1"/>
              <a:t>ingon</a:t>
            </a:r>
            <a:r>
              <a:rPr lang="en-PH" b="1" dirty="0"/>
              <a:t> man sa mga single-parent nga </a:t>
            </a:r>
            <a:r>
              <a:rPr lang="en-PH" b="1" dirty="0" err="1"/>
              <a:t>pamilya</a:t>
            </a:r>
            <a:r>
              <a:rPr lang="en-PH" b="1" dirty="0"/>
              <a:t>. Sumala kang Pablo, ang usa ka </a:t>
            </a:r>
            <a:r>
              <a:rPr lang="en-PH" b="1" dirty="0" err="1"/>
              <a:t>himsog</a:t>
            </a:r>
            <a:r>
              <a:rPr lang="en-PH" b="1" dirty="0"/>
              <a:t> nga </a:t>
            </a:r>
            <a:r>
              <a:rPr lang="en-PH" b="1" dirty="0" err="1"/>
              <a:t>relasyon</a:t>
            </a:r>
            <a:r>
              <a:rPr lang="en-PH" b="1" dirty="0"/>
              <a:t> dili lamang </a:t>
            </a:r>
            <a:r>
              <a:rPr lang="en-PH" b="1" dirty="0" err="1"/>
              <a:t>responsibilidad</a:t>
            </a:r>
            <a:r>
              <a:rPr lang="en-PH" b="1" dirty="0"/>
              <a:t> sa </a:t>
            </a:r>
            <a:r>
              <a:rPr lang="en-PH" b="1" dirty="0" err="1"/>
              <a:t>ginikanan</a:t>
            </a:r>
            <a:r>
              <a:rPr lang="en-PH" b="1" dirty="0"/>
              <a:t>, </a:t>
            </a:r>
            <a:r>
              <a:rPr lang="en-PH" b="1" dirty="0" err="1"/>
              <a:t>kundili</a:t>
            </a:r>
            <a:r>
              <a:rPr lang="en-PH" b="1" dirty="0"/>
              <a:t> </a:t>
            </a:r>
            <a:r>
              <a:rPr lang="en-PH" b="1" dirty="0" err="1"/>
              <a:t>usab</a:t>
            </a:r>
            <a:r>
              <a:rPr lang="en-PH" b="1" dirty="0"/>
              <a:t> sa mga </a:t>
            </a:r>
            <a:r>
              <a:rPr lang="en-PH" b="1" dirty="0" err="1"/>
              <a:t>anak</a:t>
            </a:r>
            <a:r>
              <a:rPr lang="en-PH" b="1" dirty="0"/>
              <a:t> </a:t>
            </a:r>
            <a:r>
              <a:rPr lang="en-PH" b="1" dirty="0" err="1"/>
              <a:t>mismo</a:t>
            </a:r>
            <a:r>
              <a:rPr lang="en-PH" b="1" dirty="0"/>
              <a:t>.</a:t>
            </a:r>
            <a:endParaRPr lang="en" b="1" noProof="0" dirty="0"/>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283169719"/>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792325"/>
            <a:ext cx="8669901" cy="1077218"/>
          </a:xfrm>
          <a:prstGeom prst="rect">
            <a:avLst/>
          </a:prstGeom>
          <a:noFill/>
        </p:spPr>
        <p:txBody>
          <a:bodyPr wrap="square" rtlCol="0">
            <a:spAutoFit/>
          </a:bodyPr>
          <a:lstStyle/>
          <a:p>
            <a:pPr>
              <a:spcBef>
                <a:spcPts val="600"/>
              </a:spcBef>
            </a:pPr>
            <a:r>
              <a:rPr lang="en-PH" sz="1600" b="1" dirty="0"/>
              <a:t>Ang </a:t>
            </a:r>
            <a:r>
              <a:rPr lang="en-PH" sz="1600" b="1" dirty="0" err="1"/>
              <a:t>buntag</a:t>
            </a:r>
            <a:r>
              <a:rPr lang="en-PH" sz="1600" b="1" dirty="0"/>
              <a:t> ug/kun </a:t>
            </a:r>
            <a:r>
              <a:rPr lang="en-PH" sz="1600" b="1" dirty="0" err="1"/>
              <a:t>gabii</a:t>
            </a:r>
            <a:r>
              <a:rPr lang="en-PH" sz="1600" b="1" dirty="0"/>
              <a:t> nga </a:t>
            </a:r>
            <a:r>
              <a:rPr lang="en-PH" sz="1600" b="1" dirty="0" err="1"/>
              <a:t>panimbahon</a:t>
            </a:r>
            <a:r>
              <a:rPr lang="en-PH" sz="1600" b="1" dirty="0"/>
              <a:t> sa </a:t>
            </a:r>
            <a:r>
              <a:rPr lang="en-PH" sz="1600" b="1" dirty="0" err="1"/>
              <a:t>pamilya</a:t>
            </a:r>
            <a:r>
              <a:rPr lang="en-PH" sz="1600" b="1" dirty="0"/>
              <a:t> </a:t>
            </a:r>
            <a:r>
              <a:rPr lang="en-PH" sz="1600" b="1" dirty="0" err="1"/>
              <a:t>importante</a:t>
            </a:r>
            <a:r>
              <a:rPr lang="en-PH" sz="1600" b="1" dirty="0"/>
              <a:t> aron ang atong mga </a:t>
            </a:r>
            <a:r>
              <a:rPr lang="en-PH" sz="1600" b="1" dirty="0" err="1"/>
              <a:t>anak</a:t>
            </a:r>
            <a:r>
              <a:rPr lang="en-PH" sz="1600" b="1" dirty="0"/>
              <a:t> </a:t>
            </a:r>
            <a:r>
              <a:rPr lang="en-PH" sz="1600" b="1" dirty="0" err="1"/>
              <a:t>makakat</a:t>
            </a:r>
            <a:r>
              <a:rPr lang="en-PH" sz="1600" b="1" dirty="0"/>
              <a:t>-on </a:t>
            </a:r>
            <a:r>
              <a:rPr lang="en-PH" sz="1600" b="1" dirty="0" err="1"/>
              <a:t>bahin</a:t>
            </a:r>
            <a:r>
              <a:rPr lang="en-PH" sz="1600" b="1" dirty="0"/>
              <a:t> sa Dios ug </a:t>
            </a:r>
            <a:r>
              <a:rPr lang="en-PH" sz="1600" b="1" dirty="0" err="1"/>
              <a:t>makahimo</a:t>
            </a:r>
            <a:r>
              <a:rPr lang="en-PH" sz="1600" b="1" dirty="0"/>
              <a:t> ug mga </a:t>
            </a:r>
            <a:r>
              <a:rPr lang="en-PH" sz="1600" b="1" dirty="0" err="1"/>
              <a:t>desisyon</a:t>
            </a:r>
            <a:r>
              <a:rPr lang="en-PH" sz="1600" b="1" dirty="0"/>
              <a:t> alang sa walay </a:t>
            </a:r>
            <a:r>
              <a:rPr lang="en-PH" sz="1600" b="1" dirty="0" err="1"/>
              <a:t>katapusang</a:t>
            </a:r>
            <a:r>
              <a:rPr lang="en-PH" sz="1600" b="1" dirty="0"/>
              <a:t> kinabuhi. Ug </a:t>
            </a:r>
            <a:r>
              <a:rPr lang="en-PH" sz="1600" b="1" dirty="0" err="1"/>
              <a:t>ayaw</a:t>
            </a:r>
            <a:r>
              <a:rPr lang="en-PH" sz="1600" b="1" dirty="0"/>
              <a:t> </a:t>
            </a:r>
            <a:r>
              <a:rPr lang="en-PH" sz="1600" b="1" dirty="0" err="1"/>
              <a:t>nato</a:t>
            </a:r>
            <a:r>
              <a:rPr lang="en-PH" sz="1600" b="1" dirty="0"/>
              <a:t> </a:t>
            </a:r>
            <a:r>
              <a:rPr lang="en-PH" sz="1600" b="1" dirty="0" err="1"/>
              <a:t>kalimti</a:t>
            </a:r>
            <a:r>
              <a:rPr lang="en-PH" sz="1600" b="1" dirty="0"/>
              <a:t> nga ang atong </a:t>
            </a:r>
            <a:r>
              <a:rPr lang="en-PH" sz="1600" b="1" dirty="0" err="1"/>
              <a:t>ehemplo</a:t>
            </a:r>
            <a:r>
              <a:rPr lang="en-PH" sz="1600" b="1" dirty="0"/>
              <a:t> mao ang </a:t>
            </a:r>
            <a:r>
              <a:rPr lang="en-PH" sz="1600" b="1" dirty="0" err="1"/>
              <a:t>pinakadako</a:t>
            </a:r>
            <a:r>
              <a:rPr lang="en-PH" sz="1600" b="1" dirty="0"/>
              <a:t> nga </a:t>
            </a:r>
            <a:r>
              <a:rPr lang="en-PH" sz="1600" b="1" dirty="0" err="1"/>
              <a:t>magtutudlo</a:t>
            </a:r>
            <a:r>
              <a:rPr lang="en-PH" sz="1600" b="1" dirty="0"/>
              <a:t> sa atong mga </a:t>
            </a:r>
            <a:r>
              <a:rPr lang="en-PH" sz="1600" b="1" dirty="0" err="1"/>
              <a:t>anak</a:t>
            </a:r>
            <a:r>
              <a:rPr lang="en-PH" sz="1600" b="1" dirty="0"/>
              <a:t>.</a:t>
            </a:r>
            <a:endParaRPr lang="en" sz="1600" b="1" noProof="0" dirty="0"/>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4154984"/>
          </a:xfrm>
          <a:prstGeom prst="rect">
            <a:avLst/>
          </a:prstGeom>
          <a:noFill/>
        </p:spPr>
        <p:txBody>
          <a:bodyPr wrap="square">
            <a:spAutoFit/>
          </a:bodyPr>
          <a:lstStyle/>
          <a:p>
            <a:pPr>
              <a:spcBef>
                <a:spcPts val="600"/>
              </a:spcBef>
            </a:pPr>
            <a:r>
              <a:rPr lang="en-PH" sz="2400" b="1" dirty="0">
                <a:latin typeface="Constantia" panose="02030602050306030303" pitchFamily="18" charset="0"/>
              </a:rPr>
              <a:t>“Mga </a:t>
            </a:r>
            <a:r>
              <a:rPr lang="en-PH" sz="2400" b="1" dirty="0" err="1">
                <a:latin typeface="Constantia" panose="02030602050306030303" pitchFamily="18" charset="0"/>
              </a:rPr>
              <a:t>ginikanan</a:t>
            </a:r>
            <a:r>
              <a:rPr lang="en-PH" sz="2400" b="1" dirty="0">
                <a:latin typeface="Constantia" panose="02030602050306030303" pitchFamily="18" charset="0"/>
              </a:rPr>
              <a:t>, </a:t>
            </a:r>
            <a:r>
              <a:rPr lang="en-PH" sz="2400" b="1" dirty="0" err="1">
                <a:latin typeface="Constantia" panose="02030602050306030303" pitchFamily="18" charset="0"/>
              </a:rPr>
              <a:t>ipakita</a:t>
            </a:r>
            <a:r>
              <a:rPr lang="en-PH" sz="2400" b="1" dirty="0">
                <a:latin typeface="Constantia" panose="02030602050306030303" pitchFamily="18" charset="0"/>
              </a:rPr>
              <a:t> ninyo sa inyong mga </a:t>
            </a:r>
            <a:r>
              <a:rPr lang="en-PH" sz="2400" b="1" dirty="0" err="1">
                <a:latin typeface="Constantia" panose="02030602050306030303" pitchFamily="18" charset="0"/>
              </a:rPr>
              <a:t>anak</a:t>
            </a:r>
            <a:r>
              <a:rPr lang="en-PH" sz="2400" b="1" dirty="0">
                <a:latin typeface="Constantia" panose="02030602050306030303" pitchFamily="18" charset="0"/>
              </a:rPr>
              <a:t> nga </a:t>
            </a:r>
            <a:r>
              <a:rPr lang="en-PH" sz="2400" b="1" dirty="0" err="1">
                <a:latin typeface="Constantia" panose="02030602050306030303" pitchFamily="18" charset="0"/>
              </a:rPr>
              <a:t>gihigugma</a:t>
            </a:r>
            <a:r>
              <a:rPr lang="en-PH" sz="2400" b="1" dirty="0">
                <a:latin typeface="Constantia" panose="02030602050306030303" pitchFamily="18" charset="0"/>
              </a:rPr>
              <a:t> ninyo </a:t>
            </a:r>
            <a:r>
              <a:rPr lang="en-PH" sz="2400" b="1" dirty="0" err="1">
                <a:latin typeface="Constantia" panose="02030602050306030303" pitchFamily="18" charset="0"/>
              </a:rPr>
              <a:t>sila</a:t>
            </a:r>
            <a:r>
              <a:rPr lang="en-PH" sz="2400" b="1" dirty="0">
                <a:latin typeface="Constantia" panose="02030602050306030303" pitchFamily="18" charset="0"/>
              </a:rPr>
              <a:t> ug </a:t>
            </a:r>
            <a:r>
              <a:rPr lang="en-PH" sz="2400" b="1" dirty="0" err="1">
                <a:latin typeface="Constantia" panose="02030602050306030303" pitchFamily="18" charset="0"/>
              </a:rPr>
              <a:t>buhaton</a:t>
            </a:r>
            <a:r>
              <a:rPr lang="en-PH" sz="2400" b="1" dirty="0">
                <a:latin typeface="Constantia" panose="02030602050306030303" pitchFamily="18" charset="0"/>
              </a:rPr>
              <a:t> ninyo ang tanan nga inyong mahimo aron </a:t>
            </a:r>
            <a:r>
              <a:rPr lang="en-PH" sz="2400" b="1" dirty="0" err="1">
                <a:latin typeface="Constantia" panose="02030602050306030303" pitchFamily="18" charset="0"/>
              </a:rPr>
              <a:t>sila</a:t>
            </a:r>
            <a:r>
              <a:rPr lang="en-PH" sz="2400" b="1" dirty="0">
                <a:latin typeface="Constantia" panose="02030602050306030303" pitchFamily="18" charset="0"/>
              </a:rPr>
              <a:t> </a:t>
            </a:r>
            <a:r>
              <a:rPr lang="en-PH" sz="2400" b="1" dirty="0" err="1">
                <a:latin typeface="Constantia" panose="02030602050306030303" pitchFamily="18" charset="0"/>
              </a:rPr>
              <a:t>malipay</a:t>
            </a:r>
            <a:r>
              <a:rPr lang="en-PH" sz="2400" b="1" dirty="0">
                <a:latin typeface="Constantia" panose="02030602050306030303" pitchFamily="18" charset="0"/>
              </a:rPr>
              <a:t>. Kon </a:t>
            </a:r>
            <a:r>
              <a:rPr lang="en-PH" sz="2400" b="1" dirty="0" err="1">
                <a:latin typeface="Constantia" panose="02030602050306030303" pitchFamily="18" charset="0"/>
              </a:rPr>
              <a:t>buhaton</a:t>
            </a:r>
            <a:r>
              <a:rPr lang="en-PH" sz="2400" b="1" dirty="0">
                <a:latin typeface="Constantia" panose="02030602050306030303" pitchFamily="18" charset="0"/>
              </a:rPr>
              <a:t> ninyo </a:t>
            </a:r>
            <a:r>
              <a:rPr lang="en-PH" sz="2400" b="1" dirty="0" err="1">
                <a:latin typeface="Constantia" panose="02030602050306030303" pitchFamily="18" charset="0"/>
              </a:rPr>
              <a:t>kini</a:t>
            </a:r>
            <a:r>
              <a:rPr lang="en-PH" sz="2400" b="1" dirty="0">
                <a:latin typeface="Constantia" panose="02030602050306030303" pitchFamily="18" charset="0"/>
              </a:rPr>
              <a:t>, ang inyong </a:t>
            </a:r>
            <a:r>
              <a:rPr lang="en-PH" sz="2400" b="1" dirty="0" err="1">
                <a:latin typeface="Constantia" panose="02030602050306030303" pitchFamily="18" charset="0"/>
              </a:rPr>
              <a:t>gikinahanglan</a:t>
            </a:r>
            <a:r>
              <a:rPr lang="en-PH" sz="2400" b="1" dirty="0">
                <a:latin typeface="Constantia" panose="02030602050306030303" pitchFamily="18" charset="0"/>
              </a:rPr>
              <a:t> nga mga </a:t>
            </a:r>
            <a:r>
              <a:rPr lang="en-PH" sz="2400" b="1" dirty="0" err="1">
                <a:latin typeface="Constantia" panose="02030602050306030303" pitchFamily="18" charset="0"/>
              </a:rPr>
              <a:t>pagpugong</a:t>
            </a:r>
            <a:r>
              <a:rPr lang="en-PH" sz="2400" b="1" dirty="0">
                <a:latin typeface="Constantia" panose="02030602050306030303" pitchFamily="18" charset="0"/>
              </a:rPr>
              <a:t> mas </a:t>
            </a:r>
            <a:r>
              <a:rPr lang="en-PH" sz="2400" b="1" dirty="0" err="1">
                <a:latin typeface="Constantia" panose="02030602050306030303" pitchFamily="18" charset="0"/>
              </a:rPr>
              <a:t>dako</a:t>
            </a:r>
            <a:r>
              <a:rPr lang="en-PH" sz="2400" b="1" dirty="0">
                <a:latin typeface="Constantia" panose="02030602050306030303" pitchFamily="18" charset="0"/>
              </a:rPr>
              <a:t> ang </a:t>
            </a:r>
            <a:r>
              <a:rPr lang="en-PH" sz="2400" b="1" dirty="0" err="1">
                <a:latin typeface="Constantia" panose="02030602050306030303" pitchFamily="18" charset="0"/>
              </a:rPr>
              <a:t>epekto</a:t>
            </a:r>
            <a:r>
              <a:rPr lang="en-PH" sz="2400" b="1" dirty="0">
                <a:latin typeface="Constantia" panose="02030602050306030303" pitchFamily="18" charset="0"/>
              </a:rPr>
              <a:t> sa </a:t>
            </a:r>
            <a:r>
              <a:rPr lang="en-PH" sz="2400" b="1" dirty="0" err="1">
                <a:latin typeface="Constantia" panose="02030602050306030303" pitchFamily="18" charset="0"/>
              </a:rPr>
              <a:t>ilang</a:t>
            </a:r>
            <a:r>
              <a:rPr lang="en-PH" sz="2400" b="1" dirty="0">
                <a:latin typeface="Constantia" panose="02030602050306030303" pitchFamily="18" charset="0"/>
              </a:rPr>
              <a:t> mga hunahuna nga </a:t>
            </a:r>
            <a:r>
              <a:rPr lang="en-PH" sz="2400" b="1" dirty="0" err="1">
                <a:latin typeface="Constantia" panose="02030602050306030303" pitchFamily="18" charset="0"/>
              </a:rPr>
              <a:t>bata</a:t>
            </a:r>
            <a:r>
              <a:rPr lang="en-PH" sz="2400" b="1" dirty="0">
                <a:latin typeface="Constantia" panose="02030602050306030303" pitchFamily="18" charset="0"/>
              </a:rPr>
              <a:t> pa. </a:t>
            </a:r>
            <a:r>
              <a:rPr lang="en-PH" sz="2400" b="1" dirty="0" err="1">
                <a:latin typeface="Constantia" panose="02030602050306030303" pitchFamily="18" charset="0"/>
              </a:rPr>
              <a:t>Dumalaa</a:t>
            </a:r>
            <a:r>
              <a:rPr lang="en-PH" sz="2400" b="1" dirty="0">
                <a:latin typeface="Constantia" panose="02030602050306030303" pitchFamily="18" charset="0"/>
              </a:rPr>
              <a:t> ang inyong mga </a:t>
            </a:r>
            <a:r>
              <a:rPr lang="en-PH" sz="2400" b="1" dirty="0" err="1">
                <a:latin typeface="Constantia" panose="02030602050306030303" pitchFamily="18" charset="0"/>
              </a:rPr>
              <a:t>anak</a:t>
            </a:r>
            <a:r>
              <a:rPr lang="en-PH" sz="2400" b="1" dirty="0">
                <a:latin typeface="Constantia" panose="02030602050306030303" pitchFamily="18" charset="0"/>
              </a:rPr>
              <a:t> uban sa </a:t>
            </a:r>
            <a:r>
              <a:rPr lang="en-PH" sz="2400" b="1" dirty="0" err="1">
                <a:latin typeface="Constantia" panose="02030602050306030303" pitchFamily="18" charset="0"/>
              </a:rPr>
              <a:t>kalumo</a:t>
            </a:r>
            <a:r>
              <a:rPr lang="en-PH" sz="2400" b="1" dirty="0">
                <a:latin typeface="Constantia" panose="02030602050306030303" pitchFamily="18" charset="0"/>
              </a:rPr>
              <a:t> ug </a:t>
            </a:r>
            <a:r>
              <a:rPr lang="en-PH" sz="2400" b="1" dirty="0" err="1">
                <a:latin typeface="Constantia" panose="02030602050306030303" pitchFamily="18" charset="0"/>
              </a:rPr>
              <a:t>kalooy</a:t>
            </a:r>
            <a:r>
              <a:rPr lang="en-PH" sz="2400" b="1" dirty="0">
                <a:latin typeface="Constantia" panose="02030602050306030303" pitchFamily="18" charset="0"/>
              </a:rPr>
              <a:t>, nga </a:t>
            </a:r>
            <a:r>
              <a:rPr lang="en-PH" sz="2400" b="1" dirty="0" err="1">
                <a:latin typeface="Constantia" panose="02030602050306030303" pitchFamily="18" charset="0"/>
              </a:rPr>
              <a:t>hinumdoman</a:t>
            </a:r>
            <a:r>
              <a:rPr lang="en-PH" sz="2400" b="1" dirty="0">
                <a:latin typeface="Constantia" panose="02030602050306030303" pitchFamily="18" charset="0"/>
              </a:rPr>
              <a:t> nga ‘ang </a:t>
            </a:r>
            <a:r>
              <a:rPr lang="en-PH" sz="2400" b="1" dirty="0" err="1">
                <a:latin typeface="Constantia" panose="02030602050306030303" pitchFamily="18" charset="0"/>
              </a:rPr>
              <a:t>ilang</a:t>
            </a:r>
            <a:r>
              <a:rPr lang="en-PH" sz="2400" b="1" dirty="0">
                <a:latin typeface="Constantia" panose="02030602050306030303" pitchFamily="18" charset="0"/>
              </a:rPr>
              <a:t> mga anghel </a:t>
            </a:r>
            <a:r>
              <a:rPr lang="en-PH" sz="2400" b="1" dirty="0" err="1">
                <a:latin typeface="Constantia" panose="02030602050306030303" pitchFamily="18" charset="0"/>
              </a:rPr>
              <a:t>kanunay</a:t>
            </a:r>
            <a:r>
              <a:rPr lang="en-PH" sz="2400" b="1" dirty="0">
                <a:latin typeface="Constantia" panose="02030602050306030303" pitchFamily="18" charset="0"/>
              </a:rPr>
              <a:t> </a:t>
            </a:r>
            <a:r>
              <a:rPr lang="en-PH" sz="2400" b="1" dirty="0" err="1">
                <a:latin typeface="Constantia" panose="02030602050306030303" pitchFamily="18" charset="0"/>
              </a:rPr>
              <a:t>nagatan</a:t>
            </a:r>
            <a:r>
              <a:rPr lang="en-PH" sz="2400" b="1" dirty="0">
                <a:latin typeface="Constantia" panose="02030602050306030303" pitchFamily="18" charset="0"/>
              </a:rPr>
              <a:t>-aw sa </a:t>
            </a:r>
            <a:r>
              <a:rPr lang="en-PH" sz="2400" b="1" dirty="0" err="1">
                <a:latin typeface="Constantia" panose="02030602050306030303" pitchFamily="18" charset="0"/>
              </a:rPr>
              <a:t>nawong</a:t>
            </a:r>
            <a:r>
              <a:rPr lang="en-PH" sz="2400" b="1" dirty="0">
                <a:latin typeface="Constantia" panose="02030602050306030303" pitchFamily="18" charset="0"/>
              </a:rPr>
              <a:t> sa </a:t>
            </a:r>
            <a:r>
              <a:rPr lang="en-PH" sz="2400" b="1" dirty="0" err="1">
                <a:latin typeface="Constantia" panose="02030602050306030303" pitchFamily="18" charset="0"/>
              </a:rPr>
              <a:t>akong</a:t>
            </a:r>
            <a:r>
              <a:rPr lang="en-PH" sz="2400" b="1" dirty="0">
                <a:latin typeface="Constantia" panose="02030602050306030303" pitchFamily="18" charset="0"/>
              </a:rPr>
              <a:t> </a:t>
            </a:r>
            <a:r>
              <a:rPr lang="en-PH" sz="2400" b="1" dirty="0" err="1">
                <a:latin typeface="Constantia" panose="02030602050306030303" pitchFamily="18" charset="0"/>
              </a:rPr>
              <a:t>Amahan</a:t>
            </a:r>
            <a:r>
              <a:rPr lang="en-PH" sz="2400" b="1" dirty="0">
                <a:latin typeface="Constantia" panose="02030602050306030303" pitchFamily="18" charset="0"/>
              </a:rPr>
              <a:t> nga </a:t>
            </a:r>
            <a:r>
              <a:rPr lang="en-PH" sz="2400" b="1" dirty="0" err="1">
                <a:latin typeface="Constantia" panose="02030602050306030303" pitchFamily="18" charset="0"/>
              </a:rPr>
              <a:t>anaa</a:t>
            </a:r>
            <a:r>
              <a:rPr lang="en-PH" sz="2400" b="1" dirty="0">
                <a:latin typeface="Constantia" panose="02030602050306030303" pitchFamily="18" charset="0"/>
              </a:rPr>
              <a:t> sa </a:t>
            </a:r>
            <a:r>
              <a:rPr lang="en-PH" sz="2400" b="1" dirty="0" err="1">
                <a:latin typeface="Constantia" panose="02030602050306030303" pitchFamily="18" charset="0"/>
              </a:rPr>
              <a:t>langit</a:t>
            </a:r>
            <a:r>
              <a:rPr lang="en-PH" sz="2400" b="1" dirty="0">
                <a:latin typeface="Constantia" panose="02030602050306030303" pitchFamily="18" charset="0"/>
              </a:rPr>
              <a:t>.’ Kon gusto ninyo nga ang mga anghel </a:t>
            </a:r>
            <a:r>
              <a:rPr lang="en-PH" sz="2400" b="1" dirty="0" err="1">
                <a:latin typeface="Constantia" panose="02030602050306030303" pitchFamily="18" charset="0"/>
              </a:rPr>
              <a:t>magbuhat</a:t>
            </a:r>
            <a:r>
              <a:rPr lang="en-PH" sz="2400" b="1" dirty="0">
                <a:latin typeface="Constantia" panose="02030602050306030303" pitchFamily="18" charset="0"/>
              </a:rPr>
              <a:t> alang sa inyong mga </a:t>
            </a:r>
            <a:r>
              <a:rPr lang="en-PH" sz="2400" b="1" dirty="0" err="1">
                <a:latin typeface="Constantia" panose="02030602050306030303" pitchFamily="18" charset="0"/>
              </a:rPr>
              <a:t>anak</a:t>
            </a:r>
            <a:r>
              <a:rPr lang="en-PH" sz="2400" b="1" dirty="0">
                <a:latin typeface="Constantia" panose="02030602050306030303" pitchFamily="18" charset="0"/>
              </a:rPr>
              <a:t> sa </a:t>
            </a:r>
            <a:r>
              <a:rPr lang="en-PH" sz="2400" b="1" dirty="0" err="1">
                <a:latin typeface="Constantia" panose="02030602050306030303" pitchFamily="18" charset="0"/>
              </a:rPr>
              <a:t>buluhaton</a:t>
            </a:r>
            <a:r>
              <a:rPr lang="en-PH" sz="2400" b="1" dirty="0">
                <a:latin typeface="Constantia" panose="02030602050306030303" pitchFamily="18" charset="0"/>
              </a:rPr>
              <a:t> nga </a:t>
            </a:r>
            <a:r>
              <a:rPr lang="en-PH" sz="2400" b="1" dirty="0" err="1">
                <a:latin typeface="Constantia" panose="02030602050306030303" pitchFamily="18" charset="0"/>
              </a:rPr>
              <a:t>gitugyan</a:t>
            </a:r>
            <a:r>
              <a:rPr lang="en-PH" sz="2400" b="1" dirty="0">
                <a:latin typeface="Constantia" panose="02030602050306030303" pitchFamily="18" charset="0"/>
              </a:rPr>
              <a:t> sa Dios </a:t>
            </a:r>
            <a:r>
              <a:rPr lang="en-PH" sz="2400" b="1" dirty="0" err="1">
                <a:latin typeface="Constantia" panose="02030602050306030303" pitchFamily="18" charset="0"/>
              </a:rPr>
              <a:t>kanila</a:t>
            </a:r>
            <a:r>
              <a:rPr lang="en-PH" sz="2400" b="1" dirty="0">
                <a:latin typeface="Constantia" panose="02030602050306030303" pitchFamily="18" charset="0"/>
              </a:rPr>
              <a:t>, </a:t>
            </a:r>
            <a:r>
              <a:rPr lang="en-PH" sz="2400" b="1" dirty="0" err="1">
                <a:latin typeface="Constantia" panose="02030602050306030303" pitchFamily="18" charset="0"/>
              </a:rPr>
              <a:t>makigtambayayong</a:t>
            </a:r>
            <a:r>
              <a:rPr lang="en-PH" sz="2400" b="1" dirty="0">
                <a:latin typeface="Constantia" panose="02030602050306030303" pitchFamily="18" charset="0"/>
              </a:rPr>
              <a:t> kamo uban </a:t>
            </a:r>
            <a:r>
              <a:rPr lang="en-PH" sz="2400" b="1" dirty="0" err="1">
                <a:latin typeface="Constantia" panose="02030602050306030303" pitchFamily="18" charset="0"/>
              </a:rPr>
              <a:t>kanila</a:t>
            </a:r>
            <a:r>
              <a:rPr lang="en-PH" sz="2400" b="1" dirty="0">
                <a:latin typeface="Constantia" panose="02030602050306030303" pitchFamily="18" charset="0"/>
              </a:rPr>
              <a:t> pinaagi sa </a:t>
            </a:r>
            <a:r>
              <a:rPr lang="en-PH" sz="2400" b="1" dirty="0" err="1">
                <a:latin typeface="Constantia" panose="02030602050306030303" pitchFamily="18" charset="0"/>
              </a:rPr>
              <a:t>pagbuhat</a:t>
            </a:r>
            <a:r>
              <a:rPr lang="en-PH" sz="2400" b="1" dirty="0">
                <a:latin typeface="Constantia" panose="02030602050306030303" pitchFamily="18" charset="0"/>
              </a:rPr>
              <a:t> sa inyong </a:t>
            </a:r>
            <a:r>
              <a:rPr lang="en-PH" sz="2400" b="1" dirty="0" err="1">
                <a:latin typeface="Constantia" panose="02030602050306030303" pitchFamily="18" charset="0"/>
              </a:rPr>
              <a:t>bahin</a:t>
            </a:r>
            <a:r>
              <a:rPr lang="en-PH" sz="2400" b="1" dirty="0">
                <a:latin typeface="Constantia" panose="02030602050306030303" pitchFamily="18" charset="0"/>
              </a:rPr>
              <a:t>.”</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5B762BA-C788-D472-3775-0B7852ACB104}"/>
              </a:ext>
            </a:extLst>
          </p:cNvPr>
          <p:cNvSpPr txBox="1"/>
          <p:nvPr/>
        </p:nvSpPr>
        <p:spPr>
          <a:xfrm>
            <a:off x="8102601" y="5523170"/>
            <a:ext cx="3178755" cy="338554"/>
          </a:xfrm>
          <a:prstGeom prst="rect">
            <a:avLst/>
          </a:prstGeom>
          <a:noFill/>
        </p:spPr>
        <p:txBody>
          <a:bodyPr wrap="none" rtlCol="0">
            <a:spAutoFit/>
          </a:bodyPr>
          <a:lstStyle/>
          <a:p>
            <a:pPr algn="r"/>
            <a:r>
              <a:rPr lang="en" sz="1600" b="1" noProof="0" dirty="0"/>
              <a:t>EGW (The Christian Home, p.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584775"/>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en-US" sz="32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MGA RELASYON TALI SA MGA AGALON UG MGA TRABAHANTE</a:t>
            </a:r>
            <a:endParaRPr lang="en" sz="32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721816"/>
            <a:ext cx="11239499" cy="523220"/>
          </a:xfrm>
          <a:prstGeom prst="rect">
            <a:avLst/>
          </a:prstGeom>
          <a:noFill/>
        </p:spPr>
        <p:txBody>
          <a:bodyPr wrap="square">
            <a:spAutoFit/>
          </a:bodyPr>
          <a:lstStyle/>
          <a:p>
            <a:pPr algn="ct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“Mga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ulipon</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tumana</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ninyo ang inyong mga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agalon</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dinhi</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sa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yuta</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sa tanang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butang</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ug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buhata</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kini</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dili lamang kung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ginatan</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-aw kamo aron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mapahimuot</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sila</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kondili</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uban sa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kinasingkasing</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nga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pagkamatinud</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-anon ug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kahadlok</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 sa </a:t>
            </a:r>
            <a:r>
              <a:rPr lang="en-PH" sz="1400" b="1" dirty="0" err="1">
                <a:solidFill>
                  <a:srgbClr val="C9DFF8"/>
                </a:solidFill>
                <a:effectLst>
                  <a:outerShdw blurRad="38100" dist="38100" dir="2700000" algn="tl">
                    <a:srgbClr val="000000">
                      <a:alpha val="43137"/>
                    </a:srgbClr>
                  </a:outerShdw>
                </a:effectLst>
                <a:latin typeface="Comic Sans MS" panose="030F0702030302020204" pitchFamily="66" charset="0"/>
              </a:rPr>
              <a:t>Ginoo</a:t>
            </a:r>
            <a:r>
              <a:rPr lang="en-PH" sz="1400" b="1" dirty="0">
                <a:solidFill>
                  <a:srgbClr val="C9DFF8"/>
                </a:solidFill>
                <a:effectLst>
                  <a:outerShdw blurRad="38100" dist="38100" dir="2700000" algn="tl">
                    <a:srgbClr val="000000">
                      <a:alpha val="43137"/>
                    </a:srgbClr>
                  </a:outerShdw>
                </a:effectLst>
                <a:latin typeface="Comic Sans MS" panose="030F0702030302020204" pitchFamily="66" charset="0"/>
              </a:rPr>
              <a:t>.”</a:t>
            </a:r>
            <a:r>
              <a:rPr lang="en" sz="1100" b="1" noProof="0" dirty="0">
                <a:solidFill>
                  <a:srgbClr val="C9DFF8"/>
                </a:solidFill>
                <a:effectLst>
                  <a:outerShdw blurRad="38100" dist="38100" dir="2700000" algn="tl">
                    <a:srgbClr val="000000">
                      <a:alpha val="43137"/>
                    </a:srgbClr>
                  </a:outerShdw>
                </a:effectLst>
                <a:latin typeface="Comic Sans MS" panose="030F0702030302020204" pitchFamily="66" charset="0"/>
              </a:rPr>
              <a:t>(Colossians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69" y="1246510"/>
            <a:ext cx="7089057" cy="1754326"/>
          </a:xfrm>
          <a:prstGeom prst="rect">
            <a:avLst/>
          </a:prstGeom>
          <a:noFill/>
        </p:spPr>
        <p:txBody>
          <a:bodyPr wrap="square" rtlCol="0">
            <a:spAutoFit/>
          </a:bodyPr>
          <a:lstStyle/>
          <a:p>
            <a:pPr>
              <a:spcBef>
                <a:spcPts val="600"/>
              </a:spcBef>
            </a:pPr>
            <a:r>
              <a:rPr lang="en-PH" b="1" dirty="0">
                <a:solidFill>
                  <a:schemeClr val="bg1"/>
                </a:solidFill>
                <a:effectLst>
                  <a:outerShdw blurRad="38100" dist="38100" dir="2700000" algn="tl">
                    <a:srgbClr val="000000">
                      <a:alpha val="43137"/>
                    </a:srgbClr>
                  </a:outerShdw>
                </a:effectLst>
              </a:rPr>
              <a:t>Ang </a:t>
            </a:r>
            <a:r>
              <a:rPr lang="en-PH" b="1" dirty="0" err="1">
                <a:solidFill>
                  <a:schemeClr val="bg1"/>
                </a:solidFill>
                <a:effectLst>
                  <a:outerShdw blurRad="38100" dist="38100" dir="2700000" algn="tl">
                    <a:srgbClr val="000000">
                      <a:alpha val="43137"/>
                    </a:srgbClr>
                  </a:outerShdw>
                </a:effectLst>
              </a:rPr>
              <a:t>relasyon</a:t>
            </a:r>
            <a:r>
              <a:rPr lang="en-PH" b="1" dirty="0">
                <a:solidFill>
                  <a:schemeClr val="bg1"/>
                </a:solidFill>
                <a:effectLst>
                  <a:outerShdw blurRad="38100" dist="38100" dir="2700000" algn="tl">
                    <a:srgbClr val="000000">
                      <a:alpha val="43137"/>
                    </a:srgbClr>
                  </a:outerShdw>
                </a:effectLst>
              </a:rPr>
              <a:t> sa </a:t>
            </a:r>
            <a:r>
              <a:rPr lang="en-PH" b="1" dirty="0" err="1">
                <a:solidFill>
                  <a:schemeClr val="bg1"/>
                </a:solidFill>
                <a:effectLst>
                  <a:outerShdw blurRad="38100" dist="38100" dir="2700000" algn="tl">
                    <a:srgbClr val="000000">
                      <a:alpha val="43137"/>
                    </a:srgbClr>
                  </a:outerShdw>
                </a:effectLst>
              </a:rPr>
              <a:t>pagkaulipon</a:t>
            </a:r>
            <a:r>
              <a:rPr lang="en-PH" b="1" dirty="0">
                <a:solidFill>
                  <a:schemeClr val="bg1"/>
                </a:solidFill>
                <a:effectLst>
                  <a:outerShdw blurRad="38100" dist="38100" dir="2700000" algn="tl">
                    <a:srgbClr val="000000">
                      <a:alpha val="43137"/>
                    </a:srgbClr>
                  </a:outerShdw>
                </a:effectLst>
              </a:rPr>
              <a:t> nga </a:t>
            </a:r>
            <a:r>
              <a:rPr lang="en-PH" b="1" dirty="0" err="1">
                <a:solidFill>
                  <a:schemeClr val="bg1"/>
                </a:solidFill>
                <a:effectLst>
                  <a:outerShdw blurRad="38100" dist="38100" dir="2700000" algn="tl">
                    <a:srgbClr val="000000">
                      <a:alpha val="43137"/>
                    </a:srgbClr>
                  </a:outerShdw>
                </a:effectLst>
              </a:rPr>
              <a:t>anaa</a:t>
            </a:r>
            <a:r>
              <a:rPr lang="en-PH" b="1" dirty="0">
                <a:solidFill>
                  <a:schemeClr val="bg1"/>
                </a:solidFill>
                <a:effectLst>
                  <a:outerShdw blurRad="38100" dist="38100" dir="2700000" algn="tl">
                    <a:srgbClr val="000000">
                      <a:alpha val="43137"/>
                    </a:srgbClr>
                  </a:outerShdw>
                </a:effectLst>
              </a:rPr>
              <a:t> sa panahon ni Pablo dili </a:t>
            </a:r>
            <a:r>
              <a:rPr lang="en-PH" b="1" dirty="0" err="1">
                <a:solidFill>
                  <a:schemeClr val="bg1"/>
                </a:solidFill>
                <a:effectLst>
                  <a:outerShdw blurRad="38100" dist="38100" dir="2700000" algn="tl">
                    <a:srgbClr val="000000">
                      <a:alpha val="43137"/>
                    </a:srgbClr>
                  </a:outerShdw>
                </a:effectLst>
              </a:rPr>
              <a:t>pareho</a:t>
            </a:r>
            <a:r>
              <a:rPr lang="en-PH" b="1" dirty="0">
                <a:solidFill>
                  <a:schemeClr val="bg1"/>
                </a:solidFill>
                <a:effectLst>
                  <a:outerShdw blurRad="38100" dist="38100" dir="2700000" algn="tl">
                    <a:srgbClr val="000000">
                      <a:alpha val="43137"/>
                    </a:srgbClr>
                  </a:outerShdw>
                </a:effectLst>
              </a:rPr>
              <a:t> sa mga </a:t>
            </a:r>
            <a:r>
              <a:rPr lang="en-PH" b="1" dirty="0" err="1">
                <a:solidFill>
                  <a:schemeClr val="bg1"/>
                </a:solidFill>
                <a:effectLst>
                  <a:outerShdw blurRad="38100" dist="38100" dir="2700000" algn="tl">
                    <a:srgbClr val="000000">
                      <a:alpha val="43137"/>
                    </a:srgbClr>
                  </a:outerShdw>
                </a:effectLst>
              </a:rPr>
              <a:t>matang</a:t>
            </a:r>
            <a:r>
              <a:rPr lang="en-PH" b="1" dirty="0">
                <a:solidFill>
                  <a:schemeClr val="bg1"/>
                </a:solidFill>
                <a:effectLst>
                  <a:outerShdw blurRad="38100" dist="38100" dir="2700000" algn="tl">
                    <a:srgbClr val="000000">
                      <a:alpha val="43137"/>
                    </a:srgbClr>
                  </a:outerShdw>
                </a:effectLst>
              </a:rPr>
              <a:t> sa </a:t>
            </a:r>
            <a:r>
              <a:rPr lang="en-PH" b="1" dirty="0" err="1">
                <a:solidFill>
                  <a:schemeClr val="bg1"/>
                </a:solidFill>
                <a:effectLst>
                  <a:outerShdw blurRad="38100" dist="38100" dir="2700000" algn="tl">
                    <a:srgbClr val="000000">
                      <a:alpha val="43137"/>
                    </a:srgbClr>
                  </a:outerShdw>
                </a:effectLst>
              </a:rPr>
              <a:t>pagkaulipon</a:t>
            </a:r>
            <a:r>
              <a:rPr lang="en-PH" b="1" dirty="0">
                <a:solidFill>
                  <a:schemeClr val="bg1"/>
                </a:solidFill>
                <a:effectLst>
                  <a:outerShdw blurRad="38100" dist="38100" dir="2700000" algn="tl">
                    <a:srgbClr val="000000">
                      <a:alpha val="43137"/>
                    </a:srgbClr>
                  </a:outerShdw>
                </a:effectLst>
              </a:rPr>
              <a:t> nga, sa </a:t>
            </a:r>
            <a:r>
              <a:rPr lang="en-PH" b="1" dirty="0" err="1">
                <a:solidFill>
                  <a:schemeClr val="bg1"/>
                </a:solidFill>
                <a:effectLst>
                  <a:outerShdw blurRad="38100" dist="38100" dir="2700000" algn="tl">
                    <a:srgbClr val="000000">
                      <a:alpha val="43137"/>
                    </a:srgbClr>
                  </a:outerShdw>
                </a:effectLst>
              </a:rPr>
              <a:t>kasubo</a:t>
            </a:r>
            <a:r>
              <a:rPr lang="en-PH" b="1" dirty="0">
                <a:solidFill>
                  <a:schemeClr val="bg1"/>
                </a:solidFill>
                <a:effectLst>
                  <a:outerShdw blurRad="38100" dist="38100" dir="2700000" algn="tl">
                    <a:srgbClr val="000000">
                      <a:alpha val="43137"/>
                    </a:srgbClr>
                  </a:outerShdw>
                </a:effectLst>
              </a:rPr>
              <a:t>, nagpadayon </a:t>
            </a:r>
            <a:r>
              <a:rPr lang="en-PH" b="1" dirty="0" err="1">
                <a:solidFill>
                  <a:schemeClr val="bg1"/>
                </a:solidFill>
                <a:effectLst>
                  <a:outerShdw blurRad="38100" dist="38100" dir="2700000" algn="tl">
                    <a:srgbClr val="000000">
                      <a:alpha val="43137"/>
                    </a:srgbClr>
                  </a:outerShdw>
                </a:effectLst>
              </a:rPr>
              <a:t>gihapon</a:t>
            </a:r>
            <a:r>
              <a:rPr lang="en-PH" b="1" dirty="0">
                <a:solidFill>
                  <a:schemeClr val="bg1"/>
                </a:solidFill>
                <a:effectLst>
                  <a:outerShdw blurRad="38100" dist="38100" dir="2700000" algn="tl">
                    <a:srgbClr val="000000">
                      <a:alpha val="43137"/>
                    </a:srgbClr>
                  </a:outerShdw>
                </a:effectLst>
              </a:rPr>
              <a:t> </a:t>
            </a:r>
            <a:r>
              <a:rPr lang="en-PH" b="1" dirty="0" err="1">
                <a:solidFill>
                  <a:schemeClr val="bg1"/>
                </a:solidFill>
                <a:effectLst>
                  <a:outerShdw blurRad="38100" dist="38100" dir="2700000" algn="tl">
                    <a:srgbClr val="000000">
                      <a:alpha val="43137"/>
                    </a:srgbClr>
                  </a:outerShdw>
                </a:effectLst>
              </a:rPr>
              <a:t>hangtod</a:t>
            </a:r>
            <a:r>
              <a:rPr lang="en-PH" b="1" dirty="0">
                <a:solidFill>
                  <a:schemeClr val="bg1"/>
                </a:solidFill>
                <a:effectLst>
                  <a:outerShdw blurRad="38100" dist="38100" dir="2700000" algn="tl">
                    <a:srgbClr val="000000">
                      <a:alpha val="43137"/>
                    </a:srgbClr>
                  </a:outerShdw>
                </a:effectLst>
              </a:rPr>
              <a:t> </a:t>
            </a:r>
            <a:r>
              <a:rPr lang="en-PH" b="1" dirty="0" err="1">
                <a:solidFill>
                  <a:schemeClr val="bg1"/>
                </a:solidFill>
                <a:effectLst>
                  <a:outerShdw blurRad="38100" dist="38100" dir="2700000" algn="tl">
                    <a:srgbClr val="000000">
                      <a:alpha val="43137"/>
                    </a:srgbClr>
                  </a:outerShdw>
                </a:effectLst>
              </a:rPr>
              <a:t>karon</a:t>
            </a:r>
            <a:r>
              <a:rPr lang="en-PH" b="1" dirty="0">
                <a:solidFill>
                  <a:schemeClr val="bg1"/>
                </a:solidFill>
                <a:effectLst>
                  <a:outerShdw blurRad="38100" dist="38100" dir="2700000" algn="tl">
                    <a:srgbClr val="000000">
                      <a:alpha val="43137"/>
                    </a:srgbClr>
                  </a:outerShdw>
                </a:effectLst>
              </a:rPr>
              <a:t>. Busa, kinahanglan </a:t>
            </a:r>
            <a:r>
              <a:rPr lang="en-PH" b="1" dirty="0" err="1">
                <a:solidFill>
                  <a:schemeClr val="bg1"/>
                </a:solidFill>
                <a:effectLst>
                  <a:outerShdw blurRad="38100" dist="38100" dir="2700000" algn="tl">
                    <a:srgbClr val="000000">
                      <a:alpha val="43137"/>
                    </a:srgbClr>
                  </a:outerShdw>
                </a:effectLst>
              </a:rPr>
              <a:t>nato</a:t>
            </a:r>
            <a:r>
              <a:rPr lang="en-PH" b="1" dirty="0">
                <a:solidFill>
                  <a:schemeClr val="bg1"/>
                </a:solidFill>
                <a:effectLst>
                  <a:outerShdw blurRad="38100" dist="38100" dir="2700000" algn="tl">
                    <a:srgbClr val="000000">
                      <a:alpha val="43137"/>
                    </a:srgbClr>
                  </a:outerShdw>
                </a:effectLst>
              </a:rPr>
              <a:t> </a:t>
            </a:r>
            <a:r>
              <a:rPr lang="en-PH" b="1" dirty="0" err="1">
                <a:solidFill>
                  <a:schemeClr val="bg1"/>
                </a:solidFill>
                <a:effectLst>
                  <a:outerShdw blurRad="38100" dist="38100" dir="2700000" algn="tl">
                    <a:srgbClr val="000000">
                      <a:alpha val="43137"/>
                    </a:srgbClr>
                  </a:outerShdw>
                </a:effectLst>
              </a:rPr>
              <a:t>sabton</a:t>
            </a:r>
            <a:r>
              <a:rPr lang="en-PH" b="1" dirty="0">
                <a:solidFill>
                  <a:schemeClr val="bg1"/>
                </a:solidFill>
                <a:effectLst>
                  <a:outerShdw blurRad="38100" dist="38100" dir="2700000" algn="tl">
                    <a:srgbClr val="000000">
                      <a:alpha val="43137"/>
                    </a:srgbClr>
                  </a:outerShdw>
                </a:effectLst>
              </a:rPr>
              <a:t> </a:t>
            </a:r>
            <a:r>
              <a:rPr lang="en-PH" b="1" dirty="0" err="1">
                <a:solidFill>
                  <a:schemeClr val="bg1"/>
                </a:solidFill>
                <a:effectLst>
                  <a:outerShdw blurRad="38100" dist="38100" dir="2700000" algn="tl">
                    <a:srgbClr val="000000">
                      <a:alpha val="43137"/>
                    </a:srgbClr>
                  </a:outerShdw>
                </a:effectLst>
              </a:rPr>
              <a:t>kini</a:t>
            </a:r>
            <a:r>
              <a:rPr lang="en-PH" b="1" dirty="0">
                <a:solidFill>
                  <a:schemeClr val="bg1"/>
                </a:solidFill>
                <a:effectLst>
                  <a:outerShdw blurRad="38100" dist="38100" dir="2700000" algn="tl">
                    <a:srgbClr val="000000">
                      <a:alpha val="43137"/>
                    </a:srgbClr>
                  </a:outerShdw>
                </a:effectLst>
              </a:rPr>
              <a:t> nga </a:t>
            </a:r>
            <a:r>
              <a:rPr lang="en-PH" b="1" dirty="0" err="1">
                <a:solidFill>
                  <a:schemeClr val="bg1"/>
                </a:solidFill>
                <a:effectLst>
                  <a:outerShdw blurRad="38100" dist="38100" dir="2700000" algn="tl">
                    <a:srgbClr val="000000">
                      <a:alpha val="43137"/>
                    </a:srgbClr>
                  </a:outerShdw>
                </a:effectLst>
              </a:rPr>
              <a:t>tambag</a:t>
            </a:r>
            <a:r>
              <a:rPr lang="en-PH" b="1" dirty="0">
                <a:solidFill>
                  <a:schemeClr val="bg1"/>
                </a:solidFill>
                <a:effectLst>
                  <a:outerShdw blurRad="38100" dist="38100" dir="2700000" algn="tl">
                    <a:srgbClr val="000000">
                      <a:alpha val="43137"/>
                    </a:srgbClr>
                  </a:outerShdw>
                </a:effectLst>
              </a:rPr>
              <a:t> </a:t>
            </a:r>
            <a:r>
              <a:rPr lang="en-PH" b="1" dirty="0" err="1">
                <a:solidFill>
                  <a:schemeClr val="bg1"/>
                </a:solidFill>
                <a:effectLst>
                  <a:outerShdw blurRad="38100" dist="38100" dir="2700000" algn="tl">
                    <a:srgbClr val="000000">
                      <a:alpha val="43137"/>
                    </a:srgbClr>
                  </a:outerShdw>
                </a:effectLst>
              </a:rPr>
              <a:t>sulod</a:t>
            </a:r>
            <a:r>
              <a:rPr lang="en-PH" b="1" dirty="0">
                <a:solidFill>
                  <a:schemeClr val="bg1"/>
                </a:solidFill>
                <a:effectLst>
                  <a:outerShdw blurRad="38100" dist="38100" dir="2700000" algn="tl">
                    <a:srgbClr val="000000">
                      <a:alpha val="43137"/>
                    </a:srgbClr>
                  </a:outerShdw>
                </a:effectLst>
              </a:rPr>
              <a:t> sa </a:t>
            </a:r>
            <a:r>
              <a:rPr lang="en-PH" b="1" dirty="0" err="1">
                <a:solidFill>
                  <a:schemeClr val="bg1"/>
                </a:solidFill>
                <a:effectLst>
                  <a:outerShdw blurRad="38100" dist="38100" dir="2700000" algn="tl">
                    <a:srgbClr val="000000">
                      <a:alpha val="43137"/>
                    </a:srgbClr>
                  </a:outerShdw>
                </a:effectLst>
              </a:rPr>
              <a:t>konteksto</a:t>
            </a:r>
            <a:r>
              <a:rPr lang="en-PH" b="1" dirty="0">
                <a:solidFill>
                  <a:schemeClr val="bg1"/>
                </a:solidFill>
                <a:effectLst>
                  <a:outerShdw blurRad="38100" dist="38100" dir="2700000" algn="tl">
                    <a:srgbClr val="000000">
                      <a:alpha val="43137"/>
                    </a:srgbClr>
                  </a:outerShdw>
                </a:effectLst>
              </a:rPr>
              <a:t> sa </a:t>
            </a:r>
            <a:r>
              <a:rPr lang="en-PH" b="1" dirty="0" err="1">
                <a:solidFill>
                  <a:schemeClr val="bg1"/>
                </a:solidFill>
                <a:effectLst>
                  <a:outerShdw blurRad="38100" dist="38100" dir="2700000" algn="tl">
                    <a:srgbClr val="000000">
                      <a:alpha val="43137"/>
                    </a:srgbClr>
                  </a:outerShdw>
                </a:effectLst>
              </a:rPr>
              <a:t>relasyon</a:t>
            </a:r>
            <a:r>
              <a:rPr lang="en-PH" b="1" dirty="0">
                <a:solidFill>
                  <a:schemeClr val="bg1"/>
                </a:solidFill>
                <a:effectLst>
                  <a:outerShdw blurRad="38100" dist="38100" dir="2700000" algn="tl">
                    <a:srgbClr val="000000">
                      <a:alpha val="43137"/>
                    </a:srgbClr>
                  </a:outerShdw>
                </a:effectLst>
              </a:rPr>
              <a:t> </a:t>
            </a:r>
            <a:r>
              <a:rPr lang="en-PH" b="1" dirty="0" err="1">
                <a:solidFill>
                  <a:schemeClr val="bg1"/>
                </a:solidFill>
                <a:effectLst>
                  <a:outerShdw blurRad="38100" dist="38100" dir="2700000" algn="tl">
                    <a:srgbClr val="000000">
                      <a:alpha val="43137"/>
                    </a:srgbClr>
                  </a:outerShdw>
                </a:effectLst>
              </a:rPr>
              <a:t>tali</a:t>
            </a:r>
            <a:r>
              <a:rPr lang="en-PH" b="1" dirty="0">
                <a:solidFill>
                  <a:schemeClr val="bg1"/>
                </a:solidFill>
                <a:effectLst>
                  <a:outerShdw blurRad="38100" dist="38100" dir="2700000" algn="tl">
                    <a:srgbClr val="000000">
                      <a:alpha val="43137"/>
                    </a:srgbClr>
                  </a:outerShdw>
                </a:effectLst>
              </a:rPr>
              <a:t> sa </a:t>
            </a:r>
            <a:r>
              <a:rPr lang="en-PH" b="1" dirty="0" err="1">
                <a:solidFill>
                  <a:schemeClr val="bg1"/>
                </a:solidFill>
                <a:effectLst>
                  <a:outerShdw blurRad="38100" dist="38100" dir="2700000" algn="tl">
                    <a:srgbClr val="000000">
                      <a:alpha val="43137"/>
                    </a:srgbClr>
                  </a:outerShdw>
                </a:effectLst>
              </a:rPr>
              <a:t>agalon</a:t>
            </a:r>
            <a:r>
              <a:rPr lang="en-PH" b="1" dirty="0">
                <a:solidFill>
                  <a:schemeClr val="bg1"/>
                </a:solidFill>
                <a:effectLst>
                  <a:outerShdw blurRad="38100" dist="38100" dir="2700000" algn="tl">
                    <a:srgbClr val="000000">
                      <a:alpha val="43137"/>
                    </a:srgbClr>
                  </a:outerShdw>
                </a:effectLst>
              </a:rPr>
              <a:t> ug </a:t>
            </a:r>
            <a:r>
              <a:rPr lang="en-PH" b="1" dirty="0" err="1">
                <a:solidFill>
                  <a:schemeClr val="bg1"/>
                </a:solidFill>
                <a:effectLst>
                  <a:outerShdw blurRad="38100" dist="38100" dir="2700000" algn="tl">
                    <a:srgbClr val="000000">
                      <a:alpha val="43137"/>
                    </a:srgbClr>
                  </a:outerShdw>
                </a:effectLst>
              </a:rPr>
              <a:t>trabahante</a:t>
            </a:r>
            <a:r>
              <a:rPr lang="en-PH" b="1" dirty="0">
                <a:solidFill>
                  <a:schemeClr val="bg1"/>
                </a:solidFill>
                <a:effectLst>
                  <a:outerShdw blurRad="38100" dist="38100" dir="2700000" algn="tl">
                    <a:srgbClr val="000000">
                      <a:alpha val="43137"/>
                    </a:srgbClr>
                  </a:outerShdw>
                </a:effectLst>
              </a:rPr>
              <a:t> (o boss ug subordinate).</a:t>
            </a:r>
            <a:endParaRPr lang="en" b="1" noProof="0" dirty="0">
              <a:solidFill>
                <a:schemeClr val="bg1"/>
              </a:solidFill>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829518925"/>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00110"/>
          </a:xfrm>
          <a:prstGeom prst="rect">
            <a:avLst/>
          </a:prstGeom>
          <a:noFill/>
        </p:spPr>
        <p:txBody>
          <a:bodyPr wrap="square" rtlCol="0">
            <a:spAutoFit/>
          </a:bodyPr>
          <a:lstStyle/>
          <a:p>
            <a:pPr algn="ctr">
              <a:spcBef>
                <a:spcPts val="600"/>
              </a:spcBef>
            </a:pPr>
            <a:r>
              <a:rPr lang="en" sz="2000" b="1" noProof="0" dirty="0"/>
              <a:t>All of us, bosses or subordinates, are servants (slaves) of Christ, since we serve Him.</a:t>
            </a:r>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3091151" y="773710"/>
            <a:ext cx="7422204" cy="5262979"/>
          </a:xfrm>
          <a:prstGeom prst="rect">
            <a:avLst/>
          </a:prstGeom>
          <a:noFill/>
        </p:spPr>
        <p:txBody>
          <a:bodyPr wrap="square">
            <a:spAutoFit/>
          </a:bodyPr>
          <a:lstStyle/>
          <a:p>
            <a:pPr>
              <a:spcBef>
                <a:spcPts val="600"/>
              </a:spcBef>
            </a:pPr>
            <a:r>
              <a:rPr lang="en-PH" sz="2400" b="1" dirty="0">
                <a:latin typeface="Constantia" panose="02030602050306030303" pitchFamily="18" charset="0"/>
              </a:rPr>
              <a:t>“Dili </a:t>
            </a:r>
            <a:r>
              <a:rPr lang="en-PH" sz="2400" b="1" dirty="0" err="1">
                <a:latin typeface="Constantia" panose="02030602050306030303" pitchFamily="18" charset="0"/>
              </a:rPr>
              <a:t>tuyo</a:t>
            </a:r>
            <a:r>
              <a:rPr lang="en-PH" sz="2400" b="1" dirty="0">
                <a:latin typeface="Constantia" panose="02030602050306030303" pitchFamily="18" charset="0"/>
              </a:rPr>
              <a:t> sa </a:t>
            </a:r>
            <a:r>
              <a:rPr lang="en-PH" sz="2400" b="1" dirty="0" err="1">
                <a:latin typeface="Constantia" panose="02030602050306030303" pitchFamily="18" charset="0"/>
              </a:rPr>
              <a:t>apostol</a:t>
            </a:r>
            <a:r>
              <a:rPr lang="en-PH" sz="2400" b="1" dirty="0">
                <a:latin typeface="Constantia" panose="02030602050306030303" pitchFamily="18" charset="0"/>
              </a:rPr>
              <a:t> ang </a:t>
            </a:r>
            <a:r>
              <a:rPr lang="en-PH" sz="2400" b="1" dirty="0" err="1">
                <a:latin typeface="Constantia" panose="02030602050306030303" pitchFamily="18" charset="0"/>
              </a:rPr>
              <a:t>kalit</a:t>
            </a:r>
            <a:r>
              <a:rPr lang="en-PH" sz="2400" b="1" dirty="0">
                <a:latin typeface="Constantia" panose="02030602050306030303" pitchFamily="18" charset="0"/>
              </a:rPr>
              <a:t> ug walay </a:t>
            </a:r>
            <a:r>
              <a:rPr lang="en-PH" sz="2400" b="1" dirty="0" err="1">
                <a:latin typeface="Constantia" panose="02030602050306030303" pitchFamily="18" charset="0"/>
              </a:rPr>
              <a:t>paghunahuna</a:t>
            </a:r>
            <a:r>
              <a:rPr lang="en-PH" sz="2400" b="1" dirty="0">
                <a:latin typeface="Constantia" panose="02030602050306030303" pitchFamily="18" charset="0"/>
              </a:rPr>
              <a:t> nga </a:t>
            </a:r>
            <a:r>
              <a:rPr lang="en-PH" sz="2400" b="1" dirty="0" err="1">
                <a:latin typeface="Constantia" panose="02030602050306030303" pitchFamily="18" charset="0"/>
              </a:rPr>
              <a:t>pagbungkag</a:t>
            </a:r>
            <a:r>
              <a:rPr lang="en-PH" sz="2400" b="1" dirty="0">
                <a:latin typeface="Constantia" panose="02030602050306030303" pitchFamily="18" charset="0"/>
              </a:rPr>
              <a:t> sa </a:t>
            </a:r>
            <a:r>
              <a:rPr lang="en-PH" sz="2400" b="1" dirty="0" err="1">
                <a:latin typeface="Constantia" panose="02030602050306030303" pitchFamily="18" charset="0"/>
              </a:rPr>
              <a:t>natukod</a:t>
            </a:r>
            <a:r>
              <a:rPr lang="en-PH" sz="2400" b="1" dirty="0">
                <a:latin typeface="Constantia" panose="02030602050306030303" pitchFamily="18" charset="0"/>
              </a:rPr>
              <a:t> </a:t>
            </a:r>
            <a:r>
              <a:rPr lang="en-PH" sz="2400" b="1" dirty="0" err="1">
                <a:latin typeface="Constantia" panose="02030602050306030303" pitchFamily="18" charset="0"/>
              </a:rPr>
              <a:t>na</a:t>
            </a:r>
            <a:r>
              <a:rPr lang="en-PH" sz="2400" b="1" dirty="0">
                <a:latin typeface="Constantia" panose="02030602050306030303" pitchFamily="18" charset="0"/>
              </a:rPr>
              <a:t> nga </a:t>
            </a:r>
            <a:r>
              <a:rPr lang="en-PH" sz="2400" b="1" dirty="0" err="1">
                <a:latin typeface="Constantia" panose="02030602050306030303" pitchFamily="18" charset="0"/>
              </a:rPr>
              <a:t>kahimtangan</a:t>
            </a:r>
            <a:r>
              <a:rPr lang="en-PH" sz="2400" b="1" dirty="0">
                <a:latin typeface="Constantia" panose="02030602050306030303" pitchFamily="18" charset="0"/>
              </a:rPr>
              <a:t> sa </a:t>
            </a:r>
            <a:r>
              <a:rPr lang="en-PH" sz="2400" b="1" dirty="0" err="1">
                <a:latin typeface="Constantia" panose="02030602050306030303" pitchFamily="18" charset="0"/>
              </a:rPr>
              <a:t>katilingban</a:t>
            </a:r>
            <a:r>
              <a:rPr lang="en-PH" sz="2400" b="1" dirty="0">
                <a:latin typeface="Constantia" panose="02030602050306030303" pitchFamily="18" charset="0"/>
              </a:rPr>
              <a:t>. Ang </a:t>
            </a:r>
            <a:r>
              <a:rPr lang="en-PH" sz="2400" b="1" dirty="0" err="1">
                <a:latin typeface="Constantia" panose="02030602050306030303" pitchFamily="18" charset="0"/>
              </a:rPr>
              <a:t>pagbuhat</a:t>
            </a:r>
            <a:r>
              <a:rPr lang="en-PH" sz="2400" b="1" dirty="0">
                <a:latin typeface="Constantia" panose="02030602050306030303" pitchFamily="18" charset="0"/>
              </a:rPr>
              <a:t> niini </a:t>
            </a:r>
            <a:r>
              <a:rPr lang="en-PH" sz="2400" b="1" dirty="0" err="1">
                <a:latin typeface="Constantia" panose="02030602050306030303" pitchFamily="18" charset="0"/>
              </a:rPr>
              <a:t>makapugong</a:t>
            </a:r>
            <a:r>
              <a:rPr lang="en-PH" sz="2400" b="1" dirty="0">
                <a:latin typeface="Constantia" panose="02030602050306030303" pitchFamily="18" charset="0"/>
              </a:rPr>
              <a:t> sa </a:t>
            </a:r>
            <a:r>
              <a:rPr lang="en-PH" sz="2400" b="1" dirty="0" err="1">
                <a:latin typeface="Constantia" panose="02030602050306030303" pitchFamily="18" charset="0"/>
              </a:rPr>
              <a:t>kalampusan</a:t>
            </a:r>
            <a:r>
              <a:rPr lang="en-PH" sz="2400" b="1" dirty="0">
                <a:latin typeface="Constantia" panose="02030602050306030303" pitchFamily="18" charset="0"/>
              </a:rPr>
              <a:t> sa ebanghelyo. Apan iyang gitudlo ang mga </a:t>
            </a:r>
            <a:r>
              <a:rPr lang="en-PH" sz="2400" b="1" dirty="0" err="1">
                <a:latin typeface="Constantia" panose="02030602050306030303" pitchFamily="18" charset="0"/>
              </a:rPr>
              <a:t>prinsipyo</a:t>
            </a:r>
            <a:r>
              <a:rPr lang="en-PH" sz="2400" b="1" dirty="0">
                <a:latin typeface="Constantia" panose="02030602050306030303" pitchFamily="18" charset="0"/>
              </a:rPr>
              <a:t> nga </a:t>
            </a:r>
            <a:r>
              <a:rPr lang="en-PH" sz="2400" b="1" dirty="0" err="1">
                <a:latin typeface="Constantia" panose="02030602050306030303" pitchFamily="18" charset="0"/>
              </a:rPr>
              <a:t>mitandog</a:t>
            </a:r>
            <a:r>
              <a:rPr lang="en-PH" sz="2400" b="1" dirty="0">
                <a:latin typeface="Constantia" panose="02030602050306030303" pitchFamily="18" charset="0"/>
              </a:rPr>
              <a:t> sa </a:t>
            </a:r>
            <a:r>
              <a:rPr lang="en-PH" sz="2400" b="1" dirty="0" err="1">
                <a:latin typeface="Constantia" panose="02030602050306030303" pitchFamily="18" charset="0"/>
              </a:rPr>
              <a:t>mismong</a:t>
            </a:r>
            <a:r>
              <a:rPr lang="en-PH" sz="2400" b="1" dirty="0">
                <a:latin typeface="Constantia" panose="02030602050306030303" pitchFamily="18" charset="0"/>
              </a:rPr>
              <a:t> </a:t>
            </a:r>
            <a:r>
              <a:rPr lang="en-PH" sz="2400" b="1" dirty="0" err="1">
                <a:latin typeface="Constantia" panose="02030602050306030303" pitchFamily="18" charset="0"/>
              </a:rPr>
              <a:t>pundasyon</a:t>
            </a:r>
            <a:r>
              <a:rPr lang="en-PH" sz="2400" b="1" dirty="0">
                <a:latin typeface="Constantia" panose="02030602050306030303" pitchFamily="18" charset="0"/>
              </a:rPr>
              <a:t> sa </a:t>
            </a:r>
            <a:r>
              <a:rPr lang="en-PH" sz="2400" b="1" dirty="0" err="1">
                <a:latin typeface="Constantia" panose="02030602050306030303" pitchFamily="18" charset="0"/>
              </a:rPr>
              <a:t>pagkaulipon</a:t>
            </a:r>
            <a:r>
              <a:rPr lang="en-PH" sz="2400" b="1" dirty="0">
                <a:latin typeface="Constantia" panose="02030602050306030303" pitchFamily="18" charset="0"/>
              </a:rPr>
              <a:t> ug nga, kon </a:t>
            </a:r>
            <a:r>
              <a:rPr lang="en-PH" sz="2400" b="1" dirty="0" err="1">
                <a:latin typeface="Constantia" panose="02030602050306030303" pitchFamily="18" charset="0"/>
              </a:rPr>
              <a:t>ipatuman</a:t>
            </a:r>
            <a:r>
              <a:rPr lang="en-PH" sz="2400" b="1" dirty="0">
                <a:latin typeface="Constantia" panose="02030602050306030303" pitchFamily="18" charset="0"/>
              </a:rPr>
              <a:t>, </a:t>
            </a:r>
            <a:r>
              <a:rPr lang="en-PH" sz="2400" b="1" dirty="0" err="1">
                <a:latin typeface="Constantia" panose="02030602050306030303" pitchFamily="18" charset="0"/>
              </a:rPr>
              <a:t>sigurado</a:t>
            </a:r>
            <a:r>
              <a:rPr lang="en-PH" sz="2400" b="1" dirty="0">
                <a:latin typeface="Constantia" panose="02030602050306030303" pitchFamily="18" charset="0"/>
              </a:rPr>
              <a:t> nga </a:t>
            </a:r>
            <a:r>
              <a:rPr lang="en-PH" sz="2400" b="1" dirty="0" err="1">
                <a:latin typeface="Constantia" panose="02030602050306030303" pitchFamily="18" charset="0"/>
              </a:rPr>
              <a:t>makaguba</a:t>
            </a:r>
            <a:r>
              <a:rPr lang="en-PH" sz="2400" b="1" dirty="0">
                <a:latin typeface="Constantia" panose="02030602050306030303" pitchFamily="18" charset="0"/>
              </a:rPr>
              <a:t> sa </a:t>
            </a:r>
            <a:r>
              <a:rPr lang="en-PH" sz="2400" b="1" dirty="0" err="1">
                <a:latin typeface="Constantia" panose="02030602050306030303" pitchFamily="18" charset="0"/>
              </a:rPr>
              <a:t>tibuok</a:t>
            </a:r>
            <a:r>
              <a:rPr lang="en-PH" sz="2400" b="1" dirty="0">
                <a:latin typeface="Constantia" panose="02030602050306030303" pitchFamily="18" charset="0"/>
              </a:rPr>
              <a:t> </a:t>
            </a:r>
            <a:r>
              <a:rPr lang="en-PH" sz="2400" b="1" dirty="0" err="1">
                <a:latin typeface="Constantia" panose="02030602050306030303" pitchFamily="18" charset="0"/>
              </a:rPr>
              <a:t>sistema</a:t>
            </a:r>
            <a:r>
              <a:rPr lang="en-PH" sz="2400" b="1" dirty="0">
                <a:latin typeface="Constantia" panose="02030602050306030303" pitchFamily="18" charset="0"/>
              </a:rPr>
              <a:t>. […]Ang </a:t>
            </a:r>
            <a:r>
              <a:rPr lang="en-PH" sz="2400" b="1" dirty="0" err="1">
                <a:latin typeface="Constantia" panose="02030602050306030303" pitchFamily="18" charset="0"/>
              </a:rPr>
              <a:t>Kristiyanismo</a:t>
            </a:r>
            <a:r>
              <a:rPr lang="en-PH" sz="2400" b="1" dirty="0">
                <a:latin typeface="Constantia" panose="02030602050306030303" pitchFamily="18" charset="0"/>
              </a:rPr>
              <a:t> </a:t>
            </a:r>
            <a:r>
              <a:rPr lang="en-PH" sz="2400" b="1" dirty="0" err="1">
                <a:latin typeface="Constantia" panose="02030602050306030303" pitchFamily="18" charset="0"/>
              </a:rPr>
              <a:t>nagmugna</a:t>
            </a:r>
            <a:r>
              <a:rPr lang="en-PH" sz="2400" b="1" dirty="0">
                <a:latin typeface="Constantia" panose="02030602050306030303" pitchFamily="18" charset="0"/>
              </a:rPr>
              <a:t> ug </a:t>
            </a:r>
            <a:r>
              <a:rPr lang="en-PH" sz="2400" b="1" dirty="0" err="1">
                <a:latin typeface="Constantia" panose="02030602050306030303" pitchFamily="18" charset="0"/>
              </a:rPr>
              <a:t>lig</a:t>
            </a:r>
            <a:r>
              <a:rPr lang="en-PH" sz="2400" b="1" dirty="0">
                <a:latin typeface="Constantia" panose="02030602050306030303" pitchFamily="18" charset="0"/>
              </a:rPr>
              <a:t>-on nga </a:t>
            </a:r>
            <a:r>
              <a:rPr lang="en-PH" sz="2400" b="1" dirty="0" err="1">
                <a:latin typeface="Constantia" panose="02030602050306030303" pitchFamily="18" charset="0"/>
              </a:rPr>
              <a:t>bugkos</a:t>
            </a:r>
            <a:r>
              <a:rPr lang="en-PH" sz="2400" b="1" dirty="0">
                <a:latin typeface="Constantia" panose="02030602050306030303" pitchFamily="18" charset="0"/>
              </a:rPr>
              <a:t> sa </a:t>
            </a:r>
            <a:r>
              <a:rPr lang="en-PH" sz="2400" b="1" dirty="0" err="1">
                <a:latin typeface="Constantia" panose="02030602050306030303" pitchFamily="18" charset="0"/>
              </a:rPr>
              <a:t>paghiusa</a:t>
            </a:r>
            <a:r>
              <a:rPr lang="en-PH" sz="2400" b="1" dirty="0">
                <a:latin typeface="Constantia" panose="02030602050306030303" pitchFamily="18" charset="0"/>
              </a:rPr>
              <a:t> </a:t>
            </a:r>
            <a:r>
              <a:rPr lang="en-PH" sz="2400" b="1" dirty="0" err="1">
                <a:latin typeface="Constantia" panose="02030602050306030303" pitchFamily="18" charset="0"/>
              </a:rPr>
              <a:t>tali</a:t>
            </a:r>
            <a:r>
              <a:rPr lang="en-PH" sz="2400" b="1" dirty="0">
                <a:latin typeface="Constantia" panose="02030602050306030303" pitchFamily="18" charset="0"/>
              </a:rPr>
              <a:t> sa </a:t>
            </a:r>
            <a:r>
              <a:rPr lang="en-PH" sz="2400" b="1" dirty="0" err="1">
                <a:latin typeface="Constantia" panose="02030602050306030303" pitchFamily="18" charset="0"/>
              </a:rPr>
              <a:t>agalon</a:t>
            </a:r>
            <a:r>
              <a:rPr lang="en-PH" sz="2400" b="1" dirty="0">
                <a:latin typeface="Constantia" panose="02030602050306030303" pitchFamily="18" charset="0"/>
              </a:rPr>
              <a:t> ug </a:t>
            </a:r>
            <a:r>
              <a:rPr lang="en-PH" sz="2400" b="1" dirty="0" err="1">
                <a:latin typeface="Constantia" panose="02030602050306030303" pitchFamily="18" charset="0"/>
              </a:rPr>
              <a:t>ulipon</a:t>
            </a:r>
            <a:r>
              <a:rPr lang="en-PH" sz="2400" b="1" dirty="0">
                <a:latin typeface="Constantia" panose="02030602050306030303" pitchFamily="18" charset="0"/>
              </a:rPr>
              <a:t>, </a:t>
            </a:r>
            <a:r>
              <a:rPr lang="en-PH" sz="2400" b="1" dirty="0" err="1">
                <a:latin typeface="Constantia" panose="02030602050306030303" pitchFamily="18" charset="0"/>
              </a:rPr>
              <a:t>hari</a:t>
            </a:r>
            <a:r>
              <a:rPr lang="en-PH" sz="2400" b="1" dirty="0">
                <a:latin typeface="Constantia" panose="02030602050306030303" pitchFamily="18" charset="0"/>
              </a:rPr>
              <a:t> ug </a:t>
            </a:r>
            <a:r>
              <a:rPr lang="en-PH" sz="2400" b="1" dirty="0" err="1">
                <a:latin typeface="Constantia" panose="02030602050306030303" pitchFamily="18" charset="0"/>
              </a:rPr>
              <a:t>sakop</a:t>
            </a:r>
            <a:r>
              <a:rPr lang="en-PH" sz="2400" b="1" dirty="0">
                <a:latin typeface="Constantia" panose="02030602050306030303" pitchFamily="18" charset="0"/>
              </a:rPr>
              <a:t>, </a:t>
            </a:r>
            <a:r>
              <a:rPr lang="en-PH" sz="2400" b="1" dirty="0" err="1">
                <a:latin typeface="Constantia" panose="02030602050306030303" pitchFamily="18" charset="0"/>
              </a:rPr>
              <a:t>ministro</a:t>
            </a:r>
            <a:r>
              <a:rPr lang="en-PH" sz="2400" b="1" dirty="0">
                <a:latin typeface="Constantia" panose="02030602050306030303" pitchFamily="18" charset="0"/>
              </a:rPr>
              <a:t> sa ebanghelyo ug sa </a:t>
            </a:r>
            <a:r>
              <a:rPr lang="en-PH" sz="2400" b="1" dirty="0" err="1">
                <a:latin typeface="Constantia" panose="02030602050306030303" pitchFamily="18" charset="0"/>
              </a:rPr>
              <a:t>makasasala</a:t>
            </a:r>
            <a:r>
              <a:rPr lang="en-PH" sz="2400" b="1" dirty="0">
                <a:latin typeface="Constantia" panose="02030602050306030303" pitchFamily="18" charset="0"/>
              </a:rPr>
              <a:t> nga </a:t>
            </a:r>
            <a:r>
              <a:rPr lang="en-PH" sz="2400" b="1" dirty="0" err="1">
                <a:latin typeface="Constantia" panose="02030602050306030303" pitchFamily="18" charset="0"/>
              </a:rPr>
              <a:t>nakakaplag</a:t>
            </a:r>
            <a:r>
              <a:rPr lang="en-PH" sz="2400" b="1" dirty="0">
                <a:latin typeface="Constantia" panose="02030602050306030303" pitchFamily="18" charset="0"/>
              </a:rPr>
              <a:t> ug </a:t>
            </a:r>
            <a:r>
              <a:rPr lang="en-PH" sz="2400" b="1" dirty="0" err="1">
                <a:latin typeface="Constantia" panose="02030602050306030303" pitchFamily="18" charset="0"/>
              </a:rPr>
              <a:t>kaputli</a:t>
            </a:r>
            <a:r>
              <a:rPr lang="en-PH" sz="2400" b="1" dirty="0">
                <a:latin typeface="Constantia" panose="02030602050306030303" pitchFamily="18" charset="0"/>
              </a:rPr>
              <a:t> diha kang Cristo. </a:t>
            </a:r>
            <a:r>
              <a:rPr lang="en-PH" sz="2400" b="1" dirty="0" err="1">
                <a:latin typeface="Constantia" panose="02030602050306030303" pitchFamily="18" charset="0"/>
              </a:rPr>
              <a:t>Sila</a:t>
            </a:r>
            <a:r>
              <a:rPr lang="en-PH" sz="2400" b="1" dirty="0">
                <a:latin typeface="Constantia" panose="02030602050306030303" pitchFamily="18" charset="0"/>
              </a:rPr>
              <a:t> </a:t>
            </a:r>
            <a:r>
              <a:rPr lang="en-PH" sz="2400" b="1" dirty="0" err="1">
                <a:latin typeface="Constantia" panose="02030602050306030303" pitchFamily="18" charset="0"/>
              </a:rPr>
              <a:t>nahugasan</a:t>
            </a:r>
            <a:r>
              <a:rPr lang="en-PH" sz="2400" b="1" dirty="0">
                <a:latin typeface="Constantia" panose="02030602050306030303" pitchFamily="18" charset="0"/>
              </a:rPr>
              <a:t> sa </a:t>
            </a:r>
            <a:r>
              <a:rPr lang="en-PH" sz="2400" b="1" dirty="0" err="1">
                <a:latin typeface="Constantia" panose="02030602050306030303" pitchFamily="18" charset="0"/>
              </a:rPr>
              <a:t>samang</a:t>
            </a:r>
            <a:r>
              <a:rPr lang="en-PH" sz="2400" b="1" dirty="0">
                <a:latin typeface="Constantia" panose="02030602050306030303" pitchFamily="18" charset="0"/>
              </a:rPr>
              <a:t> </a:t>
            </a:r>
            <a:r>
              <a:rPr lang="en-PH" sz="2400" b="1" dirty="0" err="1">
                <a:latin typeface="Constantia" panose="02030602050306030303" pitchFamily="18" charset="0"/>
              </a:rPr>
              <a:t>dugo</a:t>
            </a:r>
            <a:r>
              <a:rPr lang="en-PH" sz="2400" b="1" dirty="0">
                <a:latin typeface="Constantia" panose="02030602050306030303" pitchFamily="18" charset="0"/>
              </a:rPr>
              <a:t>, </a:t>
            </a:r>
            <a:r>
              <a:rPr lang="en-PH" sz="2400" b="1" dirty="0" err="1">
                <a:latin typeface="Constantia" panose="02030602050306030303" pitchFamily="18" charset="0"/>
              </a:rPr>
              <a:t>gibanhaw</a:t>
            </a:r>
            <a:r>
              <a:rPr lang="en-PH" sz="2400" b="1" dirty="0">
                <a:latin typeface="Constantia" panose="02030602050306030303" pitchFamily="18" charset="0"/>
              </a:rPr>
              <a:t> sa </a:t>
            </a:r>
            <a:r>
              <a:rPr lang="en-PH" sz="2400" b="1" dirty="0" err="1">
                <a:latin typeface="Constantia" panose="02030602050306030303" pitchFamily="18" charset="0"/>
              </a:rPr>
              <a:t>samang</a:t>
            </a:r>
            <a:r>
              <a:rPr lang="en-PH" sz="2400" b="1" dirty="0">
                <a:latin typeface="Constantia" panose="02030602050306030303" pitchFamily="18" charset="0"/>
              </a:rPr>
              <a:t> Espiritu, ug </a:t>
            </a:r>
            <a:r>
              <a:rPr lang="en-PH" sz="2400" b="1" dirty="0" err="1">
                <a:latin typeface="Constantia" panose="02030602050306030303" pitchFamily="18" charset="0"/>
              </a:rPr>
              <a:t>gihimo</a:t>
            </a:r>
            <a:r>
              <a:rPr lang="en-PH" sz="2400" b="1" dirty="0">
                <a:latin typeface="Constantia" panose="02030602050306030303" pitchFamily="18" charset="0"/>
              </a:rPr>
              <a:t> nga usa diha kang Cristo Jesus.”</a:t>
            </a:r>
            <a:endParaRPr lang="en"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2EE840B5-BFB2-9988-7FE4-5AB517476277}"/>
              </a:ext>
            </a:extLst>
          </p:cNvPr>
          <p:cNvSpPr txBox="1"/>
          <p:nvPr/>
        </p:nvSpPr>
        <p:spPr>
          <a:xfrm>
            <a:off x="7495691" y="6021301"/>
            <a:ext cx="3545202" cy="338554"/>
          </a:xfrm>
          <a:prstGeom prst="rect">
            <a:avLst/>
          </a:prstGeom>
          <a:noFill/>
        </p:spPr>
        <p:txBody>
          <a:bodyPr wrap="none" rtlCol="0">
            <a:spAutoFit/>
          </a:bodyPr>
          <a:lstStyle/>
          <a:p>
            <a:pPr algn="r"/>
            <a:r>
              <a:rPr lang="en" sz="1600" b="1" noProof="0" dirty="0"/>
              <a:t>EGW (The Acts of the Apostles, p.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1221</TotalTime>
  <Words>1902</Words>
  <Application>Microsoft Office PowerPoint</Application>
  <PresentationFormat>Panorámica</PresentationFormat>
  <Paragraphs>76</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 Display</vt:lpstr>
      <vt:lpstr>Aptos</vt:lpstr>
      <vt:lpstr>Constantia</vt:lpstr>
      <vt:lpstr>Calibri</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129</cp:revision>
  <dcterms:created xsi:type="dcterms:W3CDTF">2026-02-06T07:46:31Z</dcterms:created>
  <dcterms:modified xsi:type="dcterms:W3CDTF">2026-03-21T06:03:56Z</dcterms:modified>
</cp:coreProperties>
</file>