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Pagpalit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bulawan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pinapino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en-PH" sz="1800" b="1" noProof="0" dirty="0">
              <a:effectLst/>
            </a:rPr>
            <a:t>Dili </a:t>
          </a:r>
          <a:r>
            <a:rPr lang="en-PH" sz="1800" b="1" noProof="0" dirty="0" err="1">
              <a:effectLst/>
            </a:rPr>
            <a:t>kita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angay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makontento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tunga-tunga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nga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kamatuoran</a:t>
          </a:r>
          <a:r>
            <a:rPr lang="en-PH" sz="1800" b="1" noProof="0" dirty="0">
              <a:effectLst/>
            </a:rPr>
            <a:t> o </a:t>
          </a:r>
          <a:r>
            <a:rPr lang="en-PH" sz="1800" b="1" noProof="0" dirty="0" err="1">
              <a:effectLst/>
            </a:rPr>
            <a:t>mababaw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nga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pagtuon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Biblia. </a:t>
          </a:r>
          <a:r>
            <a:rPr lang="en-PH" sz="1800" b="1" noProof="0" dirty="0" err="1">
              <a:effectLst/>
            </a:rPr>
            <a:t>Kinahanglan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isalikway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nato</a:t>
          </a:r>
          <a:r>
            <a:rPr lang="en-PH" sz="1800" b="1" noProof="0" dirty="0">
              <a:effectLst/>
            </a:rPr>
            <a:t> ang </a:t>
          </a:r>
          <a:r>
            <a:rPr lang="en-PH" sz="1800" b="1" noProof="0" dirty="0" err="1">
              <a:effectLst/>
            </a:rPr>
            <a:t>mga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pagtulon</a:t>
          </a:r>
          <a:r>
            <a:rPr lang="en-PH" sz="1800" b="1" noProof="0" dirty="0">
              <a:effectLst/>
            </a:rPr>
            <a:t>-an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tawo</a:t>
          </a:r>
          <a:r>
            <a:rPr lang="en-PH" sz="1800" b="1" noProof="0" dirty="0">
              <a:effectLst/>
            </a:rPr>
            <a:t> (</a:t>
          </a:r>
          <a:r>
            <a:rPr lang="en-PH" sz="1800" b="1" noProof="0" dirty="0" err="1">
              <a:effectLst/>
            </a:rPr>
            <a:t>walay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bili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sama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lata</a:t>
          </a:r>
          <a:r>
            <a:rPr lang="en-PH" sz="1800" b="1" noProof="0" dirty="0">
              <a:effectLst/>
            </a:rPr>
            <a:t>) ug </a:t>
          </a:r>
          <a:r>
            <a:rPr lang="en-PH" sz="1800" b="1" noProof="0" dirty="0" err="1">
              <a:effectLst/>
            </a:rPr>
            <a:t>mosulod</a:t>
          </a:r>
          <a:r>
            <a:rPr lang="en-PH" sz="1800" b="1" noProof="0" dirty="0">
              <a:effectLst/>
            </a:rPr>
            <a:t> pa </a:t>
          </a:r>
          <a:r>
            <a:rPr lang="en-PH" sz="1800" b="1" noProof="0" dirty="0" err="1">
              <a:effectLst/>
            </a:rPr>
            <a:t>gyud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kita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lawom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nga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pagtuon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Pulong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Dios </a:t>
          </a:r>
          <a:r>
            <a:rPr lang="en-PH" sz="1800" b="1" noProof="0" dirty="0" err="1">
              <a:effectLst/>
            </a:rPr>
            <a:t>aron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mawagtang</a:t>
          </a:r>
          <a:r>
            <a:rPr lang="en-PH" sz="1800" b="1" noProof="0" dirty="0">
              <a:effectLst/>
            </a:rPr>
            <a:t> ang </a:t>
          </a:r>
          <a:r>
            <a:rPr lang="en-PH" sz="1800" b="1" noProof="0" dirty="0" err="1">
              <a:effectLst/>
            </a:rPr>
            <a:t>tanang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kahugawan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atong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pagsabot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niini</a:t>
          </a:r>
          <a:r>
            <a:rPr lang="en-PH" sz="1800" b="1" noProof="0" dirty="0">
              <a:effectLst/>
            </a:rPr>
            <a:t>.</a:t>
          </a:r>
          <a:endParaRPr lang="en" sz="18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23806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Pagpalit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puti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bisti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en-PH" sz="1800" b="1" noProof="0" dirty="0">
              <a:effectLst/>
            </a:rPr>
            <a:t>Ang </a:t>
          </a:r>
          <a:r>
            <a:rPr lang="en-PH" sz="1800" b="1" noProof="0" dirty="0" err="1">
              <a:effectLst/>
            </a:rPr>
            <a:t>pagdawat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pagkamatarong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ni</a:t>
          </a:r>
          <a:r>
            <a:rPr lang="en-PH" sz="1800" b="1" noProof="0" dirty="0">
              <a:effectLst/>
            </a:rPr>
            <a:t> Jesus </a:t>
          </a:r>
          <a:r>
            <a:rPr lang="en-PH" sz="1800" b="1" noProof="0" dirty="0" err="1">
              <a:effectLst/>
            </a:rPr>
            <a:t>mao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lamang</a:t>
          </a:r>
          <a:r>
            <a:rPr lang="en-PH" sz="1800" b="1" noProof="0" dirty="0">
              <a:effectLst/>
            </a:rPr>
            <a:t> ang </a:t>
          </a:r>
          <a:r>
            <a:rPr lang="en-PH" sz="1800" b="1" noProof="0" dirty="0" err="1">
              <a:effectLst/>
            </a:rPr>
            <a:t>paagi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aron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makab-ot</a:t>
          </a:r>
          <a:r>
            <a:rPr lang="en-PH" sz="1800" b="1" noProof="0" dirty="0">
              <a:effectLst/>
            </a:rPr>
            <a:t> ang </a:t>
          </a:r>
          <a:r>
            <a:rPr lang="en-PH" sz="1800" b="1" noProof="0" dirty="0" err="1">
              <a:effectLst/>
            </a:rPr>
            <a:t>kaluwasan</a:t>
          </a:r>
          <a:r>
            <a:rPr lang="en-PH" sz="1800" b="1" noProof="0" dirty="0">
              <a:effectLst/>
            </a:rPr>
            <a:t>. Ang </a:t>
          </a:r>
          <a:r>
            <a:rPr lang="en-PH" sz="1800" b="1" noProof="0" dirty="0" err="1">
              <a:effectLst/>
            </a:rPr>
            <a:t>pagsulay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nga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ipakita</a:t>
          </a:r>
          <a:r>
            <a:rPr lang="en-PH" sz="1800" b="1" noProof="0" dirty="0">
              <a:effectLst/>
            </a:rPr>
            <a:t> ang </a:t>
          </a:r>
          <a:r>
            <a:rPr lang="en-PH" sz="1800" b="1" noProof="0" dirty="0" err="1">
              <a:effectLst/>
            </a:rPr>
            <a:t>atong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kaugalingon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Dios </a:t>
          </a:r>
          <a:r>
            <a:rPr lang="en-PH" sz="1800" b="1" noProof="0" dirty="0" err="1">
              <a:effectLst/>
            </a:rPr>
            <a:t>pinaagi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atong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kaugalingong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maayong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buhat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nagpasabot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nga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hubo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gihapon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kita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Iyang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atubangan</a:t>
          </a:r>
          <a:r>
            <a:rPr lang="en-PH" sz="1800" b="1" noProof="0" dirty="0">
              <a:effectLst/>
            </a:rPr>
            <a:t>.</a:t>
          </a:r>
          <a:endParaRPr lang="en" sz="18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84217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sv-SE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Pagpalit ug pahid sa mata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en-PH" sz="1800" b="1" noProof="0" dirty="0" err="1">
              <a:effectLst/>
            </a:rPr>
            <a:t>Dawata</a:t>
          </a:r>
          <a:r>
            <a:rPr lang="en-PH" sz="1800" b="1" noProof="0" dirty="0">
              <a:effectLst/>
            </a:rPr>
            <a:t> ang Espiritu Santo. </a:t>
          </a:r>
          <a:r>
            <a:rPr lang="en-PH" sz="1800" b="1" noProof="0" dirty="0" err="1">
              <a:effectLst/>
            </a:rPr>
            <a:t>Siya</a:t>
          </a:r>
          <a:r>
            <a:rPr lang="en-PH" sz="1800" b="1" noProof="0" dirty="0">
              <a:effectLst/>
            </a:rPr>
            <a:t> ra ang </a:t>
          </a:r>
          <a:r>
            <a:rPr lang="en-PH" sz="1800" b="1" noProof="0" dirty="0" err="1">
              <a:effectLst/>
            </a:rPr>
            <a:t>makahatag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kanato</a:t>
          </a:r>
          <a:r>
            <a:rPr lang="en-PH" sz="1800" b="1" noProof="0" dirty="0">
              <a:effectLst/>
            </a:rPr>
            <a:t> ug </a:t>
          </a:r>
          <a:r>
            <a:rPr lang="en-PH" sz="1800" b="1" noProof="0" dirty="0" err="1">
              <a:effectLst/>
            </a:rPr>
            <a:t>espirituhanong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pagsabot</a:t>
          </a:r>
          <a:r>
            <a:rPr lang="en-PH" sz="1800" b="1" noProof="0" dirty="0">
              <a:effectLst/>
            </a:rPr>
            <a:t> ug </a:t>
          </a:r>
          <a:r>
            <a:rPr lang="en-PH" sz="1800" b="1" noProof="0" dirty="0" err="1">
              <a:effectLst/>
            </a:rPr>
            <a:t>makapakita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sa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atong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tinuod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nga</a:t>
          </a:r>
          <a:r>
            <a:rPr lang="en-PH" sz="1800" b="1" noProof="0" dirty="0">
              <a:effectLst/>
            </a:rPr>
            <a:t> </a:t>
          </a:r>
          <a:r>
            <a:rPr lang="en-PH" sz="1800" b="1" noProof="0" dirty="0" err="1">
              <a:effectLst/>
            </a:rPr>
            <a:t>kahimtang</a:t>
          </a:r>
          <a:r>
            <a:rPr lang="en-PH" sz="1800" b="1" noProof="0" dirty="0">
              <a:effectLst/>
            </a:rPr>
            <a:t> (Juan 16:8).</a:t>
          </a:r>
          <a:endParaRPr lang="en" sz="18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noProof="0" dirty="0"/>
            <a:t>Gipili Niya nga buhaton kita (Genesis 2:7)</a:t>
          </a:r>
          <a:endParaRPr lang="en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600" b="1" noProof="0" dirty="0"/>
            <a:t>Gipangita Niya kita sa dihang nakasala kita (Genesis 3:8–9)</a:t>
          </a:r>
          <a:endParaRPr lang="en" sz="16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600" b="1" noProof="0" dirty="0" err="1"/>
            <a:t>Gihatag</a:t>
          </a:r>
          <a:r>
            <a:rPr lang="en-PH" sz="1600" b="1" noProof="0" dirty="0"/>
            <a:t> </a:t>
          </a:r>
          <a:r>
            <a:rPr lang="en-PH" sz="1600" b="1" noProof="0" dirty="0" err="1"/>
            <a:t>Niya</a:t>
          </a:r>
          <a:r>
            <a:rPr lang="en-PH" sz="1600" b="1" noProof="0" dirty="0"/>
            <a:t> ang </a:t>
          </a:r>
          <a:r>
            <a:rPr lang="en-PH" sz="1600" b="1" noProof="0" dirty="0" err="1"/>
            <a:t>Iyang</a:t>
          </a:r>
          <a:r>
            <a:rPr lang="en-PH" sz="1600" b="1" noProof="0" dirty="0"/>
            <a:t> </a:t>
          </a:r>
          <a:r>
            <a:rPr lang="en-PH" sz="1600" b="1" noProof="0" dirty="0" err="1"/>
            <a:t>kaugalingon</a:t>
          </a:r>
          <a:r>
            <a:rPr lang="en-PH" sz="1600" b="1" noProof="0" dirty="0"/>
            <a:t> </a:t>
          </a:r>
          <a:r>
            <a:rPr lang="en-PH" sz="1600" b="1" noProof="0" dirty="0" err="1"/>
            <a:t>aron</a:t>
          </a:r>
          <a:r>
            <a:rPr lang="en-PH" sz="1600" b="1" noProof="0" dirty="0"/>
            <a:t> </a:t>
          </a:r>
          <a:r>
            <a:rPr lang="en-PH" sz="1600" b="1" noProof="0" dirty="0" err="1"/>
            <a:t>maluwas</a:t>
          </a:r>
          <a:r>
            <a:rPr lang="en-PH" sz="1600" b="1" noProof="0" dirty="0"/>
            <a:t> </a:t>
          </a:r>
          <a:r>
            <a:rPr lang="en-PH" sz="1600" b="1" noProof="0" dirty="0" err="1"/>
            <a:t>kita</a:t>
          </a:r>
          <a:r>
            <a:rPr lang="en-PH" sz="1600" b="1" noProof="0" dirty="0"/>
            <a:t> (Juan 3:16)</a:t>
          </a:r>
          <a:endParaRPr lang="en" sz="16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600" b="1" noProof="0" dirty="0"/>
            <a:t>Gusto </a:t>
          </a:r>
          <a:r>
            <a:rPr lang="en-PH" sz="1600" b="1" noProof="0" dirty="0" err="1"/>
            <a:t>Niya</a:t>
          </a:r>
          <a:r>
            <a:rPr lang="en-PH" sz="1600" b="1" noProof="0" dirty="0"/>
            <a:t> </a:t>
          </a:r>
          <a:r>
            <a:rPr lang="en-PH" sz="1600" b="1" noProof="0" dirty="0" err="1"/>
            <a:t>hatagan</a:t>
          </a:r>
          <a:r>
            <a:rPr lang="en-PH" sz="1600" b="1" noProof="0" dirty="0"/>
            <a:t> </a:t>
          </a:r>
          <a:r>
            <a:rPr lang="en-PH" sz="1600" b="1" noProof="0" dirty="0" err="1"/>
            <a:t>kita</a:t>
          </a:r>
          <a:r>
            <a:rPr lang="en-PH" sz="1600" b="1" noProof="0" dirty="0"/>
            <a:t> ug </a:t>
          </a:r>
          <a:r>
            <a:rPr lang="en-PH" sz="1600" b="1" noProof="0" dirty="0" err="1"/>
            <a:t>ganti</a:t>
          </a:r>
          <a:r>
            <a:rPr lang="en-PH" sz="1600" b="1" noProof="0" dirty="0"/>
            <a:t>: </a:t>
          </a:r>
          <a:r>
            <a:rPr lang="en-PH" sz="1600" b="1" noProof="0" dirty="0" err="1"/>
            <a:t>molingkod</a:t>
          </a:r>
          <a:r>
            <a:rPr lang="en-PH" sz="1600" b="1" noProof="0" dirty="0"/>
            <a:t> </a:t>
          </a:r>
          <a:r>
            <a:rPr lang="en-PH" sz="1600" b="1" noProof="0" dirty="0" err="1"/>
            <a:t>uban</a:t>
          </a:r>
          <a:r>
            <a:rPr lang="en-PH" sz="1600" b="1" noProof="0" dirty="0"/>
            <a:t> </a:t>
          </a:r>
          <a:r>
            <a:rPr lang="en-PH" sz="1600" b="1" noProof="0" dirty="0" err="1"/>
            <a:t>Kaniya</a:t>
          </a:r>
          <a:r>
            <a:rPr lang="en-PH" sz="1600" b="1" noProof="0" dirty="0"/>
            <a:t> ug </a:t>
          </a:r>
          <a:r>
            <a:rPr lang="en-PH" sz="1600" b="1" noProof="0" dirty="0" err="1"/>
            <a:t>maglipay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walay</a:t>
          </a:r>
          <a:r>
            <a:rPr lang="en-PH" sz="1600" b="1" noProof="0" dirty="0"/>
            <a:t> </a:t>
          </a:r>
          <a:r>
            <a:rPr lang="en-PH" sz="1600" b="1" noProof="0" dirty="0" err="1"/>
            <a:t>katapusan</a:t>
          </a:r>
          <a:r>
            <a:rPr lang="en-PH" sz="1600" b="1" noProof="0" dirty="0"/>
            <a:t> </a:t>
          </a:r>
          <a:r>
            <a:rPr lang="en-PH" sz="1600" b="1" noProof="0" dirty="0" err="1"/>
            <a:t>uban</a:t>
          </a:r>
          <a:r>
            <a:rPr lang="en-PH" sz="1600" b="1" noProof="0" dirty="0"/>
            <a:t> </a:t>
          </a:r>
          <a:r>
            <a:rPr lang="en-PH" sz="1600" b="1" noProof="0" dirty="0" err="1"/>
            <a:t>Kaniya</a:t>
          </a:r>
          <a:r>
            <a:rPr lang="en-PH" sz="1600" b="1" noProof="0" dirty="0"/>
            <a:t> (</a:t>
          </a:r>
          <a:r>
            <a:rPr lang="en-PH" sz="1600" b="1" noProof="0" dirty="0" err="1"/>
            <a:t>Pinadayag</a:t>
          </a:r>
          <a:r>
            <a:rPr lang="en-PH" sz="1600" b="1" noProof="0" dirty="0"/>
            <a:t> 3:21)</a:t>
          </a:r>
          <a:endParaRPr lang="en" sz="16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X="122736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14139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Maglilipay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(Comforter) (Juan 14:16–17)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s-E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s-E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ipadayag</a:t>
          </a:r>
          <a:r>
            <a:rPr lang="es-E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 </a:t>
          </a:r>
          <a:r>
            <a:rPr lang="es-E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Jesus</a:t>
          </a:r>
          <a:r>
            <a:rPr lang="es-E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kanato (Juan 15:26)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sv-SE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 ipakita ang atong sala (Juan 16:8)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fi-FI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 giya kita ngadto sa tanang kamatuoran (Juan 16:13)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418578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414044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370039" y="2238226"/>
          <a:ext cx="4428001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>
              <a:effectLst/>
            </a:rPr>
            <a:t>Dili </a:t>
          </a:r>
          <a:r>
            <a:rPr lang="en-PH" sz="1800" b="1" kern="1200" noProof="0" dirty="0" err="1">
              <a:effectLst/>
            </a:rPr>
            <a:t>kita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angay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makontento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tunga-tunga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nga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kamatuoran</a:t>
          </a:r>
          <a:r>
            <a:rPr lang="en-PH" sz="1800" b="1" kern="1200" noProof="0" dirty="0">
              <a:effectLst/>
            </a:rPr>
            <a:t> o </a:t>
          </a:r>
          <a:r>
            <a:rPr lang="en-PH" sz="1800" b="1" kern="1200" noProof="0" dirty="0" err="1">
              <a:effectLst/>
            </a:rPr>
            <a:t>mababaw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nga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pagtuon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Biblia. </a:t>
          </a:r>
          <a:r>
            <a:rPr lang="en-PH" sz="1800" b="1" kern="1200" noProof="0" dirty="0" err="1">
              <a:effectLst/>
            </a:rPr>
            <a:t>Kinahanglan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isalikway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nato</a:t>
          </a:r>
          <a:r>
            <a:rPr lang="en-PH" sz="1800" b="1" kern="1200" noProof="0" dirty="0">
              <a:effectLst/>
            </a:rPr>
            <a:t> ang </a:t>
          </a:r>
          <a:r>
            <a:rPr lang="en-PH" sz="1800" b="1" kern="1200" noProof="0" dirty="0" err="1">
              <a:effectLst/>
            </a:rPr>
            <a:t>mga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pagtulon</a:t>
          </a:r>
          <a:r>
            <a:rPr lang="en-PH" sz="1800" b="1" kern="1200" noProof="0" dirty="0">
              <a:effectLst/>
            </a:rPr>
            <a:t>-an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tawo</a:t>
          </a:r>
          <a:r>
            <a:rPr lang="en-PH" sz="1800" b="1" kern="1200" noProof="0" dirty="0">
              <a:effectLst/>
            </a:rPr>
            <a:t> (</a:t>
          </a:r>
          <a:r>
            <a:rPr lang="en-PH" sz="1800" b="1" kern="1200" noProof="0" dirty="0" err="1">
              <a:effectLst/>
            </a:rPr>
            <a:t>walay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bili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sama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lata</a:t>
          </a:r>
          <a:r>
            <a:rPr lang="en-PH" sz="1800" b="1" kern="1200" noProof="0" dirty="0">
              <a:effectLst/>
            </a:rPr>
            <a:t>) ug </a:t>
          </a:r>
          <a:r>
            <a:rPr lang="en-PH" sz="1800" b="1" kern="1200" noProof="0" dirty="0" err="1">
              <a:effectLst/>
            </a:rPr>
            <a:t>mosulod</a:t>
          </a:r>
          <a:r>
            <a:rPr lang="en-PH" sz="1800" b="1" kern="1200" noProof="0" dirty="0">
              <a:effectLst/>
            </a:rPr>
            <a:t> pa </a:t>
          </a:r>
          <a:r>
            <a:rPr lang="en-PH" sz="1800" b="1" kern="1200" noProof="0" dirty="0" err="1">
              <a:effectLst/>
            </a:rPr>
            <a:t>gyud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kita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lawom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nga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pagtuon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Pulong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Dios </a:t>
          </a:r>
          <a:r>
            <a:rPr lang="en-PH" sz="1800" b="1" kern="1200" noProof="0" dirty="0" err="1">
              <a:effectLst/>
            </a:rPr>
            <a:t>aron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mawagtang</a:t>
          </a:r>
          <a:r>
            <a:rPr lang="en-PH" sz="1800" b="1" kern="1200" noProof="0" dirty="0">
              <a:effectLst/>
            </a:rPr>
            <a:t> ang </a:t>
          </a:r>
          <a:r>
            <a:rPr lang="en-PH" sz="1800" b="1" kern="1200" noProof="0" dirty="0" err="1">
              <a:effectLst/>
            </a:rPr>
            <a:t>tanang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kahugawan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atong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pagsabot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niini</a:t>
          </a:r>
          <a:r>
            <a:rPr lang="en-PH" sz="1800" b="1" kern="1200" noProof="0" dirty="0">
              <a:effectLst/>
            </a:rPr>
            <a:t>.</a:t>
          </a:r>
          <a:endParaRPr lang="en" sz="1800" kern="1200" noProof="0" dirty="0">
            <a:effectLst/>
          </a:endParaRPr>
        </a:p>
      </dsp:txBody>
      <dsp:txXfrm>
        <a:off x="370039" y="2238226"/>
        <a:ext cx="4428001" cy="1943598"/>
      </dsp:txXfrm>
    </dsp:sp>
    <dsp:sp modelId="{10C5EEBE-B0F8-415F-9669-66275EFF5A07}">
      <dsp:nvSpPr>
        <dsp:cNvPr id="0" name=""/>
        <dsp:cNvSpPr/>
      </dsp:nvSpPr>
      <dsp:spPr>
        <a:xfrm>
          <a:off x="411243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Pagpalit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bulawan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pinapino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243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81802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695104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50676" y="2238840"/>
          <a:ext cx="3644733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>
              <a:effectLst/>
            </a:rPr>
            <a:t>Ang </a:t>
          </a:r>
          <a:r>
            <a:rPr lang="en-PH" sz="1800" b="1" kern="1200" noProof="0" dirty="0" err="1">
              <a:effectLst/>
            </a:rPr>
            <a:t>pagdawat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pagkamatarong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ni</a:t>
          </a:r>
          <a:r>
            <a:rPr lang="en-PH" sz="1800" b="1" kern="1200" noProof="0" dirty="0">
              <a:effectLst/>
            </a:rPr>
            <a:t> Jesus </a:t>
          </a:r>
          <a:r>
            <a:rPr lang="en-PH" sz="1800" b="1" kern="1200" noProof="0" dirty="0" err="1">
              <a:effectLst/>
            </a:rPr>
            <a:t>mao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lamang</a:t>
          </a:r>
          <a:r>
            <a:rPr lang="en-PH" sz="1800" b="1" kern="1200" noProof="0" dirty="0">
              <a:effectLst/>
            </a:rPr>
            <a:t> ang </a:t>
          </a:r>
          <a:r>
            <a:rPr lang="en-PH" sz="1800" b="1" kern="1200" noProof="0" dirty="0" err="1">
              <a:effectLst/>
            </a:rPr>
            <a:t>paagi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aron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makab-ot</a:t>
          </a:r>
          <a:r>
            <a:rPr lang="en-PH" sz="1800" b="1" kern="1200" noProof="0" dirty="0">
              <a:effectLst/>
            </a:rPr>
            <a:t> ang </a:t>
          </a:r>
          <a:r>
            <a:rPr lang="en-PH" sz="1800" b="1" kern="1200" noProof="0" dirty="0" err="1">
              <a:effectLst/>
            </a:rPr>
            <a:t>kaluwasan</a:t>
          </a:r>
          <a:r>
            <a:rPr lang="en-PH" sz="1800" b="1" kern="1200" noProof="0" dirty="0">
              <a:effectLst/>
            </a:rPr>
            <a:t>. Ang </a:t>
          </a:r>
          <a:r>
            <a:rPr lang="en-PH" sz="1800" b="1" kern="1200" noProof="0" dirty="0" err="1">
              <a:effectLst/>
            </a:rPr>
            <a:t>pagsulay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nga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ipakita</a:t>
          </a:r>
          <a:r>
            <a:rPr lang="en-PH" sz="1800" b="1" kern="1200" noProof="0" dirty="0">
              <a:effectLst/>
            </a:rPr>
            <a:t> ang </a:t>
          </a:r>
          <a:r>
            <a:rPr lang="en-PH" sz="1800" b="1" kern="1200" noProof="0" dirty="0" err="1">
              <a:effectLst/>
            </a:rPr>
            <a:t>atong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kaugalingon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Dios </a:t>
          </a:r>
          <a:r>
            <a:rPr lang="en-PH" sz="1800" b="1" kern="1200" noProof="0" dirty="0" err="1">
              <a:effectLst/>
            </a:rPr>
            <a:t>pinaagi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atong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kaugalingong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maayong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buhat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nagpasabot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nga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hubo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gihapon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kita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Iyang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atubangan</a:t>
          </a:r>
          <a:r>
            <a:rPr lang="en-PH" sz="1800" b="1" kern="1200" noProof="0" dirty="0">
              <a:effectLst/>
            </a:rPr>
            <a:t>.</a:t>
          </a:r>
          <a:endParaRPr lang="en" sz="1800" kern="1200" noProof="0" dirty="0">
            <a:effectLst/>
          </a:endParaRPr>
        </a:p>
      </dsp:txBody>
      <dsp:txXfrm>
        <a:off x="50676" y="2238840"/>
        <a:ext cx="3644733" cy="1943598"/>
      </dsp:txXfrm>
    </dsp:sp>
    <dsp:sp modelId="{793D965F-77CB-4830-98B7-9C2F5484B8FA}">
      <dsp:nvSpPr>
        <dsp:cNvPr id="0" name=""/>
        <dsp:cNvSpPr/>
      </dsp:nvSpPr>
      <dsp:spPr>
        <a:xfrm>
          <a:off x="84514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Pagpalit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puti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bisti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514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 err="1">
              <a:effectLst/>
            </a:rPr>
            <a:t>Dawata</a:t>
          </a:r>
          <a:r>
            <a:rPr lang="en-PH" sz="1800" b="1" kern="1200" noProof="0" dirty="0">
              <a:effectLst/>
            </a:rPr>
            <a:t> ang Espiritu Santo. </a:t>
          </a:r>
          <a:r>
            <a:rPr lang="en-PH" sz="1800" b="1" kern="1200" noProof="0" dirty="0" err="1">
              <a:effectLst/>
            </a:rPr>
            <a:t>Siya</a:t>
          </a:r>
          <a:r>
            <a:rPr lang="en-PH" sz="1800" b="1" kern="1200" noProof="0" dirty="0">
              <a:effectLst/>
            </a:rPr>
            <a:t> ra ang </a:t>
          </a:r>
          <a:r>
            <a:rPr lang="en-PH" sz="1800" b="1" kern="1200" noProof="0" dirty="0" err="1">
              <a:effectLst/>
            </a:rPr>
            <a:t>makahatag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kanato</a:t>
          </a:r>
          <a:r>
            <a:rPr lang="en-PH" sz="1800" b="1" kern="1200" noProof="0" dirty="0">
              <a:effectLst/>
            </a:rPr>
            <a:t> ug </a:t>
          </a:r>
          <a:r>
            <a:rPr lang="en-PH" sz="1800" b="1" kern="1200" noProof="0" dirty="0" err="1">
              <a:effectLst/>
            </a:rPr>
            <a:t>espirituhanong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pagsabot</a:t>
          </a:r>
          <a:r>
            <a:rPr lang="en-PH" sz="1800" b="1" kern="1200" noProof="0" dirty="0">
              <a:effectLst/>
            </a:rPr>
            <a:t> ug </a:t>
          </a:r>
          <a:r>
            <a:rPr lang="en-PH" sz="1800" b="1" kern="1200" noProof="0" dirty="0" err="1">
              <a:effectLst/>
            </a:rPr>
            <a:t>makapakita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sa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atong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tinuod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nga</a:t>
          </a:r>
          <a:r>
            <a:rPr lang="en-PH" sz="1800" b="1" kern="1200" noProof="0" dirty="0">
              <a:effectLst/>
            </a:rPr>
            <a:t> </a:t>
          </a:r>
          <a:r>
            <a:rPr lang="en-PH" sz="1800" b="1" kern="1200" noProof="0" dirty="0" err="1">
              <a:effectLst/>
            </a:rPr>
            <a:t>kahimtang</a:t>
          </a:r>
          <a:r>
            <a:rPr lang="en-PH" sz="1800" b="1" kern="1200" noProof="0" dirty="0">
              <a:effectLst/>
            </a:rPr>
            <a:t> (Juan 16:8).</a:t>
          </a:r>
          <a:endParaRPr lang="en" sz="1800" kern="1200" noProof="0" dirty="0">
            <a:effectLst/>
          </a:endParaRPr>
        </a:p>
      </dsp:txBody>
      <dsp:txXfrm>
        <a:off x="417919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2042"/>
          <a:ext cx="244799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Pagpalit ug pahid sa mata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26" y="2042"/>
        <a:ext cx="244799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6894" y="75275"/>
          <a:ext cx="1454700" cy="1751064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637" y="1798349"/>
          <a:ext cx="1589043" cy="140085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/>
            <a:t>Gipili Niya nga buhaton kita (Genesis 2:7)</a:t>
          </a:r>
          <a:endParaRPr lang="en" sz="1800" kern="1200" noProof="0" dirty="0"/>
        </a:p>
      </dsp:txBody>
      <dsp:txXfrm>
        <a:off x="637" y="1798349"/>
        <a:ext cx="1589043" cy="1400850"/>
      </dsp:txXfrm>
    </dsp:sp>
    <dsp:sp modelId="{82582CD3-6F25-4839-B5CD-59E085EE7CF9}">
      <dsp:nvSpPr>
        <dsp:cNvPr id="0" name=""/>
        <dsp:cNvSpPr/>
      </dsp:nvSpPr>
      <dsp:spPr>
        <a:xfrm>
          <a:off x="1735150" y="75275"/>
          <a:ext cx="1454700" cy="1751064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74546" y="1798349"/>
          <a:ext cx="1477739" cy="140085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/>
            <a:t>Gipangita Niya kita sa dihang nakasala kita (Genesis 3:8–9)</a:t>
          </a:r>
          <a:endParaRPr lang="en" sz="1600" kern="1200" noProof="0" dirty="0"/>
        </a:p>
      </dsp:txBody>
      <dsp:txXfrm>
        <a:off x="1774546" y="1798349"/>
        <a:ext cx="1477739" cy="1400850"/>
      </dsp:txXfrm>
    </dsp:sp>
    <dsp:sp modelId="{2689B363-DF21-48B7-961E-AE76016241D0}">
      <dsp:nvSpPr>
        <dsp:cNvPr id="0" name=""/>
        <dsp:cNvSpPr/>
      </dsp:nvSpPr>
      <dsp:spPr>
        <a:xfrm>
          <a:off x="3397755" y="75275"/>
          <a:ext cx="1454700" cy="1751064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528678" y="1798349"/>
          <a:ext cx="1294683" cy="140085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 err="1"/>
            <a:t>Gihatag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Niya</a:t>
          </a:r>
          <a:r>
            <a:rPr lang="en-PH" sz="1600" b="1" kern="1200" noProof="0" dirty="0"/>
            <a:t> ang </a:t>
          </a:r>
          <a:r>
            <a:rPr lang="en-PH" sz="1600" b="1" kern="1200" noProof="0" dirty="0" err="1"/>
            <a:t>Iyang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kaugalingon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aron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maluwas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kita</a:t>
          </a:r>
          <a:r>
            <a:rPr lang="en-PH" sz="1600" b="1" kern="1200" noProof="0" dirty="0"/>
            <a:t> (Juan 3:16)</a:t>
          </a:r>
          <a:endParaRPr lang="en" sz="1600" kern="1200" noProof="0" dirty="0"/>
        </a:p>
      </dsp:txBody>
      <dsp:txXfrm>
        <a:off x="3528678" y="1798349"/>
        <a:ext cx="1294683" cy="1400850"/>
      </dsp:txXfrm>
    </dsp:sp>
    <dsp:sp modelId="{027EF167-1BD9-440E-B2CE-9F1F4DB31BB7}">
      <dsp:nvSpPr>
        <dsp:cNvPr id="0" name=""/>
        <dsp:cNvSpPr/>
      </dsp:nvSpPr>
      <dsp:spPr>
        <a:xfrm>
          <a:off x="5340339" y="75275"/>
          <a:ext cx="1454700" cy="175106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97926" y="1798349"/>
          <a:ext cx="2241356" cy="140085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/>
            <a:t>Gusto </a:t>
          </a:r>
          <a:r>
            <a:rPr lang="en-PH" sz="1600" b="1" kern="1200" noProof="0" dirty="0" err="1"/>
            <a:t>Niya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hatagan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kita</a:t>
          </a:r>
          <a:r>
            <a:rPr lang="en-PH" sz="1600" b="1" kern="1200" noProof="0" dirty="0"/>
            <a:t> ug </a:t>
          </a:r>
          <a:r>
            <a:rPr lang="en-PH" sz="1600" b="1" kern="1200" noProof="0" dirty="0" err="1"/>
            <a:t>ganti</a:t>
          </a:r>
          <a:r>
            <a:rPr lang="en-PH" sz="1600" b="1" kern="1200" noProof="0" dirty="0"/>
            <a:t>: </a:t>
          </a:r>
          <a:r>
            <a:rPr lang="en-PH" sz="1600" b="1" kern="1200" noProof="0" dirty="0" err="1"/>
            <a:t>molingkod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uban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Kaniya</a:t>
          </a:r>
          <a:r>
            <a:rPr lang="en-PH" sz="1600" b="1" kern="1200" noProof="0" dirty="0"/>
            <a:t> ug </a:t>
          </a:r>
          <a:r>
            <a:rPr lang="en-PH" sz="1600" b="1" kern="1200" noProof="0" dirty="0" err="1"/>
            <a:t>maglipay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walay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katapusan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uban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Kaniya</a:t>
          </a:r>
          <a:r>
            <a:rPr lang="en-PH" sz="1600" b="1" kern="1200" noProof="0" dirty="0"/>
            <a:t> (</a:t>
          </a:r>
          <a:r>
            <a:rPr lang="en-PH" sz="1600" b="1" kern="1200" noProof="0" dirty="0" err="1"/>
            <a:t>Pinadayag</a:t>
          </a:r>
          <a:r>
            <a:rPr lang="en-PH" sz="1600" b="1" kern="1200" noProof="0" dirty="0"/>
            <a:t> 3:21)</a:t>
          </a:r>
          <a:endParaRPr lang="en" sz="1600" kern="1200" noProof="0" dirty="0"/>
        </a:p>
      </dsp:txBody>
      <dsp:txXfrm>
        <a:off x="4997926" y="1798349"/>
        <a:ext cx="2241356" cy="1400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413652" y="385"/>
          <a:ext cx="7034131" cy="443588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61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Maglilipay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(Comforter) (Juan 14:16–17)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24549" y="385"/>
        <a:ext cx="6923234" cy="443588"/>
      </dsp:txXfrm>
    </dsp:sp>
    <dsp:sp modelId="{BD7F966C-344C-4880-A71C-848E52194C0E}">
      <dsp:nvSpPr>
        <dsp:cNvPr id="0" name=""/>
        <dsp:cNvSpPr/>
      </dsp:nvSpPr>
      <dsp:spPr>
        <a:xfrm>
          <a:off x="131443" y="385"/>
          <a:ext cx="443588" cy="443588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413652" y="554870"/>
          <a:ext cx="7034131" cy="443588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61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s-E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ipadayag</a:t>
          </a:r>
          <a:r>
            <a:rPr lang="es-E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 </a:t>
          </a:r>
          <a:r>
            <a:rPr lang="es-E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Jesus</a:t>
          </a:r>
          <a:r>
            <a:rPr lang="es-E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kanato (Juan 15:26)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24549" y="554870"/>
        <a:ext cx="6923234" cy="443588"/>
      </dsp:txXfrm>
    </dsp:sp>
    <dsp:sp modelId="{07903487-9C75-4F36-BAAD-3999608CFCC1}">
      <dsp:nvSpPr>
        <dsp:cNvPr id="0" name=""/>
        <dsp:cNvSpPr/>
      </dsp:nvSpPr>
      <dsp:spPr>
        <a:xfrm>
          <a:off x="131443" y="554870"/>
          <a:ext cx="443588" cy="443588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413652" y="1109356"/>
          <a:ext cx="7034131" cy="443588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61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 ipakita ang atong sala (Juan 16:8)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24549" y="1109356"/>
        <a:ext cx="6923234" cy="443588"/>
      </dsp:txXfrm>
    </dsp:sp>
    <dsp:sp modelId="{E82A5EE8-5D4A-48AE-B257-2340C0E1B182}">
      <dsp:nvSpPr>
        <dsp:cNvPr id="0" name=""/>
        <dsp:cNvSpPr/>
      </dsp:nvSpPr>
      <dsp:spPr>
        <a:xfrm>
          <a:off x="131443" y="1109356"/>
          <a:ext cx="443588" cy="44358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413652" y="1663841"/>
          <a:ext cx="7034131" cy="44358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61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 giya kita ngadto sa tanang kamatuoran (Juan 16:13)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24549" y="1663841"/>
        <a:ext cx="6923234" cy="443588"/>
      </dsp:txXfrm>
    </dsp:sp>
    <dsp:sp modelId="{656187B0-B962-462C-A5AD-3ABA3D521DB8}">
      <dsp:nvSpPr>
        <dsp:cNvPr id="0" name=""/>
        <dsp:cNvSpPr/>
      </dsp:nvSpPr>
      <dsp:spPr>
        <a:xfrm>
          <a:off x="131443" y="1663841"/>
          <a:ext cx="443588" cy="443588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4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8.jp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image" Target="../media/image34.jpeg"/><Relationship Id="rId5" Type="http://schemas.microsoft.com/office/2007/relationships/hdphoto" Target="../media/hdphoto12.wdp"/><Relationship Id="rId10" Type="http://schemas.microsoft.com/office/2007/relationships/diagramDrawing" Target="../diagrams/drawing4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190875" y="182917"/>
            <a:ext cx="900112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en-PH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PAGSUSI SA TINOOD NGA KAHIMTANG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191250"/>
            <a:ext cx="18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D7AA80"/>
                </a:solidFill>
              </a:rPr>
              <a:t>Lesson 1 for April 4,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v-SE" sz="4400" b="1" dirty="0">
                <a:ln/>
                <a:solidFill>
                  <a:schemeClr val="accent4"/>
                </a:solidFill>
              </a:rPr>
              <a:t>ANG SANGA UG ANG PUNOA SA UBAS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punoan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ubas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sanga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Ang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magpabilin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Kanako, ug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magabunga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daghan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kay kung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kamo’y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mahimo</a:t>
            </a:r>
            <a:r>
              <a:rPr lang="en-PH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Juan 15:5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417438"/>
            <a:ext cx="700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dili</a:t>
            </a:r>
            <a:r>
              <a:rPr lang="en-PH" b="1" dirty="0"/>
              <a:t> pa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mamatay</a:t>
            </a:r>
            <a:r>
              <a:rPr lang="en-PH" b="1" dirty="0"/>
              <a:t>, </a:t>
            </a:r>
            <a:r>
              <a:rPr lang="en-PH" b="1" dirty="0" err="1"/>
              <a:t>gipahayag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ang “</a:t>
            </a:r>
            <a:r>
              <a:rPr lang="en-PH" b="1" dirty="0" err="1"/>
              <a:t>punoan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ubas</a:t>
            </a:r>
            <a:r>
              <a:rPr lang="en-PH" b="1" dirty="0"/>
              <a:t>,” ug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tinun</a:t>
            </a:r>
            <a:r>
              <a:rPr lang="en-PH" b="1" dirty="0"/>
              <a:t>-an </a:t>
            </a:r>
            <a:r>
              <a:rPr lang="en-PH" b="1" dirty="0" err="1"/>
              <a:t>mao</a:t>
            </a:r>
            <a:r>
              <a:rPr lang="en-PH" b="1" dirty="0"/>
              <a:t> ang “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sanga</a:t>
            </a:r>
            <a:r>
              <a:rPr lang="en-PH" b="1" dirty="0"/>
              <a:t>.” Unsay </a:t>
            </a:r>
            <a:r>
              <a:rPr lang="en-PH" b="1" dirty="0" err="1"/>
              <a:t>pasabot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?</a:t>
            </a:r>
            <a:endParaRPr lang="en" b="1" noProof="0" dirty="0"/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595346"/>
            <a:ext cx="6696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pagpabilin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tambal</a:t>
            </a:r>
            <a:r>
              <a:rPr lang="en-PH" b="1" dirty="0"/>
              <a:t> </a:t>
            </a:r>
            <a:r>
              <a:rPr lang="en-PH" b="1" dirty="0" err="1"/>
              <a:t>batok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</a:t>
            </a:r>
            <a:r>
              <a:rPr lang="en-PH" b="1" dirty="0"/>
              <a:t>-“lukewarm” </a:t>
            </a:r>
            <a:r>
              <a:rPr lang="en-PH" b="1" dirty="0" err="1"/>
              <a:t>sa</a:t>
            </a:r>
            <a:r>
              <a:rPr lang="en-PH" b="1" dirty="0"/>
              <a:t> Laodicea. </a:t>
            </a:r>
            <a:r>
              <a:rPr lang="en-PH" b="1" dirty="0" err="1"/>
              <a:t>Dugang</a:t>
            </a:r>
            <a:r>
              <a:rPr lang="en-PH" b="1" dirty="0"/>
              <a:t> pa,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tinubdan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kalipay</a:t>
            </a:r>
            <a:r>
              <a:rPr lang="en-PH" b="1" dirty="0"/>
              <a:t> (Juan 15:11).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unsaon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pagpabilin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Jesus?</a:t>
            </a:r>
            <a:endParaRPr lang="en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611009"/>
            <a:ext cx="6696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b="1" dirty="0"/>
              <a:t>Pinaagi sa pagbuhat sa makapahimuot Kaniya—nga mao ang pagtuman sa Iyang mga sugo (Juan 15:10). Kini usa ka tubag sa gugma nga gipakita sa Dios kanato (1 Juan 4:19).</a:t>
            </a:r>
            <a:endParaRPr lang="en" b="1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433101"/>
            <a:ext cx="75869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sanga</a:t>
            </a:r>
            <a:r>
              <a:rPr lang="en-PH" b="1" dirty="0"/>
              <a:t> </a:t>
            </a:r>
            <a:r>
              <a:rPr lang="en-PH" b="1" dirty="0" err="1"/>
              <a:t>makabuhi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makadiyot</a:t>
            </a:r>
            <a:r>
              <a:rPr lang="en-PH" b="1" dirty="0"/>
              <a:t>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konektado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punoan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ulahi</a:t>
            </a:r>
            <a:r>
              <a:rPr lang="en-PH" b="1" dirty="0"/>
              <a:t> </a:t>
            </a:r>
            <a:r>
              <a:rPr lang="en-PH" b="1" dirty="0" err="1"/>
              <a:t>malaya</a:t>
            </a:r>
            <a:r>
              <a:rPr lang="en-PH" b="1" dirty="0"/>
              <a:t> </a:t>
            </a:r>
            <a:r>
              <a:rPr lang="en-PH" b="1" dirty="0" err="1"/>
              <a:t>gyud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. Aron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mawala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kinabuhing</a:t>
            </a:r>
            <a:r>
              <a:rPr lang="en-PH" b="1" dirty="0"/>
              <a:t>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katapusan</a:t>
            </a:r>
            <a:r>
              <a:rPr lang="en-PH" b="1" dirty="0"/>
              <a:t>, </a:t>
            </a:r>
            <a:r>
              <a:rPr lang="en-PH" b="1" dirty="0" err="1"/>
              <a:t>naghangyo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Jesus </a:t>
            </a:r>
            <a:r>
              <a:rPr lang="en-PH" b="1" dirty="0" err="1"/>
              <a:t>kanato</a:t>
            </a:r>
            <a:r>
              <a:rPr lang="en-PH" b="1" dirty="0"/>
              <a:t>: “</a:t>
            </a:r>
            <a:r>
              <a:rPr lang="en-PH" b="1" dirty="0" err="1"/>
              <a:t>Magpabilin</a:t>
            </a:r>
            <a:r>
              <a:rPr lang="en-PH" b="1" dirty="0"/>
              <a:t> </a:t>
            </a:r>
            <a:r>
              <a:rPr lang="en-PH" b="1" dirty="0" err="1"/>
              <a:t>kamo</a:t>
            </a:r>
            <a:r>
              <a:rPr lang="en-PH" b="1" dirty="0"/>
              <a:t> Kanako” (Juan 15:4). Sa 11 ka </a:t>
            </a:r>
            <a:r>
              <a:rPr lang="en-PH" b="1" dirty="0" err="1"/>
              <a:t>bersikulo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gisulti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kining</a:t>
            </a:r>
            <a:r>
              <a:rPr lang="en-PH" b="1" dirty="0"/>
              <a:t> </a:t>
            </a:r>
            <a:r>
              <a:rPr lang="en-PH" b="1" dirty="0" err="1"/>
              <a:t>sambingay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punoan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sanga</a:t>
            </a:r>
            <a:r>
              <a:rPr lang="en-PH" b="1" dirty="0"/>
              <a:t>, </a:t>
            </a:r>
            <a:r>
              <a:rPr lang="en-PH" b="1" dirty="0" err="1"/>
              <a:t>gigamit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ang </a:t>
            </a:r>
            <a:r>
              <a:rPr lang="en-PH" b="1" dirty="0" err="1"/>
              <a:t>pulong</a:t>
            </a:r>
            <a:r>
              <a:rPr lang="en-PH" b="1" dirty="0"/>
              <a:t> “</a:t>
            </a:r>
            <a:r>
              <a:rPr lang="en-PH" b="1" dirty="0" err="1"/>
              <a:t>magpabilin</a:t>
            </a:r>
            <a:r>
              <a:rPr lang="en-PH" b="1" dirty="0"/>
              <a:t>” </a:t>
            </a:r>
            <a:r>
              <a:rPr lang="en-PH" b="1" dirty="0" err="1"/>
              <a:t>og</a:t>
            </a:r>
            <a:r>
              <a:rPr lang="en-PH" b="1" dirty="0"/>
              <a:t> 10 ka </a:t>
            </a:r>
            <a:r>
              <a:rPr lang="en-PH" b="1" dirty="0" err="1"/>
              <a:t>beses</a:t>
            </a:r>
            <a:r>
              <a:rPr lang="en-PH" b="1" dirty="0"/>
              <a:t>—</a:t>
            </a:r>
            <a:r>
              <a:rPr lang="en-PH" b="1" dirty="0" err="1"/>
              <a:t>nagpasabot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importante</a:t>
            </a:r>
            <a:r>
              <a:rPr lang="en-PH" b="1" dirty="0"/>
              <a:t> </a:t>
            </a:r>
            <a:r>
              <a:rPr lang="en-PH" b="1" dirty="0" err="1"/>
              <a:t>kaayo</a:t>
            </a:r>
            <a:r>
              <a:rPr lang="en-PH" b="1" dirty="0"/>
              <a:t>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DAGTA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1" y="533251"/>
            <a:ext cx="12191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Magpabilin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Kanako, ug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Sama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sanga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makabunga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kaugalingon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gawas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magpabilin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punoan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ubas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magpabilin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Kanako.”— Juan 15:4</a:t>
            </a:r>
            <a:endParaRPr lang="en" sz="14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62773" y="1304969"/>
            <a:ext cx="875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tingtugnaw</a:t>
            </a:r>
            <a:r>
              <a:rPr lang="en-PH" b="1" dirty="0"/>
              <a:t> (winter),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sanga</a:t>
            </a:r>
            <a:r>
              <a:rPr lang="en-PH" b="1" dirty="0"/>
              <a:t> </a:t>
            </a:r>
            <a:r>
              <a:rPr lang="en-PH" b="1" dirty="0" err="1"/>
              <a:t>nakakabit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punoan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mamunga</a:t>
            </a:r>
            <a:r>
              <a:rPr lang="en-PH" b="1" dirty="0"/>
              <a:t>. </a:t>
            </a:r>
            <a:r>
              <a:rPr lang="en-PH" b="1" dirty="0" err="1"/>
              <a:t>Ngano</a:t>
            </a:r>
            <a:r>
              <a:rPr lang="en-PH" b="1" dirty="0"/>
              <a:t> man? </a:t>
            </a:r>
            <a:r>
              <a:rPr lang="en-PH" b="1" dirty="0" err="1"/>
              <a:t>Tungod</a:t>
            </a:r>
            <a:r>
              <a:rPr lang="en-PH" b="1" dirty="0"/>
              <a:t> kay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makadawat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dagta</a:t>
            </a:r>
            <a:r>
              <a:rPr lang="en-PH" b="1" dirty="0"/>
              <a:t>.</a:t>
            </a:r>
            <a:endParaRPr lang="en" b="1" noProof="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560169"/>
              </p:ext>
            </p:extLst>
          </p:nvPr>
        </p:nvGraphicFramePr>
        <p:xfrm>
          <a:off x="-74283" y="4750185"/>
          <a:ext cx="78614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7520452" y="4750185"/>
            <a:ext cx="2480798" cy="2042282"/>
            <a:chOff x="5476568" y="4750185"/>
            <a:chExt cx="2480798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950"/>
            <a:stretch>
              <a:fillRect/>
            </a:stretch>
          </p:blipFill>
          <p:spPr>
            <a:xfrm>
              <a:off x="5476568" y="4750185"/>
              <a:ext cx="2480798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" r="24368"/>
          <a:stretch>
            <a:fillRect/>
          </a:stretch>
        </p:blipFill>
        <p:spPr>
          <a:xfrm>
            <a:off x="10144126" y="4750185"/>
            <a:ext cx="1935874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62773" y="3772622"/>
            <a:ext cx="8929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maong</a:t>
            </a:r>
            <a:r>
              <a:rPr lang="en-PH" b="1" dirty="0"/>
              <a:t> </a:t>
            </a:r>
            <a:r>
              <a:rPr lang="en-PH" b="1" dirty="0" err="1"/>
              <a:t>panultihon</a:t>
            </a:r>
            <a:r>
              <a:rPr lang="en-PH" b="1" dirty="0"/>
              <a:t> (Juan 14–17), </a:t>
            </a:r>
            <a:r>
              <a:rPr lang="en-PH" b="1" dirty="0" err="1"/>
              <a:t>gihatag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ang </a:t>
            </a:r>
            <a:r>
              <a:rPr lang="en-PH" b="1" dirty="0" err="1"/>
              <a:t>tubag</a:t>
            </a:r>
            <a:r>
              <a:rPr lang="en-PH" b="1" dirty="0"/>
              <a:t>: Ang Espiritu Santo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naglihok</a:t>
            </a:r>
            <a:r>
              <a:rPr lang="en-PH" b="1" dirty="0"/>
              <a:t>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hatagan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ug </a:t>
            </a:r>
            <a:r>
              <a:rPr lang="en-PH" b="1" dirty="0" err="1"/>
              <a:t>kinabuhi</a:t>
            </a:r>
            <a:r>
              <a:rPr lang="en-PH" b="1" dirty="0"/>
              <a:t>, kung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dawaton</a:t>
            </a:r>
            <a:r>
              <a:rPr lang="en-PH" b="1" dirty="0"/>
              <a:t>.</a:t>
            </a:r>
            <a:endParaRPr lang="en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62773" y="3124382"/>
            <a:ext cx="8929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Bisan</a:t>
            </a:r>
            <a:r>
              <a:rPr lang="en-PH" b="1" dirty="0"/>
              <a:t> pa man kung </a:t>
            </a:r>
            <a:r>
              <a:rPr lang="en-PH" b="1" dirty="0" err="1"/>
              <a:t>kita</a:t>
            </a:r>
            <a:r>
              <a:rPr lang="en-PH" b="1" dirty="0"/>
              <a:t> bag-</a:t>
            </a:r>
            <a:r>
              <a:rPr lang="en-PH" b="1" dirty="0" err="1"/>
              <a:t>ong</a:t>
            </a:r>
            <a:r>
              <a:rPr lang="en-PH" b="1" dirty="0"/>
              <a:t> </a:t>
            </a:r>
            <a:r>
              <a:rPr lang="en-PH" b="1" dirty="0" err="1"/>
              <a:t>tubo</a:t>
            </a:r>
            <a:r>
              <a:rPr lang="en-PH" b="1" dirty="0"/>
              <a:t> o </a:t>
            </a:r>
            <a:r>
              <a:rPr lang="en-PH" b="1" dirty="0" err="1"/>
              <a:t>naputol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sanga</a:t>
            </a:r>
            <a:r>
              <a:rPr lang="en-PH" b="1" dirty="0"/>
              <a:t>,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butang</a:t>
            </a:r>
            <a:r>
              <a:rPr lang="en-PH" b="1" dirty="0"/>
              <a:t> ang </a:t>
            </a:r>
            <a:r>
              <a:rPr lang="en-PH" b="1" dirty="0" err="1"/>
              <a:t>klaro</a:t>
            </a:r>
            <a:r>
              <a:rPr lang="en-PH" b="1" dirty="0"/>
              <a:t>: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dagta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punoan</a:t>
            </a:r>
            <a:r>
              <a:rPr lang="en-PH" b="1" dirty="0"/>
              <a:t>. Unsay </a:t>
            </a:r>
            <a:r>
              <a:rPr lang="en-PH" b="1" dirty="0" err="1"/>
              <a:t>ikumpara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dagta</a:t>
            </a:r>
            <a:r>
              <a:rPr lang="en-PH" b="1" dirty="0"/>
              <a:t>?</a:t>
            </a:r>
            <a:endParaRPr lang="en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62773" y="1900351"/>
            <a:ext cx="8929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Kung </a:t>
            </a:r>
            <a:r>
              <a:rPr lang="en-PH" b="1" dirty="0" err="1"/>
              <a:t>moabot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ang </a:t>
            </a:r>
            <a:r>
              <a:rPr lang="en-PH" b="1" dirty="0" err="1"/>
              <a:t>tingpamulak</a:t>
            </a:r>
            <a:r>
              <a:rPr lang="en-PH" b="1" dirty="0"/>
              <a:t> (spring), </a:t>
            </a:r>
            <a:r>
              <a:rPr lang="en-PH" b="1" dirty="0" err="1"/>
              <a:t>didto</a:t>
            </a:r>
            <a:r>
              <a:rPr lang="en-PH" b="1" dirty="0"/>
              <a:t> pa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makadawat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dagta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punoan</a:t>
            </a:r>
            <a:r>
              <a:rPr lang="en-PH" b="1" dirty="0"/>
              <a:t>, ug </a:t>
            </a:r>
            <a:r>
              <a:rPr lang="en-PH" b="1" dirty="0" err="1"/>
              <a:t>unya</a:t>
            </a:r>
            <a:r>
              <a:rPr lang="en-PH" b="1" dirty="0"/>
              <a:t> </a:t>
            </a:r>
            <a:r>
              <a:rPr lang="en-PH" b="1" dirty="0" err="1"/>
              <a:t>moturok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sanga</a:t>
            </a:r>
            <a:r>
              <a:rPr lang="en-PH" b="1" dirty="0"/>
              <a:t>. Ang </a:t>
            </a:r>
            <a:r>
              <a:rPr lang="en-PH" b="1" dirty="0" err="1"/>
              <a:t>pulong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gigamit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Juan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Griyego</a:t>
            </a:r>
            <a:r>
              <a:rPr lang="en-PH" b="1" dirty="0"/>
              <a:t> </a:t>
            </a:r>
            <a:r>
              <a:rPr lang="en-PH" b="1" dirty="0" err="1"/>
              <a:t>mahimo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magpasabot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sanga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naputol</a:t>
            </a:r>
            <a:r>
              <a:rPr lang="en-PH" b="1" dirty="0"/>
              <a:t> ug </a:t>
            </a:r>
            <a:r>
              <a:rPr lang="en-PH" b="1" dirty="0" err="1"/>
              <a:t>gisumpay</a:t>
            </a:r>
            <a:r>
              <a:rPr lang="en-PH" b="1" dirty="0"/>
              <a:t> </a:t>
            </a:r>
            <a:r>
              <a:rPr lang="en-PH" b="1" dirty="0" err="1"/>
              <a:t>pag-usab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punoan</a:t>
            </a:r>
            <a:r>
              <a:rPr lang="en-PH" b="1" dirty="0"/>
              <a:t>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15781" y="583274"/>
            <a:ext cx="1016517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300" b="1" dirty="0">
                <a:latin typeface="Constantia" panose="02030602050306030303" pitchFamily="18" charset="0"/>
              </a:rPr>
              <a:t>“Ang </a:t>
            </a:r>
            <a:r>
              <a:rPr lang="en-PH" sz="2300" b="1" dirty="0" err="1">
                <a:latin typeface="Constantia" panose="02030602050306030303" pitchFamily="18" charset="0"/>
              </a:rPr>
              <a:t>bulawan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girekomenda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dinhi</a:t>
            </a:r>
            <a:r>
              <a:rPr lang="en-PH" sz="2300" b="1" dirty="0">
                <a:latin typeface="Constantia" panose="02030602050306030303" pitchFamily="18" charset="0"/>
              </a:rPr>
              <a:t>,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gisulayan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kalayo</a:t>
            </a:r>
            <a:r>
              <a:rPr lang="en-PH" sz="2300" b="1" dirty="0">
                <a:latin typeface="Constantia" panose="02030602050306030303" pitchFamily="18" charset="0"/>
              </a:rPr>
              <a:t>, </a:t>
            </a:r>
            <a:r>
              <a:rPr lang="en-PH" sz="2300" b="1" dirty="0" err="1">
                <a:latin typeface="Constantia" panose="02030602050306030303" pitchFamily="18" charset="0"/>
              </a:rPr>
              <a:t>mao</a:t>
            </a:r>
            <a:r>
              <a:rPr lang="en-PH" sz="2300" b="1" dirty="0">
                <a:latin typeface="Constantia" panose="02030602050306030303" pitchFamily="18" charset="0"/>
              </a:rPr>
              <a:t> ang </a:t>
            </a:r>
            <a:r>
              <a:rPr lang="en-PH" sz="2300" b="1" dirty="0" err="1">
                <a:latin typeface="Constantia" panose="02030602050306030303" pitchFamily="18" charset="0"/>
              </a:rPr>
              <a:t>pagtuo</a:t>
            </a:r>
            <a:r>
              <a:rPr lang="en-PH" sz="2300" b="1" dirty="0">
                <a:latin typeface="Constantia" panose="02030602050306030303" pitchFamily="18" charset="0"/>
              </a:rPr>
              <a:t> ug </a:t>
            </a:r>
            <a:r>
              <a:rPr lang="en-PH" sz="2300" b="1" dirty="0" err="1">
                <a:latin typeface="Constantia" panose="02030602050306030303" pitchFamily="18" charset="0"/>
              </a:rPr>
              <a:t>gugma</a:t>
            </a:r>
            <a:r>
              <a:rPr lang="en-PH" sz="2300" b="1" dirty="0">
                <a:latin typeface="Constantia" panose="02030602050306030303" pitchFamily="18" charset="0"/>
              </a:rPr>
              <a:t>. </a:t>
            </a:r>
            <a:r>
              <a:rPr lang="en-PH" sz="2300" b="1" dirty="0" err="1">
                <a:latin typeface="Constantia" panose="02030602050306030303" pitchFamily="18" charset="0"/>
              </a:rPr>
              <a:t>Kini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nagpadato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kasingkasing</a:t>
            </a:r>
            <a:r>
              <a:rPr lang="en-PH" sz="2300" b="1" dirty="0">
                <a:latin typeface="Constantia" panose="02030602050306030303" pitchFamily="18" charset="0"/>
              </a:rPr>
              <a:t>; kay </a:t>
            </a:r>
            <a:r>
              <a:rPr lang="en-PH" sz="2300" b="1" dirty="0" err="1">
                <a:latin typeface="Constantia" panose="02030602050306030303" pitchFamily="18" charset="0"/>
              </a:rPr>
              <a:t>kini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naputli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hangtod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mahimong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hinlo</a:t>
            </a:r>
            <a:r>
              <a:rPr lang="en-PH" sz="2300" b="1" dirty="0">
                <a:latin typeface="Constantia" panose="02030602050306030303" pitchFamily="18" charset="0"/>
              </a:rPr>
              <a:t>, ug </a:t>
            </a:r>
            <a:r>
              <a:rPr lang="en-PH" sz="2300" b="1" dirty="0" err="1">
                <a:latin typeface="Constantia" panose="02030602050306030303" pitchFamily="18" charset="0"/>
              </a:rPr>
              <a:t>samtang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kini</a:t>
            </a:r>
            <a:r>
              <a:rPr lang="en-PH" sz="2300" b="1" dirty="0">
                <a:latin typeface="Constantia" panose="02030602050306030303" pitchFamily="18" charset="0"/>
              </a:rPr>
              <a:t> mas </a:t>
            </a:r>
            <a:r>
              <a:rPr lang="en-PH" sz="2300" b="1" dirty="0" err="1">
                <a:latin typeface="Constantia" panose="02030602050306030303" pitchFamily="18" charset="0"/>
              </a:rPr>
              <a:t>masulayan</a:t>
            </a:r>
            <a:r>
              <a:rPr lang="en-PH" sz="2300" b="1" dirty="0">
                <a:latin typeface="Constantia" panose="02030602050306030303" pitchFamily="18" charset="0"/>
              </a:rPr>
              <a:t>, mas </a:t>
            </a:r>
            <a:r>
              <a:rPr lang="en-PH" sz="2300" b="1" dirty="0" err="1">
                <a:latin typeface="Constantia" panose="02030602050306030303" pitchFamily="18" charset="0"/>
              </a:rPr>
              <a:t>mosidlak</a:t>
            </a:r>
            <a:r>
              <a:rPr lang="en-PH" sz="2300" b="1" dirty="0">
                <a:latin typeface="Constantia" panose="02030602050306030303" pitchFamily="18" charset="0"/>
              </a:rPr>
              <a:t> pa ang </a:t>
            </a:r>
            <a:r>
              <a:rPr lang="en-PH" sz="2300" b="1" dirty="0" err="1">
                <a:latin typeface="Constantia" panose="02030602050306030303" pitchFamily="18" charset="0"/>
              </a:rPr>
              <a:t>iyang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kahayag.Ang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puti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bisti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mao</a:t>
            </a:r>
            <a:r>
              <a:rPr lang="en-PH" sz="2300" b="1" dirty="0">
                <a:latin typeface="Constantia" panose="02030602050306030303" pitchFamily="18" charset="0"/>
              </a:rPr>
              <a:t> ang </a:t>
            </a:r>
            <a:r>
              <a:rPr lang="en-PH" sz="2300" b="1" dirty="0" err="1">
                <a:latin typeface="Constantia" panose="02030602050306030303" pitchFamily="18" charset="0"/>
              </a:rPr>
              <a:t>kaputli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kinaiya</a:t>
            </a:r>
            <a:r>
              <a:rPr lang="en-PH" sz="2300" b="1" dirty="0">
                <a:latin typeface="Constantia" panose="02030602050306030303" pitchFamily="18" charset="0"/>
              </a:rPr>
              <a:t>—ang </a:t>
            </a:r>
            <a:r>
              <a:rPr lang="en-PH" sz="2300" b="1" dirty="0" err="1">
                <a:latin typeface="Constantia" panose="02030602050306030303" pitchFamily="18" charset="0"/>
              </a:rPr>
              <a:t>pagkamatarong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ni</a:t>
            </a:r>
            <a:r>
              <a:rPr lang="en-PH" sz="2300" b="1" dirty="0">
                <a:latin typeface="Constantia" panose="02030602050306030303" pitchFamily="18" charset="0"/>
              </a:rPr>
              <a:t> Cristo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gihatag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makasasala</a:t>
            </a:r>
            <a:r>
              <a:rPr lang="en-PH" sz="2300" b="1" dirty="0">
                <a:latin typeface="Constantia" panose="02030602050306030303" pitchFamily="18" charset="0"/>
              </a:rPr>
              <a:t>. </a:t>
            </a:r>
            <a:r>
              <a:rPr lang="en-PH" sz="2300" b="1" dirty="0" err="1">
                <a:latin typeface="Constantia" panose="02030602050306030303" pitchFamily="18" charset="0"/>
              </a:rPr>
              <a:t>Kini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tinuod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bisti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langitnon</a:t>
            </a:r>
            <a:r>
              <a:rPr lang="en-PH" sz="2300" b="1" dirty="0">
                <a:latin typeface="Constantia" panose="02030602050306030303" pitchFamily="18" charset="0"/>
              </a:rPr>
              <a:t> ang </a:t>
            </a:r>
            <a:r>
              <a:rPr lang="en-PH" sz="2300" b="1" dirty="0" err="1">
                <a:latin typeface="Constantia" panose="02030602050306030303" pitchFamily="18" charset="0"/>
              </a:rPr>
              <a:t>kalidad</a:t>
            </a:r>
            <a:r>
              <a:rPr lang="en-PH" sz="2300" b="1" dirty="0">
                <a:latin typeface="Constantia" panose="02030602050306030303" pitchFamily="18" charset="0"/>
              </a:rPr>
              <a:t>,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mapalit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lamang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gikan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kang</a:t>
            </a:r>
            <a:r>
              <a:rPr lang="en-PH" sz="2300" b="1" dirty="0">
                <a:latin typeface="Constantia" panose="02030602050306030303" pitchFamily="18" charset="0"/>
              </a:rPr>
              <a:t> Cristo </a:t>
            </a:r>
            <a:r>
              <a:rPr lang="en-PH" sz="2300" b="1" dirty="0" err="1">
                <a:latin typeface="Constantia" panose="02030602050306030303" pitchFamily="18" charset="0"/>
              </a:rPr>
              <a:t>pinaagi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kinabuhi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masinugtanon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kinabubut-on.Ang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pahid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mata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mao</a:t>
            </a:r>
            <a:r>
              <a:rPr lang="en-PH" sz="2300" b="1" dirty="0">
                <a:latin typeface="Constantia" panose="02030602050306030303" pitchFamily="18" charset="0"/>
              </a:rPr>
              <a:t> ang </a:t>
            </a:r>
            <a:r>
              <a:rPr lang="en-PH" sz="2300" b="1" dirty="0" err="1">
                <a:latin typeface="Constantia" panose="02030602050306030303" pitchFamily="18" charset="0"/>
              </a:rPr>
              <a:t>kaalam</a:t>
            </a:r>
            <a:r>
              <a:rPr lang="en-PH" sz="2300" b="1" dirty="0">
                <a:latin typeface="Constantia" panose="02030602050306030303" pitchFamily="18" charset="0"/>
              </a:rPr>
              <a:t> ug </a:t>
            </a:r>
            <a:r>
              <a:rPr lang="en-PH" sz="2300" b="1" dirty="0" err="1">
                <a:latin typeface="Constantia" panose="02030602050306030303" pitchFamily="18" charset="0"/>
              </a:rPr>
              <a:t>grasya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makapahimo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kanato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pag-ila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tali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dautan</a:t>
            </a:r>
            <a:r>
              <a:rPr lang="en-PH" sz="2300" b="1" dirty="0">
                <a:latin typeface="Constantia" panose="02030602050306030303" pitchFamily="18" charset="0"/>
              </a:rPr>
              <a:t> ug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maayo</a:t>
            </a:r>
            <a:r>
              <a:rPr lang="en-PH" sz="2300" b="1" dirty="0">
                <a:latin typeface="Constantia" panose="02030602050306030303" pitchFamily="18" charset="0"/>
              </a:rPr>
              <a:t>, ug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pag-ila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sala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bisan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unsang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dagway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niini</a:t>
            </a:r>
            <a:r>
              <a:rPr lang="en-PH" sz="2300" b="1" dirty="0">
                <a:latin typeface="Constantia" panose="02030602050306030303" pitchFamily="18" charset="0"/>
              </a:rPr>
              <a:t>. </a:t>
            </a:r>
            <a:r>
              <a:rPr lang="en-PH" sz="2300" b="1" dirty="0" err="1">
                <a:latin typeface="Constantia" panose="02030602050306030303" pitchFamily="18" charset="0"/>
              </a:rPr>
              <a:t>Gihatag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Dios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Iyang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iglesia</a:t>
            </a:r>
            <a:r>
              <a:rPr lang="en-PH" sz="2300" b="1" dirty="0">
                <a:latin typeface="Constantia" panose="02030602050306030303" pitchFamily="18" charset="0"/>
              </a:rPr>
              <a:t> ang </a:t>
            </a:r>
            <a:r>
              <a:rPr lang="en-PH" sz="2300" b="1" dirty="0" err="1">
                <a:latin typeface="Constantia" panose="02030602050306030303" pitchFamily="18" charset="0"/>
              </a:rPr>
              <a:t>mga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mata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Iyang</a:t>
            </a:r>
            <a:r>
              <a:rPr lang="en-PH" sz="2300" b="1" dirty="0">
                <a:latin typeface="Constantia" panose="02030602050306030303" pitchFamily="18" charset="0"/>
              </a:rPr>
              <a:t> gusto </a:t>
            </a:r>
            <a:r>
              <a:rPr lang="en-PH" sz="2300" b="1" dirty="0" err="1">
                <a:latin typeface="Constantia" panose="02030602050306030303" pitchFamily="18" charset="0"/>
              </a:rPr>
              <a:t>pahiran</a:t>
            </a:r>
            <a:r>
              <a:rPr lang="en-PH" sz="2300" b="1" dirty="0">
                <a:latin typeface="Constantia" panose="02030602050306030303" pitchFamily="18" charset="0"/>
              </a:rPr>
              <a:t> ug </a:t>
            </a:r>
            <a:r>
              <a:rPr lang="en-PH" sz="2300" b="1" dirty="0" err="1">
                <a:latin typeface="Constantia" panose="02030602050306030303" pitchFamily="18" charset="0"/>
              </a:rPr>
              <a:t>kaalam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aron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sila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makakita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og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klaro</a:t>
            </a:r>
            <a:r>
              <a:rPr lang="en-PH" sz="2300" b="1" dirty="0">
                <a:latin typeface="Constantia" panose="02030602050306030303" pitchFamily="18" charset="0"/>
              </a:rPr>
              <a:t>; </a:t>
            </a:r>
            <a:r>
              <a:rPr lang="en-PH" sz="2300" b="1" dirty="0" err="1">
                <a:latin typeface="Constantia" panose="02030602050306030303" pitchFamily="18" charset="0"/>
              </a:rPr>
              <a:t>apan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daghan</a:t>
            </a:r>
            <a:r>
              <a:rPr lang="en-PH" sz="2300" b="1" dirty="0">
                <a:latin typeface="Constantia" panose="02030602050306030303" pitchFamily="18" charset="0"/>
              </a:rPr>
              <a:t> ang </a:t>
            </a:r>
            <a:r>
              <a:rPr lang="en-PH" sz="2300" b="1" dirty="0" err="1">
                <a:latin typeface="Constantia" panose="02030602050306030303" pitchFamily="18" charset="0"/>
              </a:rPr>
              <a:t>gustong</a:t>
            </a:r>
            <a:r>
              <a:rPr lang="en-PH" sz="2300" b="1" dirty="0">
                <a:latin typeface="Constantia" panose="02030602050306030303" pitchFamily="18" charset="0"/>
              </a:rPr>
              <a:t> “</a:t>
            </a:r>
            <a:r>
              <a:rPr lang="en-PH" sz="2300" b="1" dirty="0" err="1">
                <a:latin typeface="Constantia" panose="02030602050306030303" pitchFamily="18" charset="0"/>
              </a:rPr>
              <a:t>butaon</a:t>
            </a:r>
            <a:r>
              <a:rPr lang="en-PH" sz="2300" b="1" dirty="0">
                <a:latin typeface="Constantia" panose="02030602050306030303" pitchFamily="18" charset="0"/>
              </a:rPr>
              <a:t>” ang </a:t>
            </a:r>
            <a:r>
              <a:rPr lang="en-PH" sz="2300" b="1" dirty="0" err="1">
                <a:latin typeface="Constantia" panose="02030602050306030303" pitchFamily="18" charset="0"/>
              </a:rPr>
              <a:t>mata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iglesia</a:t>
            </a:r>
            <a:r>
              <a:rPr lang="en-PH" sz="2300" b="1" dirty="0">
                <a:latin typeface="Constantia" panose="02030602050306030303" pitchFamily="18" charset="0"/>
              </a:rPr>
              <a:t>, kay </a:t>
            </a:r>
            <a:r>
              <a:rPr lang="en-PH" sz="2300" b="1" dirty="0" err="1">
                <a:latin typeface="Constantia" panose="02030602050306030303" pitchFamily="18" charset="0"/>
              </a:rPr>
              <a:t>dili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sila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ganahan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nga</a:t>
            </a:r>
            <a:r>
              <a:rPr lang="en-PH" sz="2300" b="1" dirty="0">
                <a:latin typeface="Constantia" panose="02030602050306030303" pitchFamily="18" charset="0"/>
              </a:rPr>
              <a:t> ang </a:t>
            </a:r>
            <a:r>
              <a:rPr lang="en-PH" sz="2300" b="1" dirty="0" err="1">
                <a:latin typeface="Constantia" panose="02030602050306030303" pitchFamily="18" charset="0"/>
              </a:rPr>
              <a:t>ilang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mga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binuhatan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mahayag</a:t>
            </a:r>
            <a:r>
              <a:rPr lang="en-PH" sz="2300" b="1" dirty="0">
                <a:latin typeface="Constantia" panose="02030602050306030303" pitchFamily="18" charset="0"/>
              </a:rPr>
              <a:t>, </a:t>
            </a:r>
            <a:r>
              <a:rPr lang="en-PH" sz="2300" b="1" dirty="0" err="1">
                <a:latin typeface="Constantia" panose="02030602050306030303" pitchFamily="18" charset="0"/>
              </a:rPr>
              <a:t>aron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dili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sila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mabadlong.Ang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langitnong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pahid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mata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maghatag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og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klarong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pagsabot</a:t>
            </a:r>
            <a:r>
              <a:rPr lang="en-PH" sz="2300" b="1" dirty="0">
                <a:latin typeface="Constantia" panose="02030602050306030303" pitchFamily="18" charset="0"/>
              </a:rPr>
              <a:t>. Si Cristo </a:t>
            </a:r>
            <a:r>
              <a:rPr lang="en-PH" sz="2300" b="1" dirty="0" err="1">
                <a:latin typeface="Constantia" panose="02030602050306030303" pitchFamily="18" charset="0"/>
              </a:rPr>
              <a:t>mao</a:t>
            </a:r>
            <a:r>
              <a:rPr lang="en-PH" sz="2300" b="1" dirty="0">
                <a:latin typeface="Constantia" panose="02030602050306030303" pitchFamily="18" charset="0"/>
              </a:rPr>
              <a:t> ang </a:t>
            </a:r>
            <a:r>
              <a:rPr lang="en-PH" sz="2300" b="1" dirty="0" err="1">
                <a:latin typeface="Constantia" panose="02030602050306030303" pitchFamily="18" charset="0"/>
              </a:rPr>
              <a:t>tipiganan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sa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tanang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grasya</a:t>
            </a:r>
            <a:r>
              <a:rPr lang="en-PH" sz="2300" b="1" dirty="0">
                <a:latin typeface="Constantia" panose="02030602050306030303" pitchFamily="18" charset="0"/>
              </a:rPr>
              <a:t>. </a:t>
            </a:r>
            <a:r>
              <a:rPr lang="en-PH" sz="2300" b="1" dirty="0" err="1">
                <a:latin typeface="Constantia" panose="02030602050306030303" pitchFamily="18" charset="0"/>
              </a:rPr>
              <a:t>Siya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nagaingon</a:t>
            </a:r>
            <a:r>
              <a:rPr lang="en-PH" sz="2300" b="1" dirty="0">
                <a:latin typeface="Constantia" panose="02030602050306030303" pitchFamily="18" charset="0"/>
              </a:rPr>
              <a:t>: ‘</a:t>
            </a:r>
            <a:r>
              <a:rPr lang="en-PH" sz="2300" b="1" dirty="0" err="1">
                <a:latin typeface="Constantia" panose="02030602050306030303" pitchFamily="18" charset="0"/>
              </a:rPr>
              <a:t>Palit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kamo</a:t>
            </a:r>
            <a:r>
              <a:rPr lang="en-PH" sz="2300" b="1" dirty="0">
                <a:latin typeface="Constantia" panose="02030602050306030303" pitchFamily="18" charset="0"/>
              </a:rPr>
              <a:t> </a:t>
            </a:r>
            <a:r>
              <a:rPr lang="en-PH" sz="2300" b="1" dirty="0" err="1">
                <a:latin typeface="Constantia" panose="02030602050306030303" pitchFamily="18" charset="0"/>
              </a:rPr>
              <a:t>gikan</a:t>
            </a:r>
            <a:r>
              <a:rPr lang="en-PH" sz="2300" b="1" dirty="0">
                <a:latin typeface="Constantia" panose="02030602050306030303" pitchFamily="18" charset="0"/>
              </a:rPr>
              <a:t> Kanako’ (</a:t>
            </a:r>
            <a:r>
              <a:rPr lang="en-PH" sz="2300" b="1" dirty="0" err="1">
                <a:latin typeface="Constantia" panose="02030602050306030303" pitchFamily="18" charset="0"/>
              </a:rPr>
              <a:t>Pinadayag</a:t>
            </a:r>
            <a:r>
              <a:rPr lang="en-PH" sz="2300" b="1" dirty="0">
                <a:latin typeface="Constantia" panose="02030602050306030303" pitchFamily="18" charset="0"/>
              </a:rPr>
              <a:t> 3:18).”</a:t>
            </a:r>
            <a:endParaRPr lang="en" sz="23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930347" y="6056289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(Testimonies for the Church, vol. 4, p.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589233" y="267660"/>
            <a:ext cx="350831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Maingon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Amahan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nahigugma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Kanako,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Ako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nahigugma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magpabilin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Akong </a:t>
            </a:r>
            <a:r>
              <a:rPr lang="en-P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gugma</a:t>
            </a:r>
            <a:r>
              <a:rPr lang="en-P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>
              <a:spcBef>
                <a:spcPts val="1200"/>
              </a:spcBef>
            </a:pPr>
            <a:r>
              <a:rPr lang="en-P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Juan 15:9</a:t>
            </a:r>
            <a:endParaRPr lang="en" sz="3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6C176A"/>
                </a:solidFill>
              </a:rPr>
              <a:t>Ang </a:t>
            </a:r>
            <a:r>
              <a:rPr lang="es-ES" sz="2000" b="1" dirty="0" err="1">
                <a:solidFill>
                  <a:srgbClr val="6C176A"/>
                </a:solidFill>
              </a:rPr>
              <a:t>Mensahe</a:t>
            </a:r>
            <a:r>
              <a:rPr lang="es-ES" sz="2000" b="1" dirty="0">
                <a:solidFill>
                  <a:srgbClr val="6C176A"/>
                </a:solidFill>
              </a:rPr>
              <a:t> </a:t>
            </a:r>
            <a:r>
              <a:rPr lang="es-ES" sz="2000" b="1" dirty="0" err="1">
                <a:solidFill>
                  <a:srgbClr val="6C176A"/>
                </a:solidFill>
              </a:rPr>
              <a:t>sa</a:t>
            </a:r>
            <a:r>
              <a:rPr lang="es-ES" sz="2000" b="1" dirty="0">
                <a:solidFill>
                  <a:srgbClr val="6C176A"/>
                </a:solidFill>
              </a:rPr>
              <a:t> Dios (</a:t>
            </a:r>
            <a:r>
              <a:rPr lang="es-ES" sz="2000" b="1" dirty="0" err="1">
                <a:solidFill>
                  <a:srgbClr val="6C176A"/>
                </a:solidFill>
              </a:rPr>
              <a:t>Pinadayag</a:t>
            </a:r>
            <a:r>
              <a:rPr lang="es-ES" sz="2000" b="1" dirty="0">
                <a:solidFill>
                  <a:srgbClr val="6C176A"/>
                </a:solidFill>
              </a:rPr>
              <a:t> 3:14–22</a:t>
            </a:r>
            <a:r>
              <a:rPr lang="en" sz="2000" b="1" noProof="0" dirty="0">
                <a:solidFill>
                  <a:srgbClr val="6C176A"/>
                </a:solidFill>
              </a:rPr>
              <a:t>):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Pagsusi</a:t>
            </a:r>
            <a:r>
              <a:rPr lang="en-PH" sz="2000" b="1" dirty="0"/>
              <a:t> (</a:t>
            </a:r>
            <a:r>
              <a:rPr lang="en-PH" sz="2000" b="1" dirty="0" err="1"/>
              <a:t>bersikulo</a:t>
            </a:r>
            <a:r>
              <a:rPr lang="en-PH" sz="2000" b="1" dirty="0"/>
              <a:t> 14–17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Solusyon</a:t>
            </a:r>
            <a:r>
              <a:rPr lang="en-PH" sz="2000" b="1" dirty="0"/>
              <a:t> (</a:t>
            </a:r>
            <a:r>
              <a:rPr lang="en-PH" sz="2000" b="1" dirty="0" err="1"/>
              <a:t>bersikulo</a:t>
            </a:r>
            <a:r>
              <a:rPr lang="en-PH" sz="2000" b="1" dirty="0"/>
              <a:t> 18)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Resulta</a:t>
            </a:r>
            <a:r>
              <a:rPr lang="en-PH" sz="2000" b="1" dirty="0"/>
              <a:t> (</a:t>
            </a:r>
            <a:r>
              <a:rPr lang="en-PH" sz="2000" b="1" dirty="0" err="1"/>
              <a:t>bersikulo</a:t>
            </a:r>
            <a:r>
              <a:rPr lang="en-PH" sz="2000" b="1" dirty="0"/>
              <a:t> 19–20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Ganti</a:t>
            </a:r>
            <a:r>
              <a:rPr lang="en-PH" sz="2000" b="1" dirty="0"/>
              <a:t> (</a:t>
            </a:r>
            <a:r>
              <a:rPr lang="en-PH" sz="2000" b="1" dirty="0" err="1"/>
              <a:t>bersikulo</a:t>
            </a:r>
            <a:r>
              <a:rPr lang="en-PH" sz="2000" b="1" dirty="0"/>
              <a:t> 21–22)</a:t>
            </a:r>
            <a:r>
              <a:rPr lang="en" sz="2000" b="1" noProof="0" dirty="0"/>
              <a:t>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801C21"/>
                </a:solidFill>
              </a:rPr>
              <a:t>Padusi Sa Tinood nga Kahimatang</a:t>
            </a:r>
            <a:r>
              <a:rPr lang="en" sz="2000" b="1" noProof="0" dirty="0">
                <a:solidFill>
                  <a:srgbClr val="801C21"/>
                </a:solidFill>
              </a:rPr>
              <a:t> (John 15:1-11):</a:t>
            </a:r>
          </a:p>
          <a:p>
            <a:pPr lvl="1">
              <a:spcBef>
                <a:spcPts val="600"/>
              </a:spcBef>
            </a:pPr>
            <a:r>
              <a:rPr lang="sv-SE" sz="2000" b="1" dirty="0"/>
              <a:t>Ang sanga ug ang punoan sa ubas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dagta</a:t>
            </a:r>
            <a:r>
              <a:rPr lang="en-PH" sz="2000" b="1" dirty="0"/>
              <a:t> (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nagaagay</a:t>
            </a:r>
            <a:r>
              <a:rPr lang="en-PH" sz="2000" b="1" dirty="0"/>
              <a:t>)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4" y="33717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nakaugmad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lain-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relasyon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nagkahiusa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butang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relasyon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mahimo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kinahanglan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motubo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631346"/>
            <a:ext cx="4938713" cy="31278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4" y="1595439"/>
            <a:ext cx="8391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Dios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naghatag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kinatibuk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mensahe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mahitungod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espirituhanong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kahimtang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niining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katapusang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panahon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kinabuhi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Karon,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responsibilidad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pagsusi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kaugalingon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mahibal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-an kung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bahin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mensahe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angay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ug kung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unsaon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pagpalig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-on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pagpalawom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relasyon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957029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lakang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buhaton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aron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motubo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pagkahibalo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kasamtangang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kahimtang</a:t>
            </a:r>
            <a:r>
              <a:rPr lang="en-PH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775020"/>
            <a:ext cx="9567512" cy="3847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-PH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ANG MINSAHE SA DIOS</a:t>
            </a:r>
            <a:endParaRPr lang="en" sz="11500" noProof="0" dirty="0">
              <a:ln w="0"/>
              <a:solidFill>
                <a:srgbClr val="B0175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Pindayag</a:t>
            </a:r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PAGSUSI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714977"/>
            <a:ext cx="7365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Tungod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nagaingon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ka, ‘Dato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nagmadagayaon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nay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kulang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’—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makaila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alaut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makaluluoy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kabus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hubo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Pinadayag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3:17</a:t>
            </a:r>
            <a:endParaRPr lang="en" sz="1400" b="1" noProof="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161997" y="1739450"/>
            <a:ext cx="7203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mensahe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pito</a:t>
            </a:r>
            <a:r>
              <a:rPr lang="en-PH" b="1" dirty="0"/>
              <a:t> ka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nagpakita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kahimtang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kalibutan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apostoles</a:t>
            </a:r>
            <a:r>
              <a:rPr lang="en-PH" b="1" dirty="0"/>
              <a:t> </a:t>
            </a:r>
            <a:r>
              <a:rPr lang="en-PH" b="1" dirty="0" err="1"/>
              <a:t>hangtod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karon</a:t>
            </a:r>
            <a:r>
              <a:rPr lang="en-PH" b="1" dirty="0"/>
              <a:t> (</a:t>
            </a:r>
            <a:r>
              <a:rPr lang="en-PH" b="1" dirty="0" err="1"/>
              <a:t>Pinadayag</a:t>
            </a:r>
            <a:r>
              <a:rPr lang="en-PH" b="1" dirty="0"/>
              <a:t> 2–3). Sa </a:t>
            </a:r>
            <a:r>
              <a:rPr lang="en-PH" b="1" dirty="0" err="1"/>
              <a:t>pagpresentar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mensahe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(Laodicea), </a:t>
            </a:r>
            <a:r>
              <a:rPr lang="en-PH" b="1" dirty="0" err="1"/>
              <a:t>gipaila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</a:t>
            </a:r>
            <a:r>
              <a:rPr lang="en-PH" b="1" dirty="0" err="1"/>
              <a:t>ingon</a:t>
            </a:r>
            <a:r>
              <a:rPr lang="en-PH" b="1" dirty="0"/>
              <a:t> “ang Amen [ang </a:t>
            </a:r>
            <a:r>
              <a:rPr lang="en-PH" b="1" dirty="0" err="1"/>
              <a:t>Kamatuoran</a:t>
            </a:r>
            <a:r>
              <a:rPr lang="en-PH" b="1" dirty="0"/>
              <a:t>], ang </a:t>
            </a:r>
            <a:r>
              <a:rPr lang="en-PH" b="1" dirty="0" err="1"/>
              <a:t>matinumanon</a:t>
            </a:r>
            <a:r>
              <a:rPr lang="en-PH" b="1" dirty="0"/>
              <a:t> ug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saksi</a:t>
            </a:r>
            <a:r>
              <a:rPr lang="en-PH" b="1" dirty="0"/>
              <a:t>” (</a:t>
            </a:r>
            <a:r>
              <a:rPr lang="en-PH" b="1" dirty="0" err="1"/>
              <a:t>Pinadayag</a:t>
            </a:r>
            <a:r>
              <a:rPr lang="en-PH" b="1" dirty="0"/>
              <a:t> 3:14).</a:t>
            </a:r>
            <a:endParaRPr lang="en" b="1" noProof="0" dirty="0"/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3" y="34720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4720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902094" y="3219446"/>
            <a:ext cx="72915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motan</a:t>
            </a:r>
            <a:r>
              <a:rPr lang="en-PH" sz="2000" b="1" dirty="0"/>
              <a:t>-aw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kaugalingon</a:t>
            </a:r>
            <a:r>
              <a:rPr lang="en-PH" sz="2000" b="1" dirty="0"/>
              <a:t>, </a:t>
            </a:r>
            <a:r>
              <a:rPr lang="en-PH" sz="2000" b="1" dirty="0" err="1"/>
              <a:t>makita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“</a:t>
            </a:r>
            <a:r>
              <a:rPr lang="en-PH" sz="2000" b="1" dirty="0" err="1"/>
              <a:t>kamatuoran</a:t>
            </a:r>
            <a:r>
              <a:rPr lang="en-PH" sz="2000" b="1" dirty="0"/>
              <a:t>”:“</a:t>
            </a:r>
            <a:r>
              <a:rPr lang="en-PH" sz="2000" b="1" dirty="0" err="1"/>
              <a:t>Ako</a:t>
            </a:r>
            <a:r>
              <a:rPr lang="en-PH" sz="2000" b="1" dirty="0"/>
              <a:t> </a:t>
            </a:r>
            <a:r>
              <a:rPr lang="en-PH" sz="2000" b="1" dirty="0" err="1"/>
              <a:t>dato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, </a:t>
            </a:r>
            <a:r>
              <a:rPr lang="en-PH" sz="2000" b="1" dirty="0" err="1"/>
              <a:t>nagmadagayaon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, ug </a:t>
            </a:r>
            <a:r>
              <a:rPr lang="en-PH" sz="2000" b="1" dirty="0" err="1"/>
              <a:t>wala</a:t>
            </a:r>
            <a:r>
              <a:rPr lang="en-PH" sz="2000" b="1" dirty="0"/>
              <a:t> nay </a:t>
            </a:r>
            <a:r>
              <a:rPr lang="en-PH" sz="2000" b="1" dirty="0" err="1"/>
              <a:t>kulang</a:t>
            </a:r>
            <a:r>
              <a:rPr lang="en-PH" sz="2000" b="1" dirty="0"/>
              <a:t> </a:t>
            </a:r>
            <a:r>
              <a:rPr lang="en-PH" sz="2000" b="1" dirty="0" err="1"/>
              <a:t>kanako</a:t>
            </a:r>
            <a:r>
              <a:rPr lang="en-PH" sz="2000" b="1" dirty="0"/>
              <a:t>” (</a:t>
            </a:r>
            <a:r>
              <a:rPr lang="en-PH" sz="2000" b="1" dirty="0" err="1"/>
              <a:t>Pinadayag</a:t>
            </a:r>
            <a:r>
              <a:rPr lang="en-PH" sz="2000" b="1" dirty="0"/>
              <a:t> 3:17a).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876841" y="5043568"/>
            <a:ext cx="52482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Karon,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pagsusi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kaugalingon.Nasabtan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nako</a:t>
            </a:r>
            <a:r>
              <a:rPr lang="en-PH" sz="2000" b="1" dirty="0"/>
              <a:t> kung </a:t>
            </a:r>
            <a:r>
              <a:rPr lang="en-PH" sz="2000" b="1" dirty="0" err="1"/>
              <a:t>unsa</a:t>
            </a:r>
            <a:r>
              <a:rPr lang="en-PH" sz="2000" b="1" dirty="0"/>
              <a:t> </a:t>
            </a:r>
            <a:r>
              <a:rPr lang="en-PH" sz="2000" b="1" dirty="0" err="1"/>
              <a:t>gyud</a:t>
            </a:r>
            <a:r>
              <a:rPr lang="en-PH" sz="2000" b="1" dirty="0"/>
              <a:t> ang </a:t>
            </a:r>
            <a:r>
              <a:rPr lang="en-PH" sz="2000" b="1" dirty="0" err="1"/>
              <a:t>naa</a:t>
            </a:r>
            <a:r>
              <a:rPr lang="en-PH" sz="2000" b="1" dirty="0"/>
              <a:t> </a:t>
            </a:r>
            <a:r>
              <a:rPr lang="en-PH" sz="2000" b="1" dirty="0" err="1"/>
              <a:t>kanako</a:t>
            </a:r>
            <a:r>
              <a:rPr lang="en-PH" sz="2000" b="1" dirty="0"/>
              <a:t>, ug </a:t>
            </a:r>
            <a:r>
              <a:rPr lang="en-PH" sz="2000" b="1" dirty="0" err="1"/>
              <a:t>unsa</a:t>
            </a:r>
            <a:r>
              <a:rPr lang="en-PH" sz="2000" b="1" dirty="0"/>
              <a:t> pa ang </a:t>
            </a:r>
            <a:r>
              <a:rPr lang="en-PH" sz="2000" b="1" dirty="0" err="1"/>
              <a:t>akong</a:t>
            </a:r>
            <a:r>
              <a:rPr lang="en-PH" sz="2000" b="1" dirty="0"/>
              <a:t> </a:t>
            </a:r>
            <a:r>
              <a:rPr lang="en-PH" sz="2000" b="1" dirty="0" err="1"/>
              <a:t>kulang?Unsa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kadako</a:t>
            </a:r>
            <a:r>
              <a:rPr lang="en-PH" sz="2000" b="1" dirty="0"/>
              <a:t> ang </a:t>
            </a:r>
            <a:r>
              <a:rPr lang="en-PH" sz="2000" b="1" dirty="0" err="1"/>
              <a:t>akong</a:t>
            </a:r>
            <a:r>
              <a:rPr lang="en-PH" sz="2000" b="1" dirty="0"/>
              <a:t> </a:t>
            </a:r>
            <a:r>
              <a:rPr lang="en-PH" sz="2000" b="1" dirty="0" err="1"/>
              <a:t>pagtubo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akong</a:t>
            </a:r>
            <a:r>
              <a:rPr lang="en-PH" sz="2000" b="1" dirty="0"/>
              <a:t> </a:t>
            </a:r>
            <a:r>
              <a:rPr lang="en-PH" sz="2000" b="1" dirty="0" err="1"/>
              <a:t>relasyon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</a:t>
            </a:r>
            <a:r>
              <a:rPr lang="en-PH" sz="2000" b="1" dirty="0" err="1"/>
              <a:t>Jesus?Nag-uswag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ko </a:t>
            </a:r>
            <a:r>
              <a:rPr lang="en-PH" sz="2000" b="1" dirty="0" err="1"/>
              <a:t>padulong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mas </a:t>
            </a:r>
            <a:r>
              <a:rPr lang="en-PH" sz="2000" b="1" dirty="0" err="1"/>
              <a:t>maayo</a:t>
            </a:r>
            <a:r>
              <a:rPr lang="en-PH" sz="2000" b="1" dirty="0"/>
              <a:t>?</a:t>
            </a:r>
            <a:endParaRPr lang="en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897357" y="4121377"/>
            <a:ext cx="490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Jesus </a:t>
            </a:r>
            <a:r>
              <a:rPr lang="en-PH" sz="2000" b="1" dirty="0" err="1"/>
              <a:t>nakakita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—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realidad</a:t>
            </a:r>
            <a:r>
              <a:rPr lang="en-PH" sz="2000" b="1" dirty="0"/>
              <a:t>:“</a:t>
            </a:r>
            <a:r>
              <a:rPr lang="en-PH" sz="2000" b="1" dirty="0" err="1"/>
              <a:t>Alaut</a:t>
            </a:r>
            <a:r>
              <a:rPr lang="en-PH" sz="2000" b="1" dirty="0"/>
              <a:t> ka, </a:t>
            </a:r>
            <a:r>
              <a:rPr lang="en-PH" sz="2000" b="1" dirty="0" err="1"/>
              <a:t>makaluluoy</a:t>
            </a:r>
            <a:r>
              <a:rPr lang="en-PH" sz="2000" b="1" dirty="0"/>
              <a:t>, </a:t>
            </a:r>
            <a:r>
              <a:rPr lang="en-PH" sz="2000" b="1" dirty="0" err="1"/>
              <a:t>kabus</a:t>
            </a:r>
            <a:r>
              <a:rPr lang="en-PH" sz="2000" b="1" dirty="0"/>
              <a:t>, </a:t>
            </a:r>
            <a:r>
              <a:rPr lang="en-PH" sz="2000" b="1" dirty="0" err="1"/>
              <a:t>buta</a:t>
            </a:r>
            <a:r>
              <a:rPr lang="en-PH" sz="2000" b="1" dirty="0"/>
              <a:t>, ug </a:t>
            </a:r>
            <a:r>
              <a:rPr lang="en-PH" sz="2000" b="1" dirty="0" err="1"/>
              <a:t>hubo</a:t>
            </a:r>
            <a:r>
              <a:rPr lang="en-PH" sz="2000" b="1" dirty="0"/>
              <a:t>” (</a:t>
            </a:r>
            <a:r>
              <a:rPr lang="en-PH" sz="2000" b="1" dirty="0" err="1"/>
              <a:t>Pinadayag</a:t>
            </a:r>
            <a:r>
              <a:rPr lang="en-PH" sz="2000" b="1" dirty="0"/>
              <a:t> 3:17b).</a:t>
            </a:r>
            <a:endParaRPr lang="en" sz="2000" b="1" noProof="0" dirty="0"/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100076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SOLUSYON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98873"/>
            <a:ext cx="9324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 counsel you to buy from Me gold refined in the fire, that you may be rich; and white garments, that you may be clothed, that the shame of your nakedness may not be revealed; and anoint your eyes with eye salve, that you may see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(Revelation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 err="1"/>
              <a:t>Tungod</a:t>
            </a:r>
            <a:r>
              <a:rPr lang="en-PH" sz="1600" b="1" dirty="0"/>
              <a:t> kay ang </a:t>
            </a:r>
            <a:r>
              <a:rPr lang="en-PH" sz="1600" b="1" dirty="0" err="1"/>
              <a:t>pagbati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komportable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atong</a:t>
            </a:r>
            <a:r>
              <a:rPr lang="en-PH" sz="1600" b="1" dirty="0"/>
              <a:t> </a:t>
            </a:r>
            <a:r>
              <a:rPr lang="en-PH" sz="1600" b="1" dirty="0" err="1"/>
              <a:t>kahimtang</a:t>
            </a:r>
            <a:r>
              <a:rPr lang="en-PH" sz="1600" b="1" dirty="0"/>
              <a:t> </a:t>
            </a:r>
            <a:r>
              <a:rPr lang="en-PH" sz="1600" b="1" dirty="0" err="1"/>
              <a:t>nagdala</a:t>
            </a:r>
            <a:r>
              <a:rPr lang="en-PH" sz="1600" b="1" dirty="0"/>
              <a:t> ug </a:t>
            </a:r>
            <a:r>
              <a:rPr lang="en-PH" sz="1600" b="1" dirty="0" err="1"/>
              <a:t>kawalay</a:t>
            </a:r>
            <a:r>
              <a:rPr lang="en-PH" sz="1600" b="1" dirty="0"/>
              <a:t> </a:t>
            </a:r>
            <a:r>
              <a:rPr lang="en-PH" sz="1600" b="1" dirty="0" err="1"/>
              <a:t>pagtagad</a:t>
            </a:r>
            <a:r>
              <a:rPr lang="en-PH" sz="1600" b="1" dirty="0"/>
              <a:t> (</a:t>
            </a:r>
            <a:r>
              <a:rPr lang="en-PH" sz="1600" b="1" dirty="0" err="1"/>
              <a:t>pagka-init-init</a:t>
            </a:r>
            <a:r>
              <a:rPr lang="en-PH" sz="1600" b="1" dirty="0"/>
              <a:t> o </a:t>
            </a:r>
            <a:r>
              <a:rPr lang="en-PH" sz="1600" b="1" dirty="0" err="1"/>
              <a:t>lukewarmness</a:t>
            </a:r>
            <a:r>
              <a:rPr lang="en-PH" sz="1600" b="1" dirty="0"/>
              <a:t>), </a:t>
            </a:r>
            <a:r>
              <a:rPr lang="en-PH" sz="1600" b="1" dirty="0" err="1"/>
              <a:t>gitambagan</a:t>
            </a:r>
            <a:r>
              <a:rPr lang="en-PH" sz="1600" b="1" dirty="0"/>
              <a:t> </a:t>
            </a:r>
            <a:r>
              <a:rPr lang="en-PH" sz="1600" b="1" dirty="0" err="1"/>
              <a:t>kita</a:t>
            </a:r>
            <a:r>
              <a:rPr lang="en-PH" sz="1600" b="1" dirty="0"/>
              <a:t> </a:t>
            </a:r>
            <a:r>
              <a:rPr lang="en-PH" sz="1600" b="1" dirty="0" err="1"/>
              <a:t>ni</a:t>
            </a:r>
            <a:r>
              <a:rPr lang="en-PH" sz="1600" b="1" dirty="0"/>
              <a:t> Jesus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buhaton</a:t>
            </a:r>
            <a:r>
              <a:rPr lang="en-PH" sz="1600" b="1" dirty="0"/>
              <a:t> ang </a:t>
            </a:r>
            <a:r>
              <a:rPr lang="en-PH" sz="1600" b="1" dirty="0" err="1"/>
              <a:t>tulo</a:t>
            </a:r>
            <a:r>
              <a:rPr lang="en-PH" sz="1600" b="1" dirty="0"/>
              <a:t> ka </a:t>
            </a:r>
            <a:r>
              <a:rPr lang="en-PH" sz="1600" b="1" dirty="0" err="1"/>
              <a:t>butang</a:t>
            </a:r>
            <a:r>
              <a:rPr lang="en-PH" sz="1600" b="1" dirty="0"/>
              <a:t>:</a:t>
            </a:r>
            <a:endParaRPr lang="en" sz="1600" b="1" noProof="0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114686"/>
              </p:ext>
            </p:extLst>
          </p:nvPr>
        </p:nvGraphicFramePr>
        <p:xfrm>
          <a:off x="-110306" y="2502067"/>
          <a:ext cx="5168081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523412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545339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1052512" y="656876"/>
            <a:ext cx="10086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Behold, I stand at the door and knock. If anyone hears My voice and opens the door, I will come in to him and dine with him, and he with Me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(Revelation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13741" y="1672539"/>
            <a:ext cx="745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“Tan-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nagatindog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pultahan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nagatuktok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Kon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adunay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makadungog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tingog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moabli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pultahan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mosulod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ngadto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mokaon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Kanako.”—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Pinadayag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3:20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213737" y="5450197"/>
            <a:ext cx="74779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Jesus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nagatuktok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pultahan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kasingkasing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mapailubon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naghulat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Dili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pugson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kinabuhi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magkaaduna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relasyon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desisyon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pag-abli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kanako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194077" y="4068471"/>
            <a:ext cx="76267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pagbadlong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pagsaway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kanunay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negatibo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Mas gusto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paagi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pakig-istorya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Gusto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molingkod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kahilom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makig-istorya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…“Tan-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nagatindog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pultahan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nagatuktok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 (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Pinadayag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3:20).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23571" y="3023664"/>
            <a:ext cx="7458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Aron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masulbad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adunay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paagi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:“Ang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gihigugma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badlongon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silotan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”;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midugang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Paghinulsol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Pinadayag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3:19).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GANTI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389910" y="594042"/>
            <a:ext cx="109537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magmadaogon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ihatag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makalingkod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Kanako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trono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maingon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usab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nakadaug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milingkod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Amahan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trono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Pinadayag</a:t>
            </a:r>
            <a:r>
              <a:rPr lang="en-PH" b="1" dirty="0">
                <a:solidFill>
                  <a:srgbClr val="652F00"/>
                </a:solidFill>
                <a:latin typeface="Comic Sans MS" panose="030F0702030302020204" pitchFamily="66" charset="0"/>
              </a:rPr>
              <a:t> 3:21</a:t>
            </a:r>
            <a:endParaRPr lang="en" sz="1400" b="1" noProof="0" dirty="0">
              <a:solidFill>
                <a:srgbClr val="652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182624" y="1322188"/>
            <a:ext cx="8360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Nasayod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Jesus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sayon</a:t>
            </a:r>
            <a:r>
              <a:rPr lang="en-PH" b="1" dirty="0"/>
              <a:t> ang </a:t>
            </a:r>
            <a:r>
              <a:rPr lang="en-PH" b="1" dirty="0" err="1"/>
              <a:t>dalan</a:t>
            </a:r>
            <a:r>
              <a:rPr lang="en-PH" b="1" dirty="0"/>
              <a:t>. </a:t>
            </a:r>
            <a:r>
              <a:rPr lang="en-PH" b="1" dirty="0" err="1"/>
              <a:t>Nahibalo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paningkamot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“</a:t>
            </a:r>
            <a:r>
              <a:rPr lang="en-PH" b="1" dirty="0" err="1"/>
              <a:t>pagpalit</a:t>
            </a:r>
            <a:r>
              <a:rPr lang="en-PH" b="1" dirty="0"/>
              <a:t>”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bulawan</a:t>
            </a:r>
            <a:r>
              <a:rPr lang="en-PH" b="1" dirty="0"/>
              <a:t>,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bisti</a:t>
            </a:r>
            <a:r>
              <a:rPr lang="en-PH" b="1" dirty="0"/>
              <a:t>,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pahid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mata</a:t>
            </a:r>
            <a:r>
              <a:rPr lang="en-PH" b="1" dirty="0"/>
              <a:t>. </a:t>
            </a:r>
            <a:r>
              <a:rPr lang="en-PH" b="1" dirty="0" err="1"/>
              <a:t>Nahibalo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pakigbisog</a:t>
            </a:r>
            <a:r>
              <a:rPr lang="en-PH" b="1" dirty="0"/>
              <a:t> </a:t>
            </a:r>
            <a:r>
              <a:rPr lang="en-PH" b="1" dirty="0" err="1"/>
              <a:t>batok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pagkabugnaw</a:t>
            </a:r>
            <a:r>
              <a:rPr lang="en-PH" b="1" dirty="0"/>
              <a:t> (</a:t>
            </a:r>
            <a:r>
              <a:rPr lang="en-PH" b="1" dirty="0" err="1"/>
              <a:t>lukewarmness</a:t>
            </a:r>
            <a:r>
              <a:rPr lang="en-PH" b="1" dirty="0"/>
              <a:t>),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pag-abli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pultahan</a:t>
            </a:r>
            <a:r>
              <a:rPr lang="en-PH" b="1" dirty="0"/>
              <a:t>,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pagpakig-uban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. Mao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nagaingon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: </a:t>
            </a:r>
            <a:r>
              <a:rPr lang="en-PH" b="1" dirty="0" err="1"/>
              <a:t>Makadaug</a:t>
            </a:r>
            <a:r>
              <a:rPr lang="en-PH" b="1" dirty="0"/>
              <a:t> ka,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Ako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nakadaug</a:t>
            </a:r>
            <a:r>
              <a:rPr lang="en-PH" b="1" dirty="0"/>
              <a:t> (</a:t>
            </a:r>
            <a:r>
              <a:rPr lang="en-PH" b="1" dirty="0" err="1"/>
              <a:t>Pinadayag</a:t>
            </a:r>
            <a:r>
              <a:rPr lang="en-PH" b="1" dirty="0"/>
              <a:t> 3:21).</a:t>
            </a:r>
            <a:endParaRPr lang="en" b="1" noProof="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951411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182624" y="2798486"/>
            <a:ext cx="8184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Nahibalo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ang una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mohimo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lakang</a:t>
            </a:r>
            <a:r>
              <a:rPr lang="en-PH" sz="2000" b="1" dirty="0"/>
              <a:t>—ang Dios </a:t>
            </a:r>
            <a:r>
              <a:rPr lang="en-PH" sz="2000" b="1" dirty="0" err="1"/>
              <a:t>mao</a:t>
            </a:r>
            <a:r>
              <a:rPr lang="en-PH" sz="2000" b="1" dirty="0"/>
              <a:t> </a:t>
            </a:r>
            <a:r>
              <a:rPr lang="en-PH" sz="2000" b="1" dirty="0" err="1"/>
              <a:t>gyud</a:t>
            </a:r>
            <a:r>
              <a:rPr lang="en-PH" sz="2000" b="1" dirty="0"/>
              <a:t> ang </a:t>
            </a:r>
            <a:r>
              <a:rPr lang="en-PH" sz="2000" b="1" dirty="0" err="1"/>
              <a:t>kanunay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nagauna</a:t>
            </a:r>
            <a:r>
              <a:rPr lang="en-PH" sz="2000" b="1" dirty="0"/>
              <a:t>.</a:t>
            </a:r>
            <a:endParaRPr lang="en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753350" y="3967314"/>
            <a:ext cx="44100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yawe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langitnong</a:t>
            </a:r>
            <a:r>
              <a:rPr lang="en-PH" b="1" dirty="0"/>
              <a:t> </a:t>
            </a:r>
            <a:r>
              <a:rPr lang="en-PH" b="1" dirty="0" err="1"/>
              <a:t>pamatasan</a:t>
            </a:r>
            <a:r>
              <a:rPr lang="en-PH" b="1" dirty="0"/>
              <a:t> (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)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gugma</a:t>
            </a:r>
            <a:r>
              <a:rPr lang="en-PH" b="1" dirty="0"/>
              <a:t>:“</a:t>
            </a:r>
            <a:r>
              <a:rPr lang="en-PH" b="1" dirty="0" err="1"/>
              <a:t>Gihigugma</a:t>
            </a:r>
            <a:r>
              <a:rPr lang="en-PH" b="1" dirty="0"/>
              <a:t> ko </a:t>
            </a:r>
            <a:r>
              <a:rPr lang="en-PH" b="1" dirty="0" err="1"/>
              <a:t>ikaw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katapusang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” (Jeremias 31:3).Gusto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makabaton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relasyon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.</a:t>
            </a:r>
            <a:r>
              <a:rPr lang="en" b="1" dirty="0"/>
              <a:t> </a:t>
            </a:r>
            <a:r>
              <a:rPr lang="en-PH" b="1" dirty="0"/>
              <a:t>Gusto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nako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makabaton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relasyon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?</a:t>
            </a:r>
            <a:r>
              <a:rPr lang="en" b="1" dirty="0"/>
              <a:t> </a:t>
            </a:r>
            <a:r>
              <a:rPr lang="en-PH" b="1" dirty="0" err="1"/>
              <a:t>Ablihan</a:t>
            </a:r>
            <a:r>
              <a:rPr lang="en-PH" b="1" dirty="0"/>
              <a:t>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nako</a:t>
            </a:r>
            <a:r>
              <a:rPr lang="en-PH" b="1" dirty="0"/>
              <a:t> ang </a:t>
            </a:r>
            <a:r>
              <a:rPr lang="en-PH" b="1" dirty="0" err="1"/>
              <a:t>akong</a:t>
            </a:r>
            <a:r>
              <a:rPr lang="en-PH" b="1" dirty="0"/>
              <a:t> </a:t>
            </a:r>
            <a:r>
              <a:rPr lang="en-PH" b="1" dirty="0" err="1"/>
              <a:t>kasingkasing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ug </a:t>
            </a:r>
            <a:r>
              <a:rPr lang="en-PH" b="1" dirty="0" err="1"/>
              <a:t>higugmaon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paghigugma</a:t>
            </a:r>
            <a:r>
              <a:rPr lang="en-PH" b="1" dirty="0"/>
              <a:t> </a:t>
            </a:r>
            <a:r>
              <a:rPr lang="en-PH" b="1" dirty="0" err="1"/>
              <a:t>kanako</a:t>
            </a:r>
            <a:r>
              <a:rPr lang="en-PH" b="1" dirty="0"/>
              <a:t>?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013145"/>
            <a:ext cx="9567512" cy="37023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-PH" sz="66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PAGSUSI SA TINOOD NGA KAHIMTANG</a:t>
            </a:r>
            <a:endParaRPr lang="en" sz="6600" spc="600" noProof="0" dirty="0">
              <a:ln w="0"/>
              <a:solidFill>
                <a:srgbClr val="0C8A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(J</a:t>
            </a:r>
            <a:r>
              <a:rPr lang="en-PH" sz="480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uan</a:t>
            </a:r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1718</Words>
  <Application>Microsoft Office PowerPoint</Application>
  <PresentationFormat>Panorámica</PresentationFormat>
  <Paragraphs>69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Constantia</vt:lpstr>
      <vt:lpstr>Aptos Display</vt:lpstr>
      <vt:lpstr>Aptos</vt:lpstr>
      <vt:lpstr>Comic Sans MS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107</cp:revision>
  <dcterms:created xsi:type="dcterms:W3CDTF">2026-02-21T18:00:10Z</dcterms:created>
  <dcterms:modified xsi:type="dcterms:W3CDTF">2026-04-03T05:47:30Z</dcterms:modified>
</cp:coreProperties>
</file>