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5" r:id="rId4"/>
    <p:sldId id="271" r:id="rId5"/>
    <p:sldId id="258" r:id="rId6"/>
    <p:sldId id="259" r:id="rId7"/>
    <p:sldId id="260" r:id="rId8"/>
    <p:sldId id="272" r:id="rId9"/>
    <p:sldId id="27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5D"/>
    <a:srgbClr val="888039"/>
    <a:srgbClr val="D5FFB9"/>
    <a:srgbClr val="C8FFA2"/>
    <a:srgbClr val="A7E68D"/>
    <a:srgbClr val="CD3B46"/>
    <a:srgbClr val="FF3399"/>
    <a:srgbClr val="D00068"/>
    <a:srgbClr val="B46431"/>
    <a:srgbClr val="50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5" d="100"/>
          <a:sy n="25" d="100"/>
        </p:scale>
        <p:origin x="18" y="1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/>
        <a:lstStyle/>
        <a:p>
          <a:r>
            <a:rPr lang="en-PH" sz="2000" b="1" dirty="0">
              <a:solidFill>
                <a:schemeClr val="tx1"/>
              </a:solidFill>
            </a:rPr>
            <a:t>Ang </a:t>
          </a:r>
          <a:r>
            <a:rPr lang="en-PH" sz="2000" b="1" dirty="0" err="1">
              <a:solidFill>
                <a:schemeClr val="tx1"/>
              </a:solidFill>
            </a:rPr>
            <a:t>kaaway</a:t>
          </a:r>
          <a:r>
            <a:rPr lang="en-PH" sz="2000" b="1" dirty="0">
              <a:solidFill>
                <a:schemeClr val="tx1"/>
              </a:solidFill>
            </a:rPr>
            <a:t> sa Biblia</a:t>
          </a:r>
          <a:endParaRPr lang="es-ES" sz="2000" dirty="0">
            <a:solidFill>
              <a:schemeClr val="tx1"/>
            </a:solidFill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/>
        <a:lstStyle/>
        <a:p>
          <a:r>
            <a:rPr lang="en-PH" sz="2000" b="1" dirty="0" err="1">
              <a:solidFill>
                <a:schemeClr val="tx1"/>
              </a:solidFill>
            </a:rPr>
            <a:t>Sakto</a:t>
          </a:r>
          <a:r>
            <a:rPr lang="en-PH" sz="2000" b="1" dirty="0">
              <a:solidFill>
                <a:schemeClr val="tx1"/>
              </a:solidFill>
            </a:rPr>
            <a:t> ug </a:t>
          </a:r>
          <a:r>
            <a:rPr lang="en-PH" sz="2000" b="1" dirty="0" err="1">
              <a:solidFill>
                <a:schemeClr val="tx1"/>
              </a:solidFill>
            </a:rPr>
            <a:t>sayop</a:t>
          </a:r>
          <a:r>
            <a:rPr lang="en-PH" sz="2000" b="1" dirty="0">
              <a:solidFill>
                <a:schemeClr val="tx1"/>
              </a:solidFill>
            </a:rPr>
            <a:t> nga paagi sa </a:t>
          </a:r>
          <a:r>
            <a:rPr lang="en-PH" sz="2000" b="1" dirty="0" err="1">
              <a:solidFill>
                <a:schemeClr val="tx1"/>
              </a:solidFill>
            </a:rPr>
            <a:t>pagbasa</a:t>
          </a:r>
          <a:r>
            <a:rPr lang="en-PH" sz="2000" b="1" dirty="0">
              <a:solidFill>
                <a:schemeClr val="tx1"/>
              </a:solidFill>
            </a:rPr>
            <a:t> sa Biblia</a:t>
          </a:r>
          <a:endParaRPr lang="es-ES" sz="2000" dirty="0">
            <a:solidFill>
              <a:schemeClr val="tx1"/>
            </a:solidFill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/>
        <a:lstStyle/>
        <a:p>
          <a:r>
            <a:rPr lang="en-PH" sz="2000" b="1" dirty="0">
              <a:solidFill>
                <a:schemeClr val="tx1"/>
              </a:solidFill>
            </a:rPr>
            <a:t>Unsa ang Biblia?</a:t>
          </a:r>
          <a:endParaRPr lang="es-ES" sz="2000" dirty="0">
            <a:solidFill>
              <a:schemeClr val="tx1"/>
            </a:solidFill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/>
        <a:lstStyle/>
        <a:p>
          <a:r>
            <a:rPr lang="en-PH" sz="2000" b="1" dirty="0">
              <a:solidFill>
                <a:schemeClr val="tx1"/>
              </a:solidFill>
            </a:rPr>
            <a:t>Maayong </a:t>
          </a:r>
          <a:r>
            <a:rPr lang="en-PH" sz="2000" b="1" dirty="0" err="1">
              <a:solidFill>
                <a:schemeClr val="tx1"/>
              </a:solidFill>
            </a:rPr>
            <a:t>epekto</a:t>
          </a:r>
          <a:r>
            <a:rPr lang="en-PH" sz="2000" b="1" dirty="0">
              <a:solidFill>
                <a:schemeClr val="tx1"/>
              </a:solidFill>
            </a:rPr>
            <a:t> sa </a:t>
          </a:r>
          <a:r>
            <a:rPr lang="en-PH" sz="2000" b="1" dirty="0" err="1">
              <a:solidFill>
                <a:schemeClr val="tx1"/>
              </a:solidFill>
            </a:rPr>
            <a:t>pagbasa</a:t>
          </a:r>
          <a:r>
            <a:rPr lang="en-PH" sz="2000" b="1" dirty="0">
              <a:solidFill>
                <a:schemeClr val="tx1"/>
              </a:solidFill>
            </a:rPr>
            <a:t> sa Biblia</a:t>
          </a:r>
          <a:endParaRPr lang="es-ES" sz="2000" dirty="0">
            <a:solidFill>
              <a:schemeClr val="tx1"/>
            </a:solidFill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/>
        <a:lstStyle/>
        <a:p>
          <a:r>
            <a:rPr lang="en-PH" sz="2000" b="1" dirty="0">
              <a:solidFill>
                <a:schemeClr val="tx1"/>
              </a:solidFill>
            </a:rPr>
            <a:t>Mga </a:t>
          </a:r>
          <a:r>
            <a:rPr lang="en-PH" sz="2000" b="1" dirty="0" err="1">
              <a:solidFill>
                <a:schemeClr val="tx1"/>
              </a:solidFill>
            </a:rPr>
            <a:t>higala</a:t>
          </a:r>
          <a:r>
            <a:rPr lang="en-PH" sz="2000" b="1" dirty="0">
              <a:solidFill>
                <a:schemeClr val="tx1"/>
              </a:solidFill>
            </a:rPr>
            <a:t> sa Biblia</a:t>
          </a:r>
          <a:endParaRPr lang="es-ES" sz="2000" dirty="0">
            <a:solidFill>
              <a:schemeClr val="tx1"/>
            </a:solidFill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7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21666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2882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"/>
    <dgm:cxn modelId="{5A9BD761-1B49-4733-91A2-A870018F8497}" type="presOf" srcId="{7E90B7CE-9ACE-47FB-B57B-3508005CC308}" destId="{0883BAA4-B7B1-42E8-8BDA-A7AF965CC56F}" srcOrd="0" destOrd="0" presId="urn:microsoft.com/office/officeart/2008/layout/VerticalCurvedList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"/>
    <dgm:cxn modelId="{002CF8BA-C63C-4725-A551-9C9A1BAA912E}" type="presOf" srcId="{1ABA58F3-DD2B-4754-84BC-C88287FB88C5}" destId="{6982799C-B51F-49CE-9D77-C3372A051F25}" srcOrd="0" destOrd="0" presId="urn:microsoft.com/office/officeart/2008/layout/VerticalCurvedList"/>
    <dgm:cxn modelId="{2D371FBE-B603-4E6D-86B3-CD24D35E5DAA}" type="presOf" srcId="{5466CEF4-B45F-43B0-98F8-5FA09E193C01}" destId="{3BD9607E-5CFC-490B-BE06-CC86B95F1C7B}" srcOrd="0" destOrd="0" presId="urn:microsoft.com/office/officeart/2008/layout/VerticalCurvedList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"/>
    <dgm:cxn modelId="{9F4E9FDA-73B7-4C86-8822-5697144C872B}" type="presOf" srcId="{05E80930-2069-48A4-BD58-EFE0A5BFD249}" destId="{EBCD6BA2-74C3-4ED5-A04C-5CDE89333083}" srcOrd="0" destOrd="0" presId="urn:microsoft.com/office/officeart/2008/layout/VerticalCurvedList"/>
    <dgm:cxn modelId="{AE87D9CE-971D-4D99-BC28-8AEAAB5E43FA}" type="presParOf" srcId="{FFB4A0DD-6C19-4B78-844E-E492048A9427}" destId="{3BEC0374-E47D-4D32-95E6-36090906F844}" srcOrd="0" destOrd="0" presId="urn:microsoft.com/office/officeart/2008/layout/VerticalCurvedList"/>
    <dgm:cxn modelId="{9A96866D-BABF-4CB7-8D92-4578755BE9D5}" type="presParOf" srcId="{3BEC0374-E47D-4D32-95E6-36090906F844}" destId="{D9F6CE7C-94A7-466E-B56E-4C961E5E1835}" srcOrd="0" destOrd="0" presId="urn:microsoft.com/office/officeart/2008/layout/VerticalCurvedList"/>
    <dgm:cxn modelId="{2B3184C2-6B12-4C4B-AC08-3A40F9DAEA07}" type="presParOf" srcId="{D9F6CE7C-94A7-466E-B56E-4C961E5E1835}" destId="{A8306534-B062-491F-9B24-46AD81899AFA}" srcOrd="0" destOrd="0" presId="urn:microsoft.com/office/officeart/2008/layout/VerticalCurvedList"/>
    <dgm:cxn modelId="{82A3E858-BD0D-485C-A83D-0B49E07363CE}" type="presParOf" srcId="{D9F6CE7C-94A7-466E-B56E-4C961E5E1835}" destId="{0883BAA4-B7B1-42E8-8BDA-A7AF965CC56F}" srcOrd="1" destOrd="0" presId="urn:microsoft.com/office/officeart/2008/layout/VerticalCurvedList"/>
    <dgm:cxn modelId="{36FA00D1-9528-4841-9753-FC9F3AB8FDA7}" type="presParOf" srcId="{D9F6CE7C-94A7-466E-B56E-4C961E5E1835}" destId="{0DA4924F-4AC6-4888-B849-3B371212D038}" srcOrd="2" destOrd="0" presId="urn:microsoft.com/office/officeart/2008/layout/VerticalCurvedList"/>
    <dgm:cxn modelId="{4A16E6D0-508F-4297-AF0B-C5488BF9FA08}" type="presParOf" srcId="{D9F6CE7C-94A7-466E-B56E-4C961E5E1835}" destId="{EB1036B1-CF16-4370-828C-56F96E3FE942}" srcOrd="3" destOrd="0" presId="urn:microsoft.com/office/officeart/2008/layout/VerticalCurvedList"/>
    <dgm:cxn modelId="{367A50C9-90BF-4AF0-B5D1-72A5301EC6AC}" type="presParOf" srcId="{3BEC0374-E47D-4D32-95E6-36090906F844}" destId="{53126F07-6A32-4A1F-AEA6-80B671203E3C}" srcOrd="1" destOrd="0" presId="urn:microsoft.com/office/officeart/2008/layout/VerticalCurvedList"/>
    <dgm:cxn modelId="{EB3DF6D7-F456-4498-B75B-F77FE85AE058}" type="presParOf" srcId="{3BEC0374-E47D-4D32-95E6-36090906F844}" destId="{58E61DDE-4624-4287-B478-123713DC3E95}" srcOrd="2" destOrd="0" presId="urn:microsoft.com/office/officeart/2008/layout/VerticalCurvedList"/>
    <dgm:cxn modelId="{21B870FA-2787-400A-9AE2-E7C163A4A890}" type="presParOf" srcId="{58E61DDE-4624-4287-B478-123713DC3E95}" destId="{8A4485F0-5830-409E-BD89-B4EC82E10F29}" srcOrd="0" destOrd="0" presId="urn:microsoft.com/office/officeart/2008/layout/VerticalCurvedList"/>
    <dgm:cxn modelId="{C86D1096-2F86-4745-9106-04F80F9521F5}" type="presParOf" srcId="{3BEC0374-E47D-4D32-95E6-36090906F844}" destId="{6982799C-B51F-49CE-9D77-C3372A051F25}" srcOrd="3" destOrd="0" presId="urn:microsoft.com/office/officeart/2008/layout/VerticalCurvedList"/>
    <dgm:cxn modelId="{191F80E0-BCCC-4000-9144-383A152BF74A}" type="presParOf" srcId="{3BEC0374-E47D-4D32-95E6-36090906F844}" destId="{20368D86-B53C-4EE6-85C1-1A1A4844C2E9}" srcOrd="4" destOrd="0" presId="urn:microsoft.com/office/officeart/2008/layout/VerticalCurvedList"/>
    <dgm:cxn modelId="{6B964BF6-8209-437B-B656-F80D6E0D395D}" type="presParOf" srcId="{20368D86-B53C-4EE6-85C1-1A1A4844C2E9}" destId="{A0DB3F8B-7E73-4163-A969-64745ECA4B7F}" srcOrd="0" destOrd="0" presId="urn:microsoft.com/office/officeart/2008/layout/VerticalCurvedList"/>
    <dgm:cxn modelId="{E8B89EFB-51D7-4654-9264-739DB427D923}" type="presParOf" srcId="{3BEC0374-E47D-4D32-95E6-36090906F844}" destId="{14EB2D60-9376-4AD6-AAE2-2ED52B6F455B}" srcOrd="5" destOrd="0" presId="urn:microsoft.com/office/officeart/2008/layout/VerticalCurvedList"/>
    <dgm:cxn modelId="{BC8A3E05-1D3E-48F9-B39E-F88F8D7C0A9A}" type="presParOf" srcId="{3BEC0374-E47D-4D32-95E6-36090906F844}" destId="{B899BE5A-F874-49FD-9CD9-99FF3C0BB9AB}" srcOrd="6" destOrd="0" presId="urn:microsoft.com/office/officeart/2008/layout/VerticalCurvedList"/>
    <dgm:cxn modelId="{6361BAB7-4A1A-4633-B060-133BF89D6D06}" type="presParOf" srcId="{B899BE5A-F874-49FD-9CD9-99FF3C0BB9AB}" destId="{56BD2A48-F842-40CF-B491-A2E0608AEDBC}" srcOrd="0" destOrd="0" presId="urn:microsoft.com/office/officeart/2008/layout/VerticalCurvedList"/>
    <dgm:cxn modelId="{6AFF051B-A05A-47D6-A950-EFBAD87785B7}" type="presParOf" srcId="{3BEC0374-E47D-4D32-95E6-36090906F844}" destId="{EBCD6BA2-74C3-4ED5-A04C-5CDE89333083}" srcOrd="7" destOrd="0" presId="urn:microsoft.com/office/officeart/2008/layout/VerticalCurvedList"/>
    <dgm:cxn modelId="{6464B292-6E56-41BB-ACC6-5AFF8C6523E4}" type="presParOf" srcId="{3BEC0374-E47D-4D32-95E6-36090906F844}" destId="{DB684A5A-F9FA-4FCD-82A2-427AD3F8DED6}" srcOrd="8" destOrd="0" presId="urn:microsoft.com/office/officeart/2008/layout/VerticalCurvedList"/>
    <dgm:cxn modelId="{11CCCE1C-9666-453D-BA46-283C31ECEA8A}" type="presParOf" srcId="{DB684A5A-F9FA-4FCD-82A2-427AD3F8DED6}" destId="{628893F9-1BC5-464F-A67C-BCDBB454FBA9}" srcOrd="0" destOrd="0" presId="urn:microsoft.com/office/officeart/2008/layout/VerticalCurvedList"/>
    <dgm:cxn modelId="{93AA5399-381F-490F-B5C4-86EA0AB92F3A}" type="presParOf" srcId="{3BEC0374-E47D-4D32-95E6-36090906F844}" destId="{3BD9607E-5CFC-490B-BE06-CC86B95F1C7B}" srcOrd="9" destOrd="0" presId="urn:microsoft.com/office/officeart/2008/layout/VerticalCurvedList"/>
    <dgm:cxn modelId="{CE7BBC4F-4B3F-45A9-82A0-5CBBCDCAA3A7}" type="presParOf" srcId="{3BEC0374-E47D-4D32-95E6-36090906F844}" destId="{B0FAA4BA-2435-4696-BA1F-4317271648E5}" srcOrd="10" destOrd="0" presId="urn:microsoft.com/office/officeart/2008/layout/VerticalCurvedList"/>
    <dgm:cxn modelId="{0A675E3F-92A8-4028-BAA9-57308D1EBF8E}" type="presParOf" srcId="{B0FAA4BA-2435-4696-BA1F-4317271648E5}" destId="{6ED91C5A-688A-48BD-9DB4-A583E2DC6A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PH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Sayop</a:t>
          </a:r>
          <a:r>
            <a:rPr lang="en-PH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nga mga paagi: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6C0A6E-1CC5-442C-9CA6-2AF2F7994F71}" type="par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905F9840-4D13-4E1F-8B18-0464B27396DD}" type="sib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nn-NO" sz="1600" b="1" dirty="0"/>
            <a:t>Mangita lamang og teksto nga mosuporta sa atong kaugalingong panglantaw</a:t>
          </a:r>
          <a:endParaRPr lang="en" sz="1600" b="1" dirty="0"/>
        </a:p>
      </dgm:t>
    </dgm:pt>
    <dgm:pt modelId="{D5438ACE-8FC8-4927-B92B-C63C3E18A5A5}" type="parTrans" cxnId="{B2264A2D-F66A-4D79-90AE-802561DDABE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8706B19-7C43-4BD4-BF98-97D3FB77C350}" type="sibTrans" cxnId="{B2264A2D-F66A-4D79-90AE-802561DDABEA}">
      <dgm:prSet/>
      <dgm:spPr/>
      <dgm:t>
        <a:bodyPr/>
        <a:lstStyle/>
        <a:p>
          <a:endParaRPr lang="es-ES" sz="2000" b="1"/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PH" sz="1800" b="1" dirty="0" err="1"/>
            <a:t>Pagpili</a:t>
          </a:r>
          <a:r>
            <a:rPr lang="en-PH" sz="1800" b="1" dirty="0"/>
            <a:t> og mga </a:t>
          </a:r>
          <a:r>
            <a:rPr lang="en-PH" sz="1800" b="1" dirty="0" err="1"/>
            <a:t>teksto</a:t>
          </a:r>
          <a:r>
            <a:rPr lang="en-PH" sz="1800" b="1" dirty="0"/>
            <a:t> nga walay </a:t>
          </a:r>
          <a:r>
            <a:rPr lang="en-PH" sz="1800" b="1" dirty="0" err="1"/>
            <a:t>klarong</a:t>
          </a:r>
          <a:r>
            <a:rPr lang="en-PH" sz="1800" b="1" dirty="0"/>
            <a:t> </a:t>
          </a:r>
          <a:r>
            <a:rPr lang="en-PH" sz="1800" b="1" dirty="0" err="1"/>
            <a:t>tumong</a:t>
          </a:r>
          <a:r>
            <a:rPr lang="en-PH" sz="1800" b="1" dirty="0"/>
            <a:t> o plano</a:t>
          </a:r>
          <a:endParaRPr lang="en" sz="1800" b="1" dirty="0"/>
        </a:p>
      </dgm:t>
    </dgm:pt>
    <dgm:pt modelId="{9D58244D-544C-4680-B770-62A92993B225}" type="parTrans" cxnId="{B6BCF0A9-F12B-4F16-B916-95D1EBDAAD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C2244B9-7B77-47CE-A065-F97A03CA66FB}" type="sibTrans" cxnId="{B6BCF0A9-F12B-4F16-B916-95D1EBDAADCE}">
      <dgm:prSet/>
      <dgm:spPr/>
      <dgm:t>
        <a:bodyPr/>
        <a:lstStyle/>
        <a:p>
          <a:endParaRPr lang="es-ES" sz="2000" b="1"/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Sakto ng mga pamaagi:</a:t>
          </a:r>
        </a:p>
      </dgm:t>
    </dgm:pt>
    <dgm:pt modelId="{47E19E45-1346-401E-8575-2F6F07376470}" type="par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D79143D4-840B-44BA-971B-D6D1A681D1B9}" type="sib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i-FI" sz="1800" b="1" dirty="0"/>
            <a:t>Mangita aron mahibaloan ang kabubut-on sa Dios</a:t>
          </a:r>
          <a:endParaRPr lang="en" sz="1800" b="1" dirty="0"/>
        </a:p>
      </dgm:t>
    </dgm:pt>
    <dgm:pt modelId="{B39116C9-6FDC-4632-A642-22462A21CCD1}" type="parTrans" cxnId="{8F7577F7-9C29-4630-8C5C-B2F2983D5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8754A38C-9368-4E5A-9C0B-E32F0BA8F94C}" type="sibTrans" cxnId="{8F7577F7-9C29-4630-8C5C-B2F2983D50C1}">
      <dgm:prSet/>
      <dgm:spPr/>
      <dgm:t>
        <a:bodyPr/>
        <a:lstStyle/>
        <a:p>
          <a:endParaRPr lang="es-ES" sz="2000" b="1"/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PH" sz="1800" b="1" dirty="0" err="1"/>
            <a:t>Magtuon</a:t>
          </a:r>
          <a:r>
            <a:rPr lang="en-PH" sz="1800" b="1" dirty="0"/>
            <a:t> sa </a:t>
          </a:r>
          <a:r>
            <a:rPr lang="en-PH" sz="1800" b="1" dirty="0" err="1"/>
            <a:t>sistematikong</a:t>
          </a:r>
          <a:r>
            <a:rPr lang="en-PH" sz="1800" b="1" dirty="0"/>
            <a:t> paagi</a:t>
          </a:r>
          <a:endParaRPr lang="en" sz="1800" b="1" dirty="0"/>
        </a:p>
      </dgm:t>
    </dgm:pt>
    <dgm:pt modelId="{C4509257-09C3-4927-9DFA-38C219A146A4}" type="parTrans" cxnId="{51749AB3-B523-4DB4-AC4F-D920079D9E1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7BB7DE2E-5267-4D63-B9D5-B4145707BB53}" type="sibTrans" cxnId="{51749AB3-B523-4DB4-AC4F-D920079D9E12}">
      <dgm:prSet/>
      <dgm:spPr/>
      <dgm:t>
        <a:bodyPr/>
        <a:lstStyle/>
        <a:p>
          <a:endParaRPr lang="es-ES" sz="2000" b="1"/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PH" sz="1600" b="1" dirty="0" err="1"/>
            <a:t>Pilion</a:t>
          </a:r>
          <a:r>
            <a:rPr lang="en-PH" sz="1600" b="1" dirty="0"/>
            <a:t> </a:t>
          </a:r>
          <a:r>
            <a:rPr lang="en-PH" sz="1600" b="1" dirty="0" err="1"/>
            <a:t>lang</a:t>
          </a:r>
          <a:r>
            <a:rPr lang="en-PH" sz="1600" b="1" dirty="0"/>
            <a:t> ang mga </a:t>
          </a:r>
          <a:r>
            <a:rPr lang="en-PH" sz="1600" b="1" dirty="0" err="1"/>
            <a:t>bahin</a:t>
          </a:r>
          <a:r>
            <a:rPr lang="en-PH" sz="1600" b="1" dirty="0"/>
            <a:t> nga atong </a:t>
          </a:r>
          <a:r>
            <a:rPr lang="en-PH" sz="1600" b="1" dirty="0" err="1"/>
            <a:t>ganahan</a:t>
          </a:r>
          <a:r>
            <a:rPr lang="en-PH" sz="1600" b="1" dirty="0"/>
            <a:t> ug </a:t>
          </a:r>
          <a:r>
            <a:rPr lang="en-PH" sz="1600" b="1" dirty="0" err="1"/>
            <a:t>isalikway</a:t>
          </a:r>
          <a:r>
            <a:rPr lang="en-PH" sz="1600" b="1" dirty="0"/>
            <a:t> ang dili </a:t>
          </a:r>
          <a:r>
            <a:rPr lang="en-PH" sz="1600" b="1" dirty="0" err="1"/>
            <a:t>nato</a:t>
          </a:r>
          <a:r>
            <a:rPr lang="en-PH" sz="1600" b="1" dirty="0"/>
            <a:t> gusto</a:t>
          </a:r>
          <a:endParaRPr lang="en" sz="1600" b="1" dirty="0"/>
        </a:p>
      </dgm:t>
    </dgm:pt>
    <dgm:pt modelId="{7C89FEFD-6E27-4378-9AF6-ECCD6DA9D1FC}" type="parTrans" cxnId="{2E81A3D5-EEF2-4555-910D-D175D1DDE1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068B4882-DC92-419C-85A2-4D91EA3DE607}" type="sibTrans" cxnId="{2E81A3D5-EEF2-4555-910D-D175D1DDE10E}">
      <dgm:prSet/>
      <dgm:spPr/>
      <dgm:t>
        <a:bodyPr/>
        <a:lstStyle/>
        <a:p>
          <a:endParaRPr lang="es-ES" sz="2000" b="1"/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PH" sz="1600" b="1" dirty="0"/>
            <a:t>Dili </a:t>
          </a:r>
          <a:r>
            <a:rPr lang="en-PH" sz="1600" b="1" dirty="0" err="1"/>
            <a:t>isalikway</a:t>
          </a:r>
          <a:r>
            <a:rPr lang="en-PH" sz="1600" b="1" dirty="0"/>
            <a:t> ang bisan unsang </a:t>
          </a:r>
          <a:r>
            <a:rPr lang="en-PH" sz="1600" b="1" dirty="0" err="1"/>
            <a:t>teksto</a:t>
          </a:r>
          <a:r>
            <a:rPr lang="en-PH" sz="1600" b="1" dirty="0"/>
            <a:t>, </a:t>
          </a:r>
          <a:r>
            <a:rPr lang="en-PH" sz="1600" b="1" dirty="0" err="1"/>
            <a:t>kundili</a:t>
          </a:r>
          <a:r>
            <a:rPr lang="en-PH" sz="1600" b="1" dirty="0"/>
            <a:t> </a:t>
          </a:r>
          <a:r>
            <a:rPr lang="en-PH" sz="1600" b="1" dirty="0" err="1"/>
            <a:t>analisahon</a:t>
          </a:r>
          <a:r>
            <a:rPr lang="en-PH" sz="1600" b="1" dirty="0"/>
            <a:t> ang tanan</a:t>
          </a:r>
          <a:endParaRPr lang="en" sz="1600" b="1" dirty="0"/>
        </a:p>
      </dgm:t>
    </dgm:pt>
    <dgm:pt modelId="{BD3D05D8-FAFE-47F5-B2D6-E08A63A387EB}" type="parTrans" cxnId="{828FD69A-F9D0-4D1C-AE2C-6560E41AD15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676C967B-18AA-469B-89F2-224C28D0AE6D}" type="sibTrans" cxnId="{828FD69A-F9D0-4D1C-AE2C-6560E41AD155}">
      <dgm:prSet/>
      <dgm:spPr/>
      <dgm:t>
        <a:bodyPr/>
        <a:lstStyle/>
        <a:p>
          <a:endParaRPr lang="es-ES" sz="2000" b="1"/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6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63418" custScaleY="119927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63418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63418" custScaleY="127894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6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44322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44322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44322" custScaleY="127894">
        <dgm:presLayoutVars>
          <dgm:bulletEnabled val="1"/>
        </dgm:presLayoutVars>
      </dgm:prSet>
      <dgm:spPr/>
    </dgm:pt>
  </dgm:ptLst>
  <dgm:cxnLst>
    <dgm:cxn modelId="{2980B217-3107-4B2A-B5FF-85BE6220D5DF}" type="presOf" srcId="{D5438ACE-8FC8-4927-B92B-C63C3E18A5A5}" destId="{6F51F73F-CB68-4CA2-B2B1-1D364B2D7406}" srcOrd="0" destOrd="0" presId="urn:microsoft.com/office/officeart/2005/8/layout/hierarchy3"/>
    <dgm:cxn modelId="{C2C9691C-B9D8-45EB-B8CE-62D648C131D8}" type="presOf" srcId="{A42D12C6-4545-4F6E-B7AA-1B2414F1FA32}" destId="{94D0C225-9AE9-466D-82C2-5E789B38B84C}" srcOrd="1" destOrd="0" presId="urn:microsoft.com/office/officeart/2005/8/layout/hierarchy3"/>
    <dgm:cxn modelId="{DE911E1E-8374-4274-8670-1B2F3F94F562}" type="presOf" srcId="{03C935AC-1F6E-40F2-851A-1010B4982D36}" destId="{2AF9729E-48F7-43B3-9B6F-72B5E216C2EC}" srcOrd="0" destOrd="0" presId="urn:microsoft.com/office/officeart/2005/8/layout/hierarchy3"/>
    <dgm:cxn modelId="{31AF8D24-B27C-4388-B143-734715A5905E}" type="presOf" srcId="{C4509257-09C3-4927-9DFA-38C219A146A4}" destId="{0D3FCF36-19B2-4F24-B313-7514E31DA139}" srcOrd="0" destOrd="0" presId="urn:microsoft.com/office/officeart/2005/8/layout/hierarchy3"/>
    <dgm:cxn modelId="{6261BC24-671D-41EC-947B-78D683A3800E}" type="presOf" srcId="{9D58244D-544C-4680-B770-62A92993B225}" destId="{0AE54E3A-5EBF-4A3D-A81A-14563D98CF21}" srcOrd="0" destOrd="0" presId="urn:microsoft.com/office/officeart/2005/8/layout/hierarchy3"/>
    <dgm:cxn modelId="{B2264A2D-F66A-4D79-90AE-802561DDABEA}" srcId="{81B38A4C-5BCD-4B0A-9A71-415D9D1A7F71}" destId="{FEDC6C5E-9C82-43B3-8F39-FDF3A08B7C21}" srcOrd="0" destOrd="0" parTransId="{D5438ACE-8FC8-4927-B92B-C63C3E18A5A5}" sibTransId="{B8706B19-7C43-4BD4-BF98-97D3FB77C350}"/>
    <dgm:cxn modelId="{C137DF64-0C40-4412-B9FC-904A8738B414}" type="presOf" srcId="{81B38A4C-5BCD-4B0A-9A71-415D9D1A7F71}" destId="{B366757E-9EF3-4BAE-9728-148FD30F5E76}" srcOrd="0" destOrd="0" presId="urn:microsoft.com/office/officeart/2005/8/layout/hierarchy3"/>
    <dgm:cxn modelId="{74F03254-3981-4555-AA59-33440C5C5E35}" type="presOf" srcId="{B39116C9-6FDC-4632-A642-22462A21CCD1}" destId="{EE477606-2F95-4BBB-9AC0-1BDA525C3BFA}" srcOrd="0" destOrd="0" presId="urn:microsoft.com/office/officeart/2005/8/layout/hierarchy3"/>
    <dgm:cxn modelId="{4EC2D25A-0197-4DC7-B6F4-8E11B78B798E}" srcId="{6456D1F4-76BA-4FAE-9F70-261F589B4955}" destId="{81B38A4C-5BCD-4B0A-9A71-415D9D1A7F71}" srcOrd="0" destOrd="0" parTransId="{166C0A6E-1CC5-442C-9CA6-2AF2F7994F71}" sibTransId="{905F9840-4D13-4E1F-8B18-0464B27396DD}"/>
    <dgm:cxn modelId="{2BA44B7C-EB9E-4108-BDE3-7E131E613F30}" srcId="{6456D1F4-76BA-4FAE-9F70-261F589B4955}" destId="{A42D12C6-4545-4F6E-B7AA-1B2414F1FA32}" srcOrd="1" destOrd="0" parTransId="{47E19E45-1346-401E-8575-2F6F07376470}" sibTransId="{D79143D4-840B-44BA-971B-D6D1A681D1B9}"/>
    <dgm:cxn modelId="{F9901480-1A05-46E0-80F4-4DBCD11D0923}" type="presOf" srcId="{81B38A4C-5BCD-4B0A-9A71-415D9D1A7F71}" destId="{CE0E156B-7BC4-4089-8EDE-161894FA4C88}" srcOrd="1" destOrd="0" presId="urn:microsoft.com/office/officeart/2005/8/layout/hierarchy3"/>
    <dgm:cxn modelId="{12450883-8E14-4CB0-B960-2E6EC07BDED3}" type="presOf" srcId="{6456D1F4-76BA-4FAE-9F70-261F589B4955}" destId="{94E1F382-ABE7-40CC-ABB6-B6E786E0346F}" srcOrd="0" destOrd="0" presId="urn:microsoft.com/office/officeart/2005/8/layout/hierarchy3"/>
    <dgm:cxn modelId="{F2DA3591-46B6-4716-B48A-E96BA640ED6C}" type="presOf" srcId="{BD3D05D8-FAFE-47F5-B2D6-E08A63A387EB}" destId="{847F9CCA-4121-41D9-8E9D-63ABFA6DAA30}" srcOrd="0" destOrd="0" presId="urn:microsoft.com/office/officeart/2005/8/layout/hierarchy3"/>
    <dgm:cxn modelId="{828FD69A-F9D0-4D1C-AE2C-6560E41AD155}" srcId="{A42D12C6-4545-4F6E-B7AA-1B2414F1FA32}" destId="{03C935AC-1F6E-40F2-851A-1010B4982D36}" srcOrd="2" destOrd="0" parTransId="{BD3D05D8-FAFE-47F5-B2D6-E08A63A387EB}" sibTransId="{676C967B-18AA-469B-89F2-224C28D0AE6D}"/>
    <dgm:cxn modelId="{537678A1-0B7D-4DAA-BA1C-7C4EA1E80838}" type="presOf" srcId="{A42D12C6-4545-4F6E-B7AA-1B2414F1FA32}" destId="{93D14829-74D2-461E-8767-4D1E4D0599EF}" srcOrd="0" destOrd="0" presId="urn:microsoft.com/office/officeart/2005/8/layout/hierarchy3"/>
    <dgm:cxn modelId="{B6BCF0A9-F12B-4F16-B916-95D1EBDAADCE}" srcId="{81B38A4C-5BCD-4B0A-9A71-415D9D1A7F71}" destId="{227A4531-2C29-42B4-AB1D-ED25366DD3E6}" srcOrd="1" destOrd="0" parTransId="{9D58244D-544C-4680-B770-62A92993B225}" sibTransId="{9C2244B9-7B77-47CE-A065-F97A03CA66FB}"/>
    <dgm:cxn modelId="{51749AB3-B523-4DB4-AC4F-D920079D9E12}" srcId="{A42D12C6-4545-4F6E-B7AA-1B2414F1FA32}" destId="{75AFA936-71EC-48AF-A941-D6A5D829A82C}" srcOrd="1" destOrd="0" parTransId="{C4509257-09C3-4927-9DFA-38C219A146A4}" sibTransId="{7BB7DE2E-5267-4D63-B9D5-B4145707BB53}"/>
    <dgm:cxn modelId="{331DF3B8-67E6-495E-86DC-58B68C7138D2}" type="presOf" srcId="{75AFA936-71EC-48AF-A941-D6A5D829A82C}" destId="{EEC89796-B9BA-4729-9477-51477E9DCE21}" srcOrd="0" destOrd="0" presId="urn:microsoft.com/office/officeart/2005/8/layout/hierarchy3"/>
    <dgm:cxn modelId="{A7AA4CB9-6AFE-4B1E-B454-E86580E5A3E9}" type="presOf" srcId="{227A4531-2C29-42B4-AB1D-ED25366DD3E6}" destId="{C3844941-3BA5-4F83-8DFA-817541014E29}" srcOrd="0" destOrd="0" presId="urn:microsoft.com/office/officeart/2005/8/layout/hierarchy3"/>
    <dgm:cxn modelId="{4ACC3FBC-841A-4750-97E3-662255FB6888}" type="presOf" srcId="{FEDC6C5E-9C82-43B3-8F39-FDF3A08B7C21}" destId="{7E7EBEE9-8B23-46E2-8373-6774D2CDA792}" srcOrd="0" destOrd="0" presId="urn:microsoft.com/office/officeart/2005/8/layout/hierarchy3"/>
    <dgm:cxn modelId="{4B1BD0BD-2364-4773-B791-547227C8D173}" type="presOf" srcId="{83419ED2-F399-4259-9C24-4316FE16AD65}" destId="{83B9C4AC-117D-497C-8A75-115B66130509}" srcOrd="0" destOrd="0" presId="urn:microsoft.com/office/officeart/2005/8/layout/hierarchy3"/>
    <dgm:cxn modelId="{FFF170C8-FCD7-4E4F-9F70-56281CF69C1F}" type="presOf" srcId="{7C89FEFD-6E27-4378-9AF6-ECCD6DA9D1FC}" destId="{578A16A8-0853-43B4-AE5B-D4C943848F95}" srcOrd="0" destOrd="0" presId="urn:microsoft.com/office/officeart/2005/8/layout/hierarchy3"/>
    <dgm:cxn modelId="{2E81A3D5-EEF2-4555-910D-D175D1DDE10E}" srcId="{81B38A4C-5BCD-4B0A-9A71-415D9D1A7F71}" destId="{83419ED2-F399-4259-9C24-4316FE16AD65}" srcOrd="2" destOrd="0" parTransId="{7C89FEFD-6E27-4378-9AF6-ECCD6DA9D1FC}" sibTransId="{068B4882-DC92-419C-85A2-4D91EA3DE607}"/>
    <dgm:cxn modelId="{56CAAFE7-8627-4F09-BC27-7B23BD3A4211}" type="presOf" srcId="{400D584C-BD46-44FA-BB13-2B99E1ECA6E3}" destId="{7FBD08C1-662A-41DD-8731-03375B4ABF17}" srcOrd="0" destOrd="0" presId="urn:microsoft.com/office/officeart/2005/8/layout/hierarchy3"/>
    <dgm:cxn modelId="{8F7577F7-9C29-4630-8C5C-B2F2983D50C1}" srcId="{A42D12C6-4545-4F6E-B7AA-1B2414F1FA32}" destId="{400D584C-BD46-44FA-BB13-2B99E1ECA6E3}" srcOrd="0" destOrd="0" parTransId="{B39116C9-6FDC-4632-A642-22462A21CCD1}" sibTransId="{8754A38C-9368-4E5A-9C0B-E32F0BA8F94C}"/>
    <dgm:cxn modelId="{24AAF1D9-5148-428F-981A-5EEFEFED364C}" type="presParOf" srcId="{94E1F382-ABE7-40CC-ABB6-B6E786E0346F}" destId="{0B847219-272D-4052-A224-EA24F83CB6F0}" srcOrd="0" destOrd="0" presId="urn:microsoft.com/office/officeart/2005/8/layout/hierarchy3"/>
    <dgm:cxn modelId="{8BB4CE92-BE2C-47BA-93FB-A91CAF54BC83}" type="presParOf" srcId="{0B847219-272D-4052-A224-EA24F83CB6F0}" destId="{3069475E-8D30-4EDF-9718-3F0D708DBA41}" srcOrd="0" destOrd="0" presId="urn:microsoft.com/office/officeart/2005/8/layout/hierarchy3"/>
    <dgm:cxn modelId="{7218CA27-13D6-438B-97E7-D3044DD561CB}" type="presParOf" srcId="{3069475E-8D30-4EDF-9718-3F0D708DBA41}" destId="{B366757E-9EF3-4BAE-9728-148FD30F5E76}" srcOrd="0" destOrd="0" presId="urn:microsoft.com/office/officeart/2005/8/layout/hierarchy3"/>
    <dgm:cxn modelId="{B3578E67-CD1F-480D-994F-D1875C850284}" type="presParOf" srcId="{3069475E-8D30-4EDF-9718-3F0D708DBA41}" destId="{CE0E156B-7BC4-4089-8EDE-161894FA4C88}" srcOrd="1" destOrd="0" presId="urn:microsoft.com/office/officeart/2005/8/layout/hierarchy3"/>
    <dgm:cxn modelId="{2209B320-CECB-4567-9D90-11A5FFA2BA7E}" type="presParOf" srcId="{0B847219-272D-4052-A224-EA24F83CB6F0}" destId="{2B0A5D2A-F4D1-4B34-8B31-796F5D2AE305}" srcOrd="1" destOrd="0" presId="urn:microsoft.com/office/officeart/2005/8/layout/hierarchy3"/>
    <dgm:cxn modelId="{EA948409-FC62-4A81-9839-B6F9604A656A}" type="presParOf" srcId="{2B0A5D2A-F4D1-4B34-8B31-796F5D2AE305}" destId="{6F51F73F-CB68-4CA2-B2B1-1D364B2D7406}" srcOrd="0" destOrd="0" presId="urn:microsoft.com/office/officeart/2005/8/layout/hierarchy3"/>
    <dgm:cxn modelId="{557AF9A9-ED78-4D43-81C1-807519ECFE91}" type="presParOf" srcId="{2B0A5D2A-F4D1-4B34-8B31-796F5D2AE305}" destId="{7E7EBEE9-8B23-46E2-8373-6774D2CDA792}" srcOrd="1" destOrd="0" presId="urn:microsoft.com/office/officeart/2005/8/layout/hierarchy3"/>
    <dgm:cxn modelId="{0A74D08E-8AB2-48D8-9A58-6A30A9DDB619}" type="presParOf" srcId="{2B0A5D2A-F4D1-4B34-8B31-796F5D2AE305}" destId="{0AE54E3A-5EBF-4A3D-A81A-14563D98CF21}" srcOrd="2" destOrd="0" presId="urn:microsoft.com/office/officeart/2005/8/layout/hierarchy3"/>
    <dgm:cxn modelId="{8B1C16CE-35D8-4299-9E58-6A387A37BF1A}" type="presParOf" srcId="{2B0A5D2A-F4D1-4B34-8B31-796F5D2AE305}" destId="{C3844941-3BA5-4F83-8DFA-817541014E29}" srcOrd="3" destOrd="0" presId="urn:microsoft.com/office/officeart/2005/8/layout/hierarchy3"/>
    <dgm:cxn modelId="{E5536408-BE69-424C-B9CB-9C86E61001E4}" type="presParOf" srcId="{2B0A5D2A-F4D1-4B34-8B31-796F5D2AE305}" destId="{578A16A8-0853-43B4-AE5B-D4C943848F95}" srcOrd="4" destOrd="0" presId="urn:microsoft.com/office/officeart/2005/8/layout/hierarchy3"/>
    <dgm:cxn modelId="{D666D678-314B-4710-9E9D-16E0D38776B7}" type="presParOf" srcId="{2B0A5D2A-F4D1-4B34-8B31-796F5D2AE305}" destId="{83B9C4AC-117D-497C-8A75-115B66130509}" srcOrd="5" destOrd="0" presId="urn:microsoft.com/office/officeart/2005/8/layout/hierarchy3"/>
    <dgm:cxn modelId="{AB4DF307-85BF-4A28-9BD0-80E3023A5409}" type="presParOf" srcId="{94E1F382-ABE7-40CC-ABB6-B6E786E0346F}" destId="{1853D647-814E-4D08-B992-BD93789269B7}" srcOrd="1" destOrd="0" presId="urn:microsoft.com/office/officeart/2005/8/layout/hierarchy3"/>
    <dgm:cxn modelId="{DCBA81F7-C899-416A-A8C0-CCBD6A92B09F}" type="presParOf" srcId="{1853D647-814E-4D08-B992-BD93789269B7}" destId="{E626F416-F597-4C9F-9C9A-CE031D016AE3}" srcOrd="0" destOrd="0" presId="urn:microsoft.com/office/officeart/2005/8/layout/hierarchy3"/>
    <dgm:cxn modelId="{E305C49F-33DC-49EE-ADCD-AD55FC15DD26}" type="presParOf" srcId="{E626F416-F597-4C9F-9C9A-CE031D016AE3}" destId="{93D14829-74D2-461E-8767-4D1E4D0599EF}" srcOrd="0" destOrd="0" presId="urn:microsoft.com/office/officeart/2005/8/layout/hierarchy3"/>
    <dgm:cxn modelId="{CFA33427-48E4-4F4D-8DBC-6168D62C69EE}" type="presParOf" srcId="{E626F416-F597-4C9F-9C9A-CE031D016AE3}" destId="{94D0C225-9AE9-466D-82C2-5E789B38B84C}" srcOrd="1" destOrd="0" presId="urn:microsoft.com/office/officeart/2005/8/layout/hierarchy3"/>
    <dgm:cxn modelId="{7BB2702A-CD54-43A3-BD13-191AD1BA081E}" type="presParOf" srcId="{1853D647-814E-4D08-B992-BD93789269B7}" destId="{A2460977-2986-422B-948C-9BCE62D014E1}" srcOrd="1" destOrd="0" presId="urn:microsoft.com/office/officeart/2005/8/layout/hierarchy3"/>
    <dgm:cxn modelId="{85478720-D725-4075-ACA9-5F316C87ED3B}" type="presParOf" srcId="{A2460977-2986-422B-948C-9BCE62D014E1}" destId="{EE477606-2F95-4BBB-9AC0-1BDA525C3BFA}" srcOrd="0" destOrd="0" presId="urn:microsoft.com/office/officeart/2005/8/layout/hierarchy3"/>
    <dgm:cxn modelId="{5693B21F-7CB9-4153-9B0B-25E889D98D9C}" type="presParOf" srcId="{A2460977-2986-422B-948C-9BCE62D014E1}" destId="{7FBD08C1-662A-41DD-8731-03375B4ABF17}" srcOrd="1" destOrd="0" presId="urn:microsoft.com/office/officeart/2005/8/layout/hierarchy3"/>
    <dgm:cxn modelId="{3908409B-F134-4315-999C-DF940FE1CE59}" type="presParOf" srcId="{A2460977-2986-422B-948C-9BCE62D014E1}" destId="{0D3FCF36-19B2-4F24-B313-7514E31DA139}" srcOrd="2" destOrd="0" presId="urn:microsoft.com/office/officeart/2005/8/layout/hierarchy3"/>
    <dgm:cxn modelId="{442BDAEF-90D3-4569-B8E5-0B67BF1879AD}" type="presParOf" srcId="{A2460977-2986-422B-948C-9BCE62D014E1}" destId="{EEC89796-B9BA-4729-9477-51477E9DCE21}" srcOrd="3" destOrd="0" presId="urn:microsoft.com/office/officeart/2005/8/layout/hierarchy3"/>
    <dgm:cxn modelId="{C29EC245-28DF-46F3-8389-9DAEB303DE32}" type="presParOf" srcId="{A2460977-2986-422B-948C-9BCE62D014E1}" destId="{847F9CCA-4121-41D9-8E9D-63ABFA6DAA30}" srcOrd="4" destOrd="0" presId="urn:microsoft.com/office/officeart/2005/8/layout/hierarchy3"/>
    <dgm:cxn modelId="{0CFB5A21-DF37-4744-B4AD-CC75F89FBA06}" type="presParOf" srcId="{A2460977-2986-422B-948C-9BCE62D014E1}" destId="{2AF9729E-48F7-43B3-9B6F-72B5E216C2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Nagpakita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kanato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kung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kinsa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gyud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
📖 (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Hebreo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4:12)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30684F5-7C7B-48AC-9444-CB46E5D98826}" type="parTrans" cxnId="{C8770C8A-FF8A-4470-BD73-A49F3EECBDED}">
      <dgm:prSet/>
      <dgm:spPr/>
      <dgm:t>
        <a:bodyPr/>
        <a:lstStyle/>
        <a:p>
          <a:endParaRPr lang="es-ES" sz="1800"/>
        </a:p>
      </dgm:t>
    </dgm:pt>
    <dgm:pt modelId="{ACB51B66-4875-46CB-B2EA-A339774A322F}" type="sibTrans" cxnId="{C8770C8A-FF8A-4470-BD73-A49F3EECBDED}">
      <dgm:prSet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EAEA7D6A-8943-4345-BFC0-547E6250B3A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Nagpanalipod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kanato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batok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sa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
📖 (Salmo 119:11)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1A554FC-B718-42FB-802F-04E3F00EFC45}" type="parTrans" cxnId="{B82DEE9B-99E3-4DFE-A735-948E6CF1E4BF}">
      <dgm:prSet/>
      <dgm:spPr/>
      <dgm:t>
        <a:bodyPr/>
        <a:lstStyle/>
        <a:p>
          <a:endParaRPr lang="es-ES" sz="1800"/>
        </a:p>
      </dgm:t>
    </dgm:pt>
    <dgm:pt modelId="{74F99E64-B3E4-4F46-9686-94F9E8D14BA9}" type="sibTrans" cxnId="{B82DEE9B-99E3-4DFE-A735-948E6CF1E4BF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176410F2-B3B1-4DA8-99F0-CCF3D16D613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Naghatag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og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pagkaon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sa atong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kalag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
📖 (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Jeremias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15:16)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47E84F-46DE-4FC0-9D6E-8B322AED906A}" type="parTrans" cxnId="{7CC6037B-36F2-425E-9261-24096B760BA0}">
      <dgm:prSet/>
      <dgm:spPr/>
      <dgm:t>
        <a:bodyPr/>
        <a:lstStyle/>
        <a:p>
          <a:endParaRPr lang="es-ES" sz="1800"/>
        </a:p>
      </dgm:t>
    </dgm:pt>
    <dgm:pt modelId="{05AB1C3B-1FC2-4757-970E-FB673BD6E5FB}" type="sibTrans" cxnId="{7CC6037B-36F2-425E-9261-24096B760BA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F3464F8E-F785-4C22-AEB3-D3FE0C08A49C}">
      <dgm:prSet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Nagpatubo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sa atong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espirituhanong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kinabuhi
📖 (1 Pedro 2:2)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F0FE5F-E4A3-4C0A-A4C4-05D9343E11C3}" type="parTrans" cxnId="{ED317759-412D-4952-A7A1-F5273A4096B5}">
      <dgm:prSet/>
      <dgm:spPr/>
      <dgm:t>
        <a:bodyPr/>
        <a:lstStyle/>
        <a:p>
          <a:endParaRPr lang="es-ES" sz="1800"/>
        </a:p>
      </dgm:t>
    </dgm:pt>
    <dgm:pt modelId="{957CE1AC-9E81-41E1-A6BE-117F045243D3}" type="sibTrans" cxnId="{ED317759-412D-4952-A7A1-F5273A4096B5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D4770B7F-FDC4-427F-A072-C272B72E4C2C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Naghatag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kanato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og kinabuhi
📖 (Juan 6:63)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F04AE37-5B2F-4AA6-BC7D-3E99E82AF806}" type="parTrans" cxnId="{6F585BB6-4F49-47CF-8EDF-AD9B26CDB85B}">
      <dgm:prSet/>
      <dgm:spPr/>
      <dgm:t>
        <a:bodyPr/>
        <a:lstStyle/>
        <a:p>
          <a:endParaRPr lang="es-ES" sz="1800"/>
        </a:p>
      </dgm:t>
    </dgm:pt>
    <dgm:pt modelId="{D3B9C20E-8286-48CE-A5EF-581E335C7F42}" type="sibTrans" cxnId="{6F585BB6-4F49-47CF-8EDF-AD9B26CDB85B}">
      <dgm:prSet/>
      <dgm:spPr/>
      <dgm:t>
        <a:bodyPr/>
        <a:lstStyle/>
        <a:p>
          <a:endParaRPr lang="es-ES" sz="18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44166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18CFC500-C5EB-4B53-8BCF-0B8D446D3BD0}" type="presOf" srcId="{74F99E64-B3E4-4F46-9686-94F9E8D14BA9}" destId="{EC3367F0-5659-4024-9E51-ED48FD4D60B3}" srcOrd="0" destOrd="0" presId="urn:microsoft.com/office/officeart/2005/8/layout/process5"/>
    <dgm:cxn modelId="{C7573B09-71E0-4590-A10B-C637098DBC98}" type="presOf" srcId="{74F99E64-B3E4-4F46-9686-94F9E8D14BA9}" destId="{EA9F98C3-893E-45DF-AE0C-397E635DED62}" srcOrd="1" destOrd="0" presId="urn:microsoft.com/office/officeart/2005/8/layout/process5"/>
    <dgm:cxn modelId="{45A65025-8A1C-4919-8FAE-4B0CD9BD357F}" type="presOf" srcId="{176410F2-B3B1-4DA8-99F0-CCF3D16D6138}" destId="{420B7C76-98E9-41D0-AB08-C326E9038D37}" srcOrd="0" destOrd="0" presId="urn:microsoft.com/office/officeart/2005/8/layout/process5"/>
    <dgm:cxn modelId="{49CC522E-3331-4884-9735-308F37CA3109}" type="presOf" srcId="{05AB1C3B-1FC2-4757-970E-FB673BD6E5FB}" destId="{57ABA0F0-9EC0-4003-84BA-763E0A94A4BC}" srcOrd="1" destOrd="0" presId="urn:microsoft.com/office/officeart/2005/8/layout/process5"/>
    <dgm:cxn modelId="{5C6C6537-D84E-4FB2-992D-0C7250D8D98F}" type="presOf" srcId="{EAEA7D6A-8943-4345-BFC0-547E6250B3AC}" destId="{E2669A77-472B-4973-A92F-D98F8ED6B2AF}" srcOrd="0" destOrd="0" presId="urn:microsoft.com/office/officeart/2005/8/layout/process5"/>
    <dgm:cxn modelId="{12064B57-913F-4C3F-A5F5-3D3C2A3BC1F9}" type="presOf" srcId="{F3464F8E-F785-4C22-AEB3-D3FE0C08A49C}" destId="{6FBCEB90-616A-4B8E-8639-1346AC328E41}" srcOrd="0" destOrd="0" presId="urn:microsoft.com/office/officeart/2005/8/layout/process5"/>
    <dgm:cxn modelId="{ED317759-412D-4952-A7A1-F5273A4096B5}" srcId="{ECF4A359-E39E-4512-9FF8-48B621D49A55}" destId="{F3464F8E-F785-4C22-AEB3-D3FE0C08A49C}" srcOrd="3" destOrd="0" parTransId="{DBF0FE5F-E4A3-4C0A-A4C4-05D9343E11C3}" sibTransId="{957CE1AC-9E81-41E1-A6BE-117F045243D3}"/>
    <dgm:cxn modelId="{7CC6037B-36F2-425E-9261-24096B760BA0}" srcId="{ECF4A359-E39E-4512-9FF8-48B621D49A55}" destId="{176410F2-B3B1-4DA8-99F0-CCF3D16D6138}" srcOrd="2" destOrd="0" parTransId="{1147E84F-46DE-4FC0-9D6E-8B322AED906A}" sibTransId="{05AB1C3B-1FC2-4757-970E-FB673BD6E5FB}"/>
    <dgm:cxn modelId="{50FC107D-CCF3-4413-9AF4-ACE993F4D264}" type="presOf" srcId="{ECF4A359-E39E-4512-9FF8-48B621D49A55}" destId="{99B11AF9-E411-46FC-A3D8-5DA3C5493F78}" srcOrd="0" destOrd="0" presId="urn:microsoft.com/office/officeart/2005/8/layout/process5"/>
    <dgm:cxn modelId="{2B78E37E-87BA-47AE-8D9F-9A8F7B92247C}" type="presOf" srcId="{ACB51B66-4875-46CB-B2EA-A339774A322F}" destId="{6C468082-A093-40C5-B5E6-41F8FA05CB25}" srcOrd="0" destOrd="0" presId="urn:microsoft.com/office/officeart/2005/8/layout/process5"/>
    <dgm:cxn modelId="{C669F180-53A9-4BFF-BFB2-D5D2D8E7FAD9}" type="presOf" srcId="{ACB51B66-4875-46CB-B2EA-A339774A322F}" destId="{18DF2E35-F363-4E35-AE03-7F84F888FA8B}" srcOrd="1" destOrd="0" presId="urn:microsoft.com/office/officeart/2005/8/layout/process5"/>
    <dgm:cxn modelId="{C8770C8A-FF8A-4470-BD73-A49F3EECBDED}" srcId="{ECF4A359-E39E-4512-9FF8-48B621D49A55}" destId="{FF89E847-3720-4374-A9F1-93497179A134}" srcOrd="0" destOrd="0" parTransId="{430684F5-7C7B-48AC-9444-CB46E5D98826}" sibTransId="{ACB51B66-4875-46CB-B2EA-A339774A322F}"/>
    <dgm:cxn modelId="{B82DEE9B-99E3-4DFE-A735-948E6CF1E4BF}" srcId="{ECF4A359-E39E-4512-9FF8-48B621D49A55}" destId="{EAEA7D6A-8943-4345-BFC0-547E6250B3AC}" srcOrd="1" destOrd="0" parTransId="{A1A554FC-B718-42FB-802F-04E3F00EFC45}" sibTransId="{74F99E64-B3E4-4F46-9686-94F9E8D14BA9}"/>
    <dgm:cxn modelId="{49F123AF-56EA-475B-B5BE-20E52B0FBC3A}" type="presOf" srcId="{D4770B7F-FDC4-427F-A072-C272B72E4C2C}" destId="{30C7BF7C-D61E-4B93-9002-B275466A0842}" srcOrd="0" destOrd="0" presId="urn:microsoft.com/office/officeart/2005/8/layout/process5"/>
    <dgm:cxn modelId="{6F585BB6-4F49-47CF-8EDF-AD9B26CDB85B}" srcId="{ECF4A359-E39E-4512-9FF8-48B621D49A55}" destId="{D4770B7F-FDC4-427F-A072-C272B72E4C2C}" srcOrd="4" destOrd="0" parTransId="{0F04AE37-5B2F-4AA6-BC7D-3E99E82AF806}" sibTransId="{D3B9C20E-8286-48CE-A5EF-581E335C7F42}"/>
    <dgm:cxn modelId="{D6EB25B9-BA2B-46A4-89A9-84D295A13C33}" type="presOf" srcId="{FF89E847-3720-4374-A9F1-93497179A134}" destId="{D4676E4C-49C0-42A3-81AE-DFF1297A0E6D}" srcOrd="0" destOrd="0" presId="urn:microsoft.com/office/officeart/2005/8/layout/process5"/>
    <dgm:cxn modelId="{0BC5F9BD-A4EE-48BD-8E0C-DB82110D77A0}" type="presOf" srcId="{05AB1C3B-1FC2-4757-970E-FB673BD6E5FB}" destId="{715F3F80-D498-4A0A-B8DA-73F01AB47577}" srcOrd="0" destOrd="0" presId="urn:microsoft.com/office/officeart/2005/8/layout/process5"/>
    <dgm:cxn modelId="{ABF113C9-C68A-4BC0-A917-D22CCA95DFC0}" type="presOf" srcId="{957CE1AC-9E81-41E1-A6BE-117F045243D3}" destId="{EFE52FBD-506A-4290-B0FF-C5E5B540F6E7}" srcOrd="1" destOrd="0" presId="urn:microsoft.com/office/officeart/2005/8/layout/process5"/>
    <dgm:cxn modelId="{68413DCF-B12D-423C-A31C-0CA52EDA5FCF}" type="presOf" srcId="{957CE1AC-9E81-41E1-A6BE-117F045243D3}" destId="{23E394F4-A05E-41D7-A968-AEBDC424CB5C}" srcOrd="0" destOrd="0" presId="urn:microsoft.com/office/officeart/2005/8/layout/process5"/>
    <dgm:cxn modelId="{5C112E58-EB77-426E-9390-07DB35B0BD97}" type="presParOf" srcId="{99B11AF9-E411-46FC-A3D8-5DA3C5493F78}" destId="{D4676E4C-49C0-42A3-81AE-DFF1297A0E6D}" srcOrd="0" destOrd="0" presId="urn:microsoft.com/office/officeart/2005/8/layout/process5"/>
    <dgm:cxn modelId="{EC247DBE-7E7C-493F-97AA-8A562E5EF847}" type="presParOf" srcId="{99B11AF9-E411-46FC-A3D8-5DA3C5493F78}" destId="{6C468082-A093-40C5-B5E6-41F8FA05CB25}" srcOrd="1" destOrd="0" presId="urn:microsoft.com/office/officeart/2005/8/layout/process5"/>
    <dgm:cxn modelId="{A4CD6061-D33F-451C-A5C6-93F9B9D7C3DF}" type="presParOf" srcId="{6C468082-A093-40C5-B5E6-41F8FA05CB25}" destId="{18DF2E35-F363-4E35-AE03-7F84F888FA8B}" srcOrd="0" destOrd="0" presId="urn:microsoft.com/office/officeart/2005/8/layout/process5"/>
    <dgm:cxn modelId="{D4EB3E3D-6EE4-4A2D-AADA-89532BDBF9E2}" type="presParOf" srcId="{99B11AF9-E411-46FC-A3D8-5DA3C5493F78}" destId="{E2669A77-472B-4973-A92F-D98F8ED6B2AF}" srcOrd="2" destOrd="0" presId="urn:microsoft.com/office/officeart/2005/8/layout/process5"/>
    <dgm:cxn modelId="{F8D23266-2A7A-4335-96D2-74930DB97F19}" type="presParOf" srcId="{99B11AF9-E411-46FC-A3D8-5DA3C5493F78}" destId="{EC3367F0-5659-4024-9E51-ED48FD4D60B3}" srcOrd="3" destOrd="0" presId="urn:microsoft.com/office/officeart/2005/8/layout/process5"/>
    <dgm:cxn modelId="{90F627D7-9A80-4762-96D5-439128A3E0DF}" type="presParOf" srcId="{EC3367F0-5659-4024-9E51-ED48FD4D60B3}" destId="{EA9F98C3-893E-45DF-AE0C-397E635DED62}" srcOrd="0" destOrd="0" presId="urn:microsoft.com/office/officeart/2005/8/layout/process5"/>
    <dgm:cxn modelId="{8C01BD1B-0835-426A-AB54-64E3E39D6A2C}" type="presParOf" srcId="{99B11AF9-E411-46FC-A3D8-5DA3C5493F78}" destId="{420B7C76-98E9-41D0-AB08-C326E9038D37}" srcOrd="4" destOrd="0" presId="urn:microsoft.com/office/officeart/2005/8/layout/process5"/>
    <dgm:cxn modelId="{7F022748-6363-41E3-B1DD-4EA5A136CD03}" type="presParOf" srcId="{99B11AF9-E411-46FC-A3D8-5DA3C5493F78}" destId="{715F3F80-D498-4A0A-B8DA-73F01AB47577}" srcOrd="5" destOrd="0" presId="urn:microsoft.com/office/officeart/2005/8/layout/process5"/>
    <dgm:cxn modelId="{DA059CE8-343C-41E7-8793-59A9AE5853A2}" type="presParOf" srcId="{715F3F80-D498-4A0A-B8DA-73F01AB47577}" destId="{57ABA0F0-9EC0-4003-84BA-763E0A94A4BC}" srcOrd="0" destOrd="0" presId="urn:microsoft.com/office/officeart/2005/8/layout/process5"/>
    <dgm:cxn modelId="{DBF58EA5-5C94-466E-8852-CCF5AD431EE1}" type="presParOf" srcId="{99B11AF9-E411-46FC-A3D8-5DA3C5493F78}" destId="{6FBCEB90-616A-4B8E-8639-1346AC328E41}" srcOrd="6" destOrd="0" presId="urn:microsoft.com/office/officeart/2005/8/layout/process5"/>
    <dgm:cxn modelId="{C6CCA66C-D70B-4358-815A-1FB47F4A25A2}" type="presParOf" srcId="{99B11AF9-E411-46FC-A3D8-5DA3C5493F78}" destId="{23E394F4-A05E-41D7-A968-AEBDC424CB5C}" srcOrd="7" destOrd="0" presId="urn:microsoft.com/office/officeart/2005/8/layout/process5"/>
    <dgm:cxn modelId="{B12F0E6F-2481-4B07-9C6C-594301606255}" type="presParOf" srcId="{23E394F4-A05E-41D7-A968-AEBDC424CB5C}" destId="{EFE52FBD-506A-4290-B0FF-C5E5B540F6E7}" srcOrd="0" destOrd="0" presId="urn:microsoft.com/office/officeart/2005/8/layout/process5"/>
    <dgm:cxn modelId="{D5F9F77D-74C6-4E22-9981-FFB875E23A2C}" type="presParOf" srcId="{99B11AF9-E411-46FC-A3D8-5DA3C5493F78}" destId="{30C7BF7C-D61E-4B93-9002-B275466A084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/>
        <a:lstStyle/>
        <a:p>
          <a:r>
            <a:rPr lang="en" sz="2000" b="1" dirty="0"/>
            <a:t>When we receive the Bible in this way…</a:t>
          </a:r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PH" sz="2000" b="1" dirty="0" err="1">
              <a:solidFill>
                <a:schemeClr val="tx1"/>
              </a:solidFill>
            </a:rPr>
            <a:t>pakita</a:t>
          </a:r>
          <a:r>
            <a:rPr lang="en-PH" sz="2000" b="1" dirty="0">
              <a:solidFill>
                <a:schemeClr val="tx1"/>
              </a:solidFill>
            </a:rPr>
            <a:t> niini ang </a:t>
          </a:r>
          <a:r>
            <a:rPr lang="en-PH" sz="2000" b="1" dirty="0" err="1">
              <a:solidFill>
                <a:schemeClr val="tx1"/>
              </a:solidFill>
            </a:rPr>
            <a:t>kahimtang</a:t>
          </a:r>
          <a:r>
            <a:rPr lang="en-PH" sz="2000" b="1" dirty="0">
              <a:solidFill>
                <a:schemeClr val="tx1"/>
              </a:solidFill>
            </a:rPr>
            <a:t> sa atong </a:t>
          </a:r>
          <a:r>
            <a:rPr lang="en-PH" sz="2000" b="1" dirty="0" err="1">
              <a:solidFill>
                <a:schemeClr val="tx1"/>
              </a:solidFill>
            </a:rPr>
            <a:t>relasyon</a:t>
          </a:r>
          <a:r>
            <a:rPr lang="en-PH" sz="2000" b="1" dirty="0">
              <a:solidFill>
                <a:schemeClr val="tx1"/>
              </a:solidFill>
            </a:rPr>
            <a:t> sa Dios</a:t>
          </a:r>
          <a:endParaRPr lang="en" sz="2000" b="1" dirty="0">
            <a:solidFill>
              <a:schemeClr val="tx1"/>
            </a:solidFill>
          </a:endParaRP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PH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Itudlo</a:t>
          </a:r>
          <a:r>
            <a:rPr lang="en-P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niini </a:t>
          </a:r>
          <a:r>
            <a:rPr lang="en-PH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unsaon</a:t>
          </a:r>
          <a:r>
            <a:rPr lang="en-P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pagpalig</a:t>
          </a:r>
          <a:r>
            <a:rPr lang="en-P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-on sa </a:t>
          </a:r>
          <a:r>
            <a:rPr lang="en-PH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maong</a:t>
          </a:r>
          <a:r>
            <a:rPr lang="en-P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relasyon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PH" sz="2000" b="1" dirty="0" err="1">
              <a:solidFill>
                <a:schemeClr val="tx1"/>
              </a:solidFill>
            </a:rPr>
            <a:t>Masinati</a:t>
          </a:r>
          <a:r>
            <a:rPr lang="en-PH" sz="2000" b="1" dirty="0">
              <a:solidFill>
                <a:schemeClr val="tx1"/>
              </a:solidFill>
            </a:rPr>
            <a:t> </a:t>
          </a:r>
          <a:r>
            <a:rPr lang="en-PH" sz="2000" b="1" dirty="0" err="1">
              <a:solidFill>
                <a:schemeClr val="tx1"/>
              </a:solidFill>
            </a:rPr>
            <a:t>nato</a:t>
          </a:r>
          <a:r>
            <a:rPr lang="en-PH" sz="2000" b="1" dirty="0">
              <a:solidFill>
                <a:schemeClr val="tx1"/>
              </a:solidFill>
            </a:rPr>
            <a:t> ang </a:t>
          </a:r>
          <a:r>
            <a:rPr lang="en-PH" sz="2000" b="1" dirty="0" err="1">
              <a:solidFill>
                <a:schemeClr val="tx1"/>
              </a:solidFill>
            </a:rPr>
            <a:t>hinay-hinay</a:t>
          </a:r>
          <a:r>
            <a:rPr lang="en-PH" sz="2000" b="1" dirty="0">
              <a:solidFill>
                <a:schemeClr val="tx1"/>
              </a:solidFill>
            </a:rPr>
            <a:t> nga pagbag-o sa kinabuhi</a:t>
          </a:r>
          <a:endParaRPr lang="en" sz="2000" b="1" dirty="0">
            <a:solidFill>
              <a:schemeClr val="tx1"/>
            </a:solidFill>
          </a:endParaRP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Mas maduol kita kang Jesus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Mahimo kitang maalamon alang sa kaluwasan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7DC214A9-46A7-4D8D-AD41-47A6C949EB85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fi-FI" sz="2000" b="1" dirty="0">
              <a:solidFill>
                <a:schemeClr val="tx1"/>
              </a:solidFill>
            </a:rPr>
            <a:t>Motubo kita sa kahibalo sa kamatuoran</a:t>
          </a:r>
          <a:endParaRPr lang="en" sz="2000" b="1" dirty="0">
            <a:solidFill>
              <a:schemeClr val="tx1"/>
            </a:solidFill>
          </a:endParaRP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B4A954DD-3BCF-4ED3-AD88-01D05555513B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PH" sz="2000" b="1" dirty="0" err="1">
              <a:solidFill>
                <a:schemeClr val="tx1"/>
              </a:solidFill>
            </a:rPr>
            <a:t>Motubo</a:t>
          </a:r>
          <a:r>
            <a:rPr lang="en-PH" sz="2000" b="1" dirty="0">
              <a:solidFill>
                <a:schemeClr val="tx1"/>
              </a:solidFill>
            </a:rPr>
            <a:t> ug </a:t>
          </a:r>
          <a:r>
            <a:rPr lang="en-PH" sz="2000" b="1" dirty="0" err="1">
              <a:solidFill>
                <a:schemeClr val="tx1"/>
              </a:solidFill>
            </a:rPr>
            <a:t>molig</a:t>
          </a:r>
          <a:r>
            <a:rPr lang="en-PH" sz="2000" b="1" dirty="0">
              <a:solidFill>
                <a:schemeClr val="tx1"/>
              </a:solidFill>
            </a:rPr>
            <a:t>-on ang atong pagtuo</a:t>
          </a:r>
          <a:endParaRPr lang="en" sz="2000" b="1" dirty="0">
            <a:solidFill>
              <a:schemeClr val="tx1"/>
            </a:solidFill>
          </a:endParaRP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5EADA036-8C9A-42AE-8E1B-C200854DE60E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Makabaton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og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paglaum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58ABEAFA-CCB0-47BE-82C5-02D538E8977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PH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Makasabot</a:t>
          </a:r>
          <a:r>
            <a:rPr lang="en-PH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PH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nga </a:t>
          </a:r>
          <a:r>
            <a:rPr lang="en-PH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adunay</a:t>
          </a:r>
          <a:r>
            <a:rPr lang="en-PH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mas maayong, walay </a:t>
          </a:r>
          <a:r>
            <a:rPr lang="en-PH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katapusang</a:t>
          </a:r>
          <a:r>
            <a:rPr lang="en-PH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kinabuhi nga </a:t>
          </a:r>
          <a:r>
            <a:rPr lang="en-PH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nagaabot</a:t>
          </a:r>
          <a:r>
            <a:rPr lang="en-PH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kanato</a:t>
          </a:r>
          <a:endParaRPr lang="en" sz="1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"/>
    <dgm:cxn modelId="{27CC443B-1F43-44B2-A90E-0FB0A5174A68}" type="presOf" srcId="{B8AB55C4-F813-464E-9B8E-9E1EC6831AD5}" destId="{9FE1722D-07B5-4955-B064-D59B29BE2246}" srcOrd="0" destOrd="0" presId="urn:microsoft.com/office/officeart/2008/layout/PictureAccentList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"/>
    <dgm:cxn modelId="{2C7D294A-1662-4552-B1BC-E23B61A8F6D1}" type="presOf" srcId="{37C88430-E9E4-43AD-84C6-9C740EE2A492}" destId="{67BAA19A-97FE-4916-86EB-EB8204A8B379}" srcOrd="0" destOrd="0" presId="urn:microsoft.com/office/officeart/2008/layout/PictureAccentList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"/>
    <dgm:cxn modelId="{682CEDB9-A5F9-4711-A93F-CC377A3AB3D8}" type="presOf" srcId="{09EA3483-EBE0-4ACF-A3BE-595ACDC3E326}" destId="{938A774E-6278-4E2D-AE9A-A2E2463E620C}" srcOrd="0" destOrd="0" presId="urn:microsoft.com/office/officeart/2008/layout/PictureAccentList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"/>
    <dgm:cxn modelId="{EA637370-B705-4A80-BB90-9413C8F5A1AC}" type="presParOf" srcId="{5EC42C01-ED42-4741-807E-B65F358CCA47}" destId="{C2716F8C-7A5F-466F-A722-1065A0DB644D}" srcOrd="0" destOrd="0" presId="urn:microsoft.com/office/officeart/2008/layout/PictureAccentList"/>
    <dgm:cxn modelId="{19B00B07-D80D-4F0A-B4DD-40079F1CF4A7}" type="presParOf" srcId="{C2716F8C-7A5F-466F-A722-1065A0DB644D}" destId="{CEF61D0F-BC66-45DD-A2AA-5CF1035FF6A3}" srcOrd="0" destOrd="0" presId="urn:microsoft.com/office/officeart/2008/layout/PictureAccentList"/>
    <dgm:cxn modelId="{B740CEDF-7D4C-4A62-90C3-695445630E46}" type="presParOf" srcId="{CEF61D0F-BC66-45DD-A2AA-5CF1035FF6A3}" destId="{4DFC4CAE-E575-495F-AE4F-D93458150C05}" srcOrd="0" destOrd="0" presId="urn:microsoft.com/office/officeart/2008/layout/PictureAccentList"/>
    <dgm:cxn modelId="{CB545DE7-7F2F-4BC7-838C-52307026380F}" type="presParOf" srcId="{C2716F8C-7A5F-466F-A722-1065A0DB644D}" destId="{4695AE46-ECFF-4238-A639-2DBA57DBA4DC}" srcOrd="1" destOrd="0" presId="urn:microsoft.com/office/officeart/2008/layout/PictureAccentList"/>
    <dgm:cxn modelId="{49B1D528-7593-4F78-884B-99823B9B4670}" type="presParOf" srcId="{4695AE46-ECFF-4238-A639-2DBA57DBA4DC}" destId="{1CE948E0-BDC4-46D8-AF02-5CD415872559}" srcOrd="0" destOrd="0" presId="urn:microsoft.com/office/officeart/2008/layout/PictureAccentList"/>
    <dgm:cxn modelId="{8156CA33-316B-45B0-BED4-742367EE8B51}" type="presParOf" srcId="{1CE948E0-BDC4-46D8-AF02-5CD415872559}" destId="{034AB7BD-BAE1-4951-A6CC-9B7D701C3D9B}" srcOrd="0" destOrd="0" presId="urn:microsoft.com/office/officeart/2008/layout/PictureAccentList"/>
    <dgm:cxn modelId="{B420A2B1-94E3-4FD7-81EE-C20B3A92A686}" type="presParOf" srcId="{1CE948E0-BDC4-46D8-AF02-5CD415872559}" destId="{7D510E54-02F4-4FC5-9B01-C42878BA6476}" srcOrd="1" destOrd="0" presId="urn:microsoft.com/office/officeart/2008/layout/PictureAccentList"/>
    <dgm:cxn modelId="{4D15242A-9195-464E-94FE-BA22C2929770}" type="presParOf" srcId="{4695AE46-ECFF-4238-A639-2DBA57DBA4DC}" destId="{616A808D-C3F7-41A3-94F1-F9682A126F6B}" srcOrd="1" destOrd="0" presId="urn:microsoft.com/office/officeart/2008/layout/PictureAccentList"/>
    <dgm:cxn modelId="{C1CB5BB2-CD50-4A66-B7BC-7828E154201E}" type="presParOf" srcId="{616A808D-C3F7-41A3-94F1-F9682A126F6B}" destId="{142A125E-D469-41B9-A81F-E8C610791EBC}" srcOrd="0" destOrd="0" presId="urn:microsoft.com/office/officeart/2008/layout/PictureAccentList"/>
    <dgm:cxn modelId="{2CEEA0CE-FD91-49AB-8D9C-59B0604BAEFF}" type="presParOf" srcId="{616A808D-C3F7-41A3-94F1-F9682A126F6B}" destId="{9FE1722D-07B5-4955-B064-D59B29BE2246}" srcOrd="1" destOrd="0" presId="urn:microsoft.com/office/officeart/2008/layout/PictureAccentList"/>
    <dgm:cxn modelId="{B87B1AC9-63BD-4420-AA35-96476DEBB33D}" type="presParOf" srcId="{4695AE46-ECFF-4238-A639-2DBA57DBA4DC}" destId="{AA1B3E42-5987-4835-9033-DA3939A92E4B}" srcOrd="2" destOrd="0" presId="urn:microsoft.com/office/officeart/2008/layout/PictureAccentList"/>
    <dgm:cxn modelId="{3132254C-AE13-42B5-9FC8-512661B8A4F3}" type="presParOf" srcId="{AA1B3E42-5987-4835-9033-DA3939A92E4B}" destId="{8319C1FC-A1D9-469A-B04C-BD9DCAC46959}" srcOrd="0" destOrd="0" presId="urn:microsoft.com/office/officeart/2008/layout/PictureAccentList"/>
    <dgm:cxn modelId="{2DD27013-477F-42C4-A348-0675AD21DC8D}" type="presParOf" srcId="{AA1B3E42-5987-4835-9033-DA3939A92E4B}" destId="{938A774E-6278-4E2D-AE9A-A2E2463E620C}" srcOrd="1" destOrd="0" presId="urn:microsoft.com/office/officeart/2008/layout/PictureAccentList"/>
    <dgm:cxn modelId="{9996B035-743E-4699-977E-17C24015A2AA}" type="presParOf" srcId="{4695AE46-ECFF-4238-A639-2DBA57DBA4DC}" destId="{D27E9B3A-4DA2-4348-BC75-25D6046F801D}" srcOrd="3" destOrd="0" presId="urn:microsoft.com/office/officeart/2008/layout/PictureAccentList"/>
    <dgm:cxn modelId="{531E3C34-827F-4B58-BD20-EC4934ECD466}" type="presParOf" srcId="{D27E9B3A-4DA2-4348-BC75-25D6046F801D}" destId="{E4CB6EEB-4F03-44B1-AE8E-FE6B92B0943E}" srcOrd="0" destOrd="0" presId="urn:microsoft.com/office/officeart/2008/layout/PictureAccentList"/>
    <dgm:cxn modelId="{0949F880-87F8-496F-A998-FD262839AE87}" type="presParOf" srcId="{D27E9B3A-4DA2-4348-BC75-25D6046F801D}" destId="{1EEC955A-86E6-4B3D-A6A9-6D1D04FF484A}" srcOrd="1" destOrd="0" presId="urn:microsoft.com/office/officeart/2008/layout/PictureAccentList"/>
    <dgm:cxn modelId="{7F94C6D3-C925-4126-9BFA-AC9A49B50376}" type="presParOf" srcId="{4695AE46-ECFF-4238-A639-2DBA57DBA4DC}" destId="{740DF1E6-20A8-479F-892C-86C757B4FD8A}" srcOrd="4" destOrd="0" presId="urn:microsoft.com/office/officeart/2008/layout/PictureAccentList"/>
    <dgm:cxn modelId="{0544209F-7C44-4E59-86C2-9C5183E490AE}" type="presParOf" srcId="{740DF1E6-20A8-479F-892C-86C757B4FD8A}" destId="{5311544D-30AD-43D3-B056-CF9BF3272E16}" srcOrd="0" destOrd="0" presId="urn:microsoft.com/office/officeart/2008/layout/PictureAccentList"/>
    <dgm:cxn modelId="{D20C9878-793C-4FDA-B02B-B0F73858F0D1}" type="presParOf" srcId="{740DF1E6-20A8-479F-892C-86C757B4FD8A}" destId="{67BAA19A-97FE-4916-86EB-EB8204A8B379}" srcOrd="1" destOrd="0" presId="urn:microsoft.com/office/officeart/2008/layout/PictureAccentList"/>
    <dgm:cxn modelId="{7B5EB4A1-5EBE-453A-AEF6-48C8F11F2646}" type="presParOf" srcId="{4695AE46-ECFF-4238-A639-2DBA57DBA4DC}" destId="{67AE8581-D49B-4D5A-BE76-3F1D04B6D1AB}" srcOrd="5" destOrd="0" presId="urn:microsoft.com/office/officeart/2008/layout/PictureAccentList"/>
    <dgm:cxn modelId="{FB4AF1F7-A5FC-425D-BC29-0BF6F8B3CA6A}" type="presParOf" srcId="{67AE8581-D49B-4D5A-BE76-3F1D04B6D1AB}" destId="{F80B0194-C76D-4F64-8EF8-1AB483AB753E}" srcOrd="0" destOrd="0" presId="urn:microsoft.com/office/officeart/2008/layout/PictureAccentList"/>
    <dgm:cxn modelId="{AD7C0477-9F14-4E74-8B60-122A9A38093E}" type="presParOf" srcId="{67AE8581-D49B-4D5A-BE76-3F1D04B6D1AB}" destId="{45728C7C-9910-4AC9-897C-70E0D1D4DCC3}" srcOrd="1" destOrd="0" presId="urn:microsoft.com/office/officeart/2008/layout/PictureAccentList"/>
    <dgm:cxn modelId="{A4F38CBF-E73A-4F37-B8FE-E90B50417D33}" type="presParOf" srcId="{4695AE46-ECFF-4238-A639-2DBA57DBA4DC}" destId="{AEC139B9-992C-44FD-9BB6-235C1B7E33B7}" srcOrd="6" destOrd="0" presId="urn:microsoft.com/office/officeart/2008/layout/PictureAccentList"/>
    <dgm:cxn modelId="{6E8B90ED-EE79-4475-8C1B-9374F604E658}" type="presParOf" srcId="{AEC139B9-992C-44FD-9BB6-235C1B7E33B7}" destId="{4318AA3B-2457-4F9C-A3AC-61A75DEAB590}" srcOrd="0" destOrd="0" presId="urn:microsoft.com/office/officeart/2008/layout/PictureAccentList"/>
    <dgm:cxn modelId="{0BC1D3F8-A4CE-49BF-9245-04F0A91E2CDB}" type="presParOf" srcId="{AEC139B9-992C-44FD-9BB6-235C1B7E33B7}" destId="{BD85A604-855B-4527-B451-25142B2A0D07}" srcOrd="1" destOrd="0" presId="urn:microsoft.com/office/officeart/2008/layout/PictureAccentList"/>
    <dgm:cxn modelId="{4EF603EF-0514-4D7F-9618-EFD83FDB453B}" type="presParOf" srcId="{4695AE46-ECFF-4238-A639-2DBA57DBA4DC}" destId="{40EFD050-EA2C-4036-8EC6-33B8EB9502E2}" srcOrd="7" destOrd="0" presId="urn:microsoft.com/office/officeart/2008/layout/PictureAccentList"/>
    <dgm:cxn modelId="{29F82C24-F135-4B3C-9ED1-39E2802F06F0}" type="presParOf" srcId="{40EFD050-EA2C-4036-8EC6-33B8EB9502E2}" destId="{5FDE71CD-4CD1-45C3-B63E-763B50391B24}" srcOrd="0" destOrd="0" presId="urn:microsoft.com/office/officeart/2008/layout/PictureAccentList"/>
    <dgm:cxn modelId="{1C3A0A23-D81D-4B26-A1C5-9788D69B3531}" type="presParOf" srcId="{40EFD050-EA2C-4036-8EC6-33B8EB9502E2}" destId="{E8CE060D-9406-4D57-A654-3D16AD8D3B2D}" srcOrd="1" destOrd="0" presId="urn:microsoft.com/office/officeart/2008/layout/PictureAccentList"/>
    <dgm:cxn modelId="{71991024-32C5-44F2-B4C5-A4C101E17E50}" type="presParOf" srcId="{4695AE46-ECFF-4238-A639-2DBA57DBA4DC}" destId="{314F0E6F-A9F3-4D65-BD52-5C0038C31655}" srcOrd="8" destOrd="0" presId="urn:microsoft.com/office/officeart/2008/layout/PictureAccentList"/>
    <dgm:cxn modelId="{16B24E47-8DA9-42AA-B49C-461CB3947144}" type="presParOf" srcId="{314F0E6F-A9F3-4D65-BD52-5C0038C31655}" destId="{28A4FF88-7095-4169-9A82-CF8EDC1C937E}" srcOrd="0" destOrd="0" presId="urn:microsoft.com/office/officeart/2008/layout/PictureAccentList"/>
    <dgm:cxn modelId="{4EFC8B34-2214-4FE8-8428-78E57B8749A5}" type="presParOf" srcId="{314F0E6F-A9F3-4D65-BD52-5C0038C31655}" destId="{793DBD12-87B5-43E8-B537-49CADEA8A3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7145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0192" y="165806"/>
          <a:ext cx="7715703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schemeClr val="tx1"/>
              </a:solidFill>
            </a:rPr>
            <a:t>Ang </a:t>
          </a:r>
          <a:r>
            <a:rPr lang="en-PH" sz="2000" b="1" kern="1200" dirty="0" err="1">
              <a:solidFill>
                <a:schemeClr val="tx1"/>
              </a:solidFill>
            </a:rPr>
            <a:t>kaaway</a:t>
          </a:r>
          <a:r>
            <a:rPr lang="en-PH" sz="2000" b="1" kern="1200" dirty="0">
              <a:solidFill>
                <a:schemeClr val="tx1"/>
              </a:solidFill>
            </a:rPr>
            <a:t> sa Biblia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165806"/>
        <a:ext cx="7715703" cy="331824"/>
      </dsp:txXfrm>
    </dsp:sp>
    <dsp:sp modelId="{8A4485F0-5830-409E-BD89-B4EC82E10F29}">
      <dsp:nvSpPr>
        <dsp:cNvPr id="0" name=""/>
        <dsp:cNvSpPr/>
      </dsp:nvSpPr>
      <dsp:spPr>
        <a:xfrm>
          <a:off x="67596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01758" y="663384"/>
          <a:ext cx="6684137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schemeClr val="tx1"/>
              </a:solidFill>
            </a:rPr>
            <a:t>Sakto</a:t>
          </a:r>
          <a:r>
            <a:rPr lang="en-PH" sz="2000" b="1" kern="1200" dirty="0">
              <a:solidFill>
                <a:schemeClr val="tx1"/>
              </a:solidFill>
            </a:rPr>
            <a:t> ug </a:t>
          </a:r>
          <a:r>
            <a:rPr lang="en-PH" sz="2000" b="1" kern="1200" dirty="0" err="1">
              <a:solidFill>
                <a:schemeClr val="tx1"/>
              </a:solidFill>
            </a:rPr>
            <a:t>sayop</a:t>
          </a:r>
          <a:r>
            <a:rPr lang="en-PH" sz="2000" b="1" kern="1200" dirty="0">
              <a:solidFill>
                <a:schemeClr val="tx1"/>
              </a:solidFill>
            </a:rPr>
            <a:t> nga paagi sa </a:t>
          </a:r>
          <a:r>
            <a:rPr lang="en-PH" sz="2000" b="1" kern="1200" dirty="0" err="1">
              <a:solidFill>
                <a:schemeClr val="tx1"/>
              </a:solidFill>
            </a:rPr>
            <a:t>pagbasa</a:t>
          </a:r>
          <a:r>
            <a:rPr lang="en-PH" sz="2000" b="1" kern="1200" dirty="0">
              <a:solidFill>
                <a:schemeClr val="tx1"/>
              </a:solidFill>
            </a:rPr>
            <a:t> sa Biblia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663384"/>
        <a:ext cx="6684137" cy="331824"/>
      </dsp:txXfrm>
    </dsp:sp>
    <dsp:sp modelId="{A0DB3F8B-7E73-4163-A969-64745ECA4B7F}">
      <dsp:nvSpPr>
        <dsp:cNvPr id="0" name=""/>
        <dsp:cNvSpPr/>
      </dsp:nvSpPr>
      <dsp:spPr>
        <a:xfrm>
          <a:off x="1050795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1929931" y="1160962"/>
          <a:ext cx="6155964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schemeClr val="tx1"/>
              </a:solidFill>
            </a:rPr>
            <a:t>Unsa ang Biblia?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929931" y="1160962"/>
        <a:ext cx="6155964" cy="331824"/>
      </dsp:txXfrm>
    </dsp:sp>
    <dsp:sp modelId="{56BD2A48-F842-40CF-B491-A2E0608AEDBC}">
      <dsp:nvSpPr>
        <dsp:cNvPr id="0" name=""/>
        <dsp:cNvSpPr/>
      </dsp:nvSpPr>
      <dsp:spPr>
        <a:xfrm>
          <a:off x="1600850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01758" y="1658540"/>
          <a:ext cx="6684137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schemeClr val="tx1"/>
              </a:solidFill>
            </a:rPr>
            <a:t>Maayong </a:t>
          </a:r>
          <a:r>
            <a:rPr lang="en-PH" sz="2000" b="1" kern="1200" dirty="0" err="1">
              <a:solidFill>
                <a:schemeClr val="tx1"/>
              </a:solidFill>
            </a:rPr>
            <a:t>epekto</a:t>
          </a:r>
          <a:r>
            <a:rPr lang="en-PH" sz="2000" b="1" kern="1200" dirty="0">
              <a:solidFill>
                <a:schemeClr val="tx1"/>
              </a:solidFill>
            </a:rPr>
            <a:t> sa </a:t>
          </a:r>
          <a:r>
            <a:rPr lang="en-PH" sz="2000" b="1" kern="1200" dirty="0" err="1">
              <a:solidFill>
                <a:schemeClr val="tx1"/>
              </a:solidFill>
            </a:rPr>
            <a:t>pagbasa</a:t>
          </a:r>
          <a:r>
            <a:rPr lang="en-PH" sz="2000" b="1" kern="1200" dirty="0">
              <a:solidFill>
                <a:schemeClr val="tx1"/>
              </a:solidFill>
            </a:rPr>
            <a:t> sa Biblia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1658540"/>
        <a:ext cx="6684137" cy="331824"/>
      </dsp:txXfrm>
    </dsp:sp>
    <dsp:sp modelId="{628893F9-1BC5-464F-A67C-BCDBB454FBA9}">
      <dsp:nvSpPr>
        <dsp:cNvPr id="0" name=""/>
        <dsp:cNvSpPr/>
      </dsp:nvSpPr>
      <dsp:spPr>
        <a:xfrm>
          <a:off x="1070676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0192" y="2156117"/>
          <a:ext cx="7715703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schemeClr val="tx1"/>
              </a:solidFill>
            </a:rPr>
            <a:t>Mga </a:t>
          </a:r>
          <a:r>
            <a:rPr lang="en-PH" sz="2000" b="1" kern="1200" dirty="0" err="1">
              <a:solidFill>
                <a:schemeClr val="tx1"/>
              </a:solidFill>
            </a:rPr>
            <a:t>higala</a:t>
          </a:r>
          <a:r>
            <a:rPr lang="en-PH" sz="2000" b="1" kern="1200" dirty="0">
              <a:solidFill>
                <a:schemeClr val="tx1"/>
              </a:solidFill>
            </a:rPr>
            <a:t> sa Biblia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2156117"/>
        <a:ext cx="7715703" cy="331824"/>
      </dsp:txXfrm>
    </dsp:sp>
    <dsp:sp modelId="{6ED91C5A-688A-48BD-9DB4-A583E2DC6A26}">
      <dsp:nvSpPr>
        <dsp:cNvPr id="0" name=""/>
        <dsp:cNvSpPr/>
      </dsp:nvSpPr>
      <dsp:spPr>
        <a:xfrm>
          <a:off x="67596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329" y="37569"/>
          <a:ext cx="3005632" cy="678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Sayop</a:t>
          </a:r>
          <a:r>
            <a:rPr lang="en-PH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nga mga paagi: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1200" y="57440"/>
        <a:ext cx="2965890" cy="638711"/>
      </dsp:txXfrm>
    </dsp:sp>
    <dsp:sp modelId="{6F51F73F-CB68-4CA2-B2B1-1D364B2D7406}">
      <dsp:nvSpPr>
        <dsp:cNvPr id="0" name=""/>
        <dsp:cNvSpPr/>
      </dsp:nvSpPr>
      <dsp:spPr>
        <a:xfrm>
          <a:off x="301893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602456" y="885636"/>
          <a:ext cx="2859471" cy="8136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dirty="0"/>
            <a:t>Mangita lamang og teksto nga mosuporta sa atong kaugalingong panglantaw</a:t>
          </a:r>
          <a:endParaRPr lang="en" sz="1600" b="1" kern="1200" dirty="0"/>
        </a:p>
      </dsp:txBody>
      <dsp:txXfrm>
        <a:off x="626287" y="909467"/>
        <a:ext cx="2811809" cy="765987"/>
      </dsp:txXfrm>
    </dsp:sp>
    <dsp:sp modelId="{0AE54E3A-5EBF-4A3D-A81A-14563D98CF21}">
      <dsp:nvSpPr>
        <dsp:cNvPr id="0" name=""/>
        <dsp:cNvSpPr/>
      </dsp:nvSpPr>
      <dsp:spPr>
        <a:xfrm>
          <a:off x="301893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602456" y="1868899"/>
          <a:ext cx="2859471" cy="67845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Pagpili</a:t>
          </a:r>
          <a:r>
            <a:rPr lang="en-PH" sz="1800" b="1" kern="1200" dirty="0"/>
            <a:t> og mga </a:t>
          </a:r>
          <a:r>
            <a:rPr lang="en-PH" sz="1800" b="1" kern="1200" dirty="0" err="1"/>
            <a:t>teksto</a:t>
          </a:r>
          <a:r>
            <a:rPr lang="en-PH" sz="1800" b="1" kern="1200" dirty="0"/>
            <a:t> nga walay </a:t>
          </a:r>
          <a:r>
            <a:rPr lang="en-PH" sz="1800" b="1" kern="1200" dirty="0" err="1"/>
            <a:t>klarong</a:t>
          </a:r>
          <a:r>
            <a:rPr lang="en-PH" sz="1800" b="1" kern="1200" dirty="0"/>
            <a:t> </a:t>
          </a:r>
          <a:r>
            <a:rPr lang="en-PH" sz="1800" b="1" kern="1200" dirty="0" err="1"/>
            <a:t>tumong</a:t>
          </a:r>
          <a:r>
            <a:rPr lang="en-PH" sz="1800" b="1" kern="1200" dirty="0"/>
            <a:t> o plano</a:t>
          </a:r>
          <a:endParaRPr lang="en" sz="1800" b="1" kern="1200" dirty="0"/>
        </a:p>
      </dsp:txBody>
      <dsp:txXfrm>
        <a:off x="622327" y="1888770"/>
        <a:ext cx="2819729" cy="638711"/>
      </dsp:txXfrm>
    </dsp:sp>
    <dsp:sp modelId="{578A16A8-0853-43B4-AE5B-D4C943848F95}">
      <dsp:nvSpPr>
        <dsp:cNvPr id="0" name=""/>
        <dsp:cNvSpPr/>
      </dsp:nvSpPr>
      <dsp:spPr>
        <a:xfrm>
          <a:off x="301893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602456" y="2716966"/>
          <a:ext cx="2859471" cy="86770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 err="1"/>
            <a:t>Pilion</a:t>
          </a:r>
          <a:r>
            <a:rPr lang="en-PH" sz="1600" b="1" kern="1200" dirty="0"/>
            <a:t> </a:t>
          </a:r>
          <a:r>
            <a:rPr lang="en-PH" sz="1600" b="1" kern="1200" dirty="0" err="1"/>
            <a:t>lang</a:t>
          </a:r>
          <a:r>
            <a:rPr lang="en-PH" sz="1600" b="1" kern="1200" dirty="0"/>
            <a:t> ang mga </a:t>
          </a:r>
          <a:r>
            <a:rPr lang="en-PH" sz="1600" b="1" kern="1200" dirty="0" err="1"/>
            <a:t>bahin</a:t>
          </a:r>
          <a:r>
            <a:rPr lang="en-PH" sz="1600" b="1" kern="1200" dirty="0"/>
            <a:t> nga atong </a:t>
          </a:r>
          <a:r>
            <a:rPr lang="en-PH" sz="1600" b="1" kern="1200" dirty="0" err="1"/>
            <a:t>ganahan</a:t>
          </a:r>
          <a:r>
            <a:rPr lang="en-PH" sz="1600" b="1" kern="1200" dirty="0"/>
            <a:t> ug </a:t>
          </a:r>
          <a:r>
            <a:rPr lang="en-PH" sz="1600" b="1" kern="1200" dirty="0" err="1"/>
            <a:t>isalikway</a:t>
          </a:r>
          <a:r>
            <a:rPr lang="en-PH" sz="1600" b="1" kern="1200" dirty="0"/>
            <a:t> ang dili </a:t>
          </a:r>
          <a:r>
            <a:rPr lang="en-PH" sz="1600" b="1" kern="1200" dirty="0" err="1"/>
            <a:t>nato</a:t>
          </a:r>
          <a:r>
            <a:rPr lang="en-PH" sz="1600" b="1" kern="1200" dirty="0"/>
            <a:t> gusto</a:t>
          </a:r>
          <a:endParaRPr lang="en" sz="1600" b="1" kern="1200" dirty="0"/>
        </a:p>
      </dsp:txBody>
      <dsp:txXfrm>
        <a:off x="627870" y="2742380"/>
        <a:ext cx="2808643" cy="816873"/>
      </dsp:txXfrm>
    </dsp:sp>
    <dsp:sp modelId="{93D14829-74D2-461E-8767-4D1E4D0599EF}">
      <dsp:nvSpPr>
        <dsp:cNvPr id="0" name=""/>
        <dsp:cNvSpPr/>
      </dsp:nvSpPr>
      <dsp:spPr>
        <a:xfrm>
          <a:off x="3346189" y="37569"/>
          <a:ext cx="3005632" cy="6784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Sakto ng mga pamaagi:</a:t>
          </a:r>
        </a:p>
      </dsp:txBody>
      <dsp:txXfrm>
        <a:off x="3366060" y="57440"/>
        <a:ext cx="2965890" cy="638711"/>
      </dsp:txXfrm>
    </dsp:sp>
    <dsp:sp modelId="{EE477606-2F95-4BBB-9AC0-1BDA525C3BFA}">
      <dsp:nvSpPr>
        <dsp:cNvPr id="0" name=""/>
        <dsp:cNvSpPr/>
      </dsp:nvSpPr>
      <dsp:spPr>
        <a:xfrm>
          <a:off x="3646752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947315" y="885636"/>
          <a:ext cx="2652179" cy="8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Mangita aron mahibaloan ang kabubut-on sa Dios</a:t>
          </a:r>
          <a:endParaRPr lang="en" sz="1800" b="1" kern="1200" dirty="0"/>
        </a:p>
      </dsp:txBody>
      <dsp:txXfrm>
        <a:off x="3971146" y="909467"/>
        <a:ext cx="2604517" cy="765987"/>
      </dsp:txXfrm>
    </dsp:sp>
    <dsp:sp modelId="{0D3FCF36-19B2-4F24-B313-7514E31DA139}">
      <dsp:nvSpPr>
        <dsp:cNvPr id="0" name=""/>
        <dsp:cNvSpPr/>
      </dsp:nvSpPr>
      <dsp:spPr>
        <a:xfrm>
          <a:off x="3646752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947315" y="1868899"/>
          <a:ext cx="2652179" cy="678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Magtuon</a:t>
          </a:r>
          <a:r>
            <a:rPr lang="en-PH" sz="1800" b="1" kern="1200" dirty="0"/>
            <a:t> sa </a:t>
          </a:r>
          <a:r>
            <a:rPr lang="en-PH" sz="1800" b="1" kern="1200" dirty="0" err="1"/>
            <a:t>sistematikong</a:t>
          </a:r>
          <a:r>
            <a:rPr lang="en-PH" sz="1800" b="1" kern="1200" dirty="0"/>
            <a:t> paagi</a:t>
          </a:r>
          <a:endParaRPr lang="en" sz="1800" b="1" kern="1200" dirty="0"/>
        </a:p>
      </dsp:txBody>
      <dsp:txXfrm>
        <a:off x="3967186" y="1888770"/>
        <a:ext cx="2612437" cy="638711"/>
      </dsp:txXfrm>
    </dsp:sp>
    <dsp:sp modelId="{847F9CCA-4121-41D9-8E9D-63ABFA6DAA30}">
      <dsp:nvSpPr>
        <dsp:cNvPr id="0" name=""/>
        <dsp:cNvSpPr/>
      </dsp:nvSpPr>
      <dsp:spPr>
        <a:xfrm>
          <a:off x="3646752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947315" y="2716966"/>
          <a:ext cx="2652179" cy="867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/>
            <a:t>Dili </a:t>
          </a:r>
          <a:r>
            <a:rPr lang="en-PH" sz="1600" b="1" kern="1200" dirty="0" err="1"/>
            <a:t>isalikway</a:t>
          </a:r>
          <a:r>
            <a:rPr lang="en-PH" sz="1600" b="1" kern="1200" dirty="0"/>
            <a:t> ang bisan unsang </a:t>
          </a:r>
          <a:r>
            <a:rPr lang="en-PH" sz="1600" b="1" kern="1200" dirty="0" err="1"/>
            <a:t>teksto</a:t>
          </a:r>
          <a:r>
            <a:rPr lang="en-PH" sz="1600" b="1" kern="1200" dirty="0"/>
            <a:t>, </a:t>
          </a:r>
          <a:r>
            <a:rPr lang="en-PH" sz="1600" b="1" kern="1200" dirty="0" err="1"/>
            <a:t>kundili</a:t>
          </a:r>
          <a:r>
            <a:rPr lang="en-PH" sz="1600" b="1" kern="1200" dirty="0"/>
            <a:t> </a:t>
          </a:r>
          <a:r>
            <a:rPr lang="en-PH" sz="1600" b="1" kern="1200" dirty="0" err="1"/>
            <a:t>analisahon</a:t>
          </a:r>
          <a:r>
            <a:rPr lang="en-PH" sz="1600" b="1" kern="1200" dirty="0"/>
            <a:t> ang tanan</a:t>
          </a:r>
          <a:endParaRPr lang="en" sz="1600" b="1" kern="1200" dirty="0"/>
        </a:p>
      </dsp:txBody>
      <dsp:txXfrm>
        <a:off x="3972729" y="2742380"/>
        <a:ext cx="2601351" cy="81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>
        <a:xfrm>
          <a:off x="199" y="95607"/>
          <a:ext cx="1907999" cy="1440000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Nagpakita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kanato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kung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kinsa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gyud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
📖 (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Hebreo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4:12)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375" y="137783"/>
        <a:ext cx="1823647" cy="1355648"/>
      </dsp:txXfrm>
    </dsp:sp>
    <dsp:sp modelId="{6C468082-A093-40C5-B5E6-41F8FA05CB25}">
      <dsp:nvSpPr>
        <dsp:cNvPr id="0" name=""/>
        <dsp:cNvSpPr/>
      </dsp:nvSpPr>
      <dsp:spPr>
        <a:xfrm>
          <a:off x="2024664" y="680457"/>
          <a:ext cx="280576" cy="270300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024664" y="734517"/>
        <a:ext cx="199486" cy="162180"/>
      </dsp:txXfrm>
    </dsp:sp>
    <dsp:sp modelId="{E2669A77-472B-4973-A92F-D98F8ED6B2AF}">
      <dsp:nvSpPr>
        <dsp:cNvPr id="0" name=""/>
        <dsp:cNvSpPr/>
      </dsp:nvSpPr>
      <dsp:spPr>
        <a:xfrm>
          <a:off x="2437588" y="95607"/>
          <a:ext cx="1907999" cy="144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Nagpanalipod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kanato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batok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sa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
📖 (Salmo 119:11)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79764" y="137783"/>
        <a:ext cx="1823647" cy="1355648"/>
      </dsp:txXfrm>
    </dsp:sp>
    <dsp:sp modelId="{EC3367F0-5659-4024-9E51-ED48FD4D60B3}">
      <dsp:nvSpPr>
        <dsp:cNvPr id="0" name=""/>
        <dsp:cNvSpPr/>
      </dsp:nvSpPr>
      <dsp:spPr>
        <a:xfrm>
          <a:off x="4462053" y="680457"/>
          <a:ext cx="280576" cy="270300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462053" y="734517"/>
        <a:ext cx="199486" cy="162180"/>
      </dsp:txXfrm>
    </dsp:sp>
    <dsp:sp modelId="{420B7C76-98E9-41D0-AB08-C326E9038D37}">
      <dsp:nvSpPr>
        <dsp:cNvPr id="0" name=""/>
        <dsp:cNvSpPr/>
      </dsp:nvSpPr>
      <dsp:spPr>
        <a:xfrm>
          <a:off x="4874977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Naghatag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og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pagkaon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sa atong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kalag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
📖 (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Jeremias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15:16)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17153" y="137783"/>
        <a:ext cx="1823647" cy="1355648"/>
      </dsp:txXfrm>
    </dsp:sp>
    <dsp:sp modelId="{715F3F80-D498-4A0A-B8DA-73F01AB47577}">
      <dsp:nvSpPr>
        <dsp:cNvPr id="0" name=""/>
        <dsp:cNvSpPr/>
      </dsp:nvSpPr>
      <dsp:spPr>
        <a:xfrm>
          <a:off x="6899442" y="680457"/>
          <a:ext cx="280576" cy="270300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6899442" y="734517"/>
        <a:ext cx="199486" cy="162180"/>
      </dsp:txXfrm>
    </dsp:sp>
    <dsp:sp modelId="{6FBCEB90-616A-4B8E-8639-1346AC328E41}">
      <dsp:nvSpPr>
        <dsp:cNvPr id="0" name=""/>
        <dsp:cNvSpPr/>
      </dsp:nvSpPr>
      <dsp:spPr>
        <a:xfrm>
          <a:off x="7312366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Nagpatubo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sa atong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espirituhanong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kinabuhi
📖 (1 Pedro 2:2)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354542" y="137783"/>
        <a:ext cx="1823647" cy="1355648"/>
      </dsp:txXfrm>
    </dsp:sp>
    <dsp:sp modelId="{23E394F4-A05E-41D7-A968-AEBDC424CB5C}">
      <dsp:nvSpPr>
        <dsp:cNvPr id="0" name=""/>
        <dsp:cNvSpPr/>
      </dsp:nvSpPr>
      <dsp:spPr>
        <a:xfrm>
          <a:off x="9336831" y="680457"/>
          <a:ext cx="280576" cy="270300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9336831" y="734517"/>
        <a:ext cx="199486" cy="162180"/>
      </dsp:txXfrm>
    </dsp:sp>
    <dsp:sp modelId="{30C7BF7C-D61E-4B93-9002-B275466A0842}">
      <dsp:nvSpPr>
        <dsp:cNvPr id="0" name=""/>
        <dsp:cNvSpPr/>
      </dsp:nvSpPr>
      <dsp:spPr>
        <a:xfrm>
          <a:off x="9749754" y="95607"/>
          <a:ext cx="1907999" cy="1440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Naghatag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kanato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og kinabuhi
📖 (Juan 6:63)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791930" y="137783"/>
        <a:ext cx="1823647" cy="135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>
        <a:xfrm>
          <a:off x="0" y="1496"/>
          <a:ext cx="5843073" cy="5366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When we receive the Bible in this way…</a:t>
          </a:r>
        </a:p>
      </dsp:txBody>
      <dsp:txXfrm>
        <a:off x="15719" y="17215"/>
        <a:ext cx="5811635" cy="505237"/>
      </dsp:txXfrm>
    </dsp:sp>
    <dsp:sp modelId="{034AB7BD-BAE1-4951-A6CC-9B7D701C3D9B}">
      <dsp:nvSpPr>
        <dsp:cNvPr id="0" name=""/>
        <dsp:cNvSpPr/>
      </dsp:nvSpPr>
      <dsp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PH" sz="2000" b="1" kern="1200" dirty="0" err="1">
              <a:solidFill>
                <a:schemeClr val="tx1"/>
              </a:solidFill>
            </a:rPr>
            <a:t>pakita</a:t>
          </a:r>
          <a:r>
            <a:rPr lang="en-PH" sz="2000" b="1" kern="1200" dirty="0">
              <a:solidFill>
                <a:schemeClr val="tx1"/>
              </a:solidFill>
            </a:rPr>
            <a:t> niini ang </a:t>
          </a:r>
          <a:r>
            <a:rPr lang="en-PH" sz="2000" b="1" kern="1200" dirty="0" err="1">
              <a:solidFill>
                <a:schemeClr val="tx1"/>
              </a:solidFill>
            </a:rPr>
            <a:t>kahimtang</a:t>
          </a:r>
          <a:r>
            <a:rPr lang="en-PH" sz="2000" b="1" kern="1200" dirty="0">
              <a:solidFill>
                <a:schemeClr val="tx1"/>
              </a:solidFill>
            </a:rPr>
            <a:t> sa atong </a:t>
          </a:r>
          <a:r>
            <a:rPr lang="en-PH" sz="2000" b="1" kern="1200" dirty="0" err="1">
              <a:solidFill>
                <a:schemeClr val="tx1"/>
              </a:solidFill>
            </a:rPr>
            <a:t>relasyon</a:t>
          </a:r>
          <a:r>
            <a:rPr lang="en-PH" sz="2000" b="1" kern="1200" dirty="0">
              <a:solidFill>
                <a:schemeClr val="tx1"/>
              </a:solidFill>
            </a:rPr>
            <a:t> sa Dios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660976"/>
        <a:ext cx="5219822" cy="484269"/>
      </dsp:txXfrm>
    </dsp:sp>
    <dsp:sp modelId="{142A125E-D469-41B9-A81F-E8C610791EBC}">
      <dsp:nvSpPr>
        <dsp:cNvPr id="0" name=""/>
        <dsp:cNvSpPr/>
      </dsp:nvSpPr>
      <dsp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PH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Itudlo</a:t>
          </a:r>
          <a:r>
            <a:rPr lang="en-P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niini </a:t>
          </a:r>
          <a:r>
            <a:rPr lang="en-PH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unsaon</a:t>
          </a:r>
          <a:r>
            <a:rPr lang="en-P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pagpalig</a:t>
          </a:r>
          <a:r>
            <a:rPr lang="en-P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-on sa </a:t>
          </a:r>
          <a:r>
            <a:rPr lang="en-PH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maong</a:t>
          </a:r>
          <a:r>
            <a:rPr lang="en-P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relasyon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1262053"/>
        <a:ext cx="5219822" cy="484269"/>
      </dsp:txXfrm>
    </dsp:sp>
    <dsp:sp modelId="{8319C1FC-A1D9-469A-B04C-BD9DCAC46959}">
      <dsp:nvSpPr>
        <dsp:cNvPr id="0" name=""/>
        <dsp:cNvSpPr/>
      </dsp:nvSpPr>
      <dsp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PH" sz="2000" b="1" kern="1200" dirty="0" err="1">
              <a:solidFill>
                <a:schemeClr val="tx1"/>
              </a:solidFill>
            </a:rPr>
            <a:t>Masinati</a:t>
          </a:r>
          <a:r>
            <a:rPr lang="en-PH" sz="2000" b="1" kern="1200" dirty="0">
              <a:solidFill>
                <a:schemeClr val="tx1"/>
              </a:solidFill>
            </a:rPr>
            <a:t> </a:t>
          </a:r>
          <a:r>
            <a:rPr lang="en-PH" sz="2000" b="1" kern="1200" dirty="0" err="1">
              <a:solidFill>
                <a:schemeClr val="tx1"/>
              </a:solidFill>
            </a:rPr>
            <a:t>nato</a:t>
          </a:r>
          <a:r>
            <a:rPr lang="en-PH" sz="2000" b="1" kern="1200" dirty="0">
              <a:solidFill>
                <a:schemeClr val="tx1"/>
              </a:solidFill>
            </a:rPr>
            <a:t> ang </a:t>
          </a:r>
          <a:r>
            <a:rPr lang="en-PH" sz="2000" b="1" kern="1200" dirty="0" err="1">
              <a:solidFill>
                <a:schemeClr val="tx1"/>
              </a:solidFill>
            </a:rPr>
            <a:t>hinay-hinay</a:t>
          </a:r>
          <a:r>
            <a:rPr lang="en-PH" sz="2000" b="1" kern="1200" dirty="0">
              <a:solidFill>
                <a:schemeClr val="tx1"/>
              </a:solidFill>
            </a:rPr>
            <a:t> nga pagbag-o sa kinabuhi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1863129"/>
        <a:ext cx="5219822" cy="484269"/>
      </dsp:txXfrm>
    </dsp:sp>
    <dsp:sp modelId="{E4CB6EEB-4F03-44B1-AE8E-FE6B92B0943E}">
      <dsp:nvSpPr>
        <dsp:cNvPr id="0" name=""/>
        <dsp:cNvSpPr/>
      </dsp:nvSpPr>
      <dsp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Mas maduol kita kang Jesus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2464206"/>
        <a:ext cx="5219822" cy="484269"/>
      </dsp:txXfrm>
    </dsp:sp>
    <dsp:sp modelId="{5311544D-30AD-43D3-B056-CF9BF3272E16}">
      <dsp:nvSpPr>
        <dsp:cNvPr id="0" name=""/>
        <dsp:cNvSpPr/>
      </dsp:nvSpPr>
      <dsp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Mahimo kitang maalamon alang sa kaluwasan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3065282"/>
        <a:ext cx="5219822" cy="484269"/>
      </dsp:txXfrm>
    </dsp:sp>
    <dsp:sp modelId="{F80B0194-C76D-4F64-8EF8-1AB483AB753E}">
      <dsp:nvSpPr>
        <dsp:cNvPr id="0" name=""/>
        <dsp:cNvSpPr/>
      </dsp:nvSpPr>
      <dsp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>
        <a:xfrm>
          <a:off x="536835" y="3640156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Motubo kita sa kahibalo sa kamatuoran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3666359"/>
        <a:ext cx="5219822" cy="484269"/>
      </dsp:txXfrm>
    </dsp:sp>
    <dsp:sp modelId="{4318AA3B-2457-4F9C-A3AC-61A75DEAB590}">
      <dsp:nvSpPr>
        <dsp:cNvPr id="0" name=""/>
        <dsp:cNvSpPr/>
      </dsp:nvSpPr>
      <dsp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>
        <a:xfrm>
          <a:off x="536835" y="4241232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PH" sz="2000" b="1" kern="1200" dirty="0" err="1">
              <a:solidFill>
                <a:schemeClr val="tx1"/>
              </a:solidFill>
            </a:rPr>
            <a:t>Motubo</a:t>
          </a:r>
          <a:r>
            <a:rPr lang="en-PH" sz="2000" b="1" kern="1200" dirty="0">
              <a:solidFill>
                <a:schemeClr val="tx1"/>
              </a:solidFill>
            </a:rPr>
            <a:t> ug </a:t>
          </a:r>
          <a:r>
            <a:rPr lang="en-PH" sz="2000" b="1" kern="1200" dirty="0" err="1">
              <a:solidFill>
                <a:schemeClr val="tx1"/>
              </a:solidFill>
            </a:rPr>
            <a:t>molig</a:t>
          </a:r>
          <a:r>
            <a:rPr lang="en-PH" sz="2000" b="1" kern="1200" dirty="0">
              <a:solidFill>
                <a:schemeClr val="tx1"/>
              </a:solidFill>
            </a:rPr>
            <a:t>-on ang atong pagtuo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4267435"/>
        <a:ext cx="5219822" cy="484269"/>
      </dsp:txXfrm>
    </dsp:sp>
    <dsp:sp modelId="{5FDE71CD-4CD1-45C3-B63E-763B50391B24}">
      <dsp:nvSpPr>
        <dsp:cNvPr id="0" name=""/>
        <dsp:cNvSpPr/>
      </dsp:nvSpPr>
      <dsp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>
        <a:xfrm>
          <a:off x="536835" y="4842309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Makabaton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og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paglaum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4868512"/>
        <a:ext cx="5219822" cy="484269"/>
      </dsp:txXfrm>
    </dsp:sp>
    <dsp:sp modelId="{28A4FF88-7095-4169-9A82-CF8EDC1C937E}">
      <dsp:nvSpPr>
        <dsp:cNvPr id="0" name=""/>
        <dsp:cNvSpPr/>
      </dsp:nvSpPr>
      <dsp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>
        <a:xfrm>
          <a:off x="536835" y="5443385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PH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Makasabot</a:t>
          </a:r>
          <a:r>
            <a:rPr lang="en-PH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PH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nga </a:t>
          </a:r>
          <a:r>
            <a:rPr lang="en-PH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adunay</a:t>
          </a:r>
          <a:r>
            <a:rPr lang="en-PH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mas maayong, walay </a:t>
          </a:r>
          <a:r>
            <a:rPr lang="en-PH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katapusang</a:t>
          </a:r>
          <a:r>
            <a:rPr lang="en-PH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kinabuhi nga </a:t>
          </a:r>
          <a:r>
            <a:rPr lang="en-PH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nagaabot</a:t>
          </a:r>
          <a:r>
            <a:rPr lang="en-PH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kanato</a:t>
          </a:r>
          <a:endParaRPr lang="en" sz="1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5469588"/>
        <a:ext cx="5219822" cy="48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en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F520A-63D7-F29C-2276-DBEBD3FA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BAEE03-4283-9B1A-D520-EDBE0178C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2B47B-7EE4-9780-BD9F-610D557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394F7-38EF-2D35-E146-E67816B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04C1-0D10-2E6F-AE07-A7832C3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7B662-DBE4-0EEE-4A23-04A842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E5D74E-2BE0-0C45-7DDF-6395C4114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13339-D2A8-4ACC-C50E-8EB9D45E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D56A6-5BF6-A967-9CC4-D3E4E43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2F827-87EE-4789-6865-3BA5DBBE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4D4179-F5EC-1E0C-85A5-63AB3385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54D92-8ADA-B806-D323-B3F639DD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61CFB-C85A-98CF-E025-12DD6206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053D9-6B6C-5D3E-CD57-777B9DA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C04F0-CB3F-63CE-99E3-32870B6E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0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7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2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65B76-AC49-8E05-7ACE-84BF973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3D681-0E1F-2558-C5FD-AF309F76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8E5F6-FDC0-D916-B505-7EB0521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8F31B-73B4-8373-6D0D-A6EFBB0F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BDF6E-F018-945A-E45B-0504851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4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B43AF-DC2F-4EDD-02E7-695CF18C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0B621-6BF9-28B5-E837-E96231B2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6B6CE-861A-B2A5-22D5-5C0062B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B3182-7EDE-149C-78E9-22A196C7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19FC1-EE6B-F066-DA3E-13BB3B6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91EC8-8080-C5C3-36B9-939AF53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20EFB-DDD2-8612-3797-8064F8212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45F6AE-4E18-D73E-B38D-4FD807F90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DCAD2-FC82-F5FE-6BAD-F8E5EBD4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8B127-F5E8-9482-958F-1FB19B02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23E5-A413-61BB-A2AF-583E2B39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F938-EE0A-9118-1D0E-0C9AD64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E21161-3549-00E0-1EEE-144CFA1C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F16AE-4966-0019-283E-64999D9B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208D1-AAC4-D41B-051F-36673B566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729D-AD0E-B433-728A-B43C954C4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02D3A4-CC17-CB31-4A87-2B5408D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81A38A-6741-751E-BD74-74F8715A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435234-14B2-002E-B617-ABB1661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17EBE-F3CF-E229-7537-E0E9191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D9AE72-24FB-3B76-DDEC-E8FB7CAC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4DBD6-BB0B-798E-4A3C-F5E0C427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5A68E-FF84-C46D-EDA6-A2A45262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B338A7-7072-DA30-8A6E-6531B4B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F0321-D72D-FFD1-EA69-1D6CB22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B0D96E-0A10-D4E3-2AF6-57E07B98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6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98208-BE20-79A5-27A1-FF89B07C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A23AB-DC8B-3C90-F641-D1626B30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9B257A-8B19-4487-617A-BA764143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497D6-3552-4354-FAEC-39234ED0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DDE8C-8F24-97A1-83A5-738A1780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C13FD5-AC87-0363-256C-0C3E544B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C3CB5-7FE5-17FD-4150-9830080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C6E72E-819B-13D0-B835-09A83A35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1EDC-F8CC-B3D2-3B5B-B72476A6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88A6C-C997-26C5-BB8C-962D218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5AC0F-FE44-7D92-0F53-D37974F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91D858-CE8A-6CCB-817D-35FDE70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6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DBD3F3-8EF3-6CA4-4730-45C4704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A2BF1-FA20-2126-79BC-28BB69F5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FCF88-8008-C538-443E-8BDE0AC0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0BC47-830D-15A3-2EE5-85155F277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2AE40-3FBF-8CA5-9EE1-06AC531F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0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pn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236B-285F-9FB1-E785-9CBCD1F0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3F7B4-CE18-B756-D32F-0CDC8773C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AE1366-6307-4A8C-767F-2A0431DA9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519-08DF-1648-9FAC-D07EF706B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13E233-69B7-BA79-B30D-A9D6DBC7C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4DEB37-7664-F08B-2E01-5184BDC3BAFE}"/>
              </a:ext>
            </a:extLst>
          </p:cNvPr>
          <p:cNvSpPr txBox="1"/>
          <p:nvPr/>
        </p:nvSpPr>
        <p:spPr>
          <a:xfrm>
            <a:off x="6454245" y="4485617"/>
            <a:ext cx="53721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en-PH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ANG PAPEL SA BIBLIA</a:t>
            </a:r>
            <a:endParaRPr lang="en" sz="6000" b="1" dirty="0">
              <a:ln w="95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38100" dir="2700000" algn="tl" rotWithShape="0">
                  <a:srgbClr val="6E471D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85716F-9418-6A81-6041-25706F7BB5A6}"/>
              </a:ext>
            </a:extLst>
          </p:cNvPr>
          <p:cNvSpPr txBox="1"/>
          <p:nvPr/>
        </p:nvSpPr>
        <p:spPr>
          <a:xfrm>
            <a:off x="87517" y="6519446"/>
            <a:ext cx="350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7B2807"/>
                </a:solidFill>
              </a:rPr>
              <a:t>Lesson 4 for April 25, 2026</a:t>
            </a:r>
          </a:p>
        </p:txBody>
      </p:sp>
    </p:spTree>
    <p:extLst>
      <p:ext uri="{BB962C8B-B14F-4D97-AF65-F5344CB8AC3E}">
        <p14:creationId xmlns:p14="http://schemas.microsoft.com/office/powerpoint/2010/main" val="40885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>
            <a:extLst>
              <a:ext uri="{FF2B5EF4-FFF2-40B4-BE49-F238E27FC236}">
                <a16:creationId xmlns:a16="http://schemas.microsoft.com/office/drawing/2014/main" id="{566DB214-C3F9-E2E3-A627-8F26DF242A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BAF18-79EA-3983-B763-5E71A9CF0975}"/>
              </a:ext>
            </a:extLst>
          </p:cNvPr>
          <p:cNvSpPr txBox="1"/>
          <p:nvPr/>
        </p:nvSpPr>
        <p:spPr>
          <a:xfrm>
            <a:off x="1510018" y="5342662"/>
            <a:ext cx="1056768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“Kay ang </a:t>
            </a:r>
            <a:r>
              <a:rPr lang="es-E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pulong</a:t>
            </a:r>
            <a:r>
              <a:rPr lang="es-E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sa Dios </a:t>
            </a:r>
            <a:r>
              <a:rPr lang="es-E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buhi</a:t>
            </a:r>
            <a:r>
              <a:rPr lang="es-E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ug gamhanan, ug mas </a:t>
            </a:r>
            <a:r>
              <a:rPr lang="es-E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hait</a:t>
            </a:r>
            <a:r>
              <a:rPr lang="es-E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pa</a:t>
            </a:r>
            <a:r>
              <a:rPr lang="es-E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kay sa bisan unsang espada nga </a:t>
            </a:r>
            <a:r>
              <a:rPr lang="es-E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adunay</a:t>
            </a:r>
            <a:r>
              <a:rPr lang="es-E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duha</a:t>
            </a:r>
            <a:r>
              <a:rPr lang="es-E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ka </a:t>
            </a:r>
            <a:r>
              <a:rPr lang="es-E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sulab</a:t>
            </a:r>
            <a:r>
              <a:rPr lang="es-E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; </a:t>
            </a:r>
            <a:r>
              <a:rPr lang="es-E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kini</a:t>
            </a:r>
            <a:r>
              <a:rPr lang="es-E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mosulod</a:t>
            </a:r>
            <a:r>
              <a:rPr lang="es-E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hangtod</a:t>
            </a:r>
            <a:r>
              <a:rPr lang="es-E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sa </a:t>
            </a:r>
            <a:r>
              <a:rPr lang="es-E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pagbahin</a:t>
            </a:r>
            <a:r>
              <a:rPr lang="es-E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sa </a:t>
            </a:r>
            <a:r>
              <a:rPr lang="es-E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kalag</a:t>
            </a:r>
            <a:r>
              <a:rPr lang="es-E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ug </a:t>
            </a:r>
            <a:r>
              <a:rPr lang="es-E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espiritu</a:t>
            </a:r>
            <a:r>
              <a:rPr lang="es-E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, ug sa mga </a:t>
            </a:r>
            <a:r>
              <a:rPr lang="es-E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lutahan</a:t>
            </a:r>
            <a:r>
              <a:rPr lang="es-E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ug </a:t>
            </a:r>
            <a:r>
              <a:rPr lang="es-E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utok</a:t>
            </a:r>
            <a:r>
              <a:rPr lang="es-E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sa </a:t>
            </a:r>
            <a:r>
              <a:rPr lang="es-E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bukog</a:t>
            </a:r>
            <a:r>
              <a:rPr lang="es-E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, ug </a:t>
            </a:r>
            <a:r>
              <a:rPr lang="es-E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kini</a:t>
            </a:r>
            <a:r>
              <a:rPr lang="es-E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makaila</a:t>
            </a:r>
            <a:r>
              <a:rPr lang="es-E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sa mga hunahuna ug mga tuyo sa </a:t>
            </a:r>
            <a:r>
              <a:rPr lang="es-E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kasingkasing</a:t>
            </a:r>
            <a:r>
              <a:rPr lang="es-E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.” (Hebreo 4:12)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D3E2E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0D62C-EC68-E2CC-306E-17E34E58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C6016A-B276-C8BC-5862-EDC403B11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494" y="168964"/>
            <a:ext cx="4757532" cy="35681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9B9C8B-7071-1A60-ABBD-52F9E2329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1092939"/>
              </p:ext>
            </p:extLst>
          </p:nvPr>
        </p:nvGraphicFramePr>
        <p:xfrm>
          <a:off x="3844374" y="4224129"/>
          <a:ext cx="8085896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09A2416-0ECC-1B61-8BFA-B7F41B491052}"/>
              </a:ext>
            </a:extLst>
          </p:cNvPr>
          <p:cNvSpPr txBox="1"/>
          <p:nvPr/>
        </p:nvSpPr>
        <p:spPr>
          <a:xfrm>
            <a:off x="221974" y="67114"/>
            <a:ext cx="6745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Biblia mao ang </a:t>
            </a:r>
            <a:r>
              <a:rPr lang="en-PH" b="1" dirty="0" err="1"/>
              <a:t>pinakabaligya</a:t>
            </a:r>
            <a:r>
              <a:rPr lang="en-PH" b="1" dirty="0"/>
              <a:t> nga </a:t>
            </a:r>
            <a:r>
              <a:rPr lang="en-PH" b="1" dirty="0" err="1"/>
              <a:t>libro</a:t>
            </a:r>
            <a:r>
              <a:rPr lang="en-PH" b="1" dirty="0"/>
              <a:t> sa kalibutan, mas </a:t>
            </a:r>
            <a:r>
              <a:rPr lang="en-PH" b="1" dirty="0" err="1"/>
              <a:t>daghan</a:t>
            </a:r>
            <a:r>
              <a:rPr lang="en-PH" b="1" dirty="0"/>
              <a:t> pa ug </a:t>
            </a:r>
            <a:r>
              <a:rPr lang="en-PH" b="1" dirty="0" err="1"/>
              <a:t>napalit</a:t>
            </a:r>
            <a:r>
              <a:rPr lang="en-PH" b="1" dirty="0"/>
              <a:t> </a:t>
            </a:r>
            <a:r>
              <a:rPr lang="en-PH" b="1" dirty="0" err="1"/>
              <a:t>kaysa</a:t>
            </a:r>
            <a:r>
              <a:rPr lang="en-PH" b="1" dirty="0"/>
              <a:t> sa </a:t>
            </a:r>
            <a:r>
              <a:rPr lang="en-PH" b="1" dirty="0" err="1"/>
              <a:t>ikaduhang</a:t>
            </a:r>
            <a:r>
              <a:rPr lang="en-PH" b="1" dirty="0"/>
              <a:t> </a:t>
            </a:r>
            <a:r>
              <a:rPr lang="en-PH" b="1" dirty="0" err="1"/>
              <a:t>ranggo</a:t>
            </a:r>
            <a:r>
              <a:rPr lang="en-PH" b="1" dirty="0"/>
              <a:t> nga </a:t>
            </a:r>
            <a:r>
              <a:rPr lang="en-PH" b="1" dirty="0" err="1"/>
              <a:t>libro</a:t>
            </a:r>
            <a:r>
              <a:rPr lang="en-PH" b="1" dirty="0"/>
              <a:t> og lima ka </a:t>
            </a:r>
            <a:r>
              <a:rPr lang="en-PH" b="1" dirty="0" err="1"/>
              <a:t>pilo</a:t>
            </a:r>
            <a:r>
              <a:rPr lang="en-PH" b="1" dirty="0"/>
              <a:t>. Apan dili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kanunay</a:t>
            </a:r>
            <a:r>
              <a:rPr lang="en-PH" b="1" dirty="0"/>
              <a:t> </a:t>
            </a:r>
            <a:r>
              <a:rPr lang="en-PH" b="1" dirty="0" err="1"/>
              <a:t>ingon</a:t>
            </a:r>
            <a:r>
              <a:rPr lang="en-PH" b="1" dirty="0"/>
              <a:t> niini.</a:t>
            </a:r>
            <a:endParaRPr lang="en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44FC5A-80C2-EF84-DD91-EBECE4DDDD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49" y="2232464"/>
            <a:ext cx="3364373" cy="44924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FDECAA-0FDB-AED3-299C-8CA34EBF1526}"/>
              </a:ext>
            </a:extLst>
          </p:cNvPr>
          <p:cNvSpPr txBox="1"/>
          <p:nvPr/>
        </p:nvSpPr>
        <p:spPr>
          <a:xfrm>
            <a:off x="3594652" y="2094018"/>
            <a:ext cx="36222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Kung dili </a:t>
            </a:r>
            <a:r>
              <a:rPr lang="en-PH" b="1" dirty="0" err="1"/>
              <a:t>tungod</a:t>
            </a:r>
            <a:r>
              <a:rPr lang="en-PH" b="1" dirty="0"/>
              <a:t> sa </a:t>
            </a:r>
            <a:r>
              <a:rPr lang="en-PH" b="1" dirty="0" err="1"/>
              <a:t>espesyal</a:t>
            </a:r>
            <a:r>
              <a:rPr lang="en-PH" b="1" dirty="0"/>
              <a:t> nga </a:t>
            </a:r>
            <a:r>
              <a:rPr lang="en-PH" b="1" dirty="0" err="1"/>
              <a:t>panalipod</a:t>
            </a:r>
            <a:r>
              <a:rPr lang="en-PH" b="1" dirty="0"/>
              <a:t> sa Dios, </a:t>
            </a:r>
            <a:r>
              <a:rPr lang="en-PH" b="1" dirty="0" err="1"/>
              <a:t>dugay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unta</a:t>
            </a:r>
            <a:r>
              <a:rPr lang="en-PH" b="1" dirty="0"/>
              <a:t> nga </a:t>
            </a:r>
            <a:r>
              <a:rPr lang="en-PH" b="1" dirty="0" err="1"/>
              <a:t>nawala</a:t>
            </a:r>
            <a:r>
              <a:rPr lang="en-PH" b="1" dirty="0"/>
              <a:t> ang Biblia. </a:t>
            </a:r>
            <a:r>
              <a:rPr lang="en-PH" b="1" dirty="0" err="1"/>
              <a:t>Ngano</a:t>
            </a:r>
            <a:r>
              <a:rPr lang="en-PH" b="1" dirty="0"/>
              <a:t> man? Unsa ang </a:t>
            </a:r>
            <a:r>
              <a:rPr lang="en-PH" b="1" dirty="0" err="1"/>
              <a:t>espesyal</a:t>
            </a:r>
            <a:r>
              <a:rPr lang="en-PH" b="1" dirty="0"/>
              <a:t> niini nga </a:t>
            </a:r>
            <a:r>
              <a:rPr lang="en-PH" b="1" dirty="0" err="1"/>
              <a:t>libro</a:t>
            </a:r>
            <a:r>
              <a:rPr lang="en-PH" b="1" dirty="0"/>
              <a:t> nga </a:t>
            </a:r>
            <a:r>
              <a:rPr lang="en-PH" b="1" dirty="0" err="1"/>
              <a:t>naghimo</a:t>
            </a:r>
            <a:r>
              <a:rPr lang="en-PH" b="1" dirty="0"/>
              <a:t> niini nga </a:t>
            </a:r>
            <a:r>
              <a:rPr lang="en-PH" b="1" dirty="0" err="1"/>
              <a:t>gihigugma</a:t>
            </a:r>
            <a:r>
              <a:rPr lang="en-PH" b="1" dirty="0"/>
              <a:t> </a:t>
            </a:r>
            <a:r>
              <a:rPr lang="en-PH" b="1" dirty="0" err="1"/>
              <a:t>kaayo</a:t>
            </a:r>
            <a:r>
              <a:rPr lang="en-PH" b="1" dirty="0"/>
              <a:t> apan </a:t>
            </a:r>
            <a:r>
              <a:rPr lang="en-PH" b="1" dirty="0" err="1"/>
              <a:t>gidumtan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kaayo</a:t>
            </a:r>
            <a:r>
              <a:rPr lang="en-PH" b="1" dirty="0"/>
              <a:t>?</a:t>
            </a:r>
            <a:endParaRPr lang="en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3104F0-C904-AB93-7197-D647D6B0ED93}"/>
              </a:ext>
            </a:extLst>
          </p:cNvPr>
          <p:cNvSpPr txBox="1"/>
          <p:nvPr/>
        </p:nvSpPr>
        <p:spPr>
          <a:xfrm>
            <a:off x="221974" y="1123801"/>
            <a:ext cx="6745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 err="1">
                <a:solidFill>
                  <a:prstClr val="black"/>
                </a:solidFill>
              </a:rPr>
              <a:t>Adunay</a:t>
            </a:r>
            <a:r>
              <a:rPr lang="en-PH" b="1" dirty="0">
                <a:solidFill>
                  <a:prstClr val="black"/>
                </a:solidFill>
              </a:rPr>
              <a:t> panahon nga ang </a:t>
            </a:r>
            <a:r>
              <a:rPr lang="en-PH" b="1" dirty="0" err="1">
                <a:solidFill>
                  <a:prstClr val="black"/>
                </a:solidFill>
              </a:rPr>
              <a:t>pagpanag-iya</a:t>
            </a:r>
            <a:r>
              <a:rPr lang="en-PH" b="1" dirty="0">
                <a:solidFill>
                  <a:prstClr val="black"/>
                </a:solidFill>
              </a:rPr>
              <a:t> og Biblia, </a:t>
            </a:r>
            <a:r>
              <a:rPr lang="en-PH" b="1" dirty="0" err="1">
                <a:solidFill>
                  <a:prstClr val="black"/>
                </a:solidFill>
              </a:rPr>
              <a:t>pagbasa</a:t>
            </a:r>
            <a:r>
              <a:rPr lang="en-PH" b="1" dirty="0">
                <a:solidFill>
                  <a:prstClr val="black"/>
                </a:solidFill>
              </a:rPr>
              <a:t> niini, o bisan </a:t>
            </a:r>
            <a:r>
              <a:rPr lang="en-PH" b="1" dirty="0" err="1">
                <a:solidFill>
                  <a:prstClr val="black"/>
                </a:solidFill>
              </a:rPr>
              <a:t>paghisgot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lang</a:t>
            </a:r>
            <a:r>
              <a:rPr lang="en-PH" b="1" dirty="0">
                <a:solidFill>
                  <a:prstClr val="black"/>
                </a:solidFill>
              </a:rPr>
              <a:t> niini mahimong </a:t>
            </a:r>
            <a:r>
              <a:rPr lang="en-PH" b="1" dirty="0" err="1">
                <a:solidFill>
                  <a:prstClr val="black"/>
                </a:solidFill>
              </a:rPr>
              <a:t>hinungdan</a:t>
            </a:r>
            <a:r>
              <a:rPr lang="en-PH" b="1" dirty="0">
                <a:solidFill>
                  <a:prstClr val="black"/>
                </a:solidFill>
              </a:rPr>
              <a:t> sa </a:t>
            </a:r>
            <a:r>
              <a:rPr lang="en-PH" b="1" dirty="0" err="1">
                <a:solidFill>
                  <a:prstClr val="black"/>
                </a:solidFill>
              </a:rPr>
              <a:t>pagkabilanggo</a:t>
            </a:r>
            <a:r>
              <a:rPr lang="en-PH" b="1" dirty="0">
                <a:solidFill>
                  <a:prstClr val="black"/>
                </a:solidFill>
              </a:rPr>
              <a:t>, pag-</a:t>
            </a:r>
            <a:r>
              <a:rPr lang="en-PH" b="1" dirty="0" err="1">
                <a:solidFill>
                  <a:prstClr val="black"/>
                </a:solidFill>
              </a:rPr>
              <a:t>antus</a:t>
            </a:r>
            <a:r>
              <a:rPr lang="en-PH" b="1" dirty="0">
                <a:solidFill>
                  <a:prstClr val="black"/>
                </a:solidFill>
              </a:rPr>
              <a:t>, ug bisan </a:t>
            </a:r>
            <a:r>
              <a:rPr lang="en-PH" b="1" dirty="0" err="1">
                <a:solidFill>
                  <a:prstClr val="black"/>
                </a:solidFill>
              </a:rPr>
              <a:t>kamatayon</a:t>
            </a:r>
            <a:r>
              <a:rPr lang="en-PH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777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88315C-E862-1BB3-ADAC-DB21A5C8281D}"/>
              </a:ext>
            </a:extLst>
          </p:cNvPr>
          <p:cNvSpPr txBox="1"/>
          <p:nvPr/>
        </p:nvSpPr>
        <p:spPr>
          <a:xfrm>
            <a:off x="0" y="-2981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ANG KAAYAWAN SA BIBLIA</a:t>
            </a:r>
            <a:endParaRPr lang="en" sz="4400" b="1" spc="300" dirty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D4A93B-A4E3-C0EA-DA73-EB07F04E633C}"/>
              </a:ext>
            </a:extLst>
          </p:cNvPr>
          <p:cNvSpPr txBox="1"/>
          <p:nvPr/>
        </p:nvSpPr>
        <p:spPr>
          <a:xfrm>
            <a:off x="1000125" y="660975"/>
            <a:ext cx="1019175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Kuhaa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[…] ang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espada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Espiritu, nga mao ang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pulong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Dios.” (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Efeso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6:17)</a:t>
            </a:r>
            <a:endParaRPr lang="en" sz="1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0E08A-E351-66BD-5CF9-AAACA47BBC5F}"/>
              </a:ext>
            </a:extLst>
          </p:cNvPr>
          <p:cNvSpPr txBox="1"/>
          <p:nvPr/>
        </p:nvSpPr>
        <p:spPr>
          <a:xfrm>
            <a:off x="100555" y="983297"/>
            <a:ext cx="7151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Hunahunaa</a:t>
            </a:r>
            <a:r>
              <a:rPr lang="en-PH" b="1" dirty="0"/>
              <a:t> kung </a:t>
            </a:r>
            <a:r>
              <a:rPr lang="en-PH" b="1" dirty="0" err="1"/>
              <a:t>unsa</a:t>
            </a:r>
            <a:r>
              <a:rPr lang="en-PH" b="1" dirty="0"/>
              <a:t> ka gamhanan ang </a:t>
            </a:r>
            <a:r>
              <a:rPr lang="en-PH" b="1" dirty="0" err="1"/>
              <a:t>gisulti</a:t>
            </a:r>
            <a:r>
              <a:rPr lang="en-PH" b="1" dirty="0"/>
              <a:t> nga </a:t>
            </a:r>
            <a:r>
              <a:rPr lang="en-PH" b="1" dirty="0" err="1"/>
              <a:t>pulong</a:t>
            </a:r>
            <a:r>
              <a:rPr lang="en-PH" b="1" dirty="0"/>
              <a:t> sa Dios: </a:t>
            </a:r>
            <a:r>
              <a:rPr lang="en-PH" b="1" dirty="0" err="1"/>
              <a:t>makahimo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sa paglalang ug </a:t>
            </a:r>
            <a:r>
              <a:rPr lang="en-PH" b="1" dirty="0" err="1"/>
              <a:t>paghatag</a:t>
            </a:r>
            <a:r>
              <a:rPr lang="en-PH" b="1" dirty="0"/>
              <a:t> kinabuhi (Salmo 33:6), ug bisan </a:t>
            </a:r>
            <a:r>
              <a:rPr lang="en-PH" b="1" dirty="0" err="1"/>
              <a:t>makabanhaw</a:t>
            </a:r>
            <a:r>
              <a:rPr lang="en-PH" b="1" dirty="0"/>
              <a:t> sa mga </a:t>
            </a:r>
            <a:r>
              <a:rPr lang="en-PH" b="1" dirty="0" err="1"/>
              <a:t>patay</a:t>
            </a:r>
            <a:r>
              <a:rPr lang="en-PH" b="1" dirty="0"/>
              <a:t> (Juan 5:28-29).</a:t>
            </a:r>
            <a:endParaRPr lang="en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562A50-2F43-16BD-7A9E-8F944D5EDF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824" y="1219201"/>
            <a:ext cx="2402212" cy="17137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22138D-4F5D-B0A0-3539-36491D42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3" y="1219201"/>
            <a:ext cx="1765466" cy="26123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E33843-0B69-5A03-0BBA-CFD2AD8A5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7299" y="3193772"/>
            <a:ext cx="1458556" cy="257092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EA2C4E-F975-2B6D-58B4-46D010262B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1" y="4092433"/>
            <a:ext cx="1765467" cy="1672259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937815-81EC-0E1A-24F5-F7E266D354D1}"/>
              </a:ext>
            </a:extLst>
          </p:cNvPr>
          <p:cNvSpPr txBox="1"/>
          <p:nvPr/>
        </p:nvSpPr>
        <p:spPr>
          <a:xfrm>
            <a:off x="3542210" y="5897023"/>
            <a:ext cx="8610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 err="1"/>
              <a:t>Pasagdan</a:t>
            </a:r>
            <a:r>
              <a:rPr lang="en-PH" sz="1600" b="1" dirty="0"/>
              <a:t> ba </a:t>
            </a:r>
            <a:r>
              <a:rPr lang="en-PH" sz="1600" b="1" dirty="0" err="1"/>
              <a:t>nato</a:t>
            </a:r>
            <a:r>
              <a:rPr lang="en-PH" sz="1600" b="1" dirty="0"/>
              <a:t> siya nga </a:t>
            </a:r>
            <a:r>
              <a:rPr lang="en-PH" sz="1600" b="1" dirty="0" err="1"/>
              <a:t>magmalampuson?Dili</a:t>
            </a:r>
            <a:r>
              <a:rPr lang="en-PH" sz="1600" b="1" dirty="0"/>
              <a:t> ba </a:t>
            </a:r>
            <a:r>
              <a:rPr lang="en-PH" sz="1600" b="1" dirty="0" err="1"/>
              <a:t>nato</a:t>
            </a:r>
            <a:r>
              <a:rPr lang="en-PH" sz="1600" b="1" dirty="0"/>
              <a:t> </a:t>
            </a:r>
            <a:r>
              <a:rPr lang="en-PH" sz="1600" b="1" dirty="0" err="1"/>
              <a:t>mahatagan</a:t>
            </a:r>
            <a:r>
              <a:rPr lang="en-PH" sz="1600" b="1" dirty="0"/>
              <a:t> ug </a:t>
            </a:r>
            <a:r>
              <a:rPr lang="en-PH" sz="1600" b="1" dirty="0" err="1"/>
              <a:t>oras</a:t>
            </a:r>
            <a:r>
              <a:rPr lang="en-PH" sz="1600" b="1" dirty="0"/>
              <a:t> ang </a:t>
            </a:r>
            <a:r>
              <a:rPr lang="en-PH" sz="1600" b="1" dirty="0" err="1"/>
              <a:t>pagbasa</a:t>
            </a:r>
            <a:r>
              <a:rPr lang="en-PH" sz="1600" b="1" dirty="0"/>
              <a:t> sa Biblia sa atong </a:t>
            </a:r>
            <a:r>
              <a:rPr lang="en-PH" sz="1600" b="1" dirty="0" err="1"/>
              <a:t>adlaw-adlaw</a:t>
            </a:r>
            <a:r>
              <a:rPr lang="en-PH" sz="1600" b="1" dirty="0"/>
              <a:t> nga </a:t>
            </a:r>
            <a:r>
              <a:rPr lang="en-PH" sz="1600" b="1" dirty="0" err="1"/>
              <a:t>iskedyul</a:t>
            </a:r>
            <a:r>
              <a:rPr lang="en-PH" sz="1600" b="1" dirty="0"/>
              <a:t>?</a:t>
            </a:r>
            <a:r>
              <a:rPr lang="en" sz="1600" b="1" dirty="0"/>
              <a:t>📖 </a:t>
            </a:r>
            <a:r>
              <a:rPr lang="en-PH" sz="1600" b="1" dirty="0"/>
              <a:t>Ang </a:t>
            </a:r>
            <a:r>
              <a:rPr lang="en-PH" sz="1600" b="1" dirty="0" err="1"/>
              <a:t>pagbasa</a:t>
            </a:r>
            <a:r>
              <a:rPr lang="en-PH" sz="1600" b="1" dirty="0"/>
              <a:t> sa Biblia nag-</a:t>
            </a:r>
            <a:r>
              <a:rPr lang="en-PH" sz="1600" b="1" dirty="0" err="1"/>
              <a:t>usab</a:t>
            </a:r>
            <a:r>
              <a:rPr lang="en-PH" sz="1600" b="1" dirty="0"/>
              <a:t> </a:t>
            </a:r>
            <a:r>
              <a:rPr lang="en-PH" sz="1600" b="1" dirty="0" err="1"/>
              <a:t>kanato</a:t>
            </a:r>
            <a:r>
              <a:rPr lang="en-PH" sz="1600" b="1" dirty="0"/>
              <a:t> ug </a:t>
            </a:r>
            <a:r>
              <a:rPr lang="en-PH" sz="1600" b="1" dirty="0" err="1"/>
              <a:t>nagpalig</a:t>
            </a:r>
            <a:r>
              <a:rPr lang="en-PH" sz="1600" b="1" dirty="0"/>
              <a:t>-on </a:t>
            </a:r>
            <a:r>
              <a:rPr lang="en-PH" sz="1600" b="1" dirty="0" err="1"/>
              <a:t>kanato</a:t>
            </a:r>
            <a:r>
              <a:rPr lang="en-PH" sz="1600" b="1" dirty="0"/>
              <a:t> </a:t>
            </a:r>
            <a:r>
              <a:rPr lang="en-PH" sz="1600" b="1" dirty="0" err="1"/>
              <a:t>batok</a:t>
            </a:r>
            <a:r>
              <a:rPr lang="en-PH" sz="1600" b="1" dirty="0"/>
              <a:t> sa atong </a:t>
            </a:r>
            <a:r>
              <a:rPr lang="en-PH" sz="1600" b="1" dirty="0" err="1"/>
              <a:t>pinakadakong</a:t>
            </a:r>
            <a:r>
              <a:rPr lang="en-PH" sz="1600" b="1" dirty="0"/>
              <a:t> </a:t>
            </a:r>
            <a:r>
              <a:rPr lang="en-PH" sz="1600" b="1" dirty="0" err="1"/>
              <a:t>kaaway</a:t>
            </a:r>
            <a:r>
              <a:rPr lang="en-PH" sz="1600" b="1" dirty="0"/>
              <a:t>—ang </a:t>
            </a:r>
            <a:r>
              <a:rPr lang="en-PH" sz="1600" b="1" dirty="0" err="1"/>
              <a:t>yawa</a:t>
            </a:r>
            <a:r>
              <a:rPr lang="en-PH" sz="1600" b="1" dirty="0"/>
              <a:t>.</a:t>
            </a:r>
            <a:endParaRPr lang="en" sz="16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C942A8-71FD-B67B-B8D7-C1BA7B8593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571" y="3503209"/>
            <a:ext cx="3221288" cy="3165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712C408-DB98-9E61-DEF3-B6D487941317}"/>
              </a:ext>
            </a:extLst>
          </p:cNvPr>
          <p:cNvSpPr txBox="1"/>
          <p:nvPr/>
        </p:nvSpPr>
        <p:spPr>
          <a:xfrm>
            <a:off x="3542211" y="3320158"/>
            <a:ext cx="50253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 err="1"/>
              <a:t>Nahibalo</a:t>
            </a:r>
            <a:r>
              <a:rPr lang="en-PH" sz="1600" b="1" dirty="0"/>
              <a:t> </a:t>
            </a:r>
            <a:r>
              <a:rPr lang="en-PH" sz="1600" b="1" dirty="0" err="1"/>
              <a:t>si</a:t>
            </a:r>
            <a:r>
              <a:rPr lang="en-PH" sz="1600" b="1" dirty="0"/>
              <a:t> </a:t>
            </a:r>
            <a:r>
              <a:rPr lang="en-PH" sz="1600" b="1" dirty="0" err="1"/>
              <a:t>Satanas</a:t>
            </a:r>
            <a:r>
              <a:rPr lang="en-PH" sz="1600" b="1" dirty="0"/>
              <a:t> nga </a:t>
            </a:r>
            <a:r>
              <a:rPr lang="en-PH" sz="1600" b="1" dirty="0" err="1"/>
              <a:t>wala</a:t>
            </a:r>
            <a:r>
              <a:rPr lang="en-PH" sz="1600" b="1" dirty="0"/>
              <a:t> </a:t>
            </a:r>
            <a:r>
              <a:rPr lang="en-PH" sz="1600" b="1" dirty="0" err="1"/>
              <a:t>siyay</a:t>
            </a:r>
            <a:r>
              <a:rPr lang="en-PH" sz="1600" b="1" dirty="0"/>
              <a:t> mahimo </a:t>
            </a:r>
            <a:r>
              <a:rPr lang="en-PH" sz="1600" b="1" dirty="0" err="1"/>
              <a:t>batok</a:t>
            </a:r>
            <a:r>
              <a:rPr lang="en-PH" sz="1600" b="1" dirty="0"/>
              <a:t> sa gahum sa </a:t>
            </a:r>
            <a:r>
              <a:rPr lang="en-PH" sz="1600" b="1" dirty="0" err="1"/>
              <a:t>Biblia.Busa</a:t>
            </a:r>
            <a:r>
              <a:rPr lang="en-PH" sz="1600" b="1" dirty="0"/>
              <a:t>, </a:t>
            </a:r>
            <a:r>
              <a:rPr lang="en-PH" sz="1600" b="1" dirty="0" err="1"/>
              <a:t>gisulayan</a:t>
            </a:r>
            <a:r>
              <a:rPr lang="en-PH" sz="1600" b="1" dirty="0"/>
              <a:t> </a:t>
            </a:r>
            <a:r>
              <a:rPr lang="en-PH" sz="1600" b="1" dirty="0" err="1"/>
              <a:t>niya</a:t>
            </a:r>
            <a:r>
              <a:rPr lang="en-PH" sz="1600" b="1" dirty="0"/>
              <a:t> </a:t>
            </a:r>
            <a:r>
              <a:rPr lang="en-PH" sz="1600" b="1" dirty="0" err="1"/>
              <a:t>kini</a:t>
            </a:r>
            <a:r>
              <a:rPr lang="en-PH" sz="1600" b="1" dirty="0"/>
              <a:t> nga </a:t>
            </a:r>
            <a:r>
              <a:rPr lang="en-PH" sz="1600" b="1" dirty="0" err="1"/>
              <a:t>gub</a:t>
            </a:r>
            <a:r>
              <a:rPr lang="en-PH" sz="1600" b="1" dirty="0"/>
              <a:t>-on sa </a:t>
            </a:r>
            <a:r>
              <a:rPr lang="en-PH" sz="1600" b="1" dirty="0" err="1"/>
              <a:t>pisikal</a:t>
            </a:r>
            <a:r>
              <a:rPr lang="en-PH" sz="1600" b="1" dirty="0"/>
              <a:t>. Apan </a:t>
            </a:r>
            <a:r>
              <a:rPr lang="en-PH" sz="1600" b="1" dirty="0" err="1"/>
              <a:t>napakyas</a:t>
            </a:r>
            <a:r>
              <a:rPr lang="en-PH" sz="1600" b="1" dirty="0"/>
              <a:t> siya, kay ang mga Bible societies </a:t>
            </a:r>
            <a:r>
              <a:rPr lang="en-PH" sz="1600" b="1" dirty="0" err="1"/>
              <a:t>nagsugod</a:t>
            </a:r>
            <a:r>
              <a:rPr lang="en-PH" sz="1600" b="1" dirty="0"/>
              <a:t> sa pag-</a:t>
            </a:r>
            <a:r>
              <a:rPr lang="en-PH" sz="1600" b="1" dirty="0" err="1"/>
              <a:t>apod</a:t>
            </a:r>
            <a:r>
              <a:rPr lang="en-PH" sz="1600" b="1" dirty="0"/>
              <a:t>-</a:t>
            </a:r>
            <a:r>
              <a:rPr lang="en-PH" sz="1600" b="1" dirty="0" err="1"/>
              <a:t>apod</a:t>
            </a:r>
            <a:r>
              <a:rPr lang="en-PH" sz="1600" b="1" dirty="0"/>
              <a:t> ug </a:t>
            </a:r>
            <a:r>
              <a:rPr lang="en-PH" sz="1600" b="1" dirty="0" err="1"/>
              <a:t>liboan</a:t>
            </a:r>
            <a:r>
              <a:rPr lang="en-PH" sz="1600" b="1" dirty="0"/>
              <a:t> ka </a:t>
            </a:r>
            <a:r>
              <a:rPr lang="en-PH" sz="1600" b="1" dirty="0" err="1"/>
              <a:t>kopya.Unya</a:t>
            </a:r>
            <a:r>
              <a:rPr lang="en-PH" sz="1600" b="1" dirty="0"/>
              <a:t>, </a:t>
            </a:r>
            <a:r>
              <a:rPr lang="en-PH" sz="1600" b="1" dirty="0" err="1"/>
              <a:t>gisulayan</a:t>
            </a:r>
            <a:r>
              <a:rPr lang="en-PH" sz="1600" b="1" dirty="0"/>
              <a:t> </a:t>
            </a:r>
            <a:r>
              <a:rPr lang="en-PH" sz="1600" b="1" dirty="0" err="1"/>
              <a:t>niya</a:t>
            </a:r>
            <a:r>
              <a:rPr lang="en-PH" sz="1600" b="1" dirty="0"/>
              <a:t> </a:t>
            </a:r>
            <a:r>
              <a:rPr lang="en-PH" sz="1600" b="1" dirty="0" err="1"/>
              <a:t>kini</a:t>
            </a:r>
            <a:r>
              <a:rPr lang="en-PH" sz="1600" b="1" dirty="0"/>
              <a:t> nga </a:t>
            </a:r>
            <a:r>
              <a:rPr lang="en-PH" sz="1600" b="1" dirty="0" err="1"/>
              <a:t>daoton</a:t>
            </a:r>
            <a:r>
              <a:rPr lang="en-PH" sz="1600" b="1" dirty="0"/>
              <a:t> pinaagi sa </a:t>
            </a:r>
            <a:r>
              <a:rPr lang="en-PH" sz="1600" b="1" dirty="0" err="1"/>
              <a:t>taas</a:t>
            </a:r>
            <a:r>
              <a:rPr lang="en-PH" sz="1600" b="1" dirty="0"/>
              <a:t> nga </a:t>
            </a:r>
            <a:r>
              <a:rPr lang="en-PH" sz="1600" b="1" dirty="0" err="1"/>
              <a:t>kritisismo</a:t>
            </a:r>
            <a:r>
              <a:rPr lang="en-PH" sz="1600" b="1" dirty="0"/>
              <a:t> (higher criticism).</a:t>
            </a:r>
            <a:r>
              <a:rPr lang="en-PH" sz="1600" b="1" dirty="0" err="1"/>
              <a:t>Karon</a:t>
            </a:r>
            <a:r>
              <a:rPr lang="en-PH" sz="1600" b="1" dirty="0"/>
              <a:t>, iyang </a:t>
            </a:r>
            <a:r>
              <a:rPr lang="en-PH" sz="1600" b="1" dirty="0" err="1"/>
              <a:t>ginapaningkamotan</a:t>
            </a:r>
            <a:r>
              <a:rPr lang="en-PH" sz="1600" b="1" dirty="0"/>
              <a:t> nga </a:t>
            </a:r>
            <a:r>
              <a:rPr lang="en-PH" sz="1600" b="1" dirty="0" err="1"/>
              <a:t>pugngan</a:t>
            </a:r>
            <a:r>
              <a:rPr lang="en-PH" sz="1600" b="1" dirty="0"/>
              <a:t> </a:t>
            </a:r>
            <a:r>
              <a:rPr lang="en-PH" sz="1600" b="1" dirty="0" err="1"/>
              <a:t>kita</a:t>
            </a:r>
            <a:r>
              <a:rPr lang="en-PH" sz="1600" b="1" dirty="0"/>
              <a:t> sa </a:t>
            </a:r>
            <a:r>
              <a:rPr lang="en-PH" sz="1600" b="1" dirty="0" err="1"/>
              <a:t>pagbasa</a:t>
            </a:r>
            <a:r>
              <a:rPr lang="en-PH" sz="1600" b="1" dirty="0"/>
              <a:t> sa Biblia pinaagi sa pag-</a:t>
            </a:r>
            <a:r>
              <a:rPr lang="en-PH" sz="1600" b="1" dirty="0" err="1"/>
              <a:t>okupa</a:t>
            </a:r>
            <a:r>
              <a:rPr lang="en-PH" sz="1600" b="1" dirty="0"/>
              <a:t> sa atong </a:t>
            </a:r>
            <a:r>
              <a:rPr lang="en-PH" sz="1600" b="1" dirty="0" err="1"/>
              <a:t>oras</a:t>
            </a:r>
            <a:r>
              <a:rPr lang="en-PH" sz="1600" b="1" dirty="0"/>
              <a:t> sa uban pang mga </a:t>
            </a:r>
            <a:r>
              <a:rPr lang="en-PH" sz="1600" b="1" dirty="0" err="1"/>
              <a:t>butang</a:t>
            </a:r>
            <a:r>
              <a:rPr lang="en-PH" sz="1600" b="1" dirty="0"/>
              <a:t>.</a:t>
            </a:r>
            <a:endParaRPr lang="en" sz="16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B41429-D689-0E74-89C6-252AFD3BF734}"/>
              </a:ext>
            </a:extLst>
          </p:cNvPr>
          <p:cNvSpPr txBox="1"/>
          <p:nvPr/>
        </p:nvSpPr>
        <p:spPr>
          <a:xfrm>
            <a:off x="104256" y="1878773"/>
            <a:ext cx="76286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Unsa man </a:t>
            </a:r>
            <a:r>
              <a:rPr lang="en-PH" b="1" dirty="0" err="1">
                <a:solidFill>
                  <a:prstClr val="black"/>
                </a:solidFill>
              </a:rPr>
              <a:t>pud</a:t>
            </a:r>
            <a:r>
              <a:rPr lang="en-PH" b="1" dirty="0">
                <a:solidFill>
                  <a:prstClr val="black"/>
                </a:solidFill>
              </a:rPr>
              <a:t> ang mahimo sa Biblia, nga mao ang </a:t>
            </a:r>
            <a:r>
              <a:rPr lang="en-PH" b="1" dirty="0" err="1">
                <a:solidFill>
                  <a:prstClr val="black"/>
                </a:solidFill>
              </a:rPr>
              <a:t>sinulat</a:t>
            </a:r>
            <a:r>
              <a:rPr lang="en-PH" b="1" dirty="0">
                <a:solidFill>
                  <a:prstClr val="black"/>
                </a:solidFill>
              </a:rPr>
              <a:t> nga </a:t>
            </a:r>
            <a:r>
              <a:rPr lang="en-PH" b="1" dirty="0" err="1">
                <a:solidFill>
                  <a:prstClr val="black"/>
                </a:solidFill>
              </a:rPr>
              <a:t>pulong</a:t>
            </a:r>
            <a:r>
              <a:rPr lang="en-PH" b="1" dirty="0">
                <a:solidFill>
                  <a:prstClr val="black"/>
                </a:solidFill>
              </a:rPr>
              <a:t> sa </a:t>
            </a:r>
            <a:r>
              <a:rPr lang="en-PH" b="1" dirty="0" err="1">
                <a:solidFill>
                  <a:prstClr val="black"/>
                </a:solidFill>
              </a:rPr>
              <a:t>Dios?Aduna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kini’y</a:t>
            </a:r>
            <a:r>
              <a:rPr lang="en-PH" b="1" dirty="0">
                <a:solidFill>
                  <a:prstClr val="black"/>
                </a:solidFill>
              </a:rPr>
              <a:t> gahum nga </a:t>
            </a:r>
            <a:r>
              <a:rPr lang="en-PH" b="1" dirty="0" err="1">
                <a:solidFill>
                  <a:prstClr val="black"/>
                </a:solidFill>
              </a:rPr>
              <a:t>manalipod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kanato</a:t>
            </a:r>
            <a:r>
              <a:rPr lang="en-PH" b="1" dirty="0">
                <a:solidFill>
                  <a:prstClr val="black"/>
                </a:solidFill>
              </a:rPr>
              <a:t> (</a:t>
            </a:r>
            <a:r>
              <a:rPr lang="en-PH" b="1" dirty="0" err="1">
                <a:solidFill>
                  <a:prstClr val="black"/>
                </a:solidFill>
              </a:rPr>
              <a:t>Efeso</a:t>
            </a:r>
            <a:r>
              <a:rPr lang="en-PH" b="1" dirty="0">
                <a:solidFill>
                  <a:prstClr val="black"/>
                </a:solidFill>
              </a:rPr>
              <a:t> 6:17b) ug mag-</a:t>
            </a:r>
            <a:r>
              <a:rPr lang="en-PH" b="1" dirty="0" err="1">
                <a:solidFill>
                  <a:prstClr val="black"/>
                </a:solidFill>
              </a:rPr>
              <a:t>usab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kanato</a:t>
            </a:r>
            <a:r>
              <a:rPr lang="en-PH" b="1" dirty="0">
                <a:solidFill>
                  <a:prstClr val="black"/>
                </a:solidFill>
              </a:rPr>
              <a:t> (</a:t>
            </a:r>
            <a:r>
              <a:rPr lang="en-PH" b="1" dirty="0" err="1">
                <a:solidFill>
                  <a:prstClr val="black"/>
                </a:solidFill>
              </a:rPr>
              <a:t>Hebreo</a:t>
            </a:r>
            <a:r>
              <a:rPr lang="en-PH" b="1" dirty="0">
                <a:solidFill>
                  <a:prstClr val="black"/>
                </a:solidFill>
              </a:rPr>
              <a:t> 4:12). </a:t>
            </a:r>
            <a:r>
              <a:rPr lang="en-PH" b="1" dirty="0" err="1">
                <a:solidFill>
                  <a:prstClr val="black"/>
                </a:solidFill>
              </a:rPr>
              <a:t>Gigamit</a:t>
            </a:r>
            <a:r>
              <a:rPr lang="en-PH" b="1" dirty="0">
                <a:solidFill>
                  <a:prstClr val="black"/>
                </a:solidFill>
              </a:rPr>
              <a:t> ni Jesus ang Biblia aron </a:t>
            </a:r>
            <a:r>
              <a:rPr lang="en-PH" b="1" dirty="0" err="1">
                <a:solidFill>
                  <a:prstClr val="black"/>
                </a:solidFill>
              </a:rPr>
              <a:t>ipanalipod</a:t>
            </a:r>
            <a:r>
              <a:rPr lang="en-PH" b="1" dirty="0">
                <a:solidFill>
                  <a:prstClr val="black"/>
                </a:solidFill>
              </a:rPr>
              <a:t> ang Iyang kaugalingon </a:t>
            </a:r>
            <a:r>
              <a:rPr lang="en-PH" b="1" dirty="0" err="1">
                <a:solidFill>
                  <a:prstClr val="black"/>
                </a:solidFill>
              </a:rPr>
              <a:t>batok</a:t>
            </a:r>
            <a:r>
              <a:rPr lang="en-PH" b="1" dirty="0">
                <a:solidFill>
                  <a:prstClr val="black"/>
                </a:solidFill>
              </a:rPr>
              <a:t> sa </a:t>
            </a:r>
            <a:r>
              <a:rPr lang="en-PH" b="1" dirty="0" err="1">
                <a:solidFill>
                  <a:prstClr val="black"/>
                </a:solidFill>
              </a:rPr>
              <a:t>tentasyon</a:t>
            </a:r>
            <a:r>
              <a:rPr lang="en-PH" b="1" dirty="0">
                <a:solidFill>
                  <a:prstClr val="black"/>
                </a:solidFill>
              </a:rPr>
              <a:t> (Mateo 4:4, 7, 10).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88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4119BA-D580-C57D-0645-900EB640A9DE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320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SAKTO </a:t>
            </a:r>
            <a:r>
              <a:rPr lang="en-PH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UG </a:t>
            </a:r>
            <a:r>
              <a:rPr lang="en-PH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SAYOP</a:t>
            </a:r>
            <a:r>
              <a:rPr lang="en-PH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 NGA MGA PAAGI SA PAGBASA SA BIBLIA</a:t>
            </a:r>
            <a:endParaRPr lang="en" sz="3200" b="1" dirty="0">
              <a:ln w="0"/>
              <a:effectLst>
                <a:outerShdw blurRad="38100" dist="1905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47D1EE-50DA-58B5-60AB-EBC2EE01A8E2}"/>
              </a:ext>
            </a:extLst>
          </p:cNvPr>
          <p:cNvSpPr txBox="1"/>
          <p:nvPr/>
        </p:nvSpPr>
        <p:spPr>
          <a:xfrm>
            <a:off x="328612" y="569051"/>
            <a:ext cx="1153477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Paningkamoti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pagpakita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sa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imong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kaugalingon ngadto sa Dios nga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uyonan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, usa ka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mamumuo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nga walay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angay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ikaulaw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, nga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nagatagad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sa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pulong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sa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kamatuoran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sa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hustong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paagi.” (2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Timoteo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2:15)</a:t>
            </a:r>
            <a:endParaRPr lang="es-ES" sz="11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3DE53-0692-008B-DC57-8FB944352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245143"/>
              </p:ext>
            </p:extLst>
          </p:nvPr>
        </p:nvGraphicFramePr>
        <p:xfrm>
          <a:off x="2795588" y="1198241"/>
          <a:ext cx="66008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6774D4A-2CEB-A7FD-CB2D-508D5B6A398F}"/>
              </a:ext>
            </a:extLst>
          </p:cNvPr>
          <p:cNvSpPr txBox="1"/>
          <p:nvPr/>
        </p:nvSpPr>
        <p:spPr>
          <a:xfrm>
            <a:off x="2693334" y="4832125"/>
            <a:ext cx="680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Ang atong </a:t>
            </a:r>
            <a:r>
              <a:rPr lang="en-PH" sz="1600" b="1" dirty="0" err="1"/>
              <a:t>pagtuon</a:t>
            </a:r>
            <a:r>
              <a:rPr lang="en-PH" sz="1600" b="1" dirty="0"/>
              <a:t> sa Biblia kinahanglan </a:t>
            </a:r>
            <a:r>
              <a:rPr lang="en-PH" sz="1600" b="1" dirty="0" err="1"/>
              <a:t>makatarunganon</a:t>
            </a:r>
            <a:r>
              <a:rPr lang="en-PH" sz="1600" b="1" dirty="0"/>
              <a:t> (rational), apan ang atong </a:t>
            </a:r>
            <a:r>
              <a:rPr lang="en-PH" sz="1600" b="1" dirty="0" err="1"/>
              <a:t>pangatarungan</a:t>
            </a:r>
            <a:r>
              <a:rPr lang="en-PH" sz="1600" b="1" dirty="0"/>
              <a:t> kinahanglan </a:t>
            </a:r>
            <a:r>
              <a:rPr lang="en-PH" sz="1600" b="1" dirty="0" err="1"/>
              <a:t>magpasakop</a:t>
            </a:r>
            <a:r>
              <a:rPr lang="en-PH" sz="1600" b="1" dirty="0"/>
              <a:t> sa gahum sa Espiritu Santo aron </a:t>
            </a:r>
            <a:r>
              <a:rPr lang="en-PH" sz="1600" b="1" dirty="0" err="1"/>
              <a:t>masabtan</a:t>
            </a:r>
            <a:r>
              <a:rPr lang="en-PH" sz="1600" b="1" dirty="0"/>
              <a:t> </a:t>
            </a:r>
            <a:r>
              <a:rPr lang="en-PH" sz="1600" b="1" dirty="0" err="1"/>
              <a:t>nato</a:t>
            </a:r>
            <a:r>
              <a:rPr lang="en-PH" sz="1600" b="1" dirty="0"/>
              <a:t> sa </a:t>
            </a:r>
            <a:r>
              <a:rPr lang="en-PH" sz="1600" b="1" dirty="0" err="1"/>
              <a:t>hustong</a:t>
            </a:r>
            <a:r>
              <a:rPr lang="en-PH" sz="1600" b="1" dirty="0"/>
              <a:t> paagi ang mensahe sa Biblia.</a:t>
            </a:r>
            <a:endParaRPr lang="en" sz="16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88D4A-4E2B-E271-DEC4-9E37D18639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7D863D-6676-1C52-BF86-0362907D6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1F8F57-4B38-465C-904A-6C7E45EDD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73" y="4722796"/>
            <a:ext cx="2454407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D508BC-0DC5-B2E9-DDD0-447717FE9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0916" y="4874174"/>
            <a:ext cx="2454410" cy="1747602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008D60-C2B9-C567-BC95-3FF94383494A}"/>
              </a:ext>
            </a:extLst>
          </p:cNvPr>
          <p:cNvSpPr txBox="1"/>
          <p:nvPr/>
        </p:nvSpPr>
        <p:spPr>
          <a:xfrm>
            <a:off x="2693333" y="5859434"/>
            <a:ext cx="67030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 err="1"/>
              <a:t>Ngano</a:t>
            </a:r>
            <a:r>
              <a:rPr lang="en-PH" sz="1600" b="1" dirty="0"/>
              <a:t> </a:t>
            </a:r>
            <a:r>
              <a:rPr lang="en-PH" sz="1600" b="1" dirty="0" err="1"/>
              <a:t>man?Tungod</a:t>
            </a:r>
            <a:r>
              <a:rPr lang="en-PH" sz="1600" b="1" dirty="0"/>
              <a:t> kay ang atong </a:t>
            </a:r>
            <a:r>
              <a:rPr lang="en-PH" sz="1600" b="1" dirty="0" err="1"/>
              <a:t>kaugalingong</a:t>
            </a:r>
            <a:r>
              <a:rPr lang="en-PH" sz="1600" b="1" dirty="0"/>
              <a:t> </a:t>
            </a:r>
            <a:r>
              <a:rPr lang="en-PH" sz="1600" b="1" dirty="0" err="1"/>
              <a:t>pangatarungan</a:t>
            </a:r>
            <a:r>
              <a:rPr lang="en-PH" sz="1600" b="1" dirty="0"/>
              <a:t> </a:t>
            </a:r>
            <a:r>
              <a:rPr lang="en-PH" sz="1600" b="1" dirty="0" err="1"/>
              <a:t>limitado</a:t>
            </a:r>
            <a:r>
              <a:rPr lang="en-PH" sz="1600" b="1" dirty="0"/>
              <a:t> ug dili </a:t>
            </a:r>
            <a:r>
              <a:rPr lang="en-PH" sz="1600" b="1" dirty="0" err="1"/>
              <a:t>kanunay</a:t>
            </a:r>
            <a:r>
              <a:rPr lang="en-PH" sz="1600" b="1" dirty="0"/>
              <a:t> </a:t>
            </a:r>
            <a:r>
              <a:rPr lang="en-PH" sz="1600" b="1" dirty="0" err="1"/>
              <a:t>kasaligan</a:t>
            </a:r>
            <a:r>
              <a:rPr lang="en-PH" sz="1600" b="1" dirty="0"/>
              <a:t>. Mao kana nga sa </a:t>
            </a:r>
            <a:r>
              <a:rPr lang="en-PH" sz="1600" b="1" dirty="0" err="1"/>
              <a:t>pagtuon</a:t>
            </a:r>
            <a:r>
              <a:rPr lang="en-PH" sz="1600" b="1" dirty="0"/>
              <a:t> </a:t>
            </a:r>
            <a:r>
              <a:rPr lang="en-PH" sz="1600" b="1" dirty="0" err="1"/>
              <a:t>nato</a:t>
            </a:r>
            <a:r>
              <a:rPr lang="en-PH" sz="1600" b="1" dirty="0"/>
              <a:t> sa Biblia, kinahanglan </a:t>
            </a:r>
            <a:r>
              <a:rPr lang="en-PH" sz="1600" b="1" dirty="0" err="1"/>
              <a:t>kita</a:t>
            </a:r>
            <a:r>
              <a:rPr lang="en-PH" sz="1600" b="1" dirty="0"/>
              <a:t> </a:t>
            </a:r>
            <a:r>
              <a:rPr lang="en-PH" sz="1600" b="1" dirty="0" err="1"/>
              <a:t>mangita</a:t>
            </a:r>
            <a:r>
              <a:rPr lang="en-PH" sz="1600" b="1" dirty="0"/>
              <a:t> sa </a:t>
            </a:r>
            <a:r>
              <a:rPr lang="en-PH" sz="1600" b="1" dirty="0" err="1"/>
              <a:t>kaalam</a:t>
            </a:r>
            <a:r>
              <a:rPr lang="en-PH" sz="1600" b="1" dirty="0"/>
              <a:t> gikan sa </a:t>
            </a:r>
            <a:r>
              <a:rPr lang="en-PH" sz="1600" b="1" dirty="0" err="1"/>
              <a:t>Tigsulat</a:t>
            </a:r>
            <a:r>
              <a:rPr lang="en-PH" sz="1600" b="1" dirty="0"/>
              <a:t> niini—ang Dios.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481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A2B79E-5BF5-D00F-97CF-ABDAEF685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9" y="20616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9552A2-635B-C3B2-9847-AB973E6F2839}"/>
              </a:ext>
            </a:extLst>
          </p:cNvPr>
          <p:cNvSpPr txBox="1"/>
          <p:nvPr/>
        </p:nvSpPr>
        <p:spPr>
          <a:xfrm>
            <a:off x="1857492" y="0"/>
            <a:ext cx="8381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UNSA ANG BIBLIA?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CA1C2-4066-E817-8937-63BEF4E8193E}"/>
              </a:ext>
            </a:extLst>
          </p:cNvPr>
          <p:cNvSpPr txBox="1"/>
          <p:nvPr/>
        </p:nvSpPr>
        <p:spPr>
          <a:xfrm>
            <a:off x="8872771" y="2372707"/>
            <a:ext cx="309074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“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The entirety of Your word is truth,</a:t>
            </a:r>
          </a:p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And every one of Your righteous judgments endures forever</a:t>
            </a:r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.”</a:t>
            </a:r>
            <a:b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</a:b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(Psalm 119:160 </a:t>
            </a:r>
            <a:r>
              <a:rPr lang="en" sz="11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NKJV</a:t>
            </a: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)</a:t>
            </a:r>
            <a:endParaRPr lang="es-ES" sz="11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D424CB-D2E7-CCF9-AD54-E4914F779FCB}"/>
              </a:ext>
            </a:extLst>
          </p:cNvPr>
          <p:cNvSpPr txBox="1"/>
          <p:nvPr/>
        </p:nvSpPr>
        <p:spPr>
          <a:xfrm>
            <a:off x="2066925" y="812776"/>
            <a:ext cx="4905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Sa atong </a:t>
            </a:r>
            <a:r>
              <a:rPr lang="en-PH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katilingban</a:t>
            </a:r>
            <a:r>
              <a:rPr lang="en-PH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ug bisan sa </a:t>
            </a:r>
            <a:r>
              <a:rPr lang="en-PH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sulod</a:t>
            </a:r>
            <a:r>
              <a:rPr lang="en-PH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sa mga </a:t>
            </a:r>
            <a:r>
              <a:rPr lang="en-PH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Kristohanong</a:t>
            </a:r>
            <a:r>
              <a:rPr lang="en-PH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grupo</a:t>
            </a:r>
            <a:r>
              <a:rPr lang="en-PH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PH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adunay</a:t>
            </a:r>
            <a:r>
              <a:rPr lang="en-PH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pagtuo nga ang </a:t>
            </a:r>
            <a:r>
              <a:rPr lang="en-PH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kamatuoran</a:t>
            </a:r>
            <a:r>
              <a:rPr lang="en-PH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relatibo</a:t>
            </a:r>
            <a:r>
              <a:rPr lang="en-PH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lamang, nga walay </a:t>
            </a:r>
            <a:r>
              <a:rPr lang="en-PH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kamatuoran</a:t>
            </a:r>
            <a:r>
              <a:rPr lang="en-PH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nga </a:t>
            </a:r>
            <a:r>
              <a:rPr lang="en-PH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magpabilin</a:t>
            </a:r>
            <a:r>
              <a:rPr lang="en-PH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nga </a:t>
            </a:r>
            <a:r>
              <a:rPr lang="en-PH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malig</a:t>
            </a:r>
            <a:r>
              <a:rPr lang="en-PH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-on ug dili </a:t>
            </a:r>
            <a:r>
              <a:rPr lang="en-PH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mausab</a:t>
            </a:r>
            <a:r>
              <a:rPr lang="en-PH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sa </a:t>
            </a:r>
            <a:r>
              <a:rPr lang="en-PH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paglabay</a:t>
            </a:r>
            <a:r>
              <a:rPr lang="en-PH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sa panahon.</a:t>
            </a:r>
            <a:endParaRPr lang="en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C937D-9F7D-241F-71E6-BFDA63444F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4549355"/>
            <a:ext cx="2952984" cy="221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487C1-C707-28DD-9D42-99DFCFD96233}"/>
              </a:ext>
            </a:extLst>
          </p:cNvPr>
          <p:cNvSpPr txBox="1"/>
          <p:nvPr/>
        </p:nvSpPr>
        <p:spPr>
          <a:xfrm>
            <a:off x="3548120" y="4310710"/>
            <a:ext cx="50006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Bisan unsang pag-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angkon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sa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kamatuoran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kinahanglan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sukdon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pinaagi sa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Biblia.Kung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adunay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panagsumpaki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tali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sa atong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gituohan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ug sa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gisulti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sa Biblia,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adunay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duha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posibilidad:Nasayop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kita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o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Sayop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ang atong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pagsabot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sa Biblia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1894FA-4DF4-7094-84D3-5F3FA5DBC184}"/>
              </a:ext>
            </a:extLst>
          </p:cNvPr>
          <p:cNvSpPr txBox="1"/>
          <p:nvPr/>
        </p:nvSpPr>
        <p:spPr>
          <a:xfrm>
            <a:off x="381000" y="2666597"/>
            <a:ext cx="69437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Apan, ang Biblia—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ingon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nga Pulong sa Dios—nag-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angkon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nga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adunay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hingpit nga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kamatuoran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📖 (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Salmo 119:160; Juan 17:17; Santiago 1:18).Nag-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angkon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usab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kini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nga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putli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ug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panalipod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batok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sa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limbong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sa tawo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📖 (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Proverbio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30:5).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60583-DAA0-9AA1-8B9D-AD56FAEE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D7BADE4-C497-54F3-1D37-7E34ACB95A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EFCDBC-8866-AFC7-92E7-850686EF0915}"/>
              </a:ext>
            </a:extLst>
          </p:cNvPr>
          <p:cNvSpPr txBox="1"/>
          <p:nvPr/>
        </p:nvSpPr>
        <p:spPr>
          <a:xfrm>
            <a:off x="2228207" y="21737"/>
            <a:ext cx="99637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28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MAAYONG MGA EPEKTO SA PAGBASA SA BIBLIA</a:t>
            </a:r>
            <a:endParaRPr lang="en" sz="2800" b="1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FF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0503A4-B0BC-4900-D3C7-96FB367F6F50}"/>
              </a:ext>
            </a:extLst>
          </p:cNvPr>
          <p:cNvSpPr txBox="1"/>
          <p:nvPr/>
        </p:nvSpPr>
        <p:spPr>
          <a:xfrm>
            <a:off x="2228207" y="692491"/>
            <a:ext cx="8321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“Ang </a:t>
            </a:r>
            <a:r>
              <a:rPr lang="en-PH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imong</a:t>
            </a:r>
            <a:r>
              <a:rPr lang="en-PH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pulong</a:t>
            </a:r>
            <a:r>
              <a:rPr lang="en-PH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gitago</a:t>
            </a:r>
            <a:r>
              <a:rPr lang="en-PH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PH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PH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kasingkasing</a:t>
            </a:r>
            <a:r>
              <a:rPr lang="en-PH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aron dili </a:t>
            </a:r>
            <a:r>
              <a:rPr lang="en-PH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makasala</a:t>
            </a:r>
            <a:r>
              <a:rPr lang="en-PH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batok</a:t>
            </a:r>
            <a:r>
              <a:rPr lang="en-PH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kanimo</a:t>
            </a:r>
            <a:r>
              <a:rPr lang="en-PH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(Salmo 119:11)</a:t>
            </a:r>
            <a:endParaRPr lang="en" sz="1400" b="1" dirty="0">
              <a:solidFill>
                <a:srgbClr val="D5FF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5E602-C989-3C63-3D3A-7B14E91D5951}"/>
              </a:ext>
            </a:extLst>
          </p:cNvPr>
          <p:cNvSpPr txBox="1"/>
          <p:nvPr/>
        </p:nvSpPr>
        <p:spPr>
          <a:xfrm>
            <a:off x="2385064" y="1373601"/>
            <a:ext cx="7807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Adunay</a:t>
            </a:r>
            <a:r>
              <a:rPr lang="en-PH" b="1" dirty="0"/>
              <a:t> usa ka </a:t>
            </a:r>
            <a:r>
              <a:rPr lang="en-PH" b="1" dirty="0" err="1"/>
              <a:t>butang</a:t>
            </a:r>
            <a:r>
              <a:rPr lang="en-PH" b="1" dirty="0"/>
              <a:t> nga bisan ang </a:t>
            </a:r>
            <a:r>
              <a:rPr lang="en-PH" b="1" dirty="0" err="1"/>
              <a:t>pinakakusgan</a:t>
            </a:r>
            <a:r>
              <a:rPr lang="en-PH" b="1" dirty="0"/>
              <a:t> nga mga </a:t>
            </a:r>
            <a:r>
              <a:rPr lang="en-PH" b="1" dirty="0" err="1"/>
              <a:t>kaaway</a:t>
            </a:r>
            <a:r>
              <a:rPr lang="en-PH" b="1" dirty="0"/>
              <a:t> sa Biblia dili </a:t>
            </a:r>
            <a:r>
              <a:rPr lang="en-PH" b="1" dirty="0" err="1"/>
              <a:t>makalimod</a:t>
            </a:r>
            <a:r>
              <a:rPr lang="en-PH" b="1" dirty="0"/>
              <a:t>—ang gahum niini sa pag-</a:t>
            </a:r>
            <a:r>
              <a:rPr lang="en-PH" b="1" dirty="0" err="1"/>
              <a:t>usab</a:t>
            </a:r>
            <a:r>
              <a:rPr lang="en-PH" b="1" dirty="0"/>
              <a:t> sa kinabuhi sa tawo. </a:t>
            </a:r>
            <a:r>
              <a:rPr lang="en-PH" b="1" dirty="0" err="1"/>
              <a:t>Gikumpara</a:t>
            </a:r>
            <a:r>
              <a:rPr lang="en-PH" b="1" dirty="0"/>
              <a:t> ni Pablo </a:t>
            </a:r>
            <a:r>
              <a:rPr lang="en-PH" b="1" dirty="0" err="1"/>
              <a:t>kini</a:t>
            </a:r>
            <a:r>
              <a:rPr lang="en-PH" b="1" dirty="0"/>
              <a:t> sa usa ka </a:t>
            </a:r>
            <a:r>
              <a:rPr lang="en-PH" b="1" dirty="0" err="1"/>
              <a:t>espada</a:t>
            </a:r>
            <a:r>
              <a:rPr lang="en-PH" b="1" dirty="0"/>
              <a:t> nga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dakong</a:t>
            </a:r>
            <a:r>
              <a:rPr lang="en-PH" b="1" dirty="0"/>
              <a:t> gahum.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57E54C-D371-01FB-BBD2-97CFBA7F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262818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C1483F-BDEC-4A21-5735-A7C04FF9CADD}"/>
              </a:ext>
            </a:extLst>
          </p:cNvPr>
          <p:cNvSpPr txBox="1"/>
          <p:nvPr/>
        </p:nvSpPr>
        <p:spPr>
          <a:xfrm>
            <a:off x="3895725" y="4320029"/>
            <a:ext cx="56482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Walay </a:t>
            </a:r>
            <a:r>
              <a:rPr lang="en-PH" sz="2000" b="1" dirty="0" err="1"/>
              <a:t>laing</a:t>
            </a:r>
            <a:r>
              <a:rPr lang="en-PH" sz="2000" b="1" dirty="0"/>
              <a:t> </a:t>
            </a:r>
            <a:r>
              <a:rPr lang="en-PH" sz="2000" b="1" dirty="0" err="1"/>
              <a:t>libro</a:t>
            </a:r>
            <a:r>
              <a:rPr lang="en-PH" sz="2000" b="1" dirty="0"/>
              <a:t> nga makaimpluwensya </a:t>
            </a:r>
            <a:r>
              <a:rPr lang="en-PH" sz="2000" b="1" dirty="0" err="1"/>
              <a:t>kanato</a:t>
            </a:r>
            <a:r>
              <a:rPr lang="en-PH" sz="2000" b="1" dirty="0"/>
              <a:t> </a:t>
            </a:r>
            <a:r>
              <a:rPr lang="en-PH" sz="2000" b="1" dirty="0" err="1"/>
              <a:t>sama</a:t>
            </a:r>
            <a:r>
              <a:rPr lang="en-PH" sz="2000" b="1" dirty="0"/>
              <a:t> sa </a:t>
            </a:r>
            <a:r>
              <a:rPr lang="en-PH" sz="2000" b="1" dirty="0" err="1"/>
              <a:t>Biblia.Kung</a:t>
            </a:r>
            <a:r>
              <a:rPr lang="en-PH" sz="2000" b="1" dirty="0"/>
              <a:t> atong </a:t>
            </a:r>
            <a:r>
              <a:rPr lang="en-PH" sz="2000" b="1" dirty="0" err="1"/>
              <a:t>i-aplikar</a:t>
            </a:r>
            <a:r>
              <a:rPr lang="en-PH" sz="2000" b="1" dirty="0"/>
              <a:t> ang iyang mga </a:t>
            </a:r>
            <a:r>
              <a:rPr lang="en-PH" sz="2000" b="1" dirty="0" err="1"/>
              <a:t>pagtulon</a:t>
            </a:r>
            <a:r>
              <a:rPr lang="en-PH" sz="2000" b="1" dirty="0"/>
              <a:t>-an sa atong kinabuhi, </a:t>
            </a:r>
            <a:r>
              <a:rPr lang="en-PH" sz="2000" b="1" dirty="0" err="1"/>
              <a:t>mausab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ngadto sa mas </a:t>
            </a:r>
            <a:r>
              <a:rPr lang="en-PH" sz="2000" b="1" dirty="0" err="1"/>
              <a:t>maayo.Kung</a:t>
            </a:r>
            <a:r>
              <a:rPr lang="en-PH" sz="2000" b="1" dirty="0"/>
              <a:t> atong </a:t>
            </a:r>
            <a:r>
              <a:rPr lang="en-PH" sz="2000" b="1" dirty="0" err="1"/>
              <a:t>basahon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uban sa </a:t>
            </a:r>
            <a:r>
              <a:rPr lang="en-PH" sz="2000" b="1" dirty="0" err="1"/>
              <a:t>abli</a:t>
            </a:r>
            <a:r>
              <a:rPr lang="en-PH" sz="2000" b="1" dirty="0"/>
              <a:t> nga </a:t>
            </a:r>
            <a:r>
              <a:rPr lang="en-PH" sz="2000" b="1" dirty="0" err="1"/>
              <a:t>kasingkasing</a:t>
            </a:r>
            <a:r>
              <a:rPr lang="en-PH" sz="2000" b="1" dirty="0"/>
              <a:t> ug </a:t>
            </a:r>
            <a:r>
              <a:rPr lang="en-PH" sz="2000" b="1" dirty="0" err="1"/>
              <a:t>mangayo</a:t>
            </a:r>
            <a:r>
              <a:rPr lang="en-PH" sz="2000" b="1" dirty="0"/>
              <a:t> sa giya sa Espiritu Santo, ang atong kinabuhi </a:t>
            </a:r>
            <a:r>
              <a:rPr lang="en-PH" sz="2000" b="1" dirty="0" err="1"/>
              <a:t>tinuod</a:t>
            </a:r>
            <a:r>
              <a:rPr lang="en-PH" sz="2000" b="1" dirty="0"/>
              <a:t> nga </a:t>
            </a:r>
            <a:r>
              <a:rPr lang="en-PH" sz="2000" b="1" dirty="0" err="1"/>
              <a:t>mausab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2552B8-0C7B-C026-51A0-5658EF4BC8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3793" y="4249080"/>
            <a:ext cx="2046587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10FCE-6876-E4EB-CCE0-94137A0CC8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E9B83E-77F3-985C-4987-A516384D881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617" y="4249079"/>
            <a:ext cx="3409307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F10E3-DA3B-74B0-9FE7-A43428E149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695" y="654732"/>
            <a:ext cx="1817685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3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054D6-755B-3378-1B79-FA48DBB0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0D011A-4988-7FB7-8DE0-D5F774B9486B}"/>
              </a:ext>
            </a:extLst>
          </p:cNvPr>
          <p:cNvSpPr txBox="1"/>
          <p:nvPr/>
        </p:nvSpPr>
        <p:spPr>
          <a:xfrm>
            <a:off x="6342430" y="-48640"/>
            <a:ext cx="584308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PH" sz="3600" b="1" dirty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MGA HIGALA SA BIBLIA</a:t>
            </a:r>
            <a:endParaRPr lang="en" sz="3600" b="1" dirty="0">
              <a:ln/>
              <a:solidFill>
                <a:schemeClr val="accent3"/>
              </a:solidFill>
              <a:effectLst>
                <a:outerShdw blurRad="50800" dist="38100" dir="2700000" algn="tl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98062-E042-9B91-6A25-B95415E69556}"/>
              </a:ext>
            </a:extLst>
          </p:cNvPr>
          <p:cNvSpPr txBox="1"/>
          <p:nvPr/>
        </p:nvSpPr>
        <p:spPr>
          <a:xfrm>
            <a:off x="77823" y="84524"/>
            <a:ext cx="6177062" cy="11695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Tungod</a:t>
            </a:r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niini kami </a:t>
            </a:r>
            <a:r>
              <a:rPr lang="en-PH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usab</a:t>
            </a:r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nagpasalamat</a:t>
            </a:r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Dios sa walay </a:t>
            </a:r>
            <a:r>
              <a:rPr lang="en-PH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hunong</a:t>
            </a:r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kay sa inyong </a:t>
            </a:r>
            <a:r>
              <a:rPr lang="en-PH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pagdawat</a:t>
            </a:r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PH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pulong</a:t>
            </a:r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Dios nga inyong </a:t>
            </a:r>
            <a:r>
              <a:rPr lang="en-PH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nadungog</a:t>
            </a:r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gikan </a:t>
            </a:r>
            <a:r>
              <a:rPr lang="en-PH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kanamo</a:t>
            </a:r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gidawat</a:t>
            </a:r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ninyo </a:t>
            </a:r>
            <a:r>
              <a:rPr lang="en-PH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dili </a:t>
            </a:r>
            <a:r>
              <a:rPr lang="en-PH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ingon</a:t>
            </a:r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nga </a:t>
            </a:r>
            <a:r>
              <a:rPr lang="en-PH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pulong</a:t>
            </a:r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tawo, </a:t>
            </a:r>
            <a:r>
              <a:rPr lang="en-PH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kondili</a:t>
            </a:r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ingon</a:t>
            </a:r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nga </a:t>
            </a:r>
            <a:r>
              <a:rPr lang="en-PH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tinuod</a:t>
            </a:r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gayud</a:t>
            </a:r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pulong</a:t>
            </a:r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Dios, nga </a:t>
            </a:r>
            <a:r>
              <a:rPr lang="en-PH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nagabuhat</a:t>
            </a:r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usab</a:t>
            </a:r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PH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sulod</a:t>
            </a:r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ninyo nga </a:t>
            </a:r>
            <a:r>
              <a:rPr lang="en-PH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nagatoo</a:t>
            </a:r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.”(1 </a:t>
            </a:r>
            <a:r>
              <a:rPr lang="en-PH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Tesalonica</a:t>
            </a:r>
            <a:r>
              <a:rPr lang="en-PH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2:13)</a:t>
            </a:r>
            <a:endParaRPr lang="en" sz="11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6CAA74-8747-2527-C8E6-349E776E1398}"/>
              </a:ext>
            </a:extLst>
          </p:cNvPr>
          <p:cNvSpPr txBox="1"/>
          <p:nvPr/>
        </p:nvSpPr>
        <p:spPr>
          <a:xfrm>
            <a:off x="114707" y="4467054"/>
            <a:ext cx="6140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mga </a:t>
            </a:r>
            <a:r>
              <a:rPr lang="en-PH" b="1" dirty="0" err="1"/>
              <a:t>higala</a:t>
            </a:r>
            <a:r>
              <a:rPr lang="en-PH" b="1" dirty="0"/>
              <a:t> sa Biblia </a:t>
            </a:r>
            <a:r>
              <a:rPr lang="en-PH" b="1" dirty="0" err="1"/>
              <a:t>nagaduol</a:t>
            </a:r>
            <a:r>
              <a:rPr lang="en-PH" b="1" dirty="0"/>
              <a:t> niini uban sa pag-</a:t>
            </a:r>
            <a:r>
              <a:rPr lang="en-PH" b="1" dirty="0" err="1"/>
              <a:t>ila</a:t>
            </a:r>
            <a:r>
              <a:rPr lang="en-PH" b="1" dirty="0"/>
              <a:t> nga </a:t>
            </a:r>
            <a:r>
              <a:rPr lang="en-PH" b="1" dirty="0" err="1"/>
              <a:t>kini</a:t>
            </a:r>
            <a:r>
              <a:rPr lang="en-PH" b="1" dirty="0"/>
              <a:t> mao ang </a:t>
            </a:r>
            <a:r>
              <a:rPr lang="en-PH" b="1" dirty="0" err="1"/>
              <a:t>buhing</a:t>
            </a:r>
            <a:r>
              <a:rPr lang="en-PH" b="1" dirty="0"/>
              <a:t> Pulong sa Dios(1 </a:t>
            </a:r>
            <a:r>
              <a:rPr lang="en-PH" b="1" dirty="0" err="1"/>
              <a:t>Tesalonica</a:t>
            </a:r>
            <a:r>
              <a:rPr lang="en-PH" b="1" dirty="0"/>
              <a:t> 2:13).Apan </a:t>
            </a:r>
            <a:r>
              <a:rPr lang="en-PH" b="1" dirty="0" err="1"/>
              <a:t>kini</a:t>
            </a:r>
            <a:r>
              <a:rPr lang="en-PH" b="1" dirty="0"/>
              <a:t> nga Pulong dili </a:t>
            </a:r>
            <a:r>
              <a:rPr lang="en-PH" b="1" dirty="0" err="1"/>
              <a:t>sayon</a:t>
            </a:r>
            <a:r>
              <a:rPr lang="en-PH" b="1" dirty="0"/>
              <a:t> </a:t>
            </a:r>
            <a:r>
              <a:rPr lang="en-PH" b="1" dirty="0" err="1"/>
              <a:t>sabton</a:t>
            </a:r>
            <a:r>
              <a:rPr lang="en-PH" b="1" dirty="0"/>
              <a:t> sa tanan. Kinahanglan </a:t>
            </a:r>
            <a:r>
              <a:rPr lang="en-PH" b="1" dirty="0" err="1"/>
              <a:t>nato</a:t>
            </a:r>
            <a:r>
              <a:rPr lang="en-PH" b="1" dirty="0"/>
              <a:t> ang </a:t>
            </a:r>
            <a:r>
              <a:rPr lang="en-PH" b="1" dirty="0" err="1"/>
              <a:t>espirituhanong</a:t>
            </a:r>
            <a:r>
              <a:rPr lang="en-PH" b="1" dirty="0"/>
              <a:t> pag-</a:t>
            </a:r>
            <a:r>
              <a:rPr lang="en-PH" b="1" dirty="0" err="1"/>
              <a:t>ila</a:t>
            </a:r>
            <a:r>
              <a:rPr lang="en-PH" b="1" dirty="0"/>
              <a:t> (discernment)—ang </a:t>
            </a:r>
            <a:r>
              <a:rPr lang="en-PH" b="1" dirty="0" err="1"/>
              <a:t>abilidad</a:t>
            </a:r>
            <a:r>
              <a:rPr lang="en-PH" b="1" dirty="0"/>
              <a:t> sa </a:t>
            </a:r>
            <a:r>
              <a:rPr lang="en-PH" b="1" dirty="0" err="1"/>
              <a:t>pagsabot</a:t>
            </a:r>
            <a:r>
              <a:rPr lang="en-PH" b="1" dirty="0"/>
              <a:t> sa </a:t>
            </a:r>
            <a:r>
              <a:rPr lang="en-PH" b="1" dirty="0" err="1"/>
              <a:t>espirituhanong</a:t>
            </a:r>
            <a:r>
              <a:rPr lang="en-PH" b="1" dirty="0"/>
              <a:t> mga </a:t>
            </a:r>
            <a:r>
              <a:rPr lang="en-PH" b="1" dirty="0" err="1"/>
              <a:t>butang</a:t>
            </a:r>
            <a:r>
              <a:rPr lang="en" b="1" dirty="0"/>
              <a:t>📖 (1 </a:t>
            </a:r>
            <a:r>
              <a:rPr lang="en-PH" b="1" dirty="0"/>
              <a:t>Corinto 2:14).</a:t>
            </a:r>
            <a:endParaRPr lang="en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906F64C-D5E6-BF62-3FE2-47601426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052350"/>
              </p:ext>
            </p:extLst>
          </p:nvPr>
        </p:nvGraphicFramePr>
        <p:xfrm>
          <a:off x="6342431" y="691617"/>
          <a:ext cx="5843083" cy="59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F1ACD96-DAB0-DA51-90B2-43FCF1B3A0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072" y="1544155"/>
            <a:ext cx="5800928" cy="2590104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46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01DA47-DBAC-62CA-D9B0-B5286B63D63C}"/>
              </a:ext>
            </a:extLst>
          </p:cNvPr>
          <p:cNvSpPr txBox="1"/>
          <p:nvPr/>
        </p:nvSpPr>
        <p:spPr>
          <a:xfrm>
            <a:off x="291424" y="1097441"/>
            <a:ext cx="102821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400" b="1" dirty="0">
                <a:latin typeface="Constantia" panose="02030602050306030303" pitchFamily="18" charset="0"/>
              </a:rPr>
              <a:t>“Ang Biblia nagpadayag sa </a:t>
            </a:r>
            <a:r>
              <a:rPr lang="en-PH" sz="2400" b="1" dirty="0" err="1">
                <a:latin typeface="Constantia" panose="02030602050306030303" pitchFamily="18" charset="0"/>
              </a:rPr>
              <a:t>kamatuoran</a:t>
            </a:r>
            <a:r>
              <a:rPr lang="en-PH" sz="2400" b="1" dirty="0">
                <a:latin typeface="Constantia" panose="02030602050306030303" pitchFamily="18" charset="0"/>
              </a:rPr>
              <a:t> sa usa ka </a:t>
            </a:r>
            <a:r>
              <a:rPr lang="en-PH" sz="2400" b="1" dirty="0" err="1">
                <a:latin typeface="Constantia" panose="02030602050306030303" pitchFamily="18" charset="0"/>
              </a:rPr>
              <a:t>yano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kaayo</a:t>
            </a:r>
            <a:r>
              <a:rPr lang="en-PH" sz="2400" b="1" dirty="0">
                <a:latin typeface="Constantia" panose="02030602050306030303" pitchFamily="18" charset="0"/>
              </a:rPr>
              <a:t> nga paagi ug hingpit nga </a:t>
            </a:r>
            <a:r>
              <a:rPr lang="en-PH" sz="2400" b="1" dirty="0" err="1">
                <a:latin typeface="Constantia" panose="02030602050306030303" pitchFamily="18" charset="0"/>
              </a:rPr>
              <a:t>nahiuyon</a:t>
            </a:r>
            <a:r>
              <a:rPr lang="en-PH" sz="2400" b="1" dirty="0">
                <a:latin typeface="Constantia" panose="02030602050306030303" pitchFamily="18" charset="0"/>
              </a:rPr>
              <a:t> sa mga </a:t>
            </a:r>
            <a:r>
              <a:rPr lang="en-PH" sz="2400" b="1" dirty="0" err="1">
                <a:latin typeface="Constantia" panose="02030602050306030303" pitchFamily="18" charset="0"/>
              </a:rPr>
              <a:t>panginahanglan</a:t>
            </a:r>
            <a:r>
              <a:rPr lang="en-PH" sz="2400" b="1" dirty="0">
                <a:latin typeface="Constantia" panose="02030602050306030303" pitchFamily="18" charset="0"/>
              </a:rPr>
              <a:t> ug mga </a:t>
            </a:r>
            <a:r>
              <a:rPr lang="en-PH" sz="2400" b="1" dirty="0" err="1">
                <a:latin typeface="Constantia" panose="02030602050306030303" pitchFamily="18" charset="0"/>
              </a:rPr>
              <a:t>tinguha</a:t>
            </a:r>
            <a:r>
              <a:rPr lang="en-PH" sz="2400" b="1" dirty="0">
                <a:latin typeface="Constantia" panose="02030602050306030303" pitchFamily="18" charset="0"/>
              </a:rPr>
              <a:t> sa </a:t>
            </a:r>
            <a:r>
              <a:rPr lang="en-PH" sz="2400" b="1" dirty="0" err="1">
                <a:latin typeface="Constantia" panose="02030602050306030303" pitchFamily="18" charset="0"/>
              </a:rPr>
              <a:t>kasingkasing</a:t>
            </a:r>
            <a:r>
              <a:rPr lang="en-PH" sz="2400" b="1" dirty="0">
                <a:latin typeface="Constantia" panose="02030602050306030303" pitchFamily="18" charset="0"/>
              </a:rPr>
              <a:t> sa tawo, nga </a:t>
            </a:r>
            <a:r>
              <a:rPr lang="en-PH" sz="2400" b="1" dirty="0" err="1">
                <a:latin typeface="Constantia" panose="02030602050306030303" pitchFamily="18" charset="0"/>
              </a:rPr>
              <a:t>nakapahibulong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nakapadayeg</a:t>
            </a:r>
            <a:r>
              <a:rPr lang="en-PH" sz="2400" b="1" dirty="0">
                <a:latin typeface="Constantia" panose="02030602050306030303" pitchFamily="18" charset="0"/>
              </a:rPr>
              <a:t> bisan sa labing </a:t>
            </a:r>
            <a:r>
              <a:rPr lang="en-PH" sz="2400" b="1" dirty="0" err="1">
                <a:latin typeface="Constantia" panose="02030602050306030303" pitchFamily="18" charset="0"/>
              </a:rPr>
              <a:t>edukado</a:t>
            </a:r>
            <a:r>
              <a:rPr lang="en-PH" sz="2400" b="1" dirty="0">
                <a:latin typeface="Constantia" panose="02030602050306030303" pitchFamily="18" charset="0"/>
              </a:rPr>
              <a:t> nga mga hunahuna, </a:t>
            </a:r>
            <a:r>
              <a:rPr lang="en-PH" sz="2400" b="1" dirty="0" err="1">
                <a:latin typeface="Constantia" panose="02030602050306030303" pitchFamily="18" charset="0"/>
              </a:rPr>
              <a:t>samtang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naghatag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usab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kini</a:t>
            </a:r>
            <a:r>
              <a:rPr lang="en-PH" sz="2400" b="1" dirty="0">
                <a:latin typeface="Constantia" panose="02030602050306030303" pitchFamily="18" charset="0"/>
              </a:rPr>
              <a:t> og kahayag sa labing </a:t>
            </a:r>
            <a:r>
              <a:rPr lang="en-PH" sz="2400" b="1" dirty="0" err="1">
                <a:latin typeface="Constantia" panose="02030602050306030303" pitchFamily="18" charset="0"/>
              </a:rPr>
              <a:t>yano</a:t>
            </a:r>
            <a:r>
              <a:rPr lang="en-PH" sz="2400" b="1" dirty="0">
                <a:latin typeface="Constantia" panose="02030602050306030303" pitchFamily="18" charset="0"/>
              </a:rPr>
              <a:t> ug walay </a:t>
            </a:r>
            <a:r>
              <a:rPr lang="en-PH" sz="2400" b="1" dirty="0" err="1">
                <a:latin typeface="Constantia" panose="02030602050306030303" pitchFamily="18" charset="0"/>
              </a:rPr>
              <a:t>kaalam</a:t>
            </a:r>
            <a:r>
              <a:rPr lang="en-PH" sz="2400" b="1" dirty="0">
                <a:latin typeface="Constantia" panose="02030602050306030303" pitchFamily="18" charset="0"/>
              </a:rPr>
              <a:t> aron </a:t>
            </a:r>
            <a:r>
              <a:rPr lang="en-PH" sz="2400" b="1" dirty="0" err="1">
                <a:latin typeface="Constantia" panose="02030602050306030303" pitchFamily="18" charset="0"/>
              </a:rPr>
              <a:t>masabtan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dalan</a:t>
            </a:r>
            <a:r>
              <a:rPr lang="en-PH" sz="2400" b="1" dirty="0">
                <a:latin typeface="Constantia" panose="02030602050306030303" pitchFamily="18" charset="0"/>
              </a:rPr>
              <a:t> sa </a:t>
            </a:r>
            <a:r>
              <a:rPr lang="en-PH" sz="2400" b="1" dirty="0" err="1">
                <a:latin typeface="Constantia" panose="02030602050306030303" pitchFamily="18" charset="0"/>
              </a:rPr>
              <a:t>kaluwasan</a:t>
            </a:r>
            <a:r>
              <a:rPr lang="en-PH" sz="2400" b="1" dirty="0">
                <a:latin typeface="Constantia" panose="02030602050306030303" pitchFamily="18" charset="0"/>
              </a:rPr>
              <a:t>. Apan </a:t>
            </a:r>
            <a:r>
              <a:rPr lang="en-PH" sz="2400" b="1" dirty="0" err="1">
                <a:latin typeface="Constantia" panose="02030602050306030303" pitchFamily="18" charset="0"/>
              </a:rPr>
              <a:t>kining</a:t>
            </a:r>
            <a:r>
              <a:rPr lang="en-PH" sz="2400" b="1" dirty="0">
                <a:latin typeface="Constantia" panose="02030602050306030303" pitchFamily="18" charset="0"/>
              </a:rPr>
              <a:t> mga </a:t>
            </a:r>
            <a:r>
              <a:rPr lang="en-PH" sz="2400" b="1" dirty="0" err="1">
                <a:latin typeface="Constantia" panose="02030602050306030303" pitchFamily="18" charset="0"/>
              </a:rPr>
              <a:t>yano</a:t>
            </a:r>
            <a:r>
              <a:rPr lang="en-PH" sz="2400" b="1" dirty="0">
                <a:latin typeface="Constantia" panose="02030602050306030303" pitchFamily="18" charset="0"/>
              </a:rPr>
              <a:t> nga </a:t>
            </a:r>
            <a:r>
              <a:rPr lang="en-PH" sz="2400" b="1" dirty="0" err="1">
                <a:latin typeface="Constantia" panose="02030602050306030303" pitchFamily="18" charset="0"/>
              </a:rPr>
              <a:t>kamatuoran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naghisgot</a:t>
            </a:r>
            <a:r>
              <a:rPr lang="en-PH" sz="2400" b="1" dirty="0">
                <a:latin typeface="Constantia" panose="02030602050306030303" pitchFamily="18" charset="0"/>
              </a:rPr>
              <a:t> sa mga </a:t>
            </a:r>
            <a:r>
              <a:rPr lang="en-PH" sz="2400" b="1" dirty="0" err="1">
                <a:latin typeface="Constantia" panose="02030602050306030303" pitchFamily="18" charset="0"/>
              </a:rPr>
              <a:t>hilisgutan</a:t>
            </a:r>
            <a:r>
              <a:rPr lang="en-PH" sz="2400" b="1" dirty="0">
                <a:latin typeface="Constantia" panose="02030602050306030303" pitchFamily="18" charset="0"/>
              </a:rPr>
              <a:t> nga </a:t>
            </a:r>
            <a:r>
              <a:rPr lang="en-PH" sz="2400" b="1" dirty="0" err="1">
                <a:latin typeface="Constantia" panose="02030602050306030303" pitchFamily="18" charset="0"/>
              </a:rPr>
              <a:t>hataas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kaayo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halapad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kaayo</a:t>
            </a:r>
            <a:r>
              <a:rPr lang="en-PH" sz="2400" b="1" dirty="0">
                <a:latin typeface="Constantia" panose="02030602050306030303" pitchFamily="18" charset="0"/>
              </a:rPr>
              <a:t>, ug </a:t>
            </a:r>
            <a:r>
              <a:rPr lang="en-PH" sz="2400" b="1" dirty="0" err="1">
                <a:latin typeface="Constantia" panose="02030602050306030303" pitchFamily="18" charset="0"/>
              </a:rPr>
              <a:t>labaw</a:t>
            </a:r>
            <a:r>
              <a:rPr lang="en-PH" sz="2400" b="1" dirty="0">
                <a:latin typeface="Constantia" panose="02030602050306030303" pitchFamily="18" charset="0"/>
              </a:rPr>
              <a:t> pa sa </a:t>
            </a:r>
            <a:r>
              <a:rPr lang="en-PH" sz="2400" b="1" dirty="0" err="1">
                <a:latin typeface="Constantia" panose="02030602050306030303" pitchFamily="18" charset="0"/>
              </a:rPr>
              <a:t>kapasidad</a:t>
            </a:r>
            <a:r>
              <a:rPr lang="en-PH" sz="2400" b="1" dirty="0">
                <a:latin typeface="Constantia" panose="02030602050306030303" pitchFamily="18" charset="0"/>
              </a:rPr>
              <a:t> sa </a:t>
            </a:r>
            <a:r>
              <a:rPr lang="en-PH" sz="2400" b="1" dirty="0" err="1">
                <a:latin typeface="Constantia" panose="02030602050306030303" pitchFamily="18" charset="0"/>
              </a:rPr>
              <a:t>pagsabot</a:t>
            </a:r>
            <a:r>
              <a:rPr lang="en-PH" sz="2400" b="1" dirty="0">
                <a:latin typeface="Constantia" panose="02030602050306030303" pitchFamily="18" charset="0"/>
              </a:rPr>
              <a:t> sa tawo, nga </a:t>
            </a:r>
            <a:r>
              <a:rPr lang="en-PH" sz="2400" b="1" dirty="0" err="1">
                <a:latin typeface="Constantia" panose="02030602050306030303" pitchFamily="18" charset="0"/>
              </a:rPr>
              <a:t>madawat</a:t>
            </a:r>
            <a:r>
              <a:rPr lang="en-PH" sz="2400" b="1" dirty="0">
                <a:latin typeface="Constantia" panose="02030602050306030303" pitchFamily="18" charset="0"/>
              </a:rPr>
              <a:t> lamang </a:t>
            </a:r>
            <a:r>
              <a:rPr lang="en-PH" sz="2400" b="1" dirty="0" err="1">
                <a:latin typeface="Constantia" panose="02030602050306030303" pitchFamily="18" charset="0"/>
              </a:rPr>
              <a:t>nato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tungod</a:t>
            </a:r>
            <a:r>
              <a:rPr lang="en-PH" sz="2400" b="1" dirty="0">
                <a:latin typeface="Constantia" panose="02030602050306030303" pitchFamily="18" charset="0"/>
              </a:rPr>
              <a:t> kay </a:t>
            </a:r>
            <a:r>
              <a:rPr lang="en-PH" sz="2400" b="1" dirty="0" err="1">
                <a:latin typeface="Constantia" panose="02030602050306030303" pitchFamily="18" charset="0"/>
              </a:rPr>
              <a:t>gipadayag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kini</a:t>
            </a:r>
            <a:r>
              <a:rPr lang="en-PH" sz="2400" b="1" dirty="0">
                <a:latin typeface="Constantia" panose="02030602050306030303" pitchFamily="18" charset="0"/>
              </a:rPr>
              <a:t> sa Dios. […] </a:t>
            </a:r>
            <a:r>
              <a:rPr lang="en-PH" sz="2400" b="1" dirty="0" err="1">
                <a:latin typeface="Constantia" panose="02030602050306030303" pitchFamily="18" charset="0"/>
              </a:rPr>
              <a:t>Samtang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padayon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magtuon</a:t>
            </a:r>
            <a:r>
              <a:rPr lang="en-PH" sz="2400" b="1" dirty="0">
                <a:latin typeface="Constantia" panose="02030602050306030303" pitchFamily="18" charset="0"/>
              </a:rPr>
              <a:t> sa Biblia, mas </a:t>
            </a:r>
            <a:r>
              <a:rPr lang="en-PH" sz="2400" b="1" dirty="0" err="1">
                <a:latin typeface="Constantia" panose="02030602050306030303" pitchFamily="18" charset="0"/>
              </a:rPr>
              <a:t>molalom</a:t>
            </a:r>
            <a:r>
              <a:rPr lang="en-PH" sz="2400" b="1" dirty="0">
                <a:latin typeface="Constantia" panose="02030602050306030303" pitchFamily="18" charset="0"/>
              </a:rPr>
              <a:t> ang iyang pagtuo nga </a:t>
            </a:r>
            <a:r>
              <a:rPr lang="en-PH" sz="2400" b="1" dirty="0" err="1">
                <a:latin typeface="Constantia" panose="02030602050306030303" pitchFamily="18" charset="0"/>
              </a:rPr>
              <a:t>kini</a:t>
            </a:r>
            <a:r>
              <a:rPr lang="en-PH" sz="2400" b="1" dirty="0">
                <a:latin typeface="Constantia" panose="02030602050306030303" pitchFamily="18" charset="0"/>
              </a:rPr>
              <a:t> mao ang </a:t>
            </a:r>
            <a:r>
              <a:rPr lang="en-PH" sz="2400" b="1" dirty="0" err="1">
                <a:latin typeface="Constantia" panose="02030602050306030303" pitchFamily="18" charset="0"/>
              </a:rPr>
              <a:t>pulong</a:t>
            </a:r>
            <a:r>
              <a:rPr lang="en-PH" sz="2400" b="1" dirty="0">
                <a:latin typeface="Constantia" panose="02030602050306030303" pitchFamily="18" charset="0"/>
              </a:rPr>
              <a:t> sa </a:t>
            </a:r>
            <a:r>
              <a:rPr lang="en-PH" sz="2400" b="1" dirty="0" err="1">
                <a:latin typeface="Constantia" panose="02030602050306030303" pitchFamily="18" charset="0"/>
              </a:rPr>
              <a:t>buhing</a:t>
            </a:r>
            <a:r>
              <a:rPr lang="en-PH" sz="2400" b="1" dirty="0">
                <a:latin typeface="Constantia" panose="02030602050306030303" pitchFamily="18" charset="0"/>
              </a:rPr>
              <a:t> Dios, ug ang </a:t>
            </a:r>
            <a:r>
              <a:rPr lang="en-PH" sz="2400" b="1" dirty="0" err="1">
                <a:latin typeface="Constantia" panose="02030602050306030303" pitchFamily="18" charset="0"/>
              </a:rPr>
              <a:t>pangatarungan</a:t>
            </a:r>
            <a:r>
              <a:rPr lang="en-PH" sz="2400" b="1" dirty="0">
                <a:latin typeface="Constantia" panose="02030602050306030303" pitchFamily="18" charset="0"/>
              </a:rPr>
              <a:t> sa tawo </a:t>
            </a:r>
            <a:r>
              <a:rPr lang="en-PH" sz="2400" b="1" dirty="0" err="1">
                <a:latin typeface="Constantia" panose="02030602050306030303" pitchFamily="18" charset="0"/>
              </a:rPr>
              <a:t>moduko</a:t>
            </a:r>
            <a:r>
              <a:rPr lang="en-PH" sz="2400" b="1" dirty="0">
                <a:latin typeface="Constantia" panose="02030602050306030303" pitchFamily="18" charset="0"/>
              </a:rPr>
              <a:t> sa </a:t>
            </a:r>
            <a:r>
              <a:rPr lang="en-PH" sz="2400" b="1" dirty="0" err="1">
                <a:latin typeface="Constantia" panose="02030602050306030303" pitchFamily="18" charset="0"/>
              </a:rPr>
              <a:t>atubangan</a:t>
            </a:r>
            <a:r>
              <a:rPr lang="en-PH" sz="2400" b="1" dirty="0">
                <a:latin typeface="Constantia" panose="02030602050306030303" pitchFamily="18" charset="0"/>
              </a:rPr>
              <a:t> sa </a:t>
            </a:r>
            <a:r>
              <a:rPr lang="en-PH" sz="2400" b="1" dirty="0" err="1">
                <a:latin typeface="Constantia" panose="02030602050306030303" pitchFamily="18" charset="0"/>
              </a:rPr>
              <a:t>kahalangdon</a:t>
            </a:r>
            <a:r>
              <a:rPr lang="en-PH" sz="2400" b="1" dirty="0">
                <a:latin typeface="Constantia" panose="02030602050306030303" pitchFamily="18" charset="0"/>
              </a:rPr>
              <a:t> sa </a:t>
            </a:r>
            <a:r>
              <a:rPr lang="en-PH" sz="2400" b="1" dirty="0" err="1">
                <a:latin typeface="Constantia" panose="02030602050306030303" pitchFamily="18" charset="0"/>
              </a:rPr>
              <a:t>balaang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pagpadayag</a:t>
            </a:r>
            <a:r>
              <a:rPr lang="en-PH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DFA4EF-5398-F348-FA2D-910E6E964E1E}"/>
              </a:ext>
            </a:extLst>
          </p:cNvPr>
          <p:cNvSpPr txBox="1"/>
          <p:nvPr/>
        </p:nvSpPr>
        <p:spPr>
          <a:xfrm>
            <a:off x="7848366" y="5416792"/>
            <a:ext cx="282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(Steps to Christ, p. 107)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846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1274</Words>
  <Application>Microsoft Office PowerPoint</Application>
  <PresentationFormat>Panorámica</PresentationFormat>
  <Paragraphs>61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Aptos Display</vt:lpstr>
      <vt:lpstr>Comic Sans MS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88</cp:revision>
  <dcterms:created xsi:type="dcterms:W3CDTF">2026-03-14T15:12:41Z</dcterms:created>
  <dcterms:modified xsi:type="dcterms:W3CDTF">2026-04-21T05:47:38Z</dcterms:modified>
</cp:coreProperties>
</file>