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“Amahan namo nga anaa sa langit”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en-PH" sz="1800" b="1" dirty="0"/>
            <a:t>— </a:t>
          </a:r>
          <a:r>
            <a:rPr lang="en-PH" sz="1800" b="1" dirty="0" err="1"/>
            <a:t>Kinahanglan</a:t>
          </a:r>
          <a:r>
            <a:rPr lang="en-PH" sz="1800" b="1" dirty="0"/>
            <a:t> </a:t>
          </a:r>
          <a:r>
            <a:rPr lang="en-PH" sz="1800" b="1" dirty="0" err="1"/>
            <a:t>atong</a:t>
          </a:r>
          <a:r>
            <a:rPr lang="en-PH" sz="1800" b="1" dirty="0"/>
            <a:t> </a:t>
          </a:r>
          <a:r>
            <a:rPr lang="en-PH" sz="1800" b="1" dirty="0" err="1"/>
            <a:t>ilhon</a:t>
          </a:r>
          <a:r>
            <a:rPr lang="en-PH" sz="1800" b="1" dirty="0"/>
            <a:t> ang </a:t>
          </a:r>
          <a:r>
            <a:rPr lang="en-PH" sz="1800" b="1" dirty="0" err="1"/>
            <a:t>atong</a:t>
          </a:r>
          <a:r>
            <a:rPr lang="en-PH" sz="1800" b="1" dirty="0"/>
            <a:t> personal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relasyon</a:t>
          </a:r>
          <a:r>
            <a:rPr lang="en-PH" sz="1800" b="1" dirty="0"/>
            <a:t> </a:t>
          </a:r>
          <a:r>
            <a:rPr lang="en-PH" sz="1800" b="1" dirty="0" err="1"/>
            <a:t>uban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Amahan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tanang</a:t>
          </a:r>
          <a:r>
            <a:rPr lang="en-PH" sz="1800" b="1" dirty="0"/>
            <a:t> </a:t>
          </a:r>
          <a:r>
            <a:rPr lang="en-PH" sz="1800" b="1" dirty="0" err="1"/>
            <a:t>katawhan</a:t>
          </a:r>
          <a:r>
            <a:rPr lang="en-PH" sz="1800" b="1" dirty="0"/>
            <a:t>.</a:t>
          </a:r>
          <a:endParaRPr lang="es-ES" sz="18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Pagabalaanon unta ang Imong ngalan”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-PH" sz="1800" b="1" dirty="0"/>
            <a:t>— Ang </a:t>
          </a:r>
          <a:r>
            <a:rPr lang="en-PH" sz="1800" b="1" dirty="0" err="1"/>
            <a:t>pag-ila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pagkabalaan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Dios </a:t>
          </a:r>
          <a:r>
            <a:rPr lang="en-PH" sz="1800" b="1" dirty="0" err="1"/>
            <a:t>nagapaduol</a:t>
          </a:r>
          <a:r>
            <a:rPr lang="en-PH" sz="1800" b="1" dirty="0"/>
            <a:t> </a:t>
          </a:r>
          <a:r>
            <a:rPr lang="en-PH" sz="1800" b="1" dirty="0" err="1"/>
            <a:t>kanato</a:t>
          </a:r>
          <a:r>
            <a:rPr lang="en-PH" sz="1800" b="1" dirty="0"/>
            <a:t> </a:t>
          </a:r>
          <a:r>
            <a:rPr lang="en-PH" sz="1800" b="1" dirty="0" err="1"/>
            <a:t>Kaniya</a:t>
          </a:r>
          <a:r>
            <a:rPr lang="en-PH" sz="1800" b="1" dirty="0"/>
            <a:t> </a:t>
          </a:r>
          <a:r>
            <a:rPr lang="en-PH" sz="1800" b="1" dirty="0" err="1"/>
            <a:t>uban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pagtahod</a:t>
          </a:r>
          <a:r>
            <a:rPr lang="en-PH" sz="1800" b="1" dirty="0"/>
            <a:t> ug </a:t>
          </a:r>
          <a:r>
            <a:rPr lang="en-PH" sz="1800" b="1" dirty="0" err="1"/>
            <a:t>pagrespeto</a:t>
          </a:r>
          <a:r>
            <a:rPr lang="en-PH" sz="1800" b="1" dirty="0"/>
            <a:t>.</a:t>
          </a:r>
          <a:endParaRPr lang="es-ES" sz="1800" dirty="0"/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Moabot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unta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Imong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gingharian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-PH" sz="1800" b="1" dirty="0"/>
            <a:t>— </a:t>
          </a:r>
          <a:r>
            <a:rPr lang="en-PH" sz="1800" b="1" dirty="0" err="1"/>
            <a:t>Maghandom</a:t>
          </a:r>
          <a:r>
            <a:rPr lang="en-PH" sz="1800" b="1" dirty="0"/>
            <a:t> </a:t>
          </a:r>
          <a:r>
            <a:rPr lang="en-PH" sz="1800" b="1" dirty="0" err="1"/>
            <a:t>kita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pagbalik</a:t>
          </a:r>
          <a:r>
            <a:rPr lang="en-PH" sz="1800" b="1" dirty="0"/>
            <a:t> </a:t>
          </a:r>
          <a:r>
            <a:rPr lang="en-PH" sz="1800" b="1" dirty="0" err="1"/>
            <a:t>ni</a:t>
          </a:r>
          <a:r>
            <a:rPr lang="en-PH" sz="1800" b="1" dirty="0"/>
            <a:t> Jesus.</a:t>
          </a:r>
          <a:endParaRPr lang="es-ES" sz="1800" dirty="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Matuman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unta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Imong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kabubut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-on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dinhi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yuta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maingon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usab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didto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langit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en-PH" sz="1800" b="1" dirty="0"/>
            <a:t>— </a:t>
          </a:r>
          <a:r>
            <a:rPr lang="en-PH" sz="1800" b="1" dirty="0" err="1"/>
            <a:t>Dawaton</a:t>
          </a:r>
          <a:r>
            <a:rPr lang="en-PH" sz="1800" b="1" dirty="0"/>
            <a:t> </a:t>
          </a:r>
          <a:r>
            <a:rPr lang="en-PH" sz="1800" b="1" dirty="0" err="1"/>
            <a:t>nato</a:t>
          </a:r>
          <a:r>
            <a:rPr lang="en-PH" sz="1800" b="1" dirty="0"/>
            <a:t> ang </a:t>
          </a:r>
          <a:r>
            <a:rPr lang="en-PH" sz="1800" b="1" dirty="0" err="1"/>
            <a:t>langitnong</a:t>
          </a:r>
          <a:r>
            <a:rPr lang="en-PH" sz="1800" b="1" dirty="0"/>
            <a:t> </a:t>
          </a:r>
          <a:r>
            <a:rPr lang="en-PH" sz="1800" b="1" dirty="0" err="1"/>
            <a:t>pagdumala</a:t>
          </a:r>
          <a:r>
            <a:rPr lang="en-PH" sz="1800" b="1" dirty="0"/>
            <a:t> ug </a:t>
          </a:r>
          <a:r>
            <a:rPr lang="en-PH" sz="1800" b="1" dirty="0" err="1"/>
            <a:t>hangyuon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matuman</a:t>
          </a:r>
          <a:r>
            <a:rPr lang="en-PH" sz="1800" b="1" dirty="0"/>
            <a:t> ang </a:t>
          </a:r>
          <a:r>
            <a:rPr lang="en-PH" sz="1800" b="1" dirty="0" err="1"/>
            <a:t>kabubut</a:t>
          </a:r>
          <a:r>
            <a:rPr lang="en-PH" sz="1800" b="1" dirty="0"/>
            <a:t>-on </a:t>
          </a:r>
          <a:r>
            <a:rPr lang="en-PH" sz="1800" b="1" dirty="0" err="1"/>
            <a:t>sa</a:t>
          </a:r>
          <a:r>
            <a:rPr lang="en-PH" sz="1800" b="1" dirty="0"/>
            <a:t> Dios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atong</a:t>
          </a:r>
          <a:r>
            <a:rPr lang="en-PH" sz="1800" b="1" dirty="0"/>
            <a:t> </a:t>
          </a:r>
          <a:r>
            <a:rPr lang="en-PH" sz="1800" b="1" dirty="0" err="1"/>
            <a:t>kinabuhi</a:t>
          </a:r>
          <a:r>
            <a:rPr lang="en-PH" sz="1800" b="1" dirty="0"/>
            <a:t> ug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kalibutan</a:t>
          </a:r>
          <a:r>
            <a:rPr lang="en-PH" sz="1800" b="1" dirty="0"/>
            <a:t>.</a:t>
          </a:r>
          <a:endParaRPr lang="es-ES" sz="1800" dirty="0"/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Hatagi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kami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karong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adlawa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among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inadlaw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pagkaon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en-PH" sz="1800" b="1" dirty="0"/>
            <a:t>— </a:t>
          </a:r>
          <a:r>
            <a:rPr lang="en-PH" sz="1800" b="1" dirty="0" err="1"/>
            <a:t>Mangayo</a:t>
          </a:r>
          <a:r>
            <a:rPr lang="en-PH" sz="1800" b="1" dirty="0"/>
            <a:t> </a:t>
          </a:r>
          <a:r>
            <a:rPr lang="en-PH" sz="1800" b="1" dirty="0" err="1"/>
            <a:t>kita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atong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panginahanglanon</a:t>
          </a:r>
          <a:r>
            <a:rPr lang="en-PH" sz="1800" b="1" dirty="0"/>
            <a:t> </a:t>
          </a:r>
          <a:r>
            <a:rPr lang="en-PH" sz="1800" b="1" dirty="0" err="1"/>
            <a:t>alang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lawasnon</a:t>
          </a:r>
          <a:r>
            <a:rPr lang="en-PH" sz="1800" b="1" dirty="0"/>
            <a:t> ug </a:t>
          </a:r>
          <a:r>
            <a:rPr lang="en-PH" sz="1800" b="1" dirty="0" err="1"/>
            <a:t>espirituhanong</a:t>
          </a:r>
          <a:r>
            <a:rPr lang="en-PH" sz="1800" b="1" dirty="0"/>
            <a:t> </a:t>
          </a:r>
          <a:r>
            <a:rPr lang="en-PH" sz="1800" b="1" dirty="0" err="1"/>
            <a:t>kinabuhi</a:t>
          </a:r>
          <a:r>
            <a:rPr lang="en-PH" sz="1800" b="1" dirty="0"/>
            <a:t>.</a:t>
          </a:r>
          <a:endParaRPr lang="es-ES" sz="1800" dirty="0"/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“Ug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pasayloa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kami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among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maingon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kami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nagapasaylo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usab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nakasala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kanamo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en-PH" sz="1800" b="1" dirty="0"/>
            <a:t>— </a:t>
          </a:r>
          <a:r>
            <a:rPr lang="en-PH" sz="1800" b="1" dirty="0" err="1"/>
            <a:t>Kinahanglan</a:t>
          </a:r>
          <a:r>
            <a:rPr lang="en-PH" sz="1800" b="1" dirty="0"/>
            <a:t> </a:t>
          </a:r>
          <a:r>
            <a:rPr lang="en-PH" sz="1800" b="1" dirty="0" err="1"/>
            <a:t>kita</a:t>
          </a:r>
          <a:r>
            <a:rPr lang="en-PH" sz="1800" b="1" dirty="0"/>
            <a:t> </a:t>
          </a:r>
          <a:r>
            <a:rPr lang="en-PH" sz="1800" b="1" dirty="0" err="1"/>
            <a:t>maghinulsol</a:t>
          </a:r>
          <a:r>
            <a:rPr lang="en-PH" sz="1800" b="1" dirty="0"/>
            <a:t>, </a:t>
          </a:r>
          <a:r>
            <a:rPr lang="en-PH" sz="1800" b="1" dirty="0" err="1"/>
            <a:t>mangayo</a:t>
          </a:r>
          <a:r>
            <a:rPr lang="en-PH" sz="1800" b="1" dirty="0"/>
            <a:t> ug </a:t>
          </a:r>
          <a:r>
            <a:rPr lang="en-PH" sz="1800" b="1" dirty="0" err="1"/>
            <a:t>kapasayloan</a:t>
          </a:r>
          <a:r>
            <a:rPr lang="en-PH" sz="1800" b="1" dirty="0"/>
            <a:t>, ug </a:t>
          </a:r>
          <a:r>
            <a:rPr lang="en-PH" sz="1800" b="1" dirty="0" err="1"/>
            <a:t>mopasaylo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nakapasakit</a:t>
          </a:r>
          <a:r>
            <a:rPr lang="en-PH" sz="1800" b="1" dirty="0"/>
            <a:t> </a:t>
          </a:r>
          <a:r>
            <a:rPr lang="en-PH" sz="1800" b="1" dirty="0" err="1"/>
            <a:t>kanato</a:t>
          </a:r>
          <a:r>
            <a:rPr lang="en-PH" sz="1800" b="1" dirty="0"/>
            <a:t>, </a:t>
          </a:r>
          <a:r>
            <a:rPr lang="en-PH" sz="1800" b="1" dirty="0" err="1"/>
            <a:t>sama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pagpasaylo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Dios </a:t>
          </a:r>
          <a:r>
            <a:rPr lang="en-PH" sz="1800" b="1" dirty="0" err="1"/>
            <a:t>kanato</a:t>
          </a:r>
          <a:r>
            <a:rPr lang="en-PH" sz="1800" b="1" dirty="0"/>
            <a:t>.</a:t>
          </a:r>
          <a:endParaRPr lang="es-ES" sz="1800" dirty="0"/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“Ug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ayaw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kami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itugyan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panulay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kondili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luwasa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kami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gikan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dautan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en-PH" sz="1800" b="1" dirty="0"/>
            <a:t>— </a:t>
          </a:r>
          <a:r>
            <a:rPr lang="en-PH" sz="1800" b="1" dirty="0" err="1"/>
            <a:t>Mangayo</a:t>
          </a:r>
          <a:r>
            <a:rPr lang="en-PH" sz="1800" b="1" dirty="0"/>
            <a:t> </a:t>
          </a:r>
          <a:r>
            <a:rPr lang="en-PH" sz="1800" b="1" dirty="0" err="1"/>
            <a:t>kita</a:t>
          </a:r>
          <a:r>
            <a:rPr lang="en-PH" sz="1800" b="1" dirty="0"/>
            <a:t> ug </a:t>
          </a:r>
          <a:r>
            <a:rPr lang="en-PH" sz="1800" b="1" dirty="0" err="1"/>
            <a:t>panalipod</a:t>
          </a:r>
          <a:r>
            <a:rPr lang="en-PH" sz="1800" b="1" dirty="0"/>
            <a:t> ug </a:t>
          </a:r>
          <a:r>
            <a:rPr lang="en-PH" sz="1800" b="1" dirty="0" err="1"/>
            <a:t>kalingkawasan</a:t>
          </a:r>
          <a:r>
            <a:rPr lang="en-PH" sz="1800" b="1" dirty="0"/>
            <a:t> </a:t>
          </a:r>
          <a:r>
            <a:rPr lang="en-PH" sz="1800" b="1" dirty="0" err="1"/>
            <a:t>batok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dautan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ania</a:t>
          </a:r>
          <a:r>
            <a:rPr lang="en-PH" sz="1800" b="1" dirty="0"/>
            <a:t> </a:t>
          </a:r>
          <a:r>
            <a:rPr lang="en-PH" sz="1800" b="1" dirty="0" err="1"/>
            <a:t>niining</a:t>
          </a:r>
          <a:r>
            <a:rPr lang="en-PH" sz="1800" b="1" dirty="0"/>
            <a:t> </a:t>
          </a:r>
          <a:r>
            <a:rPr lang="en-PH" sz="1800" b="1" dirty="0" err="1"/>
            <a:t>kalibutana</a:t>
          </a:r>
          <a:r>
            <a:rPr lang="en-PH" sz="1800" b="1" dirty="0"/>
            <a:t>.</a:t>
          </a:r>
          <a:endParaRPr lang="es-ES" sz="1800" dirty="0"/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“Kay Imo man ang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gingharian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, ug ang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gahum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, ug ang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himaya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hangtod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kahangtoran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. Amen.”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en-PH" sz="1600" b="1" dirty="0"/>
            <a:t>— </a:t>
          </a:r>
          <a:r>
            <a:rPr lang="en-PH" sz="1600" b="1" dirty="0" err="1"/>
            <a:t>Ilhon</a:t>
          </a:r>
          <a:r>
            <a:rPr lang="en-PH" sz="1600" b="1" dirty="0"/>
            <a:t> </a:t>
          </a:r>
          <a:r>
            <a:rPr lang="en-PH" sz="1600" b="1" dirty="0" err="1"/>
            <a:t>nato</a:t>
          </a:r>
          <a:r>
            <a:rPr lang="en-PH" sz="1600" b="1" dirty="0"/>
            <a:t> </a:t>
          </a:r>
          <a:r>
            <a:rPr lang="en-PH" sz="1600" b="1" dirty="0" err="1"/>
            <a:t>nga</a:t>
          </a:r>
          <a:r>
            <a:rPr lang="en-PH" sz="1600" b="1" dirty="0"/>
            <a:t> ang </a:t>
          </a:r>
          <a:r>
            <a:rPr lang="en-PH" sz="1600" b="1" dirty="0" err="1"/>
            <a:t>tanan</a:t>
          </a:r>
          <a:r>
            <a:rPr lang="en-PH" sz="1600" b="1" dirty="0"/>
            <a:t> </a:t>
          </a:r>
          <a:r>
            <a:rPr lang="en-PH" sz="1600" b="1" dirty="0" err="1"/>
            <a:t>nga</a:t>
          </a:r>
          <a:r>
            <a:rPr lang="en-PH" sz="1600" b="1" dirty="0"/>
            <a:t> </a:t>
          </a:r>
          <a:r>
            <a:rPr lang="en-PH" sz="1600" b="1" dirty="0" err="1"/>
            <a:t>kita</a:t>
          </a:r>
          <a:r>
            <a:rPr lang="en-PH" sz="1600" b="1" dirty="0"/>
            <a:t>, ang </a:t>
          </a:r>
          <a:r>
            <a:rPr lang="en-PH" sz="1600" b="1" dirty="0" err="1"/>
            <a:t>tanan</a:t>
          </a:r>
          <a:r>
            <a:rPr lang="en-PH" sz="1600" b="1" dirty="0"/>
            <a:t> </a:t>
          </a:r>
          <a:r>
            <a:rPr lang="en-PH" sz="1600" b="1" dirty="0" err="1"/>
            <a:t>natong</a:t>
          </a:r>
          <a:r>
            <a:rPr lang="en-PH" sz="1600" b="1" dirty="0"/>
            <a:t> </a:t>
          </a:r>
          <a:r>
            <a:rPr lang="en-PH" sz="1600" b="1" dirty="0" err="1"/>
            <a:t>kabtangan</a:t>
          </a:r>
          <a:r>
            <a:rPr lang="en-PH" sz="1600" b="1" dirty="0"/>
            <a:t>, ug ang </a:t>
          </a:r>
          <a:r>
            <a:rPr lang="en-PH" sz="1600" b="1" dirty="0" err="1"/>
            <a:t>tanan</a:t>
          </a:r>
          <a:r>
            <a:rPr lang="en-PH" sz="1600" b="1" dirty="0"/>
            <a:t> </a:t>
          </a:r>
          <a:r>
            <a:rPr lang="en-PH" sz="1600" b="1" dirty="0" err="1"/>
            <a:t>natong</a:t>
          </a:r>
          <a:r>
            <a:rPr lang="en-PH" sz="1600" b="1" dirty="0"/>
            <a:t> </a:t>
          </a:r>
          <a:r>
            <a:rPr lang="en-PH" sz="1600" b="1" dirty="0" err="1"/>
            <a:t>gibuhat</a:t>
          </a:r>
          <a:r>
            <a:rPr lang="en-PH" sz="1600" b="1" dirty="0"/>
            <a:t> </a:t>
          </a:r>
          <a:r>
            <a:rPr lang="en-PH" sz="1600" b="1" dirty="0" err="1"/>
            <a:t>iya</a:t>
          </a:r>
          <a:r>
            <a:rPr lang="en-PH" sz="1600" b="1" dirty="0"/>
            <a:t> </a:t>
          </a:r>
          <a:r>
            <a:rPr lang="en-PH" sz="1600" b="1" dirty="0" err="1"/>
            <a:t>sa</a:t>
          </a:r>
          <a:r>
            <a:rPr lang="en-PH" sz="1600" b="1" dirty="0"/>
            <a:t> Dios. </a:t>
          </a:r>
          <a:r>
            <a:rPr lang="en-PH" sz="1600" b="1" dirty="0" err="1"/>
            <a:t>Siya</a:t>
          </a:r>
          <a:r>
            <a:rPr lang="en-PH" sz="1600" b="1" dirty="0"/>
            <a:t> </a:t>
          </a:r>
          <a:r>
            <a:rPr lang="en-PH" sz="1600" b="1" dirty="0" err="1"/>
            <a:t>lamang</a:t>
          </a:r>
          <a:r>
            <a:rPr lang="en-PH" sz="1600" b="1" dirty="0"/>
            <a:t> ang </a:t>
          </a:r>
          <a:r>
            <a:rPr lang="en-PH" sz="1600" b="1" dirty="0" err="1"/>
            <a:t>takus</a:t>
          </a:r>
          <a:r>
            <a:rPr lang="en-PH" sz="1600" b="1" dirty="0"/>
            <a:t> </a:t>
          </a:r>
          <a:r>
            <a:rPr lang="en-PH" sz="1600" b="1" dirty="0" err="1"/>
            <a:t>sa</a:t>
          </a:r>
          <a:r>
            <a:rPr lang="en-PH" sz="1600" b="1" dirty="0"/>
            <a:t> </a:t>
          </a:r>
          <a:r>
            <a:rPr lang="en-PH" sz="1600" b="1" dirty="0" err="1"/>
            <a:t>himaya</a:t>
          </a:r>
          <a:r>
            <a:rPr lang="en-PH" sz="1600" b="1" dirty="0"/>
            <a:t> ug </a:t>
          </a:r>
          <a:r>
            <a:rPr lang="en-PH" sz="1600" b="1" dirty="0" err="1"/>
            <a:t>pagdayeg</a:t>
          </a:r>
          <a:r>
            <a:rPr lang="en-PH" sz="1600" b="1" dirty="0"/>
            <a:t>.</a:t>
          </a:r>
          <a:endParaRPr lang="es-ES" sz="1600" dirty="0"/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Pagdayeg</a:t>
          </a:r>
          <a:br>
            <a:rPr lang="en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(Dan. 9:4)</a:t>
          </a: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Pag-angkon sa Sala ug Pagpasaylo</a:t>
          </a:r>
          <a:br>
            <a:rPr lang="en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(Dan. 9:5-15)</a:t>
          </a: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Mga Pangamoyo o Paghangyo 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(Dan. 9:16-19)</a:t>
          </a: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Pagpasalamat                  (Phil. 4:6)</a:t>
          </a: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21832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21832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21832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21832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800" b="1" kern="1200" dirty="0"/>
            <a:t>— </a:t>
          </a:r>
          <a:r>
            <a:rPr lang="en-PH" sz="1800" b="1" kern="1200" dirty="0" err="1"/>
            <a:t>Kinahanglan</a:t>
          </a:r>
          <a:r>
            <a:rPr lang="en-PH" sz="1800" b="1" kern="1200" dirty="0"/>
            <a:t> </a:t>
          </a:r>
          <a:r>
            <a:rPr lang="en-PH" sz="1800" b="1" kern="1200" dirty="0" err="1"/>
            <a:t>atong</a:t>
          </a:r>
          <a:r>
            <a:rPr lang="en-PH" sz="1800" b="1" kern="1200" dirty="0"/>
            <a:t> </a:t>
          </a:r>
          <a:r>
            <a:rPr lang="en-PH" sz="1800" b="1" kern="1200" dirty="0" err="1"/>
            <a:t>ilhon</a:t>
          </a:r>
          <a:r>
            <a:rPr lang="en-PH" sz="1800" b="1" kern="1200" dirty="0"/>
            <a:t> ang </a:t>
          </a:r>
          <a:r>
            <a:rPr lang="en-PH" sz="1800" b="1" kern="1200" dirty="0" err="1"/>
            <a:t>atong</a:t>
          </a:r>
          <a:r>
            <a:rPr lang="en-PH" sz="1800" b="1" kern="1200" dirty="0"/>
            <a:t> personal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relasyon</a:t>
          </a:r>
          <a:r>
            <a:rPr lang="en-PH" sz="1800" b="1" kern="1200" dirty="0"/>
            <a:t> </a:t>
          </a:r>
          <a:r>
            <a:rPr lang="en-PH" sz="1800" b="1" kern="1200" dirty="0" err="1"/>
            <a:t>uban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Amahan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tanang</a:t>
          </a:r>
          <a:r>
            <a:rPr lang="en-PH" sz="1800" b="1" kern="1200" dirty="0"/>
            <a:t> </a:t>
          </a:r>
          <a:r>
            <a:rPr lang="en-PH" sz="1800" b="1" kern="1200" dirty="0" err="1"/>
            <a:t>katawhan</a:t>
          </a:r>
          <a:r>
            <a:rPr lang="en-PH" sz="1800" b="1" kern="1200" dirty="0"/>
            <a:t>.</a:t>
          </a:r>
          <a:endParaRPr lang="es-ES" sz="1800" kern="1200" dirty="0"/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“Amahan namo nga anaa sa langit”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800" b="1" kern="1200" dirty="0"/>
            <a:t>— Ang </a:t>
          </a:r>
          <a:r>
            <a:rPr lang="en-PH" sz="1800" b="1" kern="1200" dirty="0" err="1"/>
            <a:t>pag-ila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pagkabalaan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Dios </a:t>
          </a:r>
          <a:r>
            <a:rPr lang="en-PH" sz="1800" b="1" kern="1200" dirty="0" err="1"/>
            <a:t>nagapaduol</a:t>
          </a:r>
          <a:r>
            <a:rPr lang="en-PH" sz="1800" b="1" kern="1200" dirty="0"/>
            <a:t> </a:t>
          </a:r>
          <a:r>
            <a:rPr lang="en-PH" sz="1800" b="1" kern="1200" dirty="0" err="1"/>
            <a:t>kanato</a:t>
          </a:r>
          <a:r>
            <a:rPr lang="en-PH" sz="1800" b="1" kern="1200" dirty="0"/>
            <a:t> </a:t>
          </a:r>
          <a:r>
            <a:rPr lang="en-PH" sz="1800" b="1" kern="1200" dirty="0" err="1"/>
            <a:t>Kaniya</a:t>
          </a:r>
          <a:r>
            <a:rPr lang="en-PH" sz="1800" b="1" kern="1200" dirty="0"/>
            <a:t> </a:t>
          </a:r>
          <a:r>
            <a:rPr lang="en-PH" sz="1800" b="1" kern="1200" dirty="0" err="1"/>
            <a:t>uban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pagtahod</a:t>
          </a:r>
          <a:r>
            <a:rPr lang="en-PH" sz="1800" b="1" kern="1200" dirty="0"/>
            <a:t> ug </a:t>
          </a:r>
          <a:r>
            <a:rPr lang="en-PH" sz="1800" b="1" kern="1200" dirty="0" err="1"/>
            <a:t>pagrespeto</a:t>
          </a:r>
          <a:r>
            <a:rPr lang="en-PH" sz="1800" b="1" kern="1200" dirty="0"/>
            <a:t>.</a:t>
          </a:r>
          <a:endParaRPr lang="es-ES" sz="1800" kern="1200" dirty="0"/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Pagabalaanon unta ang Imong ngalan”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800" b="1" kern="1200" dirty="0"/>
            <a:t>— </a:t>
          </a:r>
          <a:r>
            <a:rPr lang="en-PH" sz="1800" b="1" kern="1200" dirty="0" err="1"/>
            <a:t>Maghandom</a:t>
          </a:r>
          <a:r>
            <a:rPr lang="en-PH" sz="1800" b="1" kern="1200" dirty="0"/>
            <a:t> </a:t>
          </a:r>
          <a:r>
            <a:rPr lang="en-PH" sz="1800" b="1" kern="1200" dirty="0" err="1"/>
            <a:t>kita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pagbalik</a:t>
          </a:r>
          <a:r>
            <a:rPr lang="en-PH" sz="1800" b="1" kern="1200" dirty="0"/>
            <a:t> </a:t>
          </a:r>
          <a:r>
            <a:rPr lang="en-PH" sz="1800" b="1" kern="1200" dirty="0" err="1"/>
            <a:t>ni</a:t>
          </a:r>
          <a:r>
            <a:rPr lang="en-PH" sz="1800" b="1" kern="1200" dirty="0"/>
            <a:t> Jesus.</a:t>
          </a:r>
          <a:endParaRPr lang="es-ES" sz="1800" kern="1200" dirty="0"/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Moabot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unta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Imong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gingharian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800" b="1" kern="1200" dirty="0"/>
            <a:t>— </a:t>
          </a:r>
          <a:r>
            <a:rPr lang="en-PH" sz="1800" b="1" kern="1200" dirty="0" err="1"/>
            <a:t>Dawaton</a:t>
          </a:r>
          <a:r>
            <a:rPr lang="en-PH" sz="1800" b="1" kern="1200" dirty="0"/>
            <a:t> </a:t>
          </a:r>
          <a:r>
            <a:rPr lang="en-PH" sz="1800" b="1" kern="1200" dirty="0" err="1"/>
            <a:t>nato</a:t>
          </a:r>
          <a:r>
            <a:rPr lang="en-PH" sz="1800" b="1" kern="1200" dirty="0"/>
            <a:t> ang </a:t>
          </a:r>
          <a:r>
            <a:rPr lang="en-PH" sz="1800" b="1" kern="1200" dirty="0" err="1"/>
            <a:t>langitnong</a:t>
          </a:r>
          <a:r>
            <a:rPr lang="en-PH" sz="1800" b="1" kern="1200" dirty="0"/>
            <a:t> </a:t>
          </a:r>
          <a:r>
            <a:rPr lang="en-PH" sz="1800" b="1" kern="1200" dirty="0" err="1"/>
            <a:t>pagdumala</a:t>
          </a:r>
          <a:r>
            <a:rPr lang="en-PH" sz="1800" b="1" kern="1200" dirty="0"/>
            <a:t> ug </a:t>
          </a:r>
          <a:r>
            <a:rPr lang="en-PH" sz="1800" b="1" kern="1200" dirty="0" err="1"/>
            <a:t>hangyuon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matuman</a:t>
          </a:r>
          <a:r>
            <a:rPr lang="en-PH" sz="1800" b="1" kern="1200" dirty="0"/>
            <a:t> ang </a:t>
          </a:r>
          <a:r>
            <a:rPr lang="en-PH" sz="1800" b="1" kern="1200" dirty="0" err="1"/>
            <a:t>kabubut</a:t>
          </a:r>
          <a:r>
            <a:rPr lang="en-PH" sz="1800" b="1" kern="1200" dirty="0"/>
            <a:t>-on </a:t>
          </a:r>
          <a:r>
            <a:rPr lang="en-PH" sz="1800" b="1" kern="1200" dirty="0" err="1"/>
            <a:t>sa</a:t>
          </a:r>
          <a:r>
            <a:rPr lang="en-PH" sz="1800" b="1" kern="1200" dirty="0"/>
            <a:t> Dios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atong</a:t>
          </a:r>
          <a:r>
            <a:rPr lang="en-PH" sz="1800" b="1" kern="1200" dirty="0"/>
            <a:t> </a:t>
          </a:r>
          <a:r>
            <a:rPr lang="en-PH" sz="1800" b="1" kern="1200" dirty="0" err="1"/>
            <a:t>kinabuhi</a:t>
          </a:r>
          <a:r>
            <a:rPr lang="en-PH" sz="1800" b="1" kern="1200" dirty="0"/>
            <a:t> ug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kalibutan</a:t>
          </a:r>
          <a:r>
            <a:rPr lang="en-PH" sz="1800" b="1" kern="1200" dirty="0"/>
            <a:t>.</a:t>
          </a:r>
          <a:endParaRPr lang="es-ES" sz="1800" kern="1200" dirty="0"/>
        </a:p>
      </dsp:txBody>
      <dsp:txXfrm rot="-5400000">
        <a:off x="4612011" y="2000382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Matuman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unta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Imong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kabubut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-on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dinhi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yuta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maingon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usab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didto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langit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800" b="1" kern="1200" dirty="0"/>
            <a:t>— </a:t>
          </a:r>
          <a:r>
            <a:rPr lang="en-PH" sz="1800" b="1" kern="1200" dirty="0" err="1"/>
            <a:t>Mangayo</a:t>
          </a:r>
          <a:r>
            <a:rPr lang="en-PH" sz="1800" b="1" kern="1200" dirty="0"/>
            <a:t> </a:t>
          </a:r>
          <a:r>
            <a:rPr lang="en-PH" sz="1800" b="1" kern="1200" dirty="0" err="1"/>
            <a:t>kita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atong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panginahanglanon</a:t>
          </a:r>
          <a:r>
            <a:rPr lang="en-PH" sz="1800" b="1" kern="1200" dirty="0"/>
            <a:t> </a:t>
          </a:r>
          <a:r>
            <a:rPr lang="en-PH" sz="1800" b="1" kern="1200" dirty="0" err="1"/>
            <a:t>alang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lawasnon</a:t>
          </a:r>
          <a:r>
            <a:rPr lang="en-PH" sz="1800" b="1" kern="1200" dirty="0"/>
            <a:t> ug </a:t>
          </a:r>
          <a:r>
            <a:rPr lang="en-PH" sz="1800" b="1" kern="1200" dirty="0" err="1"/>
            <a:t>espirituhanong</a:t>
          </a:r>
          <a:r>
            <a:rPr lang="en-PH" sz="1800" b="1" kern="1200" dirty="0"/>
            <a:t> </a:t>
          </a:r>
          <a:r>
            <a:rPr lang="en-PH" sz="1800" b="1" kern="1200" dirty="0" err="1"/>
            <a:t>kinabuhi</a:t>
          </a:r>
          <a:r>
            <a:rPr lang="en-PH" sz="1800" b="1" kern="1200" dirty="0"/>
            <a:t>.</a:t>
          </a:r>
          <a:endParaRPr lang="es-ES" sz="1800" kern="1200" dirty="0"/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Hatagi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kami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karong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adlawa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among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inadlaw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pagkaon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800" b="1" kern="1200" dirty="0"/>
            <a:t>— </a:t>
          </a:r>
          <a:r>
            <a:rPr lang="en-PH" sz="1800" b="1" kern="1200" dirty="0" err="1"/>
            <a:t>Kinahanglan</a:t>
          </a:r>
          <a:r>
            <a:rPr lang="en-PH" sz="1800" b="1" kern="1200" dirty="0"/>
            <a:t> </a:t>
          </a:r>
          <a:r>
            <a:rPr lang="en-PH" sz="1800" b="1" kern="1200" dirty="0" err="1"/>
            <a:t>kita</a:t>
          </a:r>
          <a:r>
            <a:rPr lang="en-PH" sz="1800" b="1" kern="1200" dirty="0"/>
            <a:t> </a:t>
          </a:r>
          <a:r>
            <a:rPr lang="en-PH" sz="1800" b="1" kern="1200" dirty="0" err="1"/>
            <a:t>maghinulsol</a:t>
          </a:r>
          <a:r>
            <a:rPr lang="en-PH" sz="1800" b="1" kern="1200" dirty="0"/>
            <a:t>, </a:t>
          </a:r>
          <a:r>
            <a:rPr lang="en-PH" sz="1800" b="1" kern="1200" dirty="0" err="1"/>
            <a:t>mangayo</a:t>
          </a:r>
          <a:r>
            <a:rPr lang="en-PH" sz="1800" b="1" kern="1200" dirty="0"/>
            <a:t> ug </a:t>
          </a:r>
          <a:r>
            <a:rPr lang="en-PH" sz="1800" b="1" kern="1200" dirty="0" err="1"/>
            <a:t>kapasayloan</a:t>
          </a:r>
          <a:r>
            <a:rPr lang="en-PH" sz="1800" b="1" kern="1200" dirty="0"/>
            <a:t>, ug </a:t>
          </a:r>
          <a:r>
            <a:rPr lang="en-PH" sz="1800" b="1" kern="1200" dirty="0" err="1"/>
            <a:t>mopasaylo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nakapasakit</a:t>
          </a:r>
          <a:r>
            <a:rPr lang="en-PH" sz="1800" b="1" kern="1200" dirty="0"/>
            <a:t> </a:t>
          </a:r>
          <a:r>
            <a:rPr lang="en-PH" sz="1800" b="1" kern="1200" dirty="0" err="1"/>
            <a:t>kanato</a:t>
          </a:r>
          <a:r>
            <a:rPr lang="en-PH" sz="1800" b="1" kern="1200" dirty="0"/>
            <a:t>, </a:t>
          </a:r>
          <a:r>
            <a:rPr lang="en-PH" sz="1800" b="1" kern="1200" dirty="0" err="1"/>
            <a:t>sama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pagpasaylo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Dios </a:t>
          </a:r>
          <a:r>
            <a:rPr lang="en-PH" sz="1800" b="1" kern="1200" dirty="0" err="1"/>
            <a:t>kanato</a:t>
          </a:r>
          <a:r>
            <a:rPr lang="en-PH" sz="1800" b="1" kern="1200" dirty="0"/>
            <a:t>.</a:t>
          </a:r>
          <a:endParaRPr lang="es-ES" sz="1800" kern="1200" dirty="0"/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“Ug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pasayloa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kami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among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maingon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kami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nagapasaylo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usab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nakasala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kanamo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800" b="1" kern="1200" dirty="0"/>
            <a:t>— </a:t>
          </a:r>
          <a:r>
            <a:rPr lang="en-PH" sz="1800" b="1" kern="1200" dirty="0" err="1"/>
            <a:t>Mangayo</a:t>
          </a:r>
          <a:r>
            <a:rPr lang="en-PH" sz="1800" b="1" kern="1200" dirty="0"/>
            <a:t> </a:t>
          </a:r>
          <a:r>
            <a:rPr lang="en-PH" sz="1800" b="1" kern="1200" dirty="0" err="1"/>
            <a:t>kita</a:t>
          </a:r>
          <a:r>
            <a:rPr lang="en-PH" sz="1800" b="1" kern="1200" dirty="0"/>
            <a:t> ug </a:t>
          </a:r>
          <a:r>
            <a:rPr lang="en-PH" sz="1800" b="1" kern="1200" dirty="0" err="1"/>
            <a:t>panalipod</a:t>
          </a:r>
          <a:r>
            <a:rPr lang="en-PH" sz="1800" b="1" kern="1200" dirty="0"/>
            <a:t> ug </a:t>
          </a:r>
          <a:r>
            <a:rPr lang="en-PH" sz="1800" b="1" kern="1200" dirty="0" err="1"/>
            <a:t>kalingkawasan</a:t>
          </a:r>
          <a:r>
            <a:rPr lang="en-PH" sz="1800" b="1" kern="1200" dirty="0"/>
            <a:t> </a:t>
          </a:r>
          <a:r>
            <a:rPr lang="en-PH" sz="1800" b="1" kern="1200" dirty="0" err="1"/>
            <a:t>batok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dautan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ania</a:t>
          </a:r>
          <a:r>
            <a:rPr lang="en-PH" sz="1800" b="1" kern="1200" dirty="0"/>
            <a:t> </a:t>
          </a:r>
          <a:r>
            <a:rPr lang="en-PH" sz="1800" b="1" kern="1200" dirty="0" err="1"/>
            <a:t>niining</a:t>
          </a:r>
          <a:r>
            <a:rPr lang="en-PH" sz="1800" b="1" kern="1200" dirty="0"/>
            <a:t> </a:t>
          </a:r>
          <a:r>
            <a:rPr lang="en-PH" sz="1800" b="1" kern="1200" dirty="0" err="1"/>
            <a:t>kalibutana</a:t>
          </a:r>
          <a:r>
            <a:rPr lang="en-PH" sz="1800" b="1" kern="1200" dirty="0"/>
            <a:t>.</a:t>
          </a:r>
          <a:endParaRPr lang="es-ES" sz="1800" kern="1200" dirty="0"/>
        </a:p>
      </dsp:txBody>
      <dsp:txXfrm rot="-5400000">
        <a:off x="4612011" y="391600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“Ug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ayaw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kami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itugyan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panulay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kondili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luwasa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kami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gikan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dautan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PH" sz="1600" b="1" kern="1200" dirty="0"/>
            <a:t>— </a:t>
          </a:r>
          <a:r>
            <a:rPr lang="en-PH" sz="1600" b="1" kern="1200" dirty="0" err="1"/>
            <a:t>Ilhon</a:t>
          </a:r>
          <a:r>
            <a:rPr lang="en-PH" sz="1600" b="1" kern="1200" dirty="0"/>
            <a:t> </a:t>
          </a:r>
          <a:r>
            <a:rPr lang="en-PH" sz="1600" b="1" kern="1200" dirty="0" err="1"/>
            <a:t>nato</a:t>
          </a:r>
          <a:r>
            <a:rPr lang="en-PH" sz="1600" b="1" kern="1200" dirty="0"/>
            <a:t> </a:t>
          </a:r>
          <a:r>
            <a:rPr lang="en-PH" sz="1600" b="1" kern="1200" dirty="0" err="1"/>
            <a:t>nga</a:t>
          </a:r>
          <a:r>
            <a:rPr lang="en-PH" sz="1600" b="1" kern="1200" dirty="0"/>
            <a:t> ang </a:t>
          </a:r>
          <a:r>
            <a:rPr lang="en-PH" sz="1600" b="1" kern="1200" dirty="0" err="1"/>
            <a:t>tanan</a:t>
          </a:r>
          <a:r>
            <a:rPr lang="en-PH" sz="1600" b="1" kern="1200" dirty="0"/>
            <a:t> </a:t>
          </a:r>
          <a:r>
            <a:rPr lang="en-PH" sz="1600" b="1" kern="1200" dirty="0" err="1"/>
            <a:t>nga</a:t>
          </a:r>
          <a:r>
            <a:rPr lang="en-PH" sz="1600" b="1" kern="1200" dirty="0"/>
            <a:t> </a:t>
          </a:r>
          <a:r>
            <a:rPr lang="en-PH" sz="1600" b="1" kern="1200" dirty="0" err="1"/>
            <a:t>kita</a:t>
          </a:r>
          <a:r>
            <a:rPr lang="en-PH" sz="1600" b="1" kern="1200" dirty="0"/>
            <a:t>, ang </a:t>
          </a:r>
          <a:r>
            <a:rPr lang="en-PH" sz="1600" b="1" kern="1200" dirty="0" err="1"/>
            <a:t>tanan</a:t>
          </a:r>
          <a:r>
            <a:rPr lang="en-PH" sz="1600" b="1" kern="1200" dirty="0"/>
            <a:t> </a:t>
          </a:r>
          <a:r>
            <a:rPr lang="en-PH" sz="1600" b="1" kern="1200" dirty="0" err="1"/>
            <a:t>natong</a:t>
          </a:r>
          <a:r>
            <a:rPr lang="en-PH" sz="1600" b="1" kern="1200" dirty="0"/>
            <a:t> </a:t>
          </a:r>
          <a:r>
            <a:rPr lang="en-PH" sz="1600" b="1" kern="1200" dirty="0" err="1"/>
            <a:t>kabtangan</a:t>
          </a:r>
          <a:r>
            <a:rPr lang="en-PH" sz="1600" b="1" kern="1200" dirty="0"/>
            <a:t>, ug ang </a:t>
          </a:r>
          <a:r>
            <a:rPr lang="en-PH" sz="1600" b="1" kern="1200" dirty="0" err="1"/>
            <a:t>tanan</a:t>
          </a:r>
          <a:r>
            <a:rPr lang="en-PH" sz="1600" b="1" kern="1200" dirty="0"/>
            <a:t> </a:t>
          </a:r>
          <a:r>
            <a:rPr lang="en-PH" sz="1600" b="1" kern="1200" dirty="0" err="1"/>
            <a:t>natong</a:t>
          </a:r>
          <a:r>
            <a:rPr lang="en-PH" sz="1600" b="1" kern="1200" dirty="0"/>
            <a:t> </a:t>
          </a:r>
          <a:r>
            <a:rPr lang="en-PH" sz="1600" b="1" kern="1200" dirty="0" err="1"/>
            <a:t>gibuhat</a:t>
          </a:r>
          <a:r>
            <a:rPr lang="en-PH" sz="1600" b="1" kern="1200" dirty="0"/>
            <a:t> </a:t>
          </a:r>
          <a:r>
            <a:rPr lang="en-PH" sz="1600" b="1" kern="1200" dirty="0" err="1"/>
            <a:t>iya</a:t>
          </a:r>
          <a:r>
            <a:rPr lang="en-PH" sz="1600" b="1" kern="1200" dirty="0"/>
            <a:t> </a:t>
          </a:r>
          <a:r>
            <a:rPr lang="en-PH" sz="1600" b="1" kern="1200" dirty="0" err="1"/>
            <a:t>sa</a:t>
          </a:r>
          <a:r>
            <a:rPr lang="en-PH" sz="1600" b="1" kern="1200" dirty="0"/>
            <a:t> Dios. </a:t>
          </a:r>
          <a:r>
            <a:rPr lang="en-PH" sz="1600" b="1" kern="1200" dirty="0" err="1"/>
            <a:t>Siya</a:t>
          </a:r>
          <a:r>
            <a:rPr lang="en-PH" sz="1600" b="1" kern="1200" dirty="0"/>
            <a:t> </a:t>
          </a:r>
          <a:r>
            <a:rPr lang="en-PH" sz="1600" b="1" kern="1200" dirty="0" err="1"/>
            <a:t>lamang</a:t>
          </a:r>
          <a:r>
            <a:rPr lang="en-PH" sz="1600" b="1" kern="1200" dirty="0"/>
            <a:t> ang </a:t>
          </a:r>
          <a:r>
            <a:rPr lang="en-PH" sz="1600" b="1" kern="1200" dirty="0" err="1"/>
            <a:t>takus</a:t>
          </a:r>
          <a:r>
            <a:rPr lang="en-PH" sz="1600" b="1" kern="1200" dirty="0"/>
            <a:t> </a:t>
          </a:r>
          <a:r>
            <a:rPr lang="en-PH" sz="1600" b="1" kern="1200" dirty="0" err="1"/>
            <a:t>sa</a:t>
          </a:r>
          <a:r>
            <a:rPr lang="en-PH" sz="1600" b="1" kern="1200" dirty="0"/>
            <a:t> </a:t>
          </a:r>
          <a:r>
            <a:rPr lang="en-PH" sz="1600" b="1" kern="1200" dirty="0" err="1"/>
            <a:t>himaya</a:t>
          </a:r>
          <a:r>
            <a:rPr lang="en-PH" sz="1600" b="1" kern="1200" dirty="0"/>
            <a:t> ug </a:t>
          </a:r>
          <a:r>
            <a:rPr lang="en-PH" sz="1600" b="1" kern="1200" dirty="0" err="1"/>
            <a:t>pagdayeg</a:t>
          </a:r>
          <a:r>
            <a:rPr lang="en-PH" sz="1600" b="1" kern="1200" dirty="0"/>
            <a:t>.</a:t>
          </a:r>
          <a:endParaRPr lang="es-ES" sz="1600" kern="1200" dirty="0"/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“Kay Imo man ang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gingharian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ug ang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gahum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ug ang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himaya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hangtod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kahangtoran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 Amen.”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619297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Pagdayeg</a:t>
          </a:r>
          <a:br>
            <a:rPr lang="en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(Dan. 9:4)</a:t>
          </a:r>
        </a:p>
      </dsp:txBody>
      <dsp:txXfrm>
        <a:off x="39730" y="237980"/>
        <a:ext cx="2539837" cy="734411"/>
      </dsp:txXfrm>
    </dsp:sp>
    <dsp:sp modelId="{6A9A1EE4-F59D-45D2-A75E-17BD95A7D3E7}">
      <dsp:nvSpPr>
        <dsp:cNvPr id="0" name=""/>
        <dsp:cNvSpPr/>
      </dsp:nvSpPr>
      <dsp:spPr>
        <a:xfrm>
          <a:off x="5266199" y="198250"/>
          <a:ext cx="2619297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Pag-angkon sa Sala ug Pagpasaylo</a:t>
          </a:r>
          <a:br>
            <a:rPr lang="en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(Dan. 9:5-15)</a:t>
          </a:r>
        </a:p>
      </dsp:txBody>
      <dsp:txXfrm>
        <a:off x="5305929" y="237980"/>
        <a:ext cx="2539837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619297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Mga Pangamoyo o Paghangyo 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(Dan. 9:16-19)</a:t>
          </a:r>
        </a:p>
      </dsp:txBody>
      <dsp:txXfrm>
        <a:off x="39730" y="1114457"/>
        <a:ext cx="2539837" cy="734411"/>
      </dsp:txXfrm>
    </dsp:sp>
    <dsp:sp modelId="{B84DBE54-B637-4116-BC08-3140180187E5}">
      <dsp:nvSpPr>
        <dsp:cNvPr id="0" name=""/>
        <dsp:cNvSpPr/>
      </dsp:nvSpPr>
      <dsp:spPr>
        <a:xfrm>
          <a:off x="5266199" y="1074727"/>
          <a:ext cx="2619297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Pagpasalamat                  (Phil. 4:6)</a:t>
          </a:r>
        </a:p>
      </dsp:txBody>
      <dsp:txXfrm>
        <a:off x="5305929" y="1114457"/>
        <a:ext cx="2539837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28EEE-3940-4CF2-AF14-18E2E6E05406}" type="datetimeFigureOut">
              <a:rPr lang="en-PH" smtClean="0"/>
              <a:t>5/15/2026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09378-36B0-4173-89EB-BBDF5AABD0EB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3469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09378-36B0-4173-89EB-BBDF5AABD0EB}" type="slidenum">
              <a:rPr lang="en-PH" smtClean="0"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3846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150210"/>
            <a:ext cx="353533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/>
            <a:r>
              <a:rPr lang="en-PH" sz="48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PRAKTICAL NGA PAG-AMPO</a:t>
            </a:r>
            <a:endParaRPr lang="en" sz="48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656670" y="6533500"/>
            <a:ext cx="353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</a:t>
            </a:r>
            <a:r>
              <a:rPr lang="en-PH" sz="1600" b="1" dirty="0" err="1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ksyon</a:t>
            </a:r>
            <a:r>
              <a:rPr lang="en-PH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 May</a:t>
            </a:r>
            <a:r>
              <a:rPr lang="en-PH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16, 2026</a:t>
            </a: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DANIEL: ANG ESTRUKTURA SA PAG-AMPO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0" y="603447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Busa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miduol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Ginoong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Dios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pinaagi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pag-ampo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pangamuyo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uban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pagpuasa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sako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ug abo.”— Daniel 9:3</a:t>
            </a:r>
            <a:endParaRPr lang="es-ES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— Ang pag-ampo nga nasulat sa Daniel 9:4-19 nagapakita kanato sa upat ka sukaranang bahin sa pag-ampo: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2972415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443787" y="4049391"/>
            <a:ext cx="686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Wala </a:t>
            </a:r>
            <a:r>
              <a:rPr lang="en-PH" sz="2000" b="1" dirty="0" err="1"/>
              <a:t>nahuman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Daniel 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pag-ampo</a:t>
            </a:r>
            <a:r>
              <a:rPr lang="en-PH" sz="2000" b="1" dirty="0"/>
              <a:t> (</a:t>
            </a:r>
            <a:r>
              <a:rPr lang="en-PH" sz="2000" b="1" dirty="0" err="1"/>
              <a:t>pagpasalamat</a:t>
            </a:r>
            <a:r>
              <a:rPr lang="en-PH" sz="2000" b="1" dirty="0"/>
              <a:t>) </a:t>
            </a:r>
            <a:r>
              <a:rPr lang="en-PH" sz="2000" b="1" dirty="0" err="1"/>
              <a:t>tungod</a:t>
            </a:r>
            <a:r>
              <a:rPr lang="en-PH" sz="2000" b="1" dirty="0"/>
              <a:t> kay </a:t>
            </a:r>
            <a:r>
              <a:rPr lang="en-PH" sz="2000" b="1" dirty="0" err="1"/>
              <a:t>giabtan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Gabriel.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228" y="1247875"/>
            <a:ext cx="3618297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443788" y="4702625"/>
            <a:ext cx="69065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—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pamaagi</a:t>
            </a:r>
            <a:r>
              <a:rPr lang="en-PH" sz="2000" b="1" dirty="0"/>
              <a:t> </a:t>
            </a:r>
            <a:r>
              <a:rPr lang="en-PH" sz="2000" b="1" dirty="0" err="1"/>
              <a:t>magamit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personal ug </a:t>
            </a:r>
            <a:r>
              <a:rPr lang="en-PH" sz="2000" b="1" dirty="0" err="1"/>
              <a:t>pampublikong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pag-ampo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422355" y="5300481"/>
            <a:ext cx="69494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— </a:t>
            </a:r>
            <a:r>
              <a:rPr lang="en-PH" b="1" dirty="0" err="1">
                <a:solidFill>
                  <a:prstClr val="black"/>
                </a:solidFill>
              </a:rPr>
              <a:t>Siyempre</a:t>
            </a:r>
            <a:r>
              <a:rPr lang="en-PH" b="1" dirty="0">
                <a:solidFill>
                  <a:prstClr val="black"/>
                </a:solidFill>
              </a:rPr>
              <a:t>, ang </a:t>
            </a:r>
            <a:r>
              <a:rPr lang="en-PH" b="1" dirty="0" err="1">
                <a:solidFill>
                  <a:prstClr val="black"/>
                </a:solidFill>
              </a:rPr>
              <a:t>bahin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“</a:t>
            </a:r>
            <a:r>
              <a:rPr lang="en-PH" b="1" dirty="0" err="1">
                <a:solidFill>
                  <a:prstClr val="black"/>
                </a:solidFill>
              </a:rPr>
              <a:t>pag-angkon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sala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pagpasaylo</a:t>
            </a:r>
            <a:r>
              <a:rPr lang="en-PH" b="1" dirty="0">
                <a:solidFill>
                  <a:prstClr val="black"/>
                </a:solidFill>
              </a:rPr>
              <a:t>” </a:t>
            </a:r>
            <a:r>
              <a:rPr lang="en-PH" b="1" dirty="0" err="1">
                <a:solidFill>
                  <a:prstClr val="black"/>
                </a:solidFill>
              </a:rPr>
              <a:t>kinahanglan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ipahiangay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kahimtang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pag-ampo</a:t>
            </a:r>
            <a:r>
              <a:rPr lang="en-PH" b="1" dirty="0">
                <a:solidFill>
                  <a:prstClr val="black"/>
                </a:solidFill>
              </a:rPr>
              <a:t>.</a:t>
            </a:r>
            <a:r>
              <a:rPr lang="en" b="1" dirty="0">
                <a:solidFill>
                  <a:prstClr val="black"/>
                </a:solidFill>
              </a:rPr>
              <a:t>✨ </a:t>
            </a:r>
            <a:r>
              <a:rPr lang="en-PH" b="1" dirty="0" err="1">
                <a:solidFill>
                  <a:prstClr val="black"/>
                </a:solidFill>
              </a:rPr>
              <a:t>Kini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estruktura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makatabang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aron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atong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pag-ampo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magpabilin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nakasentro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Dios, ug </a:t>
            </a:r>
            <a:r>
              <a:rPr lang="en-PH" b="1" dirty="0" err="1">
                <a:solidFill>
                  <a:prstClr val="black"/>
                </a:solidFill>
              </a:rPr>
              <a:t>dili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mahimong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sama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usa</a:t>
            </a:r>
            <a:r>
              <a:rPr lang="en-PH" b="1" dirty="0">
                <a:solidFill>
                  <a:prstClr val="black"/>
                </a:solidFill>
              </a:rPr>
              <a:t> ka “shopping list”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atong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gusto </a:t>
            </a:r>
            <a:r>
              <a:rPr lang="en-PH" b="1" dirty="0" err="1">
                <a:solidFill>
                  <a:prstClr val="black"/>
                </a:solidFill>
              </a:rPr>
              <a:t>gikan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langitnong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tipiganan</a:t>
            </a:r>
            <a:r>
              <a:rPr lang="en-PH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873909" y="1997839"/>
            <a:ext cx="7222716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PH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UPAT KA PANGUTANA BAHIN SA PAG-AMPO</a:t>
            </a:r>
            <a:endParaRPr lang="en" sz="6000" dirty="0">
              <a:ln w="0"/>
              <a:solidFill>
                <a:srgbClr val="09130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19050"/>
            <a:ext cx="6088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Nganong mag-ampo man kita nga kabalo na man ang Dios sa tanan?</a:t>
            </a:r>
            <a:endParaRPr lang="e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Nganong mag-ampo man kung maayo man ang tanan?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Kinsa man ang atong kauban sa pag-ampo?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Unsaon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nato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pagpaminaw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Dios?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72339" y="390585"/>
            <a:ext cx="33641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— Ang </a:t>
            </a:r>
            <a:r>
              <a:rPr lang="en-PH" b="1" dirty="0" err="1"/>
              <a:t>pag-ampo</a:t>
            </a:r>
            <a:r>
              <a:rPr lang="en-PH" b="1" dirty="0"/>
              <a:t> </a:t>
            </a:r>
            <a:r>
              <a:rPr lang="en-PH" b="1" dirty="0" err="1"/>
              <a:t>nagapaduol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trono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ug </a:t>
            </a:r>
            <a:r>
              <a:rPr lang="en-PH" b="1" dirty="0" err="1"/>
              <a:t>nagadasig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pagsusi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kaugalingon</a:t>
            </a:r>
            <a:r>
              <a:rPr lang="en-PH" b="1" dirty="0"/>
              <a:t> ug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paghunahuna</a:t>
            </a:r>
            <a:r>
              <a:rPr lang="en-PH" b="1" dirty="0"/>
              <a:t> </a:t>
            </a:r>
            <a:r>
              <a:rPr lang="en-PH" b="1" dirty="0" err="1"/>
              <a:t>pag-usab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relasyon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 </a:t>
            </a:r>
            <a:r>
              <a:rPr lang="en-PH" b="1" dirty="0" err="1"/>
              <a:t>matag</a:t>
            </a:r>
            <a:r>
              <a:rPr lang="en-PH" b="1" dirty="0"/>
              <a:t> </a:t>
            </a:r>
            <a:r>
              <a:rPr lang="en-PH" b="1" dirty="0" err="1"/>
              <a:t>adlaw</a:t>
            </a:r>
            <a:r>
              <a:rPr lang="en-PH" b="1" dirty="0"/>
              <a:t>.</a:t>
            </a:r>
            <a:endParaRPr lang="en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8939415" y="323910"/>
            <a:ext cx="3176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/>
              <a:t>— Ang </a:t>
            </a:r>
            <a:r>
              <a:rPr lang="en-PH" sz="1600" b="1" dirty="0" err="1"/>
              <a:t>mga</a:t>
            </a:r>
            <a:r>
              <a:rPr lang="en-PH" sz="1600" b="1" dirty="0"/>
              <a:t> </a:t>
            </a:r>
            <a:r>
              <a:rPr lang="en-PH" sz="1600" b="1" dirty="0" err="1"/>
              <a:t>manulonda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wala</a:t>
            </a:r>
            <a:r>
              <a:rPr lang="en-PH" sz="1600" b="1" dirty="0"/>
              <a:t> </a:t>
            </a:r>
            <a:r>
              <a:rPr lang="en-PH" sz="1600" b="1" dirty="0" err="1"/>
              <a:t>makasala</a:t>
            </a:r>
            <a:r>
              <a:rPr lang="en-PH" sz="1600" b="1" dirty="0"/>
              <a:t> </a:t>
            </a:r>
            <a:r>
              <a:rPr lang="en-PH" sz="1600" b="1" dirty="0" err="1"/>
              <a:t>padayon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nagsimba</a:t>
            </a:r>
            <a:r>
              <a:rPr lang="en-PH" sz="1600" b="1" dirty="0"/>
              <a:t> ug </a:t>
            </a:r>
            <a:r>
              <a:rPr lang="en-PH" sz="1600" b="1" dirty="0" err="1"/>
              <a:t>nagadayeg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Dios. </a:t>
            </a:r>
            <a:r>
              <a:rPr lang="en-PH" sz="1600" b="1" dirty="0" err="1"/>
              <a:t>Labaw</a:t>
            </a:r>
            <a:r>
              <a:rPr lang="en-PH" sz="1600" b="1" dirty="0"/>
              <a:t> pa </a:t>
            </a:r>
            <a:r>
              <a:rPr lang="en-PH" sz="1600" b="1" dirty="0" err="1"/>
              <a:t>gayud</a:t>
            </a:r>
            <a:r>
              <a:rPr lang="en-PH" sz="1600" b="1" dirty="0"/>
              <a:t> </a:t>
            </a:r>
            <a:r>
              <a:rPr lang="en-PH" sz="1600" b="1" dirty="0" err="1"/>
              <a:t>kita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kinahanglan</a:t>
            </a:r>
            <a:r>
              <a:rPr lang="en-PH" sz="1600" b="1" dirty="0"/>
              <a:t> mag-</a:t>
            </a:r>
            <a:r>
              <a:rPr lang="en-PH" sz="1600" b="1" dirty="0" err="1"/>
              <a:t>ampo</a:t>
            </a:r>
            <a:r>
              <a:rPr lang="en-PH" sz="1600" b="1" dirty="0"/>
              <a:t> ug </a:t>
            </a:r>
            <a:r>
              <a:rPr lang="en-PH" sz="1600" b="1" dirty="0" err="1"/>
              <a:t>modool</a:t>
            </a:r>
            <a:r>
              <a:rPr lang="en-PH" sz="1600" b="1" dirty="0"/>
              <a:t> </a:t>
            </a:r>
            <a:r>
              <a:rPr lang="en-PH" sz="1600" b="1" dirty="0" err="1"/>
              <a:t>Kaniya</a:t>
            </a:r>
            <a:r>
              <a:rPr lang="en-PH" sz="1600" b="1" dirty="0"/>
              <a:t>.</a:t>
            </a:r>
            <a:endParaRPr lang="en" sz="16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897934"/>
            <a:ext cx="313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Depende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kahimtang</a:t>
            </a:r>
            <a:r>
              <a:rPr lang="en-PH" sz="2000" b="1" dirty="0"/>
              <a:t>: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8948940" y="3801487"/>
            <a:ext cx="31668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/>
              <a:t>— Ang </a:t>
            </a:r>
            <a:r>
              <a:rPr lang="en-PH" sz="1600" b="1" dirty="0" err="1"/>
              <a:t>labing</a:t>
            </a:r>
            <a:r>
              <a:rPr lang="en-PH" sz="1600" b="1" dirty="0"/>
              <a:t> </a:t>
            </a:r>
            <a:r>
              <a:rPr lang="en-PH" sz="1600" b="1" dirty="0" err="1"/>
              <a:t>klaro</a:t>
            </a:r>
            <a:r>
              <a:rPr lang="en-PH" sz="1600" b="1" dirty="0"/>
              <a:t> ug </a:t>
            </a:r>
            <a:r>
              <a:rPr lang="en-PH" sz="1600" b="1" dirty="0" err="1"/>
              <a:t>labing</a:t>
            </a:r>
            <a:r>
              <a:rPr lang="en-PH" sz="1600" b="1" dirty="0"/>
              <a:t> </a:t>
            </a:r>
            <a:r>
              <a:rPr lang="en-PH" sz="1600" b="1" dirty="0" err="1"/>
              <a:t>luwas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paagi</a:t>
            </a:r>
            <a:r>
              <a:rPr lang="en-PH" sz="1600" b="1" dirty="0"/>
              <a:t> </a:t>
            </a:r>
            <a:r>
              <a:rPr lang="en-PH" sz="1600" b="1" dirty="0" err="1"/>
              <a:t>mao</a:t>
            </a:r>
            <a:r>
              <a:rPr lang="en-PH" sz="1600" b="1" dirty="0"/>
              <a:t> ang </a:t>
            </a:r>
            <a:r>
              <a:rPr lang="en-PH" sz="1600" b="1" dirty="0" err="1"/>
              <a:t>paghiusa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pag-ampo</a:t>
            </a:r>
            <a:r>
              <a:rPr lang="en-PH" sz="1600" b="1" dirty="0"/>
              <a:t> ug </a:t>
            </a:r>
            <a:r>
              <a:rPr lang="en-PH" sz="1600" b="1" dirty="0" err="1"/>
              <a:t>pagtuon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Biblia </a:t>
            </a:r>
            <a:r>
              <a:rPr lang="en-PH" sz="1600" b="1" dirty="0" err="1"/>
              <a:t>isip</a:t>
            </a:r>
            <a:r>
              <a:rPr lang="en-PH" sz="1600" b="1" dirty="0"/>
              <a:t> </a:t>
            </a:r>
            <a:r>
              <a:rPr lang="en-PH" sz="1600" b="1" dirty="0" err="1"/>
              <a:t>bahin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atong</a:t>
            </a:r>
            <a:r>
              <a:rPr lang="en-PH" sz="1600" b="1" dirty="0"/>
              <a:t> personal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debosyon</a:t>
            </a:r>
            <a:r>
              <a:rPr lang="en-PH" sz="1600" b="1" dirty="0"/>
              <a:t>.— </a:t>
            </a:r>
            <a:r>
              <a:rPr lang="en-PH" sz="1600" b="1" dirty="0" err="1"/>
              <a:t>Likayan</a:t>
            </a:r>
            <a:r>
              <a:rPr lang="en-PH" sz="1600" b="1" dirty="0"/>
              <a:t> </a:t>
            </a:r>
            <a:r>
              <a:rPr lang="en-PH" sz="1600" b="1" dirty="0" err="1"/>
              <a:t>nato</a:t>
            </a:r>
            <a:r>
              <a:rPr lang="en-PH" sz="1600" b="1" dirty="0"/>
              <a:t> ang “</a:t>
            </a:r>
            <a:r>
              <a:rPr lang="en-PH" sz="1600" b="1" dirty="0" err="1"/>
              <a:t>pagpahawa</a:t>
            </a:r>
            <a:r>
              <a:rPr lang="en-PH" sz="1600" b="1" dirty="0"/>
              <a:t>” </a:t>
            </a:r>
            <a:r>
              <a:rPr lang="en-PH" sz="1600" b="1" dirty="0" err="1"/>
              <a:t>lamang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hunahuna</a:t>
            </a:r>
            <a:r>
              <a:rPr lang="en-PH" sz="1600" b="1" dirty="0"/>
              <a:t> o </a:t>
            </a:r>
            <a:r>
              <a:rPr lang="en-PH" sz="1600" b="1" dirty="0" err="1"/>
              <a:t>pagpaminaw</a:t>
            </a:r>
            <a:r>
              <a:rPr lang="en-PH" sz="1600" b="1" dirty="0"/>
              <a:t> </a:t>
            </a:r>
            <a:r>
              <a:rPr lang="en-PH" sz="1600" b="1" dirty="0" err="1"/>
              <a:t>lang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atong</a:t>
            </a:r>
            <a:r>
              <a:rPr lang="en-PH" sz="1600" b="1" dirty="0"/>
              <a:t> </a:t>
            </a:r>
            <a:r>
              <a:rPr lang="en-PH" sz="1600" b="1" dirty="0" err="1"/>
              <a:t>kaugalingong</a:t>
            </a:r>
            <a:r>
              <a:rPr lang="en-PH" sz="1600" b="1" dirty="0"/>
              <a:t> </a:t>
            </a:r>
            <a:r>
              <a:rPr lang="en-PH" sz="1600" b="1" dirty="0" err="1"/>
              <a:t>pagbati</a:t>
            </a:r>
            <a:r>
              <a:rPr lang="en-PH" sz="1600" b="1" dirty="0"/>
              <a:t>.</a:t>
            </a:r>
            <a:r>
              <a:rPr lang="en" sz="1600" b="1" dirty="0"/>
              <a:t>✨ </a:t>
            </a:r>
            <a:r>
              <a:rPr lang="en-PH" sz="1600" b="1" dirty="0"/>
              <a:t>Ang Dios </a:t>
            </a:r>
            <a:r>
              <a:rPr lang="en-PH" sz="1600" b="1" dirty="0" err="1"/>
              <a:t>kasagaran</a:t>
            </a:r>
            <a:r>
              <a:rPr lang="en-PH" sz="1600" b="1" dirty="0"/>
              <a:t> </a:t>
            </a:r>
            <a:r>
              <a:rPr lang="en-PH" sz="1600" b="1" dirty="0" err="1"/>
              <a:t>mosulti</a:t>
            </a:r>
            <a:r>
              <a:rPr lang="en-PH" sz="1600" b="1" dirty="0"/>
              <a:t> </a:t>
            </a:r>
            <a:r>
              <a:rPr lang="en-PH" sz="1600" b="1" dirty="0" err="1"/>
              <a:t>pinaagi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Iyang</a:t>
            </a:r>
            <a:r>
              <a:rPr lang="en-PH" sz="1600" b="1" dirty="0"/>
              <a:t> </a:t>
            </a:r>
            <a:r>
              <a:rPr lang="en-PH" sz="1600" b="1" dirty="0" err="1"/>
              <a:t>Pulong</a:t>
            </a:r>
            <a:r>
              <a:rPr lang="en-PH" sz="1600" b="1" dirty="0"/>
              <a:t> ug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paggiya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Espiritu Santo.</a:t>
            </a:r>
            <a:endParaRPr lang="en" sz="16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448050" y="499566"/>
            <a:ext cx="2530843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76199" y="2250872"/>
            <a:ext cx="34171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Bisan pa </a:t>
            </a:r>
            <a:r>
              <a:rPr lang="en-PH" b="1" dirty="0" err="1">
                <a:solidFill>
                  <a:prstClr val="black"/>
                </a:solidFill>
              </a:rPr>
              <a:t>og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dili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kita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kabalo</a:t>
            </a:r>
            <a:r>
              <a:rPr lang="en-PH" b="1" dirty="0">
                <a:solidFill>
                  <a:prstClr val="black"/>
                </a:solidFill>
              </a:rPr>
              <a:t> unsay </a:t>
            </a:r>
            <a:r>
              <a:rPr lang="en-PH" b="1" dirty="0" err="1">
                <a:solidFill>
                  <a:prstClr val="black"/>
                </a:solidFill>
              </a:rPr>
              <a:t>angay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isulti</a:t>
            </a:r>
            <a:r>
              <a:rPr lang="en-PH" b="1" dirty="0">
                <a:solidFill>
                  <a:prstClr val="black"/>
                </a:solidFill>
              </a:rPr>
              <a:t>, ang Espiritu Santo </a:t>
            </a:r>
            <a:r>
              <a:rPr lang="en-PH" b="1" dirty="0" err="1">
                <a:solidFill>
                  <a:prstClr val="black"/>
                </a:solidFill>
              </a:rPr>
              <a:t>motabang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kanato</a:t>
            </a:r>
            <a:br>
              <a:rPr lang="en-PH" b="1" dirty="0">
                <a:solidFill>
                  <a:prstClr val="black"/>
                </a:solidFill>
              </a:rPr>
            </a:br>
            <a:r>
              <a:rPr lang="en-PH" b="1" dirty="0">
                <a:solidFill>
                  <a:prstClr val="black"/>
                </a:solidFill>
              </a:rPr>
              <a:t>(Roma 8:26).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8939415" y="1727522"/>
            <a:ext cx="317693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1700" b="1" dirty="0">
                <a:solidFill>
                  <a:prstClr val="black"/>
                </a:solidFill>
              </a:rPr>
              <a:t>— Ang </a:t>
            </a:r>
            <a:r>
              <a:rPr lang="en-PH" sz="1700" b="1" dirty="0" err="1">
                <a:solidFill>
                  <a:prstClr val="black"/>
                </a:solidFill>
              </a:rPr>
              <a:t>paghunahuna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nga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dili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nato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kinahanglan</a:t>
            </a:r>
            <a:r>
              <a:rPr lang="en-PH" sz="1700" b="1" dirty="0">
                <a:solidFill>
                  <a:prstClr val="black"/>
                </a:solidFill>
              </a:rPr>
              <a:t> ang Dios </a:t>
            </a:r>
            <a:r>
              <a:rPr lang="en-PH" sz="1700" b="1" dirty="0" err="1">
                <a:solidFill>
                  <a:prstClr val="black"/>
                </a:solidFill>
              </a:rPr>
              <a:t>tungod</a:t>
            </a:r>
            <a:r>
              <a:rPr lang="en-PH" sz="1700" b="1" dirty="0">
                <a:solidFill>
                  <a:prstClr val="black"/>
                </a:solidFill>
              </a:rPr>
              <a:t> kay </a:t>
            </a:r>
            <a:r>
              <a:rPr lang="en-PH" sz="1700" b="1" dirty="0" err="1">
                <a:solidFill>
                  <a:prstClr val="black"/>
                </a:solidFill>
              </a:rPr>
              <a:t>maayo</a:t>
            </a:r>
            <a:r>
              <a:rPr lang="en-PH" sz="1700" b="1" dirty="0">
                <a:solidFill>
                  <a:prstClr val="black"/>
                </a:solidFill>
              </a:rPr>
              <a:t> ang </a:t>
            </a:r>
            <a:r>
              <a:rPr lang="en-PH" sz="1700" b="1" dirty="0" err="1">
                <a:solidFill>
                  <a:prstClr val="black"/>
                </a:solidFill>
              </a:rPr>
              <a:t>dagan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sa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atong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kinabuhi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usa</a:t>
            </a:r>
            <a:r>
              <a:rPr lang="en-PH" sz="1700" b="1" dirty="0">
                <a:solidFill>
                  <a:prstClr val="black"/>
                </a:solidFill>
              </a:rPr>
              <a:t> ka </a:t>
            </a:r>
            <a:r>
              <a:rPr lang="en-PH" sz="1700" b="1" dirty="0" err="1">
                <a:solidFill>
                  <a:prstClr val="black"/>
                </a:solidFill>
              </a:rPr>
              <a:t>matang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sa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garbo</a:t>
            </a:r>
            <a:r>
              <a:rPr lang="en-PH" sz="1700" b="1" dirty="0">
                <a:solidFill>
                  <a:prstClr val="black"/>
                </a:solidFill>
              </a:rPr>
              <a:t> o </a:t>
            </a:r>
            <a:r>
              <a:rPr lang="en-PH" sz="1700" b="1" dirty="0" err="1">
                <a:solidFill>
                  <a:prstClr val="black"/>
                </a:solidFill>
              </a:rPr>
              <a:t>pagpataas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sa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kaugalingon</a:t>
            </a:r>
            <a:r>
              <a:rPr lang="en-PH" sz="1700" b="1" dirty="0">
                <a:solidFill>
                  <a:prstClr val="black"/>
                </a:solidFill>
              </a:rPr>
              <a:t>.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58429" y="4227510"/>
            <a:ext cx="324002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PH" sz="1400" b="1" dirty="0">
                <a:solidFill>
                  <a:prstClr val="black"/>
                </a:solidFill>
              </a:rPr>
              <a:t>Nga </a:t>
            </a:r>
            <a:r>
              <a:rPr lang="en-PH" sz="1400" b="1" dirty="0" err="1">
                <a:solidFill>
                  <a:prstClr val="black"/>
                </a:solidFill>
              </a:rPr>
              <a:t>kita</a:t>
            </a:r>
            <a:r>
              <a:rPr lang="en-PH" sz="1400" b="1" dirty="0">
                <a:solidFill>
                  <a:prstClr val="black"/>
                </a:solidFill>
              </a:rPr>
              <a:t> ra </a:t>
            </a:r>
            <a:r>
              <a:rPr lang="en-PH" sz="1400" b="1" dirty="0" err="1">
                <a:solidFill>
                  <a:prstClr val="black"/>
                </a:solidFill>
              </a:rPr>
              <a:t>usa</a:t>
            </a:r>
            <a:r>
              <a:rPr lang="en-PH" sz="1400" b="1" dirty="0">
                <a:solidFill>
                  <a:prstClr val="black"/>
                </a:solidFill>
              </a:rPr>
              <a:t>— </a:t>
            </a:r>
            <a:r>
              <a:rPr lang="en-PH" sz="1400" b="1" dirty="0" err="1">
                <a:solidFill>
                  <a:prstClr val="black"/>
                </a:solidFill>
              </a:rPr>
              <a:t>Dinhi</a:t>
            </a:r>
            <a:r>
              <a:rPr lang="en-PH" sz="1400" b="1" dirty="0">
                <a:solidFill>
                  <a:prstClr val="black"/>
                </a:solidFill>
              </a:rPr>
              <a:t> </a:t>
            </a:r>
            <a:r>
              <a:rPr lang="en-PH" sz="1400" b="1" dirty="0" err="1">
                <a:solidFill>
                  <a:prstClr val="black"/>
                </a:solidFill>
              </a:rPr>
              <a:t>mahimong</a:t>
            </a:r>
            <a:r>
              <a:rPr lang="en-PH" sz="1400" b="1" dirty="0">
                <a:solidFill>
                  <a:prstClr val="black"/>
                </a:solidFill>
              </a:rPr>
              <a:t> </a:t>
            </a:r>
            <a:r>
              <a:rPr lang="en-PH" sz="1400" b="1" dirty="0" err="1">
                <a:solidFill>
                  <a:prstClr val="black"/>
                </a:solidFill>
              </a:rPr>
              <a:t>labing</a:t>
            </a:r>
            <a:r>
              <a:rPr lang="en-PH" sz="1400" b="1" dirty="0">
                <a:solidFill>
                  <a:prstClr val="black"/>
                </a:solidFill>
              </a:rPr>
              <a:t> </a:t>
            </a:r>
            <a:r>
              <a:rPr lang="en-PH" sz="1400" b="1" dirty="0" err="1">
                <a:solidFill>
                  <a:prstClr val="black"/>
                </a:solidFill>
              </a:rPr>
              <a:t>suod</a:t>
            </a:r>
            <a:r>
              <a:rPr lang="en-PH" sz="1400" b="1" dirty="0">
                <a:solidFill>
                  <a:prstClr val="black"/>
                </a:solidFill>
              </a:rPr>
              <a:t> ug personal ang </a:t>
            </a:r>
            <a:r>
              <a:rPr lang="en-PH" sz="1400" b="1" dirty="0" err="1">
                <a:solidFill>
                  <a:prstClr val="black"/>
                </a:solidFill>
              </a:rPr>
              <a:t>atong</a:t>
            </a:r>
            <a:r>
              <a:rPr lang="en-PH" sz="1400" b="1" dirty="0">
                <a:solidFill>
                  <a:prstClr val="black"/>
                </a:solidFill>
              </a:rPr>
              <a:t> </a:t>
            </a:r>
            <a:r>
              <a:rPr lang="en-PH" sz="1400" b="1" dirty="0" err="1">
                <a:solidFill>
                  <a:prstClr val="black"/>
                </a:solidFill>
              </a:rPr>
              <a:t>pag-ampo</a:t>
            </a:r>
            <a:r>
              <a:rPr lang="en-PH" sz="1400" b="1" dirty="0">
                <a:solidFill>
                  <a:prstClr val="black"/>
                </a:solidFill>
              </a:rPr>
              <a:t>.</a:t>
            </a:r>
          </a:p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PH" sz="1400" b="1" dirty="0" err="1">
                <a:solidFill>
                  <a:prstClr val="black"/>
                </a:solidFill>
              </a:rPr>
              <a:t>Kauban</a:t>
            </a:r>
            <a:r>
              <a:rPr lang="en-PH" sz="1400" b="1" dirty="0">
                <a:solidFill>
                  <a:prstClr val="black"/>
                </a:solidFill>
              </a:rPr>
              <a:t> ang </a:t>
            </a:r>
            <a:r>
              <a:rPr lang="en-PH" sz="1400" b="1" dirty="0" err="1">
                <a:solidFill>
                  <a:prstClr val="black"/>
                </a:solidFill>
              </a:rPr>
              <a:t>pamilya</a:t>
            </a:r>
            <a:r>
              <a:rPr lang="en-PH" sz="1400" b="1" dirty="0">
                <a:solidFill>
                  <a:prstClr val="black"/>
                </a:solidFill>
              </a:rPr>
              <a:t> o </a:t>
            </a:r>
            <a:r>
              <a:rPr lang="en-PH" sz="1400" b="1" dirty="0" err="1">
                <a:solidFill>
                  <a:prstClr val="black"/>
                </a:solidFill>
              </a:rPr>
              <a:t>gagmay</a:t>
            </a:r>
            <a:r>
              <a:rPr lang="en-PH" sz="1400" b="1" dirty="0">
                <a:solidFill>
                  <a:prstClr val="black"/>
                </a:solidFill>
              </a:rPr>
              <a:t> </a:t>
            </a:r>
            <a:r>
              <a:rPr lang="en-PH" sz="1400" b="1" dirty="0" err="1">
                <a:solidFill>
                  <a:prstClr val="black"/>
                </a:solidFill>
              </a:rPr>
              <a:t>nga</a:t>
            </a:r>
            <a:r>
              <a:rPr lang="en-PH" sz="1400" b="1" dirty="0">
                <a:solidFill>
                  <a:prstClr val="black"/>
                </a:solidFill>
              </a:rPr>
              <a:t> </a:t>
            </a:r>
            <a:r>
              <a:rPr lang="en-PH" sz="1400" b="1" dirty="0" err="1">
                <a:solidFill>
                  <a:prstClr val="black"/>
                </a:solidFill>
              </a:rPr>
              <a:t>grupo</a:t>
            </a:r>
            <a:r>
              <a:rPr lang="en-PH" sz="1400" b="1" dirty="0">
                <a:solidFill>
                  <a:prstClr val="black"/>
                </a:solidFill>
              </a:rPr>
              <a:t>— Ang </a:t>
            </a:r>
            <a:r>
              <a:rPr lang="en-PH" sz="1400" b="1" dirty="0" err="1">
                <a:solidFill>
                  <a:prstClr val="black"/>
                </a:solidFill>
              </a:rPr>
              <a:t>pag-ampo</a:t>
            </a:r>
            <a:r>
              <a:rPr lang="en-PH" sz="1400" b="1" dirty="0">
                <a:solidFill>
                  <a:prstClr val="black"/>
                </a:solidFill>
              </a:rPr>
              <a:t> </a:t>
            </a:r>
            <a:r>
              <a:rPr lang="en-PH" sz="1400" b="1" dirty="0" err="1">
                <a:solidFill>
                  <a:prstClr val="black"/>
                </a:solidFill>
              </a:rPr>
              <a:t>uban</a:t>
            </a:r>
            <a:r>
              <a:rPr lang="en-PH" sz="1400" b="1" dirty="0">
                <a:solidFill>
                  <a:prstClr val="black"/>
                </a:solidFill>
              </a:rPr>
              <a:t> </a:t>
            </a:r>
            <a:r>
              <a:rPr lang="en-PH" sz="1400" b="1" dirty="0" err="1">
                <a:solidFill>
                  <a:prstClr val="black"/>
                </a:solidFill>
              </a:rPr>
              <a:t>sa</a:t>
            </a:r>
            <a:r>
              <a:rPr lang="en-PH" sz="1400" b="1" dirty="0">
                <a:solidFill>
                  <a:prstClr val="black"/>
                </a:solidFill>
              </a:rPr>
              <a:t> </a:t>
            </a:r>
            <a:r>
              <a:rPr lang="en-PH" sz="1400" b="1" dirty="0" err="1">
                <a:solidFill>
                  <a:prstClr val="black"/>
                </a:solidFill>
              </a:rPr>
              <a:t>uban</a:t>
            </a:r>
            <a:r>
              <a:rPr lang="en-PH" sz="1400" b="1" dirty="0">
                <a:solidFill>
                  <a:prstClr val="black"/>
                </a:solidFill>
              </a:rPr>
              <a:t> </a:t>
            </a:r>
            <a:r>
              <a:rPr lang="en-PH" sz="1400" b="1" dirty="0" err="1">
                <a:solidFill>
                  <a:prstClr val="black"/>
                </a:solidFill>
              </a:rPr>
              <a:t>nagapalig</a:t>
            </a:r>
            <a:r>
              <a:rPr lang="en-PH" sz="1400" b="1" dirty="0">
                <a:solidFill>
                  <a:prstClr val="black"/>
                </a:solidFill>
              </a:rPr>
              <a:t>-on </a:t>
            </a:r>
            <a:r>
              <a:rPr lang="en-PH" sz="1400" b="1" dirty="0" err="1">
                <a:solidFill>
                  <a:prstClr val="black"/>
                </a:solidFill>
              </a:rPr>
              <a:t>sa</a:t>
            </a:r>
            <a:r>
              <a:rPr lang="en-PH" sz="1400" b="1" dirty="0">
                <a:solidFill>
                  <a:prstClr val="black"/>
                </a:solidFill>
              </a:rPr>
              <a:t> </a:t>
            </a:r>
            <a:r>
              <a:rPr lang="en-PH" sz="1400" b="1" dirty="0" err="1">
                <a:solidFill>
                  <a:prstClr val="black"/>
                </a:solidFill>
              </a:rPr>
              <a:t>pagtuo</a:t>
            </a:r>
            <a:r>
              <a:rPr lang="en-PH" sz="1400" b="1" dirty="0">
                <a:solidFill>
                  <a:prstClr val="black"/>
                </a:solidFill>
              </a:rPr>
              <a:t> ug </a:t>
            </a:r>
            <a:r>
              <a:rPr lang="en-PH" sz="1400" b="1" dirty="0" err="1">
                <a:solidFill>
                  <a:prstClr val="black"/>
                </a:solidFill>
              </a:rPr>
              <a:t>panaghiusa</a:t>
            </a:r>
            <a:r>
              <a:rPr lang="en-PH" sz="1400" b="1" dirty="0">
                <a:solidFill>
                  <a:prstClr val="black"/>
                </a:solidFill>
              </a:rPr>
              <a:t>.</a:t>
            </a:r>
          </a:p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PH" sz="1400" b="1" dirty="0" err="1">
                <a:solidFill>
                  <a:prstClr val="black"/>
                </a:solidFill>
              </a:rPr>
              <a:t>Sulod</a:t>
            </a:r>
            <a:r>
              <a:rPr lang="en-PH" sz="1400" b="1" dirty="0">
                <a:solidFill>
                  <a:prstClr val="black"/>
                </a:solidFill>
              </a:rPr>
              <a:t> </a:t>
            </a:r>
            <a:r>
              <a:rPr lang="en-PH" sz="1400" b="1" dirty="0" err="1">
                <a:solidFill>
                  <a:prstClr val="black"/>
                </a:solidFill>
              </a:rPr>
              <a:t>sa</a:t>
            </a:r>
            <a:r>
              <a:rPr lang="en-PH" sz="1400" b="1" dirty="0">
                <a:solidFill>
                  <a:prstClr val="black"/>
                </a:solidFill>
              </a:rPr>
              <a:t> </a:t>
            </a:r>
            <a:r>
              <a:rPr lang="en-PH" sz="1400" b="1" dirty="0" err="1">
                <a:solidFill>
                  <a:prstClr val="black"/>
                </a:solidFill>
              </a:rPr>
              <a:t>simbahan</a:t>
            </a:r>
            <a:r>
              <a:rPr lang="en-PH" sz="1400" b="1" dirty="0">
                <a:solidFill>
                  <a:prstClr val="black"/>
                </a:solidFill>
              </a:rPr>
              <a:t>— Ang </a:t>
            </a:r>
            <a:r>
              <a:rPr lang="en-PH" sz="1400" b="1" dirty="0" err="1">
                <a:solidFill>
                  <a:prstClr val="black"/>
                </a:solidFill>
              </a:rPr>
              <a:t>hiniusang</a:t>
            </a:r>
            <a:r>
              <a:rPr lang="en-PH" sz="1400" b="1" dirty="0">
                <a:solidFill>
                  <a:prstClr val="black"/>
                </a:solidFill>
              </a:rPr>
              <a:t> </a:t>
            </a:r>
            <a:r>
              <a:rPr lang="en-PH" sz="1400" b="1" dirty="0" err="1">
                <a:solidFill>
                  <a:prstClr val="black"/>
                </a:solidFill>
              </a:rPr>
              <a:t>pag-ampo</a:t>
            </a:r>
            <a:r>
              <a:rPr lang="en-PH" sz="1400" b="1" dirty="0">
                <a:solidFill>
                  <a:prstClr val="black"/>
                </a:solidFill>
              </a:rPr>
              <a:t> </a:t>
            </a:r>
            <a:r>
              <a:rPr lang="en-PH" sz="1400" b="1" dirty="0" err="1">
                <a:solidFill>
                  <a:prstClr val="black"/>
                </a:solidFill>
              </a:rPr>
              <a:t>sa</a:t>
            </a:r>
            <a:r>
              <a:rPr lang="en-PH" sz="1400" b="1" dirty="0">
                <a:solidFill>
                  <a:prstClr val="black"/>
                </a:solidFill>
              </a:rPr>
              <a:t> </a:t>
            </a:r>
            <a:r>
              <a:rPr lang="en-PH" sz="1400" b="1" dirty="0" err="1">
                <a:solidFill>
                  <a:prstClr val="black"/>
                </a:solidFill>
              </a:rPr>
              <a:t>simbahan</a:t>
            </a:r>
            <a:r>
              <a:rPr lang="en-PH" sz="1400" b="1" dirty="0">
                <a:solidFill>
                  <a:prstClr val="black"/>
                </a:solidFill>
              </a:rPr>
              <a:t> </a:t>
            </a:r>
            <a:r>
              <a:rPr lang="en-PH" sz="1400" b="1" dirty="0" err="1">
                <a:solidFill>
                  <a:prstClr val="black"/>
                </a:solidFill>
              </a:rPr>
              <a:t>nagdala</a:t>
            </a:r>
            <a:r>
              <a:rPr lang="en-PH" sz="1400" b="1" dirty="0">
                <a:solidFill>
                  <a:prstClr val="black"/>
                </a:solidFill>
              </a:rPr>
              <a:t> ug </a:t>
            </a:r>
            <a:r>
              <a:rPr lang="en-PH" sz="1400" b="1" dirty="0" err="1">
                <a:solidFill>
                  <a:prstClr val="black"/>
                </a:solidFill>
              </a:rPr>
              <a:t>kusog</a:t>
            </a:r>
            <a:r>
              <a:rPr lang="en-PH" sz="1400" b="1" dirty="0">
                <a:solidFill>
                  <a:prstClr val="black"/>
                </a:solidFill>
              </a:rPr>
              <a:t> ug </a:t>
            </a:r>
            <a:r>
              <a:rPr lang="en-PH" sz="1400" b="1" dirty="0" err="1">
                <a:solidFill>
                  <a:prstClr val="black"/>
                </a:solidFill>
              </a:rPr>
              <a:t>panalangin</a:t>
            </a:r>
            <a:r>
              <a:rPr lang="en-PH" sz="1400" b="1" dirty="0">
                <a:solidFill>
                  <a:prstClr val="black"/>
                </a:solidFill>
              </a:rPr>
              <a:t> </a:t>
            </a:r>
            <a:r>
              <a:rPr lang="en-PH" sz="1400" b="1" dirty="0" err="1">
                <a:solidFill>
                  <a:prstClr val="black"/>
                </a:solidFill>
              </a:rPr>
              <a:t>sa</a:t>
            </a:r>
            <a:r>
              <a:rPr lang="en-PH" sz="1400" b="1" dirty="0">
                <a:solidFill>
                  <a:prstClr val="black"/>
                </a:solidFill>
              </a:rPr>
              <a:t> </a:t>
            </a:r>
            <a:r>
              <a:rPr lang="en-PH" sz="1400" b="1" dirty="0" err="1">
                <a:solidFill>
                  <a:prstClr val="black"/>
                </a:solidFill>
              </a:rPr>
              <a:t>tibuok</a:t>
            </a:r>
            <a:r>
              <a:rPr lang="en-PH" sz="1400" b="1" dirty="0">
                <a:solidFill>
                  <a:prstClr val="black"/>
                </a:solidFill>
              </a:rPr>
              <a:t> </a:t>
            </a:r>
            <a:r>
              <a:rPr lang="en-PH" sz="1400" b="1" dirty="0" err="1">
                <a:solidFill>
                  <a:prstClr val="black"/>
                </a:solidFill>
              </a:rPr>
              <a:t>kongregasyon</a:t>
            </a:r>
            <a:r>
              <a:rPr lang="en-PH" sz="1400" b="1" dirty="0">
                <a:solidFill>
                  <a:prstClr val="black"/>
                </a:solidFill>
              </a:rPr>
              <a:t>.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608191" y="1950639"/>
            <a:ext cx="111242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400" b="1" dirty="0">
                <a:latin typeface="Constantia" panose="02030602050306030303" pitchFamily="18" charset="0"/>
              </a:rPr>
              <a:t>“Ang </a:t>
            </a:r>
            <a:r>
              <a:rPr lang="en-PH" sz="2400" b="1" dirty="0" err="1">
                <a:latin typeface="Constantia" panose="02030602050306030303" pitchFamily="18" charset="0"/>
              </a:rPr>
              <a:t>lawom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pagbati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panginahanglan</a:t>
            </a:r>
            <a:r>
              <a:rPr lang="en-PH" sz="2400" b="1" dirty="0">
                <a:latin typeface="Constantia" panose="02030602050306030303" pitchFamily="18" charset="0"/>
              </a:rPr>
              <a:t> ug ang </a:t>
            </a:r>
            <a:r>
              <a:rPr lang="en-PH" sz="2400" b="1" dirty="0" err="1">
                <a:latin typeface="Constantia" panose="02030602050306030303" pitchFamily="18" charset="0"/>
              </a:rPr>
              <a:t>dakong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handom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alang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butang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gipangayo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kinahanglan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makita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pag-ampo</a:t>
            </a:r>
            <a:r>
              <a:rPr lang="en-PH" sz="2400" b="1" dirty="0">
                <a:latin typeface="Constantia" panose="02030602050306030303" pitchFamily="18" charset="0"/>
              </a:rPr>
              <a:t>; </a:t>
            </a:r>
            <a:r>
              <a:rPr lang="en-PH" sz="2400" b="1" dirty="0" err="1">
                <a:latin typeface="Constantia" panose="02030602050306030303" pitchFamily="18" charset="0"/>
              </a:rPr>
              <a:t>kon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dili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dili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pagapatalinghugan</a:t>
            </a:r>
            <a:r>
              <a:rPr lang="en-PH" sz="2400" b="1" dirty="0">
                <a:latin typeface="Constantia" panose="02030602050306030303" pitchFamily="18" charset="0"/>
              </a:rPr>
              <a:t>. </a:t>
            </a:r>
            <a:r>
              <a:rPr lang="en-PH" sz="2400" b="1" dirty="0" err="1">
                <a:latin typeface="Constantia" panose="02030602050306030303" pitchFamily="18" charset="0"/>
              </a:rPr>
              <a:t>Apan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dili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kita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angay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kapuyon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mohunong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pagpangamuyo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tungod</a:t>
            </a:r>
            <a:r>
              <a:rPr lang="en-PH" sz="2400" b="1" dirty="0">
                <a:latin typeface="Constantia" panose="02030602050306030303" pitchFamily="18" charset="0"/>
              </a:rPr>
              <a:t> kay </a:t>
            </a:r>
            <a:r>
              <a:rPr lang="en-PH" sz="2400" b="1" dirty="0" err="1">
                <a:latin typeface="Constantia" panose="02030602050306030303" pitchFamily="18" charset="0"/>
              </a:rPr>
              <a:t>wala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dayon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madawat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tubag</a:t>
            </a:r>
            <a:r>
              <a:rPr lang="en-PH" sz="2400" b="1" dirty="0">
                <a:latin typeface="Constantia" panose="02030602050306030303" pitchFamily="18" charset="0"/>
              </a:rPr>
              <a:t>. ‘Ang </a:t>
            </a:r>
            <a:r>
              <a:rPr lang="en-PH" sz="2400" b="1" dirty="0" err="1">
                <a:latin typeface="Constantia" panose="02030602050306030303" pitchFamily="18" charset="0"/>
              </a:rPr>
              <a:t>gingharian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langit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nagaantus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kusog</a:t>
            </a:r>
            <a:r>
              <a:rPr lang="en-PH" sz="2400" b="1" dirty="0">
                <a:latin typeface="Constantia" panose="02030602050306030303" pitchFamily="18" charset="0"/>
              </a:rPr>
              <a:t>, ug ang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maisugon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nagakuha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niini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pinaagi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kusog</a:t>
            </a:r>
            <a:r>
              <a:rPr lang="en-PH" sz="2400" b="1" dirty="0">
                <a:latin typeface="Constantia" panose="02030602050306030303" pitchFamily="18" charset="0"/>
              </a:rPr>
              <a:t>’ (Mateo 11:12). Ang “</a:t>
            </a:r>
            <a:r>
              <a:rPr lang="en-PH" sz="2400" b="1" dirty="0" err="1">
                <a:latin typeface="Constantia" panose="02030602050306030303" pitchFamily="18" charset="0"/>
              </a:rPr>
              <a:t>kusog</a:t>
            </a:r>
            <a:r>
              <a:rPr lang="en-PH" sz="2400" b="1" dirty="0">
                <a:latin typeface="Constantia" panose="02030602050306030303" pitchFamily="18" charset="0"/>
              </a:rPr>
              <a:t>”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gihisgutan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dinhi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mao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balaan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kaseryoso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sama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gipakita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</a:t>
            </a:r>
            <a:r>
              <a:rPr lang="en-PH" sz="2400" b="1" dirty="0">
                <a:latin typeface="Constantia" panose="02030602050306030303" pitchFamily="18" charset="0"/>
              </a:rPr>
              <a:t> Jacob. Dili </a:t>
            </a:r>
            <a:r>
              <a:rPr lang="en-PH" sz="2400" b="1" dirty="0" err="1">
                <a:latin typeface="Constantia" panose="02030602050306030303" pitchFamily="18" charset="0"/>
              </a:rPr>
              <a:t>nato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kinahanglan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pugson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kaugalingon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ngadto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grabe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emosyon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kondili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malinawon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mapadayonon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paagi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kinahanglan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ipadayon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nato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pangamuyo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ngadto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trono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grasya</a:t>
            </a:r>
            <a:r>
              <a:rPr lang="en-PH" sz="2400" b="1" dirty="0">
                <a:latin typeface="Constantia" panose="02030602050306030303" pitchFamily="18" charset="0"/>
              </a:rPr>
              <a:t>. Ang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buluhaton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mao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pagpaubos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kalag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atubangan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Dios, </a:t>
            </a:r>
            <a:r>
              <a:rPr lang="en-PH" sz="2400" b="1" dirty="0" err="1">
                <a:latin typeface="Constantia" panose="02030602050306030303" pitchFamily="18" charset="0"/>
              </a:rPr>
              <a:t>pag-angkon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sala</a:t>
            </a:r>
            <a:r>
              <a:rPr lang="en-PH" sz="2400" b="1" dirty="0">
                <a:latin typeface="Constantia" panose="02030602050306030303" pitchFamily="18" charset="0"/>
              </a:rPr>
              <a:t>, ug </a:t>
            </a:r>
            <a:r>
              <a:rPr lang="en-PH" sz="2400" b="1" dirty="0" err="1">
                <a:latin typeface="Constantia" panose="02030602050306030303" pitchFamily="18" charset="0"/>
              </a:rPr>
              <a:t>pinaagi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pagtuo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pagduol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ngadto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Dios.”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May 25)</a:t>
            </a:r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316018" y="720566"/>
            <a:ext cx="4679667" cy="56323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s-ES" sz="36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“</a:t>
            </a:r>
            <a:r>
              <a:rPr lang="es-ES" sz="36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Salig</a:t>
            </a:r>
            <a:r>
              <a:rPr lang="es-ES" sz="36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Kaniya</a:t>
            </a:r>
            <a:r>
              <a:rPr lang="es-ES" sz="36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tanang</a:t>
            </a:r>
            <a:r>
              <a:rPr lang="es-ES" sz="36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panahon</a:t>
            </a:r>
            <a:r>
              <a:rPr lang="es-ES" sz="36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, </a:t>
            </a:r>
            <a:r>
              <a:rPr lang="es-ES" sz="36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kamong</a:t>
            </a:r>
            <a:r>
              <a:rPr lang="es-ES" sz="36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katawhan</a:t>
            </a:r>
            <a:r>
              <a:rPr lang="es-ES" sz="36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; </a:t>
            </a:r>
            <a:r>
              <a:rPr lang="es-ES" sz="36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ibubo</a:t>
            </a:r>
            <a:r>
              <a:rPr lang="es-ES" sz="36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ninyo</a:t>
            </a:r>
            <a:r>
              <a:rPr lang="es-ES" sz="36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ang</a:t>
            </a:r>
            <a:r>
              <a:rPr lang="es-ES" sz="36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inyong</a:t>
            </a:r>
            <a:r>
              <a:rPr lang="es-ES" sz="36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kasingkasing</a:t>
            </a:r>
            <a:r>
              <a:rPr lang="es-ES" sz="36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atubangan</a:t>
            </a:r>
            <a:r>
              <a:rPr lang="es-ES" sz="36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Niya</a:t>
            </a:r>
            <a:r>
              <a:rPr lang="es-ES" sz="36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; </a:t>
            </a:r>
            <a:r>
              <a:rPr lang="es-ES" sz="36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ang</a:t>
            </a:r>
            <a:r>
              <a:rPr lang="es-ES" sz="36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Dios </a:t>
            </a:r>
            <a:r>
              <a:rPr lang="es-ES" sz="36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mao</a:t>
            </a:r>
            <a:r>
              <a:rPr lang="es-ES" sz="36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ang</a:t>
            </a:r>
            <a:r>
              <a:rPr lang="es-ES" sz="36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atong</a:t>
            </a:r>
            <a:r>
              <a:rPr lang="es-ES" sz="36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dalangpanan</a:t>
            </a:r>
            <a:r>
              <a:rPr lang="es-ES" sz="36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.”— Salmo 62:8</a:t>
            </a:r>
            <a:endParaRPr kumimoji="0" lang="es-ES" sz="28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296024" y="3629025"/>
            <a:ext cx="5800726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rgbClr val="931A7C"/>
                </a:solidFill>
              </a:rPr>
              <a:t>Mga Pag-ampo sa Lisod nga Panahon</a:t>
            </a:r>
            <a:r>
              <a:rPr lang="en" sz="2000" b="1" dirty="0">
                <a:solidFill>
                  <a:srgbClr val="931A7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4A9C"/>
                </a:solidFill>
              </a:rPr>
              <a:t>Elijah: </a:t>
            </a:r>
            <a:r>
              <a:rPr lang="en-PH" sz="2000" b="1" dirty="0"/>
              <a:t>Pag-</a:t>
            </a:r>
            <a:r>
              <a:rPr lang="en-PH" sz="2000" b="1" dirty="0" err="1"/>
              <a:t>ampo</a:t>
            </a:r>
            <a:r>
              <a:rPr lang="en-PH" sz="2000" b="1" dirty="0"/>
              <a:t> </a:t>
            </a:r>
            <a:r>
              <a:rPr lang="en-PH" sz="2000" b="1" dirty="0" err="1"/>
              <a:t>taliwala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krisis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s-ES" sz="2000" b="1" dirty="0">
                <a:solidFill>
                  <a:srgbClr val="B4366B"/>
                </a:solidFill>
              </a:rPr>
              <a:t>Hannah</a:t>
            </a:r>
            <a:r>
              <a:rPr lang="en" sz="2000" b="1" dirty="0">
                <a:solidFill>
                  <a:srgbClr val="B4366B"/>
                </a:solidFill>
              </a:rPr>
              <a:t>: </a:t>
            </a:r>
            <a:r>
              <a:rPr lang="en-PH" sz="2000" b="1" dirty="0" err="1"/>
              <a:t>Tubag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dugay</a:t>
            </a:r>
            <a:r>
              <a:rPr lang="en-PH" sz="2000" b="1" dirty="0"/>
              <a:t> </a:t>
            </a:r>
            <a:r>
              <a:rPr lang="en-PH" sz="2000" b="1" dirty="0" err="1"/>
              <a:t>moabot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-PH" sz="2000" b="1" dirty="0" err="1">
                <a:solidFill>
                  <a:srgbClr val="4A1982"/>
                </a:solidFill>
              </a:rPr>
              <a:t>Mga</a:t>
            </a:r>
            <a:r>
              <a:rPr lang="en-PH" sz="2000" b="1" dirty="0">
                <a:solidFill>
                  <a:srgbClr val="4A1982"/>
                </a:solidFill>
              </a:rPr>
              <a:t> </a:t>
            </a:r>
            <a:r>
              <a:rPr lang="en-PH" sz="2000" b="1" dirty="0" err="1">
                <a:solidFill>
                  <a:srgbClr val="4A1982"/>
                </a:solidFill>
              </a:rPr>
              <a:t>Modelo</a:t>
            </a:r>
            <a:r>
              <a:rPr lang="en-PH" sz="2000" b="1" dirty="0">
                <a:solidFill>
                  <a:srgbClr val="4A1982"/>
                </a:solidFill>
              </a:rPr>
              <a:t> </a:t>
            </a:r>
            <a:r>
              <a:rPr lang="en-PH" sz="2000" b="1" dirty="0" err="1">
                <a:solidFill>
                  <a:srgbClr val="4A1982"/>
                </a:solidFill>
              </a:rPr>
              <a:t>sa</a:t>
            </a:r>
            <a:r>
              <a:rPr lang="en-PH" sz="2000" b="1" dirty="0">
                <a:solidFill>
                  <a:srgbClr val="4A1982"/>
                </a:solidFill>
              </a:rPr>
              <a:t> Pag-</a:t>
            </a:r>
            <a:r>
              <a:rPr lang="en-PH" sz="2000" b="1" dirty="0" err="1">
                <a:solidFill>
                  <a:srgbClr val="4A1982"/>
                </a:solidFill>
              </a:rPr>
              <a:t>ampo</a:t>
            </a:r>
            <a:r>
              <a:rPr lang="en" sz="2000" b="1" dirty="0">
                <a:solidFill>
                  <a:srgbClr val="4A1982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665D"/>
                </a:solidFill>
              </a:rPr>
              <a:t>Jesus: </a:t>
            </a:r>
            <a:r>
              <a:rPr lang="sv-SE" sz="2000" b="1" dirty="0"/>
              <a:t>Jesus: Ang sulod sa pag-ampo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82047D"/>
                </a:solidFill>
              </a:rPr>
              <a:t>Daniel: </a:t>
            </a:r>
            <a:r>
              <a:rPr lang="en-PH" sz="2000" b="1" dirty="0"/>
              <a:t>Ang </a:t>
            </a:r>
            <a:r>
              <a:rPr lang="en-PH" sz="2000" b="1" dirty="0" err="1"/>
              <a:t>porma</a:t>
            </a:r>
            <a:r>
              <a:rPr lang="en-PH" sz="2000" b="1" dirty="0"/>
              <a:t> o </a:t>
            </a:r>
            <a:r>
              <a:rPr lang="en-PH" sz="2000" b="1" dirty="0" err="1"/>
              <a:t>estruktura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pag-ampo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-PH" sz="2000" b="1" dirty="0">
                <a:solidFill>
                  <a:srgbClr val="415F00"/>
                </a:solidFill>
              </a:rPr>
              <a:t>Ang </a:t>
            </a:r>
            <a:r>
              <a:rPr lang="en-PH" sz="2000" b="1" dirty="0" err="1">
                <a:solidFill>
                  <a:srgbClr val="415F00"/>
                </a:solidFill>
              </a:rPr>
              <a:t>porma</a:t>
            </a:r>
            <a:r>
              <a:rPr lang="en-PH" sz="2000" b="1" dirty="0">
                <a:solidFill>
                  <a:srgbClr val="415F00"/>
                </a:solidFill>
              </a:rPr>
              <a:t> o </a:t>
            </a:r>
            <a:r>
              <a:rPr lang="en-PH" sz="2000" b="1" dirty="0" err="1">
                <a:solidFill>
                  <a:srgbClr val="415F00"/>
                </a:solidFill>
              </a:rPr>
              <a:t>estruktura</a:t>
            </a:r>
            <a:r>
              <a:rPr lang="en-PH" sz="2000" b="1" dirty="0">
                <a:solidFill>
                  <a:srgbClr val="415F00"/>
                </a:solidFill>
              </a:rPr>
              <a:t> </a:t>
            </a:r>
            <a:r>
              <a:rPr lang="en-PH" sz="2000" b="1" dirty="0" err="1">
                <a:solidFill>
                  <a:srgbClr val="415F00"/>
                </a:solidFill>
              </a:rPr>
              <a:t>sa</a:t>
            </a:r>
            <a:r>
              <a:rPr lang="en-PH" sz="2000" b="1" dirty="0">
                <a:solidFill>
                  <a:srgbClr val="415F00"/>
                </a:solidFill>
              </a:rPr>
              <a:t> </a:t>
            </a:r>
            <a:r>
              <a:rPr lang="en-PH" sz="2000" b="1" dirty="0" err="1">
                <a:solidFill>
                  <a:srgbClr val="415F00"/>
                </a:solidFill>
              </a:rPr>
              <a:t>pag-ampo</a:t>
            </a:r>
            <a:endParaRPr lang="en" sz="2000" b="1" dirty="0">
              <a:solidFill>
                <a:srgbClr val="415F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141437" y="104295"/>
            <a:ext cx="6742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— </a:t>
            </a:r>
            <a:r>
              <a:rPr lang="en-PH" b="1" dirty="0" err="1"/>
              <a:t>Gidasig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magpadayon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“</a:t>
            </a:r>
            <a:r>
              <a:rPr lang="en-PH" b="1" dirty="0" err="1"/>
              <a:t>pag-ampo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tanang</a:t>
            </a:r>
            <a:r>
              <a:rPr lang="en-PH" b="1" dirty="0"/>
              <a:t> </a:t>
            </a:r>
            <a:r>
              <a:rPr lang="en-PH" b="1" dirty="0" err="1"/>
              <a:t>panahon</a:t>
            </a:r>
            <a:r>
              <a:rPr lang="en-PH" b="1" dirty="0"/>
              <a:t>” (</a:t>
            </a:r>
            <a:r>
              <a:rPr lang="en-PH" b="1" dirty="0" err="1"/>
              <a:t>Efeso</a:t>
            </a:r>
            <a:r>
              <a:rPr lang="en-PH" b="1" dirty="0"/>
              <a:t> 6:18), </a:t>
            </a:r>
            <a:r>
              <a:rPr lang="en-PH" b="1" dirty="0" err="1"/>
              <a:t>bisan</a:t>
            </a:r>
            <a:r>
              <a:rPr lang="en-PH" b="1" dirty="0"/>
              <a:t> pa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daw</a:t>
            </a:r>
            <a:r>
              <a:rPr lang="en-PH" b="1" dirty="0"/>
              <a:t> </a:t>
            </a:r>
            <a:r>
              <a:rPr lang="en-PH" b="1" dirty="0" err="1"/>
              <a:t>nagkagubot</a:t>
            </a:r>
            <a:r>
              <a:rPr lang="en-PH" b="1" dirty="0"/>
              <a:t> 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kalibutan</a:t>
            </a:r>
            <a:r>
              <a:rPr lang="en-PH" b="1" dirty="0"/>
              <a:t>; </a:t>
            </a:r>
            <a:r>
              <a:rPr lang="en-PH" b="1" dirty="0" err="1"/>
              <a:t>bisan</a:t>
            </a:r>
            <a:r>
              <a:rPr lang="en-PH" b="1" dirty="0"/>
              <a:t> pa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molabay</a:t>
            </a:r>
            <a:r>
              <a:rPr lang="en-PH" b="1" dirty="0"/>
              <a:t> ang </a:t>
            </a:r>
            <a:r>
              <a:rPr lang="en-PH" b="1" dirty="0" err="1"/>
              <a:t>panahon</a:t>
            </a:r>
            <a:r>
              <a:rPr lang="en-PH" b="1" dirty="0"/>
              <a:t> ug </a:t>
            </a:r>
            <a:r>
              <a:rPr lang="en-PH" b="1" dirty="0" err="1"/>
              <a:t>mura’g</a:t>
            </a:r>
            <a:r>
              <a:rPr lang="en-PH" b="1" dirty="0"/>
              <a:t> </a:t>
            </a:r>
            <a:r>
              <a:rPr lang="en-PH" b="1" dirty="0" err="1"/>
              <a:t>wala</a:t>
            </a:r>
            <a:r>
              <a:rPr lang="en-PH" b="1" dirty="0"/>
              <a:t> pa </a:t>
            </a:r>
            <a:r>
              <a:rPr lang="en-PH" b="1" dirty="0" err="1"/>
              <a:t>nato</a:t>
            </a:r>
            <a:r>
              <a:rPr lang="en-PH" b="1" dirty="0"/>
              <a:t> </a:t>
            </a:r>
            <a:r>
              <a:rPr lang="en-PH" b="1" dirty="0" err="1"/>
              <a:t>makita</a:t>
            </a:r>
            <a:r>
              <a:rPr lang="en-PH" b="1" dirty="0"/>
              <a:t> ang </a:t>
            </a:r>
            <a:r>
              <a:rPr lang="en-PH" b="1" dirty="0" err="1"/>
              <a:t>tubag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pag-ampo</a:t>
            </a:r>
            <a:r>
              <a:rPr lang="en-PH" b="1" dirty="0"/>
              <a:t>.</a:t>
            </a:r>
            <a:endParaRPr lang="en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715" y="5761802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715" y="5386269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000" y="408544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999" y="448002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5864267" y="494178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5864267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5843253" y="623782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491918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122292" y="1875471"/>
            <a:ext cx="66690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— </a:t>
            </a:r>
            <a:r>
              <a:rPr lang="en-PH" b="1" dirty="0" err="1">
                <a:solidFill>
                  <a:prstClr val="black"/>
                </a:solidFill>
              </a:rPr>
              <a:t>Apan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unsaon</a:t>
            </a:r>
            <a:r>
              <a:rPr lang="en-PH" b="1" dirty="0">
                <a:solidFill>
                  <a:prstClr val="black"/>
                </a:solidFill>
              </a:rPr>
              <a:t> man </a:t>
            </a:r>
            <a:r>
              <a:rPr lang="en-PH" b="1" dirty="0" err="1">
                <a:solidFill>
                  <a:prstClr val="black"/>
                </a:solidFill>
              </a:rPr>
              <a:t>nato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pag-ampo</a:t>
            </a:r>
            <a:r>
              <a:rPr lang="en-PH" b="1" dirty="0">
                <a:solidFill>
                  <a:prstClr val="black"/>
                </a:solidFill>
              </a:rPr>
              <a:t>? Unsay </a:t>
            </a:r>
            <a:r>
              <a:rPr lang="en-PH" b="1" dirty="0" err="1">
                <a:solidFill>
                  <a:prstClr val="black"/>
                </a:solidFill>
              </a:rPr>
              <a:t>atong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angay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pangayoon</a:t>
            </a:r>
            <a:r>
              <a:rPr lang="en-PH" b="1" dirty="0">
                <a:solidFill>
                  <a:prstClr val="black"/>
                </a:solidFill>
              </a:rPr>
              <a:t>? Mas </a:t>
            </a:r>
            <a:r>
              <a:rPr lang="en-PH" b="1" dirty="0" err="1">
                <a:solidFill>
                  <a:prstClr val="black"/>
                </a:solidFill>
              </a:rPr>
              <a:t>maayo</a:t>
            </a:r>
            <a:r>
              <a:rPr lang="en-PH" b="1" dirty="0">
                <a:solidFill>
                  <a:prstClr val="black"/>
                </a:solidFill>
              </a:rPr>
              <a:t> bang mag-</a:t>
            </a:r>
            <a:r>
              <a:rPr lang="en-PH" b="1" dirty="0" err="1">
                <a:solidFill>
                  <a:prstClr val="black"/>
                </a:solidFill>
              </a:rPr>
              <a:t>ampo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kita</a:t>
            </a:r>
            <a:r>
              <a:rPr lang="en-PH" b="1" dirty="0">
                <a:solidFill>
                  <a:prstClr val="black"/>
                </a:solidFill>
              </a:rPr>
              <a:t> ra </a:t>
            </a:r>
            <a:r>
              <a:rPr lang="en-PH" b="1" dirty="0" err="1">
                <a:solidFill>
                  <a:prstClr val="black"/>
                </a:solidFill>
              </a:rPr>
              <a:t>usa</a:t>
            </a:r>
            <a:r>
              <a:rPr lang="en-PH" b="1" dirty="0">
                <a:solidFill>
                  <a:prstClr val="black"/>
                </a:solidFill>
              </a:rPr>
              <a:t> o </a:t>
            </a:r>
            <a:r>
              <a:rPr lang="en-PH" b="1" dirty="0" err="1">
                <a:solidFill>
                  <a:prstClr val="black"/>
                </a:solidFill>
              </a:rPr>
              <a:t>uban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uban</a:t>
            </a:r>
            <a:r>
              <a:rPr lang="en-PH" b="1" dirty="0">
                <a:solidFill>
                  <a:prstClr val="black"/>
                </a:solidFill>
              </a:rPr>
              <a:t>? Ang </a:t>
            </a:r>
            <a:r>
              <a:rPr lang="en-PH" b="1" dirty="0" err="1">
                <a:solidFill>
                  <a:prstClr val="black"/>
                </a:solidFill>
              </a:rPr>
              <a:t>pag-ampo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ba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naghatag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lamang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kanato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higayon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pagsulti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ngadto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Dios, o </a:t>
            </a:r>
            <a:r>
              <a:rPr lang="en-PH" b="1" dirty="0" err="1">
                <a:solidFill>
                  <a:prstClr val="black"/>
                </a:solidFill>
              </a:rPr>
              <a:t>nagtugot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usab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kini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maminaw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kita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Kaniya</a:t>
            </a:r>
            <a:r>
              <a:rPr lang="en-PH" b="1" dirty="0">
                <a:solidFill>
                  <a:prstClr val="black"/>
                </a:solidFill>
              </a:rPr>
              <a:t>?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135798" y="1252487"/>
            <a:ext cx="69016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>
                <a:solidFill>
                  <a:prstClr val="black"/>
                </a:solidFill>
              </a:rPr>
              <a:t>— Sa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kahimtang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sama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niini</a:t>
            </a:r>
            <a:r>
              <a:rPr lang="en-PH" sz="2000" b="1" dirty="0">
                <a:solidFill>
                  <a:prstClr val="black"/>
                </a:solidFill>
              </a:rPr>
              <a:t>, ang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pag-ampo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nila</a:t>
            </a:r>
            <a:r>
              <a:rPr lang="en-PH" sz="2000" b="1" dirty="0">
                <a:solidFill>
                  <a:prstClr val="black"/>
                </a:solidFill>
              </a:rPr>
              <a:t> Elias ug Ana </a:t>
            </a:r>
            <a:r>
              <a:rPr lang="en-PH" sz="2000" b="1" dirty="0" err="1">
                <a:solidFill>
                  <a:prstClr val="black"/>
                </a:solidFill>
              </a:rPr>
              <a:t>mahimong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makatabang</a:t>
            </a:r>
            <a:r>
              <a:rPr lang="en-PH" sz="2000" b="1" dirty="0">
                <a:solidFill>
                  <a:prstClr val="black"/>
                </a:solidFill>
              </a:rPr>
              <a:t> ug </a:t>
            </a:r>
            <a:r>
              <a:rPr lang="en-PH" sz="2000" b="1" dirty="0" err="1">
                <a:solidFill>
                  <a:prstClr val="black"/>
                </a:solidFill>
              </a:rPr>
              <a:t>makadasig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kanato</a:t>
            </a:r>
            <a:r>
              <a:rPr lang="en-PH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873909" y="1859339"/>
            <a:ext cx="7203664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PH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PAG-AMPO SA LISOD NGA PANAHON</a:t>
            </a:r>
            <a:endParaRPr lang="en" sz="6600" spc="300" dirty="0">
              <a:ln w="0"/>
              <a:solidFill>
                <a:srgbClr val="7C28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ELIAS: PAG-AMPO TALIWALA SA KRISIS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652462" y="675798"/>
            <a:ext cx="108870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Mitubag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Nagmasiboton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gayud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alang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kang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Jehova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Dios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Makagagahum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Gibiyaan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Israelinhon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Imong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tugon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giguba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nila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Imong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halaran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ug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gipamatay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nila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pinaagi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espada ang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Imong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propeta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lang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nahibilin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ug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karon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gusto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usab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nila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patyon</a:t>
            </a:r>
            <a:r>
              <a:rPr lang="en-PH" sz="1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.’ ”— 1 Hari 19:10</a:t>
            </a:r>
            <a:endParaRPr lang="es-ES" sz="16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760230" y="1644503"/>
            <a:ext cx="6355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Giunsa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pagtubag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pag-ampo</a:t>
            </a:r>
            <a:r>
              <a:rPr lang="en-PH" sz="2000" b="1" dirty="0"/>
              <a:t> </a:t>
            </a:r>
            <a:r>
              <a:rPr lang="en-PH" sz="2000" b="1" dirty="0" err="1"/>
              <a:t>taliwala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krisis</a:t>
            </a:r>
            <a:r>
              <a:rPr lang="en-PH" sz="2000" b="1" dirty="0"/>
              <a:t>?— Human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yano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pag-ampo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Elias, </a:t>
            </a:r>
            <a:r>
              <a:rPr lang="en-PH" sz="2000" b="1" dirty="0" err="1"/>
              <a:t>mitubag</a:t>
            </a:r>
            <a:r>
              <a:rPr lang="en-PH" sz="2000" b="1" dirty="0"/>
              <a:t> </a:t>
            </a:r>
            <a:r>
              <a:rPr lang="en-PH" sz="2000" b="1" dirty="0" err="1"/>
              <a:t>dayon</a:t>
            </a:r>
            <a:r>
              <a:rPr lang="en-PH" sz="2000" b="1" dirty="0"/>
              <a:t> ang Dios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kalayo</a:t>
            </a:r>
            <a:r>
              <a:rPr lang="en-PH" sz="2000" b="1" dirty="0"/>
              <a:t>(1 Hari 18:36-38).— Human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pito</a:t>
            </a:r>
            <a:r>
              <a:rPr lang="en-PH" sz="2000" b="1" dirty="0"/>
              <a:t> ka </a:t>
            </a:r>
            <a:r>
              <a:rPr lang="en-PH" sz="2000" b="1" dirty="0" err="1"/>
              <a:t>pag-ampo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ulan</a:t>
            </a:r>
            <a:r>
              <a:rPr lang="en-PH" sz="2000" b="1" dirty="0"/>
              <a:t>, </a:t>
            </a:r>
            <a:r>
              <a:rPr lang="en-PH" sz="2000" b="1" dirty="0" err="1"/>
              <a:t>nagpadala</a:t>
            </a:r>
            <a:r>
              <a:rPr lang="en-PH" sz="2000" b="1" dirty="0"/>
              <a:t> ang Dios ug </a:t>
            </a:r>
            <a:r>
              <a:rPr lang="en-PH" sz="2000" b="1" dirty="0" err="1"/>
              <a:t>gamay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panganod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nahimong</a:t>
            </a:r>
            <a:r>
              <a:rPr lang="en-PH" sz="2000" b="1" dirty="0"/>
              <a:t> </a:t>
            </a:r>
            <a:r>
              <a:rPr lang="en-PH" sz="2000" b="1" dirty="0" err="1"/>
              <a:t>kusog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bagyo</a:t>
            </a:r>
            <a:r>
              <a:rPr lang="en-PH" sz="2000" b="1" dirty="0"/>
              <a:t>(1 Hari 18:42-45)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314" y="2088532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2" y="1728748"/>
            <a:ext cx="3557816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214551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4923992"/>
            <a:ext cx="3244849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367231" y="3742146"/>
            <a:ext cx="646244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— Sa </a:t>
            </a:r>
            <a:r>
              <a:rPr lang="en-PH" b="1" dirty="0" err="1"/>
              <a:t>dihang</a:t>
            </a:r>
            <a:r>
              <a:rPr lang="en-PH" b="1" dirty="0"/>
              <a:t> </a:t>
            </a:r>
            <a:r>
              <a:rPr lang="en-PH" b="1" dirty="0" err="1"/>
              <a:t>nangayo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Elias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mamatay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, </a:t>
            </a:r>
            <a:r>
              <a:rPr lang="en-PH" b="1" dirty="0" err="1"/>
              <a:t>nagpabiling</a:t>
            </a:r>
            <a:r>
              <a:rPr lang="en-PH" b="1" dirty="0"/>
              <a:t> </a:t>
            </a:r>
            <a:r>
              <a:rPr lang="en-PH" b="1" dirty="0" err="1"/>
              <a:t>hilom</a:t>
            </a:r>
            <a:r>
              <a:rPr lang="en-PH" b="1" dirty="0"/>
              <a:t> ang Dios,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nagpadala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ug </a:t>
            </a:r>
            <a:r>
              <a:rPr lang="en-PH" b="1" dirty="0" err="1"/>
              <a:t>manulonda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pakan</a:t>
            </a:r>
            <a:r>
              <a:rPr lang="en-PH" b="1" dirty="0"/>
              <a:t>-on </a:t>
            </a:r>
            <a:r>
              <a:rPr lang="en-PH" b="1" dirty="0" err="1"/>
              <a:t>siya</a:t>
            </a:r>
            <a:r>
              <a:rPr lang="en-PH" b="1" dirty="0"/>
              <a:t>(1 Hari 19:4-8). </a:t>
            </a:r>
            <a:r>
              <a:rPr lang="en-PH" b="1" dirty="0" err="1"/>
              <a:t>Samtang</a:t>
            </a:r>
            <a:r>
              <a:rPr lang="en-PH" b="1" dirty="0"/>
              <a:t> </a:t>
            </a:r>
            <a:r>
              <a:rPr lang="en-PH" b="1" dirty="0" err="1"/>
              <a:t>naguol</a:t>
            </a:r>
            <a:r>
              <a:rPr lang="en-PH" b="1" dirty="0"/>
              <a:t> </a:t>
            </a:r>
            <a:r>
              <a:rPr lang="en-PH" b="1" dirty="0" err="1"/>
              <a:t>sulod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langob</a:t>
            </a:r>
            <a:r>
              <a:rPr lang="en-PH" b="1" dirty="0"/>
              <a:t>, </a:t>
            </a:r>
            <a:r>
              <a:rPr lang="en-PH" b="1" dirty="0" err="1"/>
              <a:t>nadungog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katapusan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Elias ang </a:t>
            </a:r>
            <a:r>
              <a:rPr lang="en-PH" b="1" dirty="0" err="1"/>
              <a:t>tingog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nagtubag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desperadong</a:t>
            </a:r>
            <a:r>
              <a:rPr lang="en-PH" b="1" dirty="0"/>
              <a:t> </a:t>
            </a:r>
            <a:r>
              <a:rPr lang="en-PH" b="1" dirty="0" err="1"/>
              <a:t>pag-ampo</a:t>
            </a:r>
            <a:r>
              <a:rPr lang="en-PH" b="1" dirty="0"/>
              <a:t>(1 Hari 19:9-18).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tubag</a:t>
            </a:r>
            <a:r>
              <a:rPr lang="en-PH" b="1" dirty="0"/>
              <a:t> </a:t>
            </a:r>
            <a:r>
              <a:rPr lang="en-PH" b="1" dirty="0" err="1"/>
              <a:t>miabot</a:t>
            </a:r>
            <a:r>
              <a:rPr lang="en-PH" b="1" dirty="0"/>
              <a:t> </a:t>
            </a:r>
            <a:r>
              <a:rPr lang="en-PH" b="1" dirty="0" err="1"/>
              <a:t>dayon</a:t>
            </a:r>
            <a:r>
              <a:rPr lang="en-PH" b="1" dirty="0"/>
              <a:t> ug </a:t>
            </a:r>
            <a:r>
              <a:rPr lang="en-PH" b="1" dirty="0" err="1"/>
              <a:t>milagroso</a:t>
            </a:r>
            <a:r>
              <a:rPr lang="en-PH" b="1" dirty="0"/>
              <a:t>. Ang lain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tubag</a:t>
            </a:r>
            <a:r>
              <a:rPr lang="en-PH" b="1" dirty="0"/>
              <a:t>, human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pito</a:t>
            </a:r>
            <a:r>
              <a:rPr lang="en-PH" b="1" dirty="0"/>
              <a:t> ka </a:t>
            </a:r>
            <a:r>
              <a:rPr lang="en-PH" b="1" dirty="0" err="1"/>
              <a:t>higayon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pag-ampo</a:t>
            </a:r>
            <a:r>
              <a:rPr lang="en-PH" b="1" dirty="0"/>
              <a:t>, 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ulan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gipangayo</a:t>
            </a:r>
            <a:r>
              <a:rPr lang="en-PH" b="1" dirty="0"/>
              <a:t>. Sa </a:t>
            </a:r>
            <a:r>
              <a:rPr lang="en-PH" b="1" dirty="0" err="1"/>
              <a:t>katapusan</a:t>
            </a:r>
            <a:r>
              <a:rPr lang="en-PH" b="1" dirty="0"/>
              <a:t>, human </a:t>
            </a:r>
            <a:r>
              <a:rPr lang="en-PH" b="1" dirty="0" err="1"/>
              <a:t>sa</a:t>
            </a:r>
            <a:r>
              <a:rPr lang="en-PH" b="1" dirty="0"/>
              <a:t> 40 ka </a:t>
            </a:r>
            <a:r>
              <a:rPr lang="en-PH" b="1" dirty="0" err="1"/>
              <a:t>adlaw</a:t>
            </a:r>
            <a:r>
              <a:rPr lang="en-PH" b="1" dirty="0"/>
              <a:t>, </a:t>
            </a:r>
            <a:r>
              <a:rPr lang="en-PH" b="1" dirty="0" err="1"/>
              <a:t>gihatagan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ug </a:t>
            </a:r>
            <a:r>
              <a:rPr lang="en-PH" b="1" dirty="0" err="1"/>
              <a:t>klaro</a:t>
            </a:r>
            <a:r>
              <a:rPr lang="en-PH" b="1" dirty="0"/>
              <a:t> ug </a:t>
            </a:r>
            <a:r>
              <a:rPr lang="en-PH" b="1" dirty="0" err="1"/>
              <a:t>makapadasig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tubag.Ang</a:t>
            </a:r>
            <a:r>
              <a:rPr lang="en-PH" b="1" dirty="0"/>
              <a:t> Dios </a:t>
            </a:r>
            <a:r>
              <a:rPr lang="en-PH" b="1" dirty="0" err="1"/>
              <a:t>nasayod</a:t>
            </a:r>
            <a:r>
              <a:rPr lang="en-PH" b="1" dirty="0"/>
              <a:t> </a:t>
            </a:r>
            <a:r>
              <a:rPr lang="en-PH" b="1" dirty="0" err="1"/>
              <a:t>unsaon</a:t>
            </a:r>
            <a:r>
              <a:rPr lang="en-PH" b="1" dirty="0"/>
              <a:t> ug </a:t>
            </a:r>
            <a:r>
              <a:rPr lang="en-PH" b="1" dirty="0" err="1"/>
              <a:t>kanus</a:t>
            </a:r>
            <a:r>
              <a:rPr lang="en-PH" b="1" dirty="0"/>
              <a:t>-a </a:t>
            </a:r>
            <a:r>
              <a:rPr lang="en-PH" b="1" dirty="0" err="1"/>
              <a:t>pagtubag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matag</a:t>
            </a:r>
            <a:r>
              <a:rPr lang="en-PH" b="1" dirty="0"/>
              <a:t> </a:t>
            </a:r>
            <a:r>
              <a:rPr lang="en-PH" b="1" dirty="0" err="1"/>
              <a:t>kahimtang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kinabuhi</a:t>
            </a:r>
            <a:r>
              <a:rPr lang="en-PH" b="1" dirty="0"/>
              <a:t>.</a:t>
            </a:r>
            <a:endParaRPr lang="en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470" y="3797871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ANA: TUBAG NGA DUGAY MOABOT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9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66996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“Nag-</a:t>
            </a:r>
            <a:r>
              <a:rPr lang="en-PH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ampo</a:t>
            </a:r>
            <a:r>
              <a:rPr lang="en-PH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alang</a:t>
            </a:r>
            <a:r>
              <a:rPr lang="en-PH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niining</a:t>
            </a:r>
            <a:r>
              <a:rPr lang="en-PH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bataa</a:t>
            </a:r>
            <a:r>
              <a:rPr lang="en-PH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ug </a:t>
            </a:r>
            <a:r>
              <a:rPr lang="en-PH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gitubag</a:t>
            </a:r>
            <a:r>
              <a:rPr lang="en-PH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PH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Jehova</a:t>
            </a:r>
            <a:r>
              <a:rPr lang="en-PH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gipangayo</a:t>
            </a:r>
            <a:r>
              <a:rPr lang="en-PH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Kaniya</a:t>
            </a:r>
            <a:r>
              <a:rPr lang="en-PH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.”— 1 Samuel 1:27</a:t>
            </a:r>
            <a:endParaRPr lang="en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117729"/>
            <a:ext cx="102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— Ang </a:t>
            </a:r>
            <a:r>
              <a:rPr lang="en-PH" sz="2000" b="1" dirty="0" err="1"/>
              <a:t>pag-ampo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Ana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anak</a:t>
            </a:r>
            <a:r>
              <a:rPr lang="en-PH" sz="2000" b="1" dirty="0"/>
              <a:t> </a:t>
            </a:r>
            <a:r>
              <a:rPr lang="en-PH" sz="2000" b="1" dirty="0" err="1"/>
              <a:t>murag</a:t>
            </a:r>
            <a:r>
              <a:rPr lang="en-PH" sz="2000" b="1" dirty="0"/>
              <a:t> </a:t>
            </a:r>
            <a:r>
              <a:rPr lang="en-PH" sz="2000" b="1" dirty="0" err="1"/>
              <a:t>dali</a:t>
            </a:r>
            <a:r>
              <a:rPr lang="en-PH" sz="2000" b="1" dirty="0"/>
              <a:t> ra </a:t>
            </a:r>
            <a:r>
              <a:rPr lang="en-PH" sz="2000" b="1" dirty="0" err="1"/>
              <a:t>gitubag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(human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siyam</a:t>
            </a:r>
            <a:r>
              <a:rPr lang="en-PH" sz="2000" b="1" dirty="0"/>
              <a:t> ka </a:t>
            </a:r>
            <a:r>
              <a:rPr lang="en-PH" sz="2000" b="1" dirty="0" err="1"/>
              <a:t>bulan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malipayong</a:t>
            </a:r>
            <a:r>
              <a:rPr lang="en-PH" sz="2000" b="1" dirty="0"/>
              <a:t> </a:t>
            </a:r>
            <a:r>
              <a:rPr lang="en-PH" sz="2000" b="1" dirty="0" err="1"/>
              <a:t>paghulat</a:t>
            </a:r>
            <a:r>
              <a:rPr lang="en-PH" sz="2000" b="1" dirty="0"/>
              <a:t>, </a:t>
            </a:r>
            <a:r>
              <a:rPr lang="en-PH" sz="2000" b="1" dirty="0" err="1"/>
              <a:t>siyempre</a:t>
            </a:r>
            <a:r>
              <a:rPr lang="en-PH" sz="2000" b="1" dirty="0"/>
              <a:t>)(1 Samuel 1:9-20).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" y="1900663"/>
            <a:ext cx="3893590" cy="2498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44" r="9444"/>
          <a:stretch>
            <a:fillRect/>
          </a:stretch>
        </p:blipFill>
        <p:spPr>
          <a:xfrm>
            <a:off x="9848849" y="3977659"/>
            <a:ext cx="2196897" cy="270843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4186990" y="1733828"/>
            <a:ext cx="61802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— </a:t>
            </a: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dihang</a:t>
            </a:r>
            <a:r>
              <a:rPr lang="en-PH" sz="2000" b="1" dirty="0"/>
              <a:t> </a:t>
            </a:r>
            <a:r>
              <a:rPr lang="en-PH" sz="2000" b="1" dirty="0" err="1"/>
              <a:t>ato</a:t>
            </a:r>
            <a:r>
              <a:rPr lang="en-PH" sz="2000" b="1" dirty="0"/>
              <a:t> </a:t>
            </a:r>
            <a:r>
              <a:rPr lang="en-PH" sz="2000" b="1" dirty="0" err="1"/>
              <a:t>nang</a:t>
            </a:r>
            <a:r>
              <a:rPr lang="en-PH" sz="2000" b="1" dirty="0"/>
              <a:t> </a:t>
            </a:r>
            <a:r>
              <a:rPr lang="en-PH" sz="2000" b="1" dirty="0" err="1"/>
              <a:t>basahon</a:t>
            </a:r>
            <a:r>
              <a:rPr lang="en-PH" sz="2000" b="1" dirty="0"/>
              <a:t> ang </a:t>
            </a:r>
            <a:r>
              <a:rPr lang="en-PH" sz="2000" b="1" dirty="0" err="1"/>
              <a:t>miaging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bersikulo</a:t>
            </a:r>
            <a:r>
              <a:rPr lang="en-PH" sz="2000" b="1" dirty="0"/>
              <a:t>, </a:t>
            </a:r>
            <a:r>
              <a:rPr lang="en-PH" sz="2000" b="1" dirty="0" err="1"/>
              <a:t>makita</a:t>
            </a:r>
            <a:r>
              <a:rPr lang="en-PH" sz="2000" b="1" dirty="0"/>
              <a:t> </a:t>
            </a:r>
            <a:r>
              <a:rPr lang="en-PH" sz="2000" b="1" dirty="0" err="1"/>
              <a:t>nato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dugay</a:t>
            </a:r>
            <a:r>
              <a:rPr lang="en-PH" sz="2000" b="1" dirty="0"/>
              <a:t> </a:t>
            </a:r>
            <a:r>
              <a:rPr lang="en-PH" sz="2000" b="1" dirty="0" err="1"/>
              <a:t>kaayo</a:t>
            </a:r>
            <a:r>
              <a:rPr lang="en-PH" sz="2000" b="1" dirty="0"/>
              <a:t> </a:t>
            </a:r>
            <a:r>
              <a:rPr lang="en-PH" sz="2000" b="1" dirty="0" err="1"/>
              <a:t>miabot</a:t>
            </a:r>
            <a:r>
              <a:rPr lang="en-PH" sz="2000" b="1" dirty="0"/>
              <a:t> ang </a:t>
            </a:r>
            <a:r>
              <a:rPr lang="en-PH" sz="2000" b="1" dirty="0" err="1"/>
              <a:t>tubag</a:t>
            </a:r>
            <a:r>
              <a:rPr lang="en-PH" sz="2000" b="1" dirty="0"/>
              <a:t>(1 Samuel 1:1-8).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59910" y="4735558"/>
            <a:ext cx="8088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— </a:t>
            </a:r>
            <a:r>
              <a:rPr lang="en-PH" sz="2000" b="1" dirty="0" err="1"/>
              <a:t>Usahay</a:t>
            </a:r>
            <a:r>
              <a:rPr lang="en-PH" sz="2000" b="1" dirty="0"/>
              <a:t>, ang </a:t>
            </a:r>
            <a:r>
              <a:rPr lang="en-PH" sz="2000" b="1" dirty="0" err="1"/>
              <a:t>kahilom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mahimong</a:t>
            </a:r>
            <a:r>
              <a:rPr lang="en-PH" sz="2000" b="1" dirty="0"/>
              <a:t> </a:t>
            </a:r>
            <a:r>
              <a:rPr lang="en-PH" sz="2000" b="1" dirty="0" err="1"/>
              <a:t>tungod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pagkahakog</a:t>
            </a:r>
            <a:r>
              <a:rPr lang="en-PH" sz="2000" b="1" dirty="0"/>
              <a:t>(Santiago 4:3); </a:t>
            </a:r>
            <a:r>
              <a:rPr lang="en-PH" sz="2000" b="1" dirty="0" err="1"/>
              <a:t>gitaguan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sala</a:t>
            </a:r>
            <a:r>
              <a:rPr lang="en-PH" sz="2000" b="1" dirty="0"/>
              <a:t>(Salmo 66:18); </a:t>
            </a:r>
            <a:r>
              <a:rPr lang="en-PH" sz="2000" b="1" dirty="0" err="1"/>
              <a:t>kakulang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pagtuo</a:t>
            </a:r>
            <a:r>
              <a:rPr lang="en-PH" sz="2000" b="1" dirty="0"/>
              <a:t>(Santiago 1:6); o </a:t>
            </a:r>
            <a:r>
              <a:rPr lang="en-PH" sz="2000" b="1" dirty="0" err="1"/>
              <a:t>yano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pa </a:t>
            </a:r>
            <a:r>
              <a:rPr lang="en-PH" sz="2000" b="1" dirty="0" err="1"/>
              <a:t>kini</a:t>
            </a:r>
            <a:r>
              <a:rPr lang="en-PH" sz="2000" b="1" dirty="0"/>
              <a:t> ang </a:t>
            </a:r>
            <a:r>
              <a:rPr lang="en-PH" sz="2000" b="1" dirty="0" err="1"/>
              <a:t>hustong</a:t>
            </a:r>
            <a:r>
              <a:rPr lang="en-PH" sz="2000" b="1" dirty="0"/>
              <a:t> </a:t>
            </a:r>
            <a:r>
              <a:rPr lang="en-PH" sz="2000" b="1" dirty="0" err="1"/>
              <a:t>panahon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4186990" y="3889356"/>
            <a:ext cx="5134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— Kung </a:t>
            </a:r>
            <a:r>
              <a:rPr lang="en-PH" sz="2000" b="1" dirty="0" err="1"/>
              <a:t>ato</a:t>
            </a:r>
            <a:r>
              <a:rPr lang="en-PH" sz="2000" b="1" dirty="0"/>
              <a:t> </a:t>
            </a:r>
            <a:r>
              <a:rPr lang="en-PH" sz="2000" b="1" dirty="0" err="1"/>
              <a:t>kining</a:t>
            </a:r>
            <a:r>
              <a:rPr lang="en-PH" sz="2000" b="1" dirty="0"/>
              <a:t> tan-</a:t>
            </a:r>
            <a:r>
              <a:rPr lang="en-PH" sz="2000" b="1" dirty="0" err="1"/>
              <a:t>awon</a:t>
            </a:r>
            <a:r>
              <a:rPr lang="en-PH" sz="2000" b="1" dirty="0"/>
              <a:t>, pila </a:t>
            </a:r>
            <a:r>
              <a:rPr lang="en-PH" sz="2000" b="1" dirty="0" err="1"/>
              <a:t>kaha</a:t>
            </a:r>
            <a:r>
              <a:rPr lang="en-PH" sz="2000" b="1" dirty="0"/>
              <a:t> ka </a:t>
            </a:r>
            <a:r>
              <a:rPr lang="en-PH" sz="2000" b="1" dirty="0" err="1"/>
              <a:t>tuig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nag-</a:t>
            </a:r>
            <a:r>
              <a:rPr lang="en-PH" sz="2000" b="1" dirty="0" err="1"/>
              <a:t>ampo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Ana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anak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dayon</a:t>
            </a:r>
            <a:r>
              <a:rPr lang="en-PH" sz="2000" b="1" dirty="0"/>
              <a:t> </a:t>
            </a:r>
            <a:r>
              <a:rPr lang="en-PH" sz="2000" b="1" dirty="0" err="1"/>
              <a:t>matubag</a:t>
            </a:r>
            <a:r>
              <a:rPr lang="en-PH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4191003" y="2657704"/>
            <a:ext cx="61762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>
                <a:solidFill>
                  <a:prstClr val="black"/>
                </a:solidFill>
              </a:rPr>
              <a:t>— Si </a:t>
            </a:r>
            <a:r>
              <a:rPr lang="en-PH" sz="2000" b="1" dirty="0" err="1">
                <a:solidFill>
                  <a:prstClr val="black"/>
                </a:solidFill>
              </a:rPr>
              <a:t>Penina</a:t>
            </a:r>
            <a:r>
              <a:rPr lang="en-PH" sz="2000" b="1" dirty="0">
                <a:solidFill>
                  <a:prstClr val="black"/>
                </a:solidFill>
              </a:rPr>
              <a:t>, ang </a:t>
            </a:r>
            <a:r>
              <a:rPr lang="en-PH" sz="2000" b="1" dirty="0" err="1">
                <a:solidFill>
                  <a:prstClr val="black"/>
                </a:solidFill>
              </a:rPr>
              <a:t>laing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asawa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Elkana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adunay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“</a:t>
            </a:r>
            <a:r>
              <a:rPr lang="en-PH" sz="2000" b="1" dirty="0" err="1">
                <a:solidFill>
                  <a:prstClr val="black"/>
                </a:solidFill>
              </a:rPr>
              <a:t>anak</a:t>
            </a:r>
            <a:r>
              <a:rPr lang="en-PH" sz="2000" b="1" dirty="0">
                <a:solidFill>
                  <a:prstClr val="black"/>
                </a:solidFill>
              </a:rPr>
              <a:t>”—</a:t>
            </a:r>
            <a:r>
              <a:rPr lang="en-PH" sz="2000" b="1" dirty="0" err="1">
                <a:solidFill>
                  <a:prstClr val="black"/>
                </a:solidFill>
              </a:rPr>
              <a:t>labaw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usa</a:t>
            </a:r>
            <a:r>
              <a:rPr lang="en-PH" sz="2000" b="1" dirty="0">
                <a:solidFill>
                  <a:prstClr val="black"/>
                </a:solidFill>
              </a:rPr>
              <a:t> ka </a:t>
            </a:r>
            <a:r>
              <a:rPr lang="en-PH" sz="2000" b="1" dirty="0" err="1">
                <a:solidFill>
                  <a:prstClr val="black"/>
                </a:solidFill>
              </a:rPr>
              <a:t>anak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lalaki</a:t>
            </a:r>
            <a:r>
              <a:rPr lang="en-PH" sz="2000" b="1" dirty="0">
                <a:solidFill>
                  <a:prstClr val="black"/>
                </a:solidFill>
              </a:rPr>
              <a:t>—ug “</a:t>
            </a:r>
            <a:r>
              <a:rPr lang="en-PH" sz="2000" b="1" dirty="0" err="1">
                <a:solidFill>
                  <a:prstClr val="black"/>
                </a:solidFill>
              </a:rPr>
              <a:t>tuig-tuig</a:t>
            </a:r>
            <a:r>
              <a:rPr lang="en-PH" sz="2000" b="1" dirty="0">
                <a:solidFill>
                  <a:prstClr val="black"/>
                </a:solidFill>
              </a:rPr>
              <a:t>” </a:t>
            </a:r>
            <a:r>
              <a:rPr lang="en-PH" sz="2000" b="1" dirty="0" err="1">
                <a:solidFill>
                  <a:prstClr val="black"/>
                </a:solidFill>
              </a:rPr>
              <a:t>niyang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gisamok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si</a:t>
            </a:r>
            <a:r>
              <a:rPr lang="en-PH" sz="2000" b="1" dirty="0">
                <a:solidFill>
                  <a:prstClr val="black"/>
                </a:solidFill>
              </a:rPr>
              <a:t> Ana </a:t>
            </a:r>
            <a:r>
              <a:rPr lang="en-PH" sz="2000" b="1" dirty="0" err="1">
                <a:solidFill>
                  <a:prstClr val="black"/>
                </a:solidFill>
              </a:rPr>
              <a:t>tungod</a:t>
            </a:r>
            <a:r>
              <a:rPr lang="en-PH" sz="2000" b="1" dirty="0">
                <a:solidFill>
                  <a:prstClr val="black"/>
                </a:solidFill>
              </a:rPr>
              <a:t> kay </a:t>
            </a:r>
            <a:r>
              <a:rPr lang="en-PH" sz="2000" b="1" dirty="0" err="1">
                <a:solidFill>
                  <a:prstClr val="black"/>
                </a:solidFill>
              </a:rPr>
              <a:t>wala</a:t>
            </a:r>
            <a:r>
              <a:rPr lang="en-PH" sz="2000" b="1" dirty="0">
                <a:solidFill>
                  <a:prstClr val="black"/>
                </a:solidFill>
              </a:rPr>
              <a:t> pa </a:t>
            </a:r>
            <a:r>
              <a:rPr lang="en-PH" sz="2000" b="1" dirty="0" err="1">
                <a:solidFill>
                  <a:prstClr val="black"/>
                </a:solidFill>
              </a:rPr>
              <a:t>siya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tagai</a:t>
            </a:r>
            <a:r>
              <a:rPr lang="en-PH" sz="2000" b="1" dirty="0">
                <a:solidFill>
                  <a:prstClr val="black"/>
                </a:solidFill>
              </a:rPr>
              <a:t> ug </a:t>
            </a:r>
            <a:r>
              <a:rPr lang="en-PH" sz="2000" b="1" dirty="0" err="1">
                <a:solidFill>
                  <a:prstClr val="black"/>
                </a:solidFill>
              </a:rPr>
              <a:t>anak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Dios.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23477" y="5598576"/>
            <a:ext cx="75303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— </a:t>
            </a:r>
            <a:r>
              <a:rPr lang="en-PH" b="1" dirty="0" err="1">
                <a:solidFill>
                  <a:prstClr val="black"/>
                </a:solidFill>
              </a:rPr>
              <a:t>Apan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bisan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unsa</a:t>
            </a:r>
            <a:r>
              <a:rPr lang="en-PH" b="1" dirty="0">
                <a:solidFill>
                  <a:prstClr val="black"/>
                </a:solidFill>
              </a:rPr>
              <a:t> pa man, </a:t>
            </a:r>
            <a:r>
              <a:rPr lang="en-PH" b="1" dirty="0" err="1">
                <a:solidFill>
                  <a:prstClr val="black"/>
                </a:solidFill>
              </a:rPr>
              <a:t>nakita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Dios ang </a:t>
            </a:r>
            <a:r>
              <a:rPr lang="en-PH" b="1" dirty="0" err="1">
                <a:solidFill>
                  <a:prstClr val="black"/>
                </a:solidFill>
              </a:rPr>
              <a:t>tibuok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hulagway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nasayod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Siya</a:t>
            </a:r>
            <a:r>
              <a:rPr lang="en-PH" b="1" dirty="0">
                <a:solidFill>
                  <a:prstClr val="black"/>
                </a:solidFill>
              </a:rPr>
              <a:t> unsay </a:t>
            </a:r>
            <a:r>
              <a:rPr lang="en-PH" b="1" dirty="0" err="1">
                <a:solidFill>
                  <a:prstClr val="black"/>
                </a:solidFill>
              </a:rPr>
              <a:t>labing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maayo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alang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kanato</a:t>
            </a:r>
            <a:r>
              <a:rPr lang="en-PH" b="1" dirty="0">
                <a:solidFill>
                  <a:prstClr val="black"/>
                </a:solidFill>
              </a:rPr>
              <a:t>(Jeremias 29:11).</a:t>
            </a:r>
            <a:r>
              <a:rPr lang="en" b="1" dirty="0">
                <a:solidFill>
                  <a:prstClr val="black"/>
                </a:solidFill>
              </a:rPr>
              <a:t>✨ </a:t>
            </a:r>
            <a:r>
              <a:rPr lang="en-PH" b="1" dirty="0" err="1">
                <a:solidFill>
                  <a:prstClr val="black"/>
                </a:solidFill>
              </a:rPr>
              <a:t>Kanunay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Siyang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motubag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Iyang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kaugalingong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panahon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paagi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pag-ampo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gihalad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uban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pagtuo</a:t>
            </a:r>
            <a:r>
              <a:rPr lang="en-PH" b="1" dirty="0">
                <a:solidFill>
                  <a:prstClr val="black"/>
                </a:solidFill>
              </a:rPr>
              <a:t>(1 Juan 5:14-15).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1101212" y="1720840"/>
            <a:ext cx="7216879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PH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MODELO SA MGA PAG-AMPO</a:t>
            </a:r>
            <a:endParaRPr lang="en" sz="7200" spc="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v-SE" sz="4400" b="1" dirty="0">
                <a:ln/>
                <a:solidFill>
                  <a:schemeClr val="accent6"/>
                </a:solidFill>
              </a:rPr>
              <a:t>JESUS: ANG SULOD SA PAG-AMPO</a:t>
            </a:r>
            <a:endParaRPr lang="en" sz="44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662272"/>
            <a:ext cx="12191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“Busa, magaampo kamo sa ingon niini: ‘Amahan namo nga anaa sa langit, pagabalaanon unta ang Imong ngalan.’ ”— Mateo 6:9</a:t>
            </a:r>
            <a:endParaRPr lang="en" sz="11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685343" y="1171337"/>
            <a:ext cx="33685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— Ang </a:t>
            </a:r>
            <a:r>
              <a:rPr lang="en-PH" b="1" dirty="0" err="1"/>
              <a:t>paghimo</a:t>
            </a:r>
            <a:r>
              <a:rPr lang="en-PH" b="1" dirty="0"/>
              <a:t> ug </a:t>
            </a:r>
            <a:r>
              <a:rPr lang="en-PH" b="1" dirty="0" err="1"/>
              <a:t>taas</a:t>
            </a:r>
            <a:r>
              <a:rPr lang="en-PH" b="1" dirty="0"/>
              <a:t> ug </a:t>
            </a:r>
            <a:r>
              <a:rPr lang="en-PH" b="1" dirty="0" err="1"/>
              <a:t>komplikadong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pag-ampo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lamang</a:t>
            </a:r>
            <a:r>
              <a:rPr lang="en-PH" b="1" dirty="0"/>
              <a:t> </a:t>
            </a:r>
            <a:r>
              <a:rPr lang="en-PH" b="1" dirty="0" err="1"/>
              <a:t>makapabilib</a:t>
            </a:r>
            <a:r>
              <a:rPr lang="en-PH" b="1" dirty="0"/>
              <a:t> ug </a:t>
            </a:r>
            <a:r>
              <a:rPr lang="en-PH" b="1" dirty="0" err="1"/>
              <a:t>madayeg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tigpaminaw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matang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pag-ampo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gitudlo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Jesus(Mateo 6:5-8).</a:t>
            </a:r>
            <a:endParaRPr lang="es-E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28573" y="5016493"/>
            <a:ext cx="68294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“</a:t>
            </a:r>
            <a:r>
              <a:rPr lang="en-US" b="1" dirty="0" err="1"/>
              <a:t>Pagkat</a:t>
            </a:r>
            <a:r>
              <a:rPr lang="en-US" b="1" dirty="0"/>
              <a:t>-on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pag-ampo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mubo</a:t>
            </a:r>
            <a:r>
              <a:rPr lang="en-US" b="1" dirty="0"/>
              <a:t> </a:t>
            </a:r>
            <a:r>
              <a:rPr lang="en-US" b="1" dirty="0" err="1"/>
              <a:t>apan</a:t>
            </a:r>
            <a:r>
              <a:rPr lang="en-US" b="1" dirty="0"/>
              <a:t> </a:t>
            </a:r>
            <a:r>
              <a:rPr lang="en-US" b="1" dirty="0" err="1"/>
              <a:t>direkta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punto,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mangayo</a:t>
            </a:r>
            <a:r>
              <a:rPr lang="en-US" b="1" dirty="0"/>
              <a:t> </a:t>
            </a:r>
            <a:r>
              <a:rPr lang="en-US" b="1" dirty="0" err="1"/>
              <a:t>lamang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inyong</a:t>
            </a:r>
            <a:r>
              <a:rPr lang="en-US" b="1" dirty="0"/>
              <a:t> </a:t>
            </a:r>
            <a:r>
              <a:rPr lang="en-US" b="1" dirty="0" err="1"/>
              <a:t>gikinahanglan</a:t>
            </a:r>
            <a:r>
              <a:rPr lang="en-US" b="1" dirty="0"/>
              <a:t>. </a:t>
            </a:r>
            <a:r>
              <a:rPr lang="en-US" b="1" dirty="0" err="1"/>
              <a:t>Pagkat</a:t>
            </a:r>
            <a:r>
              <a:rPr lang="en-US" b="1" dirty="0"/>
              <a:t>-on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pag-ampo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kamo</a:t>
            </a:r>
            <a:r>
              <a:rPr lang="en-US" b="1" dirty="0"/>
              <a:t> ug ang Dios </a:t>
            </a:r>
            <a:r>
              <a:rPr lang="en-US" b="1" dirty="0" err="1"/>
              <a:t>lamang</a:t>
            </a:r>
            <a:r>
              <a:rPr lang="en-US" b="1" dirty="0"/>
              <a:t> ang </a:t>
            </a:r>
            <a:r>
              <a:rPr lang="en-US" b="1" dirty="0" err="1"/>
              <a:t>makadungog</a:t>
            </a:r>
            <a:r>
              <a:rPr lang="en-US" b="1" dirty="0"/>
              <a:t>. </a:t>
            </a:r>
            <a:r>
              <a:rPr lang="en-US" b="1" dirty="0" err="1"/>
              <a:t>Ayaw</a:t>
            </a:r>
            <a:r>
              <a:rPr lang="en-US" b="1" dirty="0"/>
              <a:t> </a:t>
            </a:r>
            <a:r>
              <a:rPr lang="en-US" b="1" dirty="0" err="1"/>
              <a:t>paghalad</a:t>
            </a:r>
            <a:r>
              <a:rPr lang="en-US" b="1" dirty="0"/>
              <a:t> ug </a:t>
            </a:r>
            <a:r>
              <a:rPr lang="en-US" b="1" dirty="0" err="1"/>
              <a:t>peke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pag-ampo</a:t>
            </a:r>
            <a:r>
              <a:rPr lang="en-US" b="1" dirty="0"/>
              <a:t>, </a:t>
            </a:r>
            <a:r>
              <a:rPr lang="en-US" b="1" dirty="0" err="1"/>
              <a:t>kondili</a:t>
            </a:r>
            <a:r>
              <a:rPr lang="en-US" b="1" dirty="0"/>
              <a:t> </a:t>
            </a:r>
            <a:r>
              <a:rPr lang="en-US" b="1" dirty="0" err="1"/>
              <a:t>sinsero</a:t>
            </a:r>
            <a:r>
              <a:rPr lang="en-US" b="1" dirty="0"/>
              <a:t> ug </a:t>
            </a:r>
            <a:r>
              <a:rPr lang="en-US" b="1" dirty="0" err="1"/>
              <a:t>mainiton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pangamuyo</a:t>
            </a:r>
            <a:r>
              <a:rPr lang="en-US" b="1" dirty="0"/>
              <a:t>,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nagapakita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kagutom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kalag</a:t>
            </a:r>
            <a:r>
              <a:rPr lang="en-US" b="1" dirty="0"/>
              <a:t> </a:t>
            </a:r>
            <a:r>
              <a:rPr lang="en-US" b="1" dirty="0" err="1"/>
              <a:t>alang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Tinapay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Kinabuhi</a:t>
            </a:r>
            <a:r>
              <a:rPr lang="en-US" b="1" dirty="0"/>
              <a:t>.”— </a:t>
            </a:r>
            <a:r>
              <a:rPr lang="en-US" sz="1400" b="1" dirty="0"/>
              <a:t>E.G.W., Our High Calling, Mayo 4.</a:t>
            </a:r>
            <a:endParaRPr lang="en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151566" y="3031470"/>
            <a:ext cx="3862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— Ang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pag-ampo</a:t>
            </a:r>
            <a:r>
              <a:rPr lang="en-PH" sz="2000" b="1" dirty="0"/>
              <a:t> </a:t>
            </a:r>
            <a:r>
              <a:rPr lang="en-PH" sz="2000" b="1" dirty="0" err="1"/>
              <a:t>kinahanglan</a:t>
            </a:r>
            <a:r>
              <a:rPr lang="en-PH" sz="2000" b="1" dirty="0"/>
              <a:t> </a:t>
            </a:r>
            <a:r>
              <a:rPr lang="en-PH" sz="2000" b="1" dirty="0" err="1"/>
              <a:t>sinsero</a:t>
            </a:r>
            <a:r>
              <a:rPr lang="en-PH" sz="2000" b="1" dirty="0"/>
              <a:t> ug </a:t>
            </a:r>
            <a:r>
              <a:rPr lang="en-PH" sz="2000" b="1" dirty="0" err="1"/>
              <a:t>yano</a:t>
            </a:r>
            <a:r>
              <a:rPr lang="en-PH" sz="2000" b="1" dirty="0"/>
              <a:t>, </a:t>
            </a:r>
            <a:r>
              <a:rPr lang="en-PH" sz="2000" b="1" dirty="0" err="1"/>
              <a:t>gamit</a:t>
            </a:r>
            <a:r>
              <a:rPr lang="en-PH" sz="2000" b="1" dirty="0"/>
              <a:t> ang </a:t>
            </a:r>
            <a:r>
              <a:rPr lang="en-PH" sz="2000" b="1" dirty="0" err="1"/>
              <a:t>adlaw-adlaw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pinulongan</a:t>
            </a:r>
            <a:r>
              <a:rPr lang="en-PH" sz="2000" b="1" dirty="0"/>
              <a:t>.— Ang </a:t>
            </a:r>
            <a:r>
              <a:rPr lang="en-PH" sz="2000" b="1" dirty="0" err="1"/>
              <a:t>pag-ampo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importante</a:t>
            </a:r>
            <a:r>
              <a:rPr lang="en-PH" sz="2000" b="1" dirty="0"/>
              <a:t> </a:t>
            </a:r>
            <a:r>
              <a:rPr lang="en-PH" sz="2000" b="1" dirty="0" err="1"/>
              <a:t>kaayo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bahin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kinabuhi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97" y="3146804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3050106" y="-20454"/>
            <a:ext cx="60917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sv-S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JESUS: ANG SULOD SA PAG-AMPO</a:t>
            </a:r>
            <a:endParaRPr lang="en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440297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2498427" y="1265277"/>
            <a:ext cx="685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sv-S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Kini ang modelo sa pag-ampo nga gihatag ni Jesus kanato: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1701</Words>
  <Application>Microsoft Office PowerPoint</Application>
  <PresentationFormat>Panorámica</PresentationFormat>
  <Paragraphs>77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Constantia</vt:lpstr>
      <vt:lpstr>Calibri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124</cp:revision>
  <dcterms:created xsi:type="dcterms:W3CDTF">2026-03-28T16:46:47Z</dcterms:created>
  <dcterms:modified xsi:type="dcterms:W3CDTF">2026-05-15T13:49:47Z</dcterms:modified>
</cp:coreProperties>
</file>