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Sala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Sulod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Gitugotan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Sala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Pagwagtang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Sala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Pag-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atubang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Suliran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Sulod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Unsaon Paglikay sa Sala sa Iglesia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Atong Lawas Mao ang Templo sa Espiritu Santo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Putli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Subay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Kabubut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-on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Dios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Seksuwalidad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 custLinFactNeighborY="-18739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 custLinFactNeighborY="-18739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48309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43219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 custLinFactNeighborY="50863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325033" custLinFactNeighborY="50863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Susihon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ug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hukman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kaso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aron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mahibal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-an kung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tinuod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ug kung ang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tawo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adunay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5:3).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Ayaw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pakig-uban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nagapadayon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bisan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pa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pagpakigkaon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uban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kaniya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samtang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nagpadayon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pag-angkon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miyembro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iglesia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apan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dili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andam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mobiya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iyang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5:11).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Papahawaa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makasasala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gikan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iglesia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ug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itugyan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ngadto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Satanas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tungod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kay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pinaagi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iyang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padayon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pagkupot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maong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boluntaryo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niyang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gipili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pagpailalom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gahum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ni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Satanas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5:2b, 5a, 13b).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 custScaleY="112990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100125" y="0"/>
          <a:ext cx="2997200" cy="577547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Sala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Sulod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7041" y="16916"/>
        <a:ext cx="2963368" cy="543715"/>
      </dsp:txXfrm>
    </dsp:sp>
    <dsp:sp modelId="{CA71A984-303D-40C2-9365-87BCBCFABECE}">
      <dsp:nvSpPr>
        <dsp:cNvPr id="0" name=""/>
        <dsp:cNvSpPr/>
      </dsp:nvSpPr>
      <dsp:spPr>
        <a:xfrm>
          <a:off x="107412" y="641300"/>
          <a:ext cx="350174" cy="744485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502506" y="575681"/>
          <a:ext cx="2587220" cy="744485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Gitugotan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Sala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8855" y="612030"/>
        <a:ext cx="2514522" cy="671787"/>
      </dsp:txXfrm>
    </dsp:sp>
    <dsp:sp modelId="{891ED311-F33C-43E0-BCE8-DF8EEEA0662D}">
      <dsp:nvSpPr>
        <dsp:cNvPr id="0" name=""/>
        <dsp:cNvSpPr/>
      </dsp:nvSpPr>
      <dsp:spPr>
        <a:xfrm>
          <a:off x="107412" y="1427807"/>
          <a:ext cx="350174" cy="744485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502506" y="1362188"/>
          <a:ext cx="2587220" cy="744485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Pagwagtang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Sala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8855" y="1398537"/>
        <a:ext cx="2514522" cy="671787"/>
      </dsp:txXfrm>
    </dsp:sp>
    <dsp:sp modelId="{6F1CA706-5070-453D-8F1E-77815CB7DA8A}">
      <dsp:nvSpPr>
        <dsp:cNvPr id="0" name=""/>
        <dsp:cNvSpPr/>
      </dsp:nvSpPr>
      <dsp:spPr>
        <a:xfrm>
          <a:off x="107412" y="2276829"/>
          <a:ext cx="350174" cy="744485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502506" y="2214314"/>
          <a:ext cx="2587220" cy="869515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Pag-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atubang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Suliran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Sulod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4960" y="2256768"/>
        <a:ext cx="2502312" cy="784607"/>
      </dsp:txXfrm>
    </dsp:sp>
    <dsp:sp modelId="{A9C60E45-6C8E-46C4-9921-F86C7A834BDB}">
      <dsp:nvSpPr>
        <dsp:cNvPr id="0" name=""/>
        <dsp:cNvSpPr/>
      </dsp:nvSpPr>
      <dsp:spPr>
        <a:xfrm>
          <a:off x="3330267" y="0"/>
          <a:ext cx="2813295" cy="577547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Unsaon Paglikay sa Sala sa Iglesia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47183" y="16916"/>
        <a:ext cx="2779463" cy="543715"/>
      </dsp:txXfrm>
    </dsp:sp>
    <dsp:sp modelId="{D2B1D707-27EC-4FF1-91C9-7BB673A2B5A0}">
      <dsp:nvSpPr>
        <dsp:cNvPr id="0" name=""/>
        <dsp:cNvSpPr/>
      </dsp:nvSpPr>
      <dsp:spPr>
        <a:xfrm>
          <a:off x="3330267" y="694903"/>
          <a:ext cx="350174" cy="744485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01452" y="641300"/>
          <a:ext cx="2442109" cy="851692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Atong Lawas Mao ang Templo sa Espiritu Santo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3036" y="682884"/>
        <a:ext cx="2358941" cy="768524"/>
      </dsp:txXfrm>
    </dsp:sp>
    <dsp:sp modelId="{3D9C0AAA-D938-4478-9F30-BE6E2E2CB4A2}">
      <dsp:nvSpPr>
        <dsp:cNvPr id="0" name=""/>
        <dsp:cNvSpPr/>
      </dsp:nvSpPr>
      <dsp:spPr>
        <a:xfrm>
          <a:off x="3330267" y="1909971"/>
          <a:ext cx="350174" cy="744485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01452" y="1713122"/>
          <a:ext cx="2442109" cy="1138184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Putli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Subay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Kabubut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-on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Dios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Seksuwalidad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57024" y="1768694"/>
        <a:ext cx="2330965" cy="1027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959202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1001518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117827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Susihon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ug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hukman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kaso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aron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mahibal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-an kung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tinuod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ug kung ang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tawo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adunay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5:3).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117827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959202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1001518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117827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Ayaw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pakig-uban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nagapadayon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bisan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pa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pagpakigkaon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uban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kaniya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samtang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nagpadayon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pag-angkon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miyembro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iglesia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apan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dili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andam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mobiya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iyang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5:11).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117827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2594"/>
          <a:ext cx="3700838" cy="2004655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Papahawaa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makasasala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gikan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iglesia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ug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itugyan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ngadto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Satanas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tungod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kay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pinaagi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iyang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padayon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pagkupot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maong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sala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boluntaryo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niyang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gipili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pagpailalom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gahum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ni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Satanas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5:2b, 5a, 13b).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032448" y="2594"/>
        <a:ext cx="3700838" cy="2004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22C0F-1C9E-49FA-8FA0-DA9EA3012BB1}" type="datetimeFigureOut">
              <a:rPr lang="en-PH" smtClean="0"/>
              <a:t>7/24/2026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BAEBE-41AB-4EAB-81F5-62D01808812B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15334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FBAEBE-41AB-4EAB-81F5-62D01808812B}" type="slidenum">
              <a:rPr lang="en-PH" smtClean="0"/>
              <a:t>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27432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FBAEBE-41AB-4EAB-81F5-62D01808812B}" type="slidenum">
              <a:rPr lang="en-PH" smtClean="0"/>
              <a:t>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95258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FBAEBE-41AB-4EAB-81F5-62D01808812B}" type="slidenum">
              <a:rPr lang="en-PH" smtClean="0"/>
              <a:t>10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7003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microsoft.com/office/2007/relationships/diagramDrawing" Target="../diagrams/drawing1.xml"/><Relationship Id="rId4" Type="http://schemas.openxmlformats.org/officeDocument/2006/relationships/image" Target="../media/image4.jpe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n-PH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ANG SALA SULOD SA IGLESIA</a:t>
            </a:r>
            <a:endParaRPr lang="en" sz="6000" b="1" spc="30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22674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en-PH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eksyon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4 July</a:t>
            </a:r>
            <a:r>
              <a:rPr lang="en-PH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o 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25, 2026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pt-BR" sz="32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ANG MGA TEMPLO SA ESPIRITU SANTO</a:t>
            </a:r>
            <a:endParaRPr lang="en" sz="32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487902"/>
            <a:ext cx="816077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“Wala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kamo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masayod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inyong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lawas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templo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Espiritu Santo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anaa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kaninyo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inyong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nadawat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gikan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Dios? Dili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kamo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iya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inyong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kaugalingon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.”— 1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6:19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Human </a:t>
            </a:r>
            <a:r>
              <a:rPr lang="en-PH" b="1" dirty="0" err="1"/>
              <a:t>hisgoti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 ang </a:t>
            </a:r>
            <a:r>
              <a:rPr lang="en-PH" b="1" dirty="0" err="1"/>
              <a:t>isyu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pagdad</a:t>
            </a:r>
            <a:r>
              <a:rPr lang="en-PH" b="1" dirty="0"/>
              <a:t>-on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panaglalis</a:t>
            </a:r>
            <a:r>
              <a:rPr lang="en-PH" b="1" dirty="0"/>
              <a:t> </a:t>
            </a:r>
            <a:r>
              <a:rPr lang="en-PH" b="1" dirty="0" err="1"/>
              <a:t>ngadto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hukmanan</a:t>
            </a:r>
            <a:r>
              <a:rPr lang="en-PH" b="1" dirty="0"/>
              <a:t>, </a:t>
            </a:r>
            <a:r>
              <a:rPr lang="en-PH" b="1" dirty="0" err="1"/>
              <a:t>mibalik</a:t>
            </a:r>
            <a:r>
              <a:rPr lang="en-PH" b="1" dirty="0"/>
              <a:t> </a:t>
            </a:r>
            <a:r>
              <a:rPr lang="en-PH" b="1" dirty="0" err="1"/>
              <a:t>siya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nag-</a:t>
            </a:r>
            <a:r>
              <a:rPr lang="en-PH" b="1" dirty="0" err="1"/>
              <a:t>unang</a:t>
            </a:r>
            <a:r>
              <a:rPr lang="en-PH" b="1" dirty="0"/>
              <a:t> </a:t>
            </a:r>
            <a:r>
              <a:rPr lang="en-PH" b="1" dirty="0" err="1"/>
              <a:t>suliran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gitubag</a:t>
            </a:r>
            <a:r>
              <a:rPr lang="en-PH" b="1" dirty="0"/>
              <a:t>—ang </a:t>
            </a:r>
            <a:r>
              <a:rPr lang="en-PH" b="1" dirty="0" err="1"/>
              <a:t>seksuwal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imoralidad</a:t>
            </a:r>
            <a:r>
              <a:rPr lang="en-PH" b="1" dirty="0"/>
              <a:t> </a:t>
            </a:r>
            <a:r>
              <a:rPr lang="en-PH" b="1" dirty="0" err="1"/>
              <a:t>sulod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iglesia.Nganong</a:t>
            </a:r>
            <a:r>
              <a:rPr lang="en-PH" b="1" dirty="0"/>
              <a:t> </a:t>
            </a:r>
            <a:r>
              <a:rPr lang="en-PH" b="1" dirty="0" err="1"/>
              <a:t>mitungha</a:t>
            </a:r>
            <a:r>
              <a:rPr lang="en-PH" b="1" dirty="0"/>
              <a:t> ug </a:t>
            </a:r>
            <a:r>
              <a:rPr lang="en-PH" b="1" dirty="0" err="1"/>
              <a:t>nagpadayon</a:t>
            </a:r>
            <a:r>
              <a:rPr lang="en-PH" b="1" dirty="0"/>
              <a:t> man </a:t>
            </a:r>
            <a:r>
              <a:rPr lang="en-PH" b="1" dirty="0" err="1"/>
              <a:t>kini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sala</a:t>
            </a:r>
            <a:r>
              <a:rPr lang="en-PH" b="1" dirty="0"/>
              <a:t> </a:t>
            </a:r>
            <a:r>
              <a:rPr lang="en-PH" b="1" dirty="0" err="1"/>
              <a:t>sulod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?</a:t>
            </a:r>
            <a:endParaRPr lang="en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10165" y="4034276"/>
            <a:ext cx="2492363" cy="2700283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6970" y="2707919"/>
            <a:ext cx="3668264" cy="157580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317848"/>
            <a:ext cx="9510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Ang </a:t>
            </a:r>
            <a:r>
              <a:rPr lang="en-PH" b="1" dirty="0" err="1"/>
              <a:t>pangatarungan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 </a:t>
            </a:r>
            <a:r>
              <a:rPr lang="en-PH" b="1" dirty="0" err="1"/>
              <a:t>mao</a:t>
            </a:r>
            <a:r>
              <a:rPr lang="en-PH" b="1" dirty="0"/>
              <a:t> </a:t>
            </a:r>
            <a:r>
              <a:rPr lang="en-PH" b="1" dirty="0" err="1"/>
              <a:t>kini</a:t>
            </a:r>
            <a:r>
              <a:rPr lang="en-PH" b="1" dirty="0"/>
              <a:t>: ang </a:t>
            </a:r>
            <a:r>
              <a:rPr lang="en-PH" b="1" dirty="0" err="1"/>
              <a:t>atong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lawas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bahin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Cristo. Busa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angay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kuhaon</a:t>
            </a:r>
            <a:r>
              <a:rPr lang="en-PH" b="1" dirty="0"/>
              <a:t> ang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bahin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Cristo ug </a:t>
            </a:r>
            <a:r>
              <a:rPr lang="en-PH" b="1" dirty="0" err="1"/>
              <a:t>iusa</a:t>
            </a:r>
            <a:r>
              <a:rPr lang="en-PH" b="1" dirty="0"/>
              <a:t> </a:t>
            </a:r>
            <a:r>
              <a:rPr lang="en-PH" b="1" dirty="0" err="1"/>
              <a:t>kini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bigaon</a:t>
            </a:r>
            <a:r>
              <a:rPr lang="en-PH" b="1" dirty="0"/>
              <a:t> o </a:t>
            </a:r>
            <a:r>
              <a:rPr lang="en-PH" b="1" dirty="0" err="1"/>
              <a:t>babayeng</a:t>
            </a:r>
            <a:r>
              <a:rPr lang="en-PH" b="1" dirty="0"/>
              <a:t> </a:t>
            </a:r>
            <a:r>
              <a:rPr lang="en-PH" b="1" dirty="0" err="1"/>
              <a:t>nakighilawas</a:t>
            </a:r>
            <a:r>
              <a:rPr lang="en-PH" b="1" dirty="0"/>
              <a:t> </a:t>
            </a:r>
            <a:r>
              <a:rPr lang="en-PH" b="1" dirty="0" err="1"/>
              <a:t>gawas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kaminyoon</a:t>
            </a:r>
            <a:r>
              <a:rPr lang="en-PH" b="1" dirty="0"/>
              <a:t>, </a:t>
            </a:r>
            <a:r>
              <a:rPr lang="en-PH" b="1" dirty="0" err="1"/>
              <a:t>tungod</a:t>
            </a:r>
            <a:r>
              <a:rPr lang="en-PH" b="1" dirty="0"/>
              <a:t> kay </a:t>
            </a:r>
            <a:r>
              <a:rPr lang="en-PH" b="1" dirty="0" err="1"/>
              <a:t>kini</a:t>
            </a:r>
            <a:r>
              <a:rPr lang="en-PH" b="1" dirty="0"/>
              <a:t> </a:t>
            </a:r>
            <a:r>
              <a:rPr lang="en-PH" b="1" dirty="0" err="1"/>
              <a:t>supak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kabubut</a:t>
            </a:r>
            <a:r>
              <a:rPr lang="en-PH" b="1" dirty="0"/>
              <a:t>-on </a:t>
            </a:r>
            <a:r>
              <a:rPr lang="en-PH" b="1" dirty="0" err="1"/>
              <a:t>sa</a:t>
            </a:r>
            <a:r>
              <a:rPr lang="en-PH" b="1" dirty="0"/>
              <a:t> Dios </a:t>
            </a:r>
            <a:br>
              <a:rPr lang="en-PH" b="1" dirty="0"/>
            </a:br>
            <a:r>
              <a:rPr lang="en-PH" b="1" dirty="0"/>
              <a:t>(1 </a:t>
            </a:r>
            <a:r>
              <a:rPr lang="en-PH" b="1" dirty="0" err="1"/>
              <a:t>Corinto</a:t>
            </a:r>
            <a:r>
              <a:rPr lang="en-PH" b="1" dirty="0"/>
              <a:t> 6:15–18).</a:t>
            </a:r>
            <a:endParaRPr lang="en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405814"/>
            <a:ext cx="94208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Sa </a:t>
            </a:r>
            <a:r>
              <a:rPr lang="en-PH" b="1" dirty="0" err="1"/>
              <a:t>katapusan</a:t>
            </a:r>
            <a:r>
              <a:rPr lang="en-PH" b="1" dirty="0"/>
              <a:t>, </a:t>
            </a:r>
            <a:r>
              <a:rPr lang="en-PH" b="1" dirty="0" err="1"/>
              <a:t>gipahinumdoman</a:t>
            </a:r>
            <a:r>
              <a:rPr lang="en-PH" b="1" dirty="0"/>
              <a:t> </a:t>
            </a:r>
            <a:r>
              <a:rPr lang="en-PH" b="1" dirty="0" err="1"/>
              <a:t>kita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importante</a:t>
            </a:r>
            <a:r>
              <a:rPr lang="en-PH" b="1" dirty="0"/>
              <a:t> </a:t>
            </a:r>
            <a:r>
              <a:rPr lang="en-PH" b="1" dirty="0" err="1"/>
              <a:t>kaayong</a:t>
            </a:r>
            <a:r>
              <a:rPr lang="en-PH" b="1" dirty="0"/>
              <a:t> </a:t>
            </a:r>
            <a:r>
              <a:rPr lang="en-PH" b="1" dirty="0" err="1"/>
              <a:t>kamatuoran</a:t>
            </a:r>
            <a:r>
              <a:rPr lang="en-PH" b="1" dirty="0"/>
              <a:t>: ang </a:t>
            </a:r>
            <a:r>
              <a:rPr lang="en-PH" b="1" dirty="0" err="1"/>
              <a:t>atong</a:t>
            </a:r>
            <a:r>
              <a:rPr lang="en-PH" b="1" dirty="0"/>
              <a:t> </a:t>
            </a:r>
            <a:r>
              <a:rPr lang="en-PH" b="1" dirty="0" err="1"/>
              <a:t>lawas</a:t>
            </a:r>
            <a:r>
              <a:rPr lang="en-PH" b="1" dirty="0"/>
              <a:t> </a:t>
            </a:r>
            <a:r>
              <a:rPr lang="en-PH" b="1" dirty="0" err="1"/>
              <a:t>mao</a:t>
            </a:r>
            <a:r>
              <a:rPr lang="en-PH" b="1" dirty="0"/>
              <a:t> ang </a:t>
            </a:r>
            <a:r>
              <a:rPr lang="en-PH" b="1" dirty="0" err="1"/>
              <a:t>templo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Espiritu Santo. </a:t>
            </a:r>
            <a:r>
              <a:rPr lang="en-PH" b="1" dirty="0" err="1"/>
              <a:t>Busa</a:t>
            </a:r>
            <a:r>
              <a:rPr lang="en-PH" b="1" dirty="0"/>
              <a:t>,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kita</a:t>
            </a:r>
            <a:r>
              <a:rPr lang="en-PH" b="1" dirty="0"/>
              <a:t> tag-</a:t>
            </a:r>
            <a:r>
              <a:rPr lang="en-PH" b="1" dirty="0" err="1"/>
              <a:t>iya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atong</a:t>
            </a:r>
            <a:r>
              <a:rPr lang="en-PH" b="1" dirty="0"/>
              <a:t> </a:t>
            </a:r>
            <a:r>
              <a:rPr lang="en-PH" b="1" dirty="0" err="1"/>
              <a:t>kaugalingon</a:t>
            </a:r>
            <a:r>
              <a:rPr lang="en-PH" b="1" dirty="0"/>
              <a:t>, </a:t>
            </a:r>
            <a:r>
              <a:rPr lang="en-PH" b="1" dirty="0" err="1"/>
              <a:t>kondili</a:t>
            </a:r>
            <a:r>
              <a:rPr lang="en-PH" b="1" dirty="0"/>
              <a:t> </a:t>
            </a:r>
            <a:r>
              <a:rPr lang="en-PH" b="1" dirty="0" err="1"/>
              <a:t>iya</a:t>
            </a:r>
            <a:r>
              <a:rPr lang="en-PH" b="1" dirty="0"/>
              <a:t> </a:t>
            </a:r>
            <a:r>
              <a:rPr lang="en-PH" b="1" dirty="0" err="1"/>
              <a:t>kita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 (1 </a:t>
            </a:r>
            <a:r>
              <a:rPr lang="en-PH" b="1" dirty="0" err="1"/>
              <a:t>Corinto</a:t>
            </a:r>
            <a:r>
              <a:rPr lang="en-PH" b="1" dirty="0"/>
              <a:t> 6:19). </a:t>
            </a:r>
            <a:r>
              <a:rPr lang="en-PH" b="1" dirty="0" err="1"/>
              <a:t>Gipalit</a:t>
            </a:r>
            <a:r>
              <a:rPr lang="en-PH" b="1" dirty="0"/>
              <a:t> </a:t>
            </a:r>
            <a:r>
              <a:rPr lang="en-PH" b="1" dirty="0" err="1"/>
              <a:t>kita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 </a:t>
            </a:r>
            <a:r>
              <a:rPr lang="en-PH" b="1" dirty="0" err="1"/>
              <a:t>pinaagi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mahalong</a:t>
            </a:r>
            <a:r>
              <a:rPr lang="en-PH" b="1" dirty="0"/>
              <a:t> </a:t>
            </a:r>
            <a:r>
              <a:rPr lang="en-PH" b="1" dirty="0" err="1"/>
              <a:t>dugo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Anak</a:t>
            </a:r>
            <a:r>
              <a:rPr lang="en-PH" b="1" dirty="0"/>
              <a:t>, </a:t>
            </a:r>
            <a:r>
              <a:rPr lang="en-PH" b="1" dirty="0" err="1"/>
              <a:t>busa</a:t>
            </a:r>
            <a:r>
              <a:rPr lang="en-PH" b="1" dirty="0"/>
              <a:t> </a:t>
            </a:r>
            <a:r>
              <a:rPr lang="en-PH" b="1" dirty="0" err="1"/>
              <a:t>angay</a:t>
            </a:r>
            <a:r>
              <a:rPr lang="en-PH" b="1" dirty="0"/>
              <a:t> </a:t>
            </a:r>
            <a:r>
              <a:rPr lang="en-PH" b="1" dirty="0" err="1"/>
              <a:t>natong</a:t>
            </a:r>
            <a:r>
              <a:rPr lang="en-PH" b="1" dirty="0"/>
              <a:t> </a:t>
            </a:r>
            <a:r>
              <a:rPr lang="en-PH" b="1" dirty="0" err="1"/>
              <a:t>pasidunggan</a:t>
            </a:r>
            <a:r>
              <a:rPr lang="en-PH" b="1" dirty="0"/>
              <a:t> ang Dios </a:t>
            </a:r>
            <a:r>
              <a:rPr lang="en-PH" b="1" dirty="0" err="1"/>
              <a:t>pinaagi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atong</a:t>
            </a:r>
            <a:r>
              <a:rPr lang="en-PH" b="1" dirty="0"/>
              <a:t> </a:t>
            </a:r>
            <a:r>
              <a:rPr lang="en-PH" b="1" dirty="0" err="1"/>
              <a:t>lawas</a:t>
            </a:r>
            <a:r>
              <a:rPr lang="en-PH" b="1" dirty="0"/>
              <a:t> ug </a:t>
            </a:r>
            <a:r>
              <a:rPr lang="en-PH" b="1" dirty="0" err="1"/>
              <a:t>espiritu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6:20).</a:t>
            </a:r>
            <a:endParaRPr lang="en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Ang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Kristohanon</a:t>
            </a:r>
            <a:r>
              <a:rPr lang="en-PH" b="1" dirty="0"/>
              <a:t> </a:t>
            </a:r>
            <a:r>
              <a:rPr lang="en-PH" b="1" dirty="0" err="1"/>
              <a:t>gitawag</a:t>
            </a:r>
            <a:r>
              <a:rPr lang="en-PH" b="1" dirty="0"/>
              <a:t> </a:t>
            </a:r>
            <a:r>
              <a:rPr lang="en-PH" b="1" dirty="0" err="1"/>
              <a:t>ngadto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pagkabalaan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6:11), </a:t>
            </a:r>
            <a:r>
              <a:rPr lang="en-PH" b="1" dirty="0" err="1"/>
              <a:t>busa</a:t>
            </a:r>
            <a:r>
              <a:rPr lang="en-PH" b="1" dirty="0"/>
              <a:t> </a:t>
            </a:r>
            <a:r>
              <a:rPr lang="en-PH" b="1" dirty="0" err="1"/>
              <a:t>kinahanglan</a:t>
            </a:r>
            <a:r>
              <a:rPr lang="en-PH" b="1" dirty="0"/>
              <a:t> </a:t>
            </a:r>
            <a:r>
              <a:rPr lang="en-PH" b="1" dirty="0" err="1"/>
              <a:t>nilang</a:t>
            </a:r>
            <a:r>
              <a:rPr lang="en-PH" b="1" dirty="0"/>
              <a:t> </a:t>
            </a:r>
            <a:r>
              <a:rPr lang="en-PH" b="1" dirty="0" err="1"/>
              <a:t>isalikway</a:t>
            </a:r>
            <a:r>
              <a:rPr lang="en-PH" b="1" dirty="0"/>
              <a:t> ang </a:t>
            </a:r>
            <a:r>
              <a:rPr lang="en-PH" b="1" dirty="0" err="1"/>
              <a:t>tanang</a:t>
            </a:r>
            <a:r>
              <a:rPr lang="en-PH" b="1" dirty="0"/>
              <a:t> </a:t>
            </a:r>
            <a:r>
              <a:rPr lang="en-PH" b="1" dirty="0" err="1"/>
              <a:t>matang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sala</a:t>
            </a:r>
            <a:r>
              <a:rPr lang="en-PH" b="1" dirty="0"/>
              <a:t>. </a:t>
            </a:r>
            <a:r>
              <a:rPr lang="en-PH" b="1" dirty="0" err="1"/>
              <a:t>Apan</a:t>
            </a:r>
            <a:r>
              <a:rPr lang="en-PH" b="1" dirty="0"/>
              <a:t> </a:t>
            </a: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uban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naghunahuna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tungod</a:t>
            </a:r>
            <a:r>
              <a:rPr lang="en-PH" b="1" dirty="0"/>
              <a:t> kay </a:t>
            </a:r>
            <a:r>
              <a:rPr lang="en-PH" b="1" dirty="0" err="1"/>
              <a:t>napasaylo</a:t>
            </a:r>
            <a:r>
              <a:rPr lang="en-PH" b="1" dirty="0"/>
              <a:t> </a:t>
            </a:r>
            <a:r>
              <a:rPr lang="en-PH" b="1" dirty="0" err="1"/>
              <a:t>na</a:t>
            </a:r>
            <a:r>
              <a:rPr lang="en-PH" b="1" dirty="0"/>
              <a:t> ang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sala</a:t>
            </a:r>
            <a:r>
              <a:rPr lang="en-PH" b="1" dirty="0"/>
              <a:t>, </a:t>
            </a:r>
            <a:r>
              <a:rPr lang="en-PH" b="1" dirty="0" err="1"/>
              <a:t>mahimo</a:t>
            </a:r>
            <a:r>
              <a:rPr lang="en-PH" b="1" dirty="0"/>
              <a:t> </a:t>
            </a:r>
            <a:r>
              <a:rPr lang="en-PH" b="1" dirty="0" err="1"/>
              <a:t>na</a:t>
            </a:r>
            <a:r>
              <a:rPr lang="en-PH" b="1" dirty="0"/>
              <a:t> </a:t>
            </a:r>
            <a:r>
              <a:rPr lang="en-PH" b="1" dirty="0" err="1"/>
              <a:t>nilang</a:t>
            </a:r>
            <a:r>
              <a:rPr lang="en-PH" b="1" dirty="0"/>
              <a:t> </a:t>
            </a:r>
            <a:r>
              <a:rPr lang="en-PH" b="1" dirty="0" err="1"/>
              <a:t>buhaton</a:t>
            </a:r>
            <a:r>
              <a:rPr lang="en-PH" b="1" dirty="0"/>
              <a:t> ang </a:t>
            </a:r>
            <a:r>
              <a:rPr lang="en-PH" b="1" dirty="0" err="1"/>
              <a:t>bisan</a:t>
            </a:r>
            <a:r>
              <a:rPr lang="en-PH" b="1" dirty="0"/>
              <a:t> </a:t>
            </a:r>
            <a:r>
              <a:rPr lang="en-PH" b="1" dirty="0" err="1"/>
              <a:t>unsa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ilang</a:t>
            </a:r>
            <a:r>
              <a:rPr lang="en-PH" b="1" dirty="0"/>
              <a:t> gusto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lawas.Busa</a:t>
            </a:r>
            <a:r>
              <a:rPr lang="en-PH" b="1" dirty="0"/>
              <a:t> </a:t>
            </a:r>
            <a:r>
              <a:rPr lang="en-PH" b="1" dirty="0" err="1"/>
              <a:t>gipatin</a:t>
            </a:r>
            <a:r>
              <a:rPr lang="en-PH" b="1" dirty="0"/>
              <a:t>-aw </a:t>
            </a:r>
            <a:r>
              <a:rPr lang="en-PH" b="1" dirty="0" err="1"/>
              <a:t>ni</a:t>
            </a:r>
            <a:r>
              <a:rPr lang="en-PH" b="1" dirty="0"/>
              <a:t> Pablo </a:t>
            </a:r>
            <a:r>
              <a:rPr lang="en-PH" b="1" dirty="0" err="1"/>
              <a:t>nga</a:t>
            </a:r>
            <a:r>
              <a:rPr lang="en-PH" b="1" dirty="0"/>
              <a:t> “ang </a:t>
            </a:r>
            <a:r>
              <a:rPr lang="en-PH" b="1" dirty="0" err="1"/>
              <a:t>lawas</a:t>
            </a:r>
            <a:r>
              <a:rPr lang="en-PH" b="1" dirty="0"/>
              <a:t>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alang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seksuwal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imoralidad</a:t>
            </a:r>
            <a:r>
              <a:rPr lang="en-PH" b="1" dirty="0"/>
              <a:t>, </a:t>
            </a:r>
            <a:r>
              <a:rPr lang="en-PH" b="1" dirty="0" err="1"/>
              <a:t>kondili</a:t>
            </a:r>
            <a:r>
              <a:rPr lang="en-PH" b="1" dirty="0"/>
              <a:t> </a:t>
            </a:r>
            <a:r>
              <a:rPr lang="en-PH" b="1" dirty="0" err="1"/>
              <a:t>alang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Ginoo</a:t>
            </a:r>
            <a:r>
              <a:rPr lang="en-PH" b="1" dirty="0"/>
              <a:t>, ug ang </a:t>
            </a:r>
            <a:r>
              <a:rPr lang="en-PH" b="1" dirty="0" err="1"/>
              <a:t>Ginoo</a:t>
            </a:r>
            <a:r>
              <a:rPr lang="en-PH" b="1" dirty="0"/>
              <a:t> </a:t>
            </a:r>
            <a:r>
              <a:rPr lang="en-PH" b="1" dirty="0" err="1"/>
              <a:t>alang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lawas</a:t>
            </a:r>
            <a:r>
              <a:rPr lang="en-PH" b="1" dirty="0"/>
              <a:t>” (1 </a:t>
            </a:r>
            <a:r>
              <a:rPr lang="en-PH" b="1" dirty="0" err="1"/>
              <a:t>Corinto</a:t>
            </a:r>
            <a:r>
              <a:rPr lang="en-PH" b="1" dirty="0"/>
              <a:t> 6:12–13).</a:t>
            </a:r>
            <a:endParaRPr lang="en" b="1" dirty="0"/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PUTLI UG SUBAY SA KABUBUT-ON SA DIOS NGA SEKSUWALIDAD</a:t>
            </a:r>
            <a:endParaRPr lang="en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4" y="1511342"/>
            <a:ext cx="8356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Pinaagi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pagtubag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pangutana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gipangutana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Corinto</a:t>
            </a:r>
            <a:r>
              <a:rPr lang="en-PH" b="1" dirty="0"/>
              <a:t>, </a:t>
            </a:r>
            <a:r>
              <a:rPr lang="en-PH" b="1" dirty="0" err="1"/>
              <a:t>gitudloan</a:t>
            </a:r>
            <a:r>
              <a:rPr lang="en-PH" b="1" dirty="0"/>
              <a:t> </a:t>
            </a:r>
            <a:r>
              <a:rPr lang="en-PH" b="1" dirty="0" err="1"/>
              <a:t>kita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 </a:t>
            </a:r>
            <a:r>
              <a:rPr lang="en-PH" b="1" dirty="0" err="1"/>
              <a:t>kon</a:t>
            </a:r>
            <a:r>
              <a:rPr lang="en-PH" b="1" dirty="0"/>
              <a:t> </a:t>
            </a:r>
            <a:r>
              <a:rPr lang="en-PH" b="1" dirty="0" err="1"/>
              <a:t>unsaon</a:t>
            </a:r>
            <a:r>
              <a:rPr lang="en-PH" b="1" dirty="0"/>
              <a:t> </a:t>
            </a:r>
            <a:r>
              <a:rPr lang="en-PH" b="1" dirty="0" err="1"/>
              <a:t>paglikay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seksuwal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imoralidad</a:t>
            </a:r>
            <a:r>
              <a:rPr lang="en-PH" b="1" dirty="0"/>
              <a:t> </a:t>
            </a:r>
            <a:br>
              <a:rPr lang="en-PH" b="1" dirty="0"/>
            </a:br>
            <a:r>
              <a:rPr lang="en-PH" b="1" dirty="0"/>
              <a:t>(1 </a:t>
            </a:r>
            <a:r>
              <a:rPr lang="en-PH" b="1" dirty="0" err="1"/>
              <a:t>Corinto</a:t>
            </a:r>
            <a:r>
              <a:rPr lang="en-PH" b="1" dirty="0"/>
              <a:t> 7:1).</a:t>
            </a:r>
            <a:endParaRPr lang="en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268941" y="708581"/>
            <a:ext cx="1176388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Apan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tungod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kaylap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seksuwal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imoralidad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ang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matag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lalaki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kinahanglan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adunay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kaugalingong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asawa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ug ang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matag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babaye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kinahanglan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adunay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kaugalingong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bana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.”— 1 </a:t>
            </a:r>
            <a:r>
              <a:rPr lang="en-PH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7:2</a:t>
            </a:r>
            <a:endParaRPr lang="en" sz="1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043251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4" y="3977767"/>
            <a:ext cx="45571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1600" b="1" dirty="0" err="1"/>
              <a:t>Dugang</a:t>
            </a:r>
            <a:r>
              <a:rPr lang="en-PH" sz="1600" b="1" dirty="0"/>
              <a:t> pa, ang </a:t>
            </a:r>
            <a:r>
              <a:rPr lang="en-PH" sz="1600" b="1" dirty="0" err="1"/>
              <a:t>bana</a:t>
            </a:r>
            <a:r>
              <a:rPr lang="en-PH" sz="1600" b="1" dirty="0"/>
              <a:t> ug </a:t>
            </a:r>
            <a:r>
              <a:rPr lang="en-PH" sz="1600" b="1" dirty="0" err="1"/>
              <a:t>asawa</a:t>
            </a:r>
            <a:r>
              <a:rPr lang="en-PH" sz="1600" b="1" dirty="0"/>
              <a:t> </a:t>
            </a:r>
            <a:r>
              <a:rPr lang="en-PH" sz="1600" b="1" dirty="0" err="1"/>
              <a:t>dili</a:t>
            </a:r>
            <a:r>
              <a:rPr lang="en-PH" sz="1600" b="1" dirty="0"/>
              <a:t> </a:t>
            </a:r>
            <a:r>
              <a:rPr lang="en-PH" sz="1600" b="1" dirty="0" err="1"/>
              <a:t>angay</a:t>
            </a:r>
            <a:r>
              <a:rPr lang="en-PH" sz="1600" b="1" dirty="0"/>
              <a:t> </a:t>
            </a:r>
            <a:r>
              <a:rPr lang="en-PH" sz="1600" b="1" dirty="0" err="1"/>
              <a:t>magdumili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ilang</a:t>
            </a:r>
            <a:r>
              <a:rPr lang="en-PH" sz="1600" b="1" dirty="0"/>
              <a:t> </a:t>
            </a:r>
            <a:r>
              <a:rPr lang="en-PH" sz="1600" b="1" dirty="0" err="1"/>
              <a:t>katungdanan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usag</a:t>
            </a:r>
            <a:r>
              <a:rPr lang="en-PH" sz="1600" b="1" dirty="0"/>
              <a:t> </a:t>
            </a:r>
            <a:r>
              <a:rPr lang="en-PH" sz="1600" b="1" dirty="0" err="1"/>
              <a:t>usa</a:t>
            </a:r>
            <a:r>
              <a:rPr lang="en-PH" sz="1600" b="1" dirty="0"/>
              <a:t>, </a:t>
            </a:r>
            <a:r>
              <a:rPr lang="en-PH" sz="1600" b="1" dirty="0" err="1"/>
              <a:t>gawas</a:t>
            </a:r>
            <a:r>
              <a:rPr lang="en-PH" sz="1600" b="1" dirty="0"/>
              <a:t> </a:t>
            </a:r>
            <a:r>
              <a:rPr lang="en-PH" sz="1600" b="1" dirty="0" err="1"/>
              <a:t>kon</a:t>
            </a:r>
            <a:r>
              <a:rPr lang="en-PH" sz="1600" b="1" dirty="0"/>
              <a:t> </a:t>
            </a:r>
            <a:r>
              <a:rPr lang="en-PH" sz="1600" b="1" dirty="0" err="1"/>
              <a:t>adunay</a:t>
            </a:r>
            <a:r>
              <a:rPr lang="en-PH" sz="1600" b="1" dirty="0"/>
              <a:t> </a:t>
            </a:r>
            <a:r>
              <a:rPr lang="en-PH" sz="1600" b="1" dirty="0" err="1"/>
              <a:t>panagkasabot</a:t>
            </a:r>
            <a:r>
              <a:rPr lang="en-PH" sz="1600" b="1" dirty="0"/>
              <a:t> </a:t>
            </a:r>
            <a:r>
              <a:rPr lang="en-PH" sz="1600" b="1" dirty="0" err="1"/>
              <a:t>alang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espirituhanong</a:t>
            </a:r>
            <a:r>
              <a:rPr lang="en-PH" sz="1600" b="1" dirty="0"/>
              <a:t> </a:t>
            </a:r>
            <a:r>
              <a:rPr lang="en-PH" sz="1600" b="1" dirty="0" err="1"/>
              <a:t>katuyoan</a:t>
            </a:r>
            <a:r>
              <a:rPr lang="en-PH" sz="1600" b="1" dirty="0"/>
              <a:t> ug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mubo</a:t>
            </a:r>
            <a:r>
              <a:rPr lang="en-PH" sz="1600" b="1" dirty="0"/>
              <a:t> </a:t>
            </a:r>
            <a:r>
              <a:rPr lang="en-PH" sz="1600" b="1" dirty="0" err="1"/>
              <a:t>lamang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panahon</a:t>
            </a:r>
            <a:r>
              <a:rPr lang="en-PH" sz="1600" b="1" dirty="0"/>
              <a:t>, </a:t>
            </a:r>
            <a:r>
              <a:rPr lang="en-PH" sz="1600" b="1" dirty="0" err="1"/>
              <a:t>aron</a:t>
            </a:r>
            <a:r>
              <a:rPr lang="en-PH" sz="1600" b="1" dirty="0"/>
              <a:t> </a:t>
            </a:r>
            <a:r>
              <a:rPr lang="en-PH" sz="1600" b="1" dirty="0" err="1"/>
              <a:t>dili</a:t>
            </a:r>
            <a:r>
              <a:rPr lang="en-PH" sz="1600" b="1" dirty="0"/>
              <a:t> </a:t>
            </a:r>
            <a:r>
              <a:rPr lang="en-PH" sz="1600" b="1" dirty="0" err="1"/>
              <a:t>sila</a:t>
            </a:r>
            <a:r>
              <a:rPr lang="en-PH" sz="1600" b="1" dirty="0"/>
              <a:t> </a:t>
            </a:r>
            <a:r>
              <a:rPr lang="en-PH" sz="1600" b="1" dirty="0" err="1"/>
              <a:t>matintal</a:t>
            </a:r>
            <a:r>
              <a:rPr lang="en-PH" sz="1600" b="1" dirty="0"/>
              <a:t> </a:t>
            </a:r>
            <a:r>
              <a:rPr lang="en-PH" sz="1600" b="1" dirty="0" err="1"/>
              <a:t>ni</a:t>
            </a:r>
            <a:r>
              <a:rPr lang="en-PH" sz="1600" b="1" dirty="0"/>
              <a:t> </a:t>
            </a:r>
            <a:r>
              <a:rPr lang="en-PH" sz="1600" b="1" dirty="0" err="1"/>
              <a:t>Satanas</a:t>
            </a:r>
            <a:r>
              <a:rPr lang="en-PH" sz="1600" b="1" dirty="0"/>
              <a:t> </a:t>
            </a:r>
            <a:r>
              <a:rPr lang="en-PH" sz="1600" b="1" dirty="0" err="1"/>
              <a:t>ngadto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pagpanapaw</a:t>
            </a:r>
            <a:r>
              <a:rPr lang="en-PH" sz="1600" b="1" dirty="0"/>
              <a:t> o </a:t>
            </a:r>
            <a:r>
              <a:rPr lang="en-PH" sz="1600" b="1" dirty="0" err="1"/>
              <a:t>ubang</a:t>
            </a:r>
            <a:r>
              <a:rPr lang="en-PH" sz="1600" b="1" dirty="0"/>
              <a:t> </a:t>
            </a:r>
            <a:r>
              <a:rPr lang="en-PH" sz="1600" b="1" dirty="0" err="1"/>
              <a:t>seksuwal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sala</a:t>
            </a:r>
            <a:r>
              <a:rPr lang="en-PH" sz="1600" b="1" dirty="0"/>
              <a:t> (1 </a:t>
            </a:r>
            <a:r>
              <a:rPr lang="en-PH" sz="1600" b="1" dirty="0" err="1"/>
              <a:t>Corinto</a:t>
            </a:r>
            <a:r>
              <a:rPr lang="en-PH" sz="1600" b="1" dirty="0"/>
              <a:t> 7:3–5).</a:t>
            </a:r>
            <a:endParaRPr lang="en" sz="16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4" y="3186403"/>
            <a:ext cx="82385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>
                <a:solidFill>
                  <a:prstClr val="black"/>
                </a:solidFill>
              </a:rPr>
              <a:t>Ang </a:t>
            </a:r>
            <a:r>
              <a:rPr lang="en-PH" sz="1600" b="1" dirty="0" err="1">
                <a:solidFill>
                  <a:prstClr val="black"/>
                </a:solidFill>
              </a:rPr>
              <a:t>bana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asawa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dili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angay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magdumili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ilang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katungod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usag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relasyon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kaminyoon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aron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dili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matintal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usa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kanila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ngadto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pagpanapaw</a:t>
            </a:r>
            <a:r>
              <a:rPr lang="en-PH" sz="1600" b="1" dirty="0">
                <a:solidFill>
                  <a:prstClr val="black"/>
                </a:solidFill>
              </a:rPr>
              <a:t> o </a:t>
            </a:r>
            <a:r>
              <a:rPr lang="en-PH" sz="1600" b="1" dirty="0" err="1">
                <a:solidFill>
                  <a:prstClr val="black"/>
                </a:solidFill>
              </a:rPr>
              <a:t>ubang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seksuwal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sala</a:t>
            </a:r>
            <a:r>
              <a:rPr lang="en-PH" sz="1600" b="1" dirty="0">
                <a:solidFill>
                  <a:prstClr val="black"/>
                </a:solidFill>
              </a:rPr>
              <a:t> (1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7:3–5).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4" y="2395039"/>
            <a:ext cx="83563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>
                <a:solidFill>
                  <a:prstClr val="black"/>
                </a:solidFill>
              </a:rPr>
              <a:t>Sa </a:t>
            </a:r>
            <a:r>
              <a:rPr lang="en-PH" sz="1600" b="1" dirty="0" err="1">
                <a:solidFill>
                  <a:prstClr val="black"/>
                </a:solidFill>
              </a:rPr>
              <a:t>kinatibuk-an:Ang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minyo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kinahanglan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magtagamtam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putli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subay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kabubut</a:t>
            </a:r>
            <a:r>
              <a:rPr lang="en-PH" sz="1600" b="1" dirty="0">
                <a:solidFill>
                  <a:prstClr val="black"/>
                </a:solidFill>
              </a:rPr>
              <a:t>-on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Dios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relasyon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kaminyoon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uban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ilang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kapikas.Ang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ulitawo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dalaga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kinahanglan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maglikay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seksuwal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relasyon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gawas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kaminyoon</a:t>
            </a:r>
            <a:r>
              <a:rPr lang="en-PH" sz="1600" b="1" dirty="0">
                <a:solidFill>
                  <a:prstClr val="black"/>
                </a:solidFill>
              </a:rPr>
              <a:t>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4" y="5754015"/>
            <a:ext cx="46749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>
                <a:solidFill>
                  <a:prstClr val="black"/>
                </a:solidFill>
              </a:rPr>
              <a:t>Ang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ulitawo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dalaga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walay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gasa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pagpugong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ilang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seksuwal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tinguha</a:t>
            </a:r>
            <a:r>
              <a:rPr lang="en-PH" sz="1600" b="1" dirty="0">
                <a:solidFill>
                  <a:prstClr val="black"/>
                </a:solidFill>
              </a:rPr>
              <a:t> mas </a:t>
            </a:r>
            <a:r>
              <a:rPr lang="en-PH" sz="1600" b="1" dirty="0" err="1">
                <a:solidFill>
                  <a:prstClr val="black"/>
                </a:solidFill>
              </a:rPr>
              <a:t>maayo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magminyo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aron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malikayan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tintasyon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pagpakasala</a:t>
            </a:r>
            <a:r>
              <a:rPr lang="en-PH" sz="1600" b="1" dirty="0">
                <a:solidFill>
                  <a:prstClr val="black"/>
                </a:solidFill>
              </a:rPr>
              <a:t> (1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7:9).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650336"/>
            <a:ext cx="759050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400" b="1" dirty="0">
                <a:latin typeface="Constantia" panose="02030602050306030303" pitchFamily="18" charset="0"/>
              </a:rPr>
              <a:t>“Sa </a:t>
            </a:r>
            <a:r>
              <a:rPr lang="en-PH" sz="2400" b="1" dirty="0" err="1">
                <a:latin typeface="Constantia" panose="02030602050306030303" pitchFamily="18" charset="0"/>
              </a:rPr>
              <a:t>inyong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pag-alagad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ngadto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mga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nakasala</a:t>
            </a:r>
            <a:r>
              <a:rPr lang="en-PH" sz="2400" b="1" dirty="0">
                <a:latin typeface="Constantia" panose="02030602050306030303" pitchFamily="18" charset="0"/>
              </a:rPr>
              <a:t>, </a:t>
            </a:r>
            <a:r>
              <a:rPr lang="en-PH" sz="2400" b="1" dirty="0" err="1">
                <a:latin typeface="Constantia" panose="02030602050306030303" pitchFamily="18" charset="0"/>
              </a:rPr>
              <a:t>ipunting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ninyo</a:t>
            </a:r>
            <a:r>
              <a:rPr lang="en-PH" sz="2400" b="1" dirty="0">
                <a:latin typeface="Constantia" panose="02030602050306030303" pitchFamily="18" charset="0"/>
              </a:rPr>
              <a:t> ang </a:t>
            </a:r>
            <a:r>
              <a:rPr lang="en-PH" sz="2400" b="1" dirty="0" err="1">
                <a:latin typeface="Constantia" panose="02030602050306030303" pitchFamily="18" charset="0"/>
              </a:rPr>
              <a:t>matag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mata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ngadto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kang</a:t>
            </a:r>
            <a:r>
              <a:rPr lang="en-PH" sz="2400" b="1" dirty="0">
                <a:latin typeface="Constantia" panose="02030602050306030303" pitchFamily="18" charset="0"/>
              </a:rPr>
              <a:t> Cristo. … </a:t>
            </a:r>
            <a:r>
              <a:rPr lang="en-PH" sz="2400" b="1" dirty="0" err="1">
                <a:latin typeface="Constantia" panose="02030602050306030303" pitchFamily="18" charset="0"/>
              </a:rPr>
              <a:t>Isulti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kanila</a:t>
            </a:r>
            <a:r>
              <a:rPr lang="en-PH" sz="2400" b="1" dirty="0">
                <a:latin typeface="Constantia" panose="02030602050306030303" pitchFamily="18" charset="0"/>
              </a:rPr>
              <a:t> ang </a:t>
            </a:r>
            <a:r>
              <a:rPr lang="en-PH" sz="2400" b="1" dirty="0" err="1">
                <a:latin typeface="Constantia" panose="02030602050306030303" pitchFamily="18" charset="0"/>
              </a:rPr>
              <a:t>mahigugmaong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kalooy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Manluluwas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nga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andam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mopasaylo</a:t>
            </a:r>
            <a:r>
              <a:rPr lang="en-PH" sz="2400" b="1" dirty="0">
                <a:latin typeface="Constantia" panose="02030602050306030303" pitchFamily="18" charset="0"/>
              </a:rPr>
              <a:t>. </a:t>
            </a:r>
            <a:r>
              <a:rPr lang="en-PH" sz="2400" b="1" dirty="0" err="1">
                <a:latin typeface="Constantia" panose="02030602050306030303" pitchFamily="18" charset="0"/>
              </a:rPr>
              <a:t>Dasiga</a:t>
            </a:r>
            <a:r>
              <a:rPr lang="en-PH" sz="2400" b="1" dirty="0">
                <a:latin typeface="Constantia" panose="02030602050306030303" pitchFamily="18" charset="0"/>
              </a:rPr>
              <a:t> ang </a:t>
            </a:r>
            <a:r>
              <a:rPr lang="en-PH" sz="2400" b="1" dirty="0" err="1">
                <a:latin typeface="Constantia" panose="02030602050306030303" pitchFamily="18" charset="0"/>
              </a:rPr>
              <a:t>makasasala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paghinulsol</a:t>
            </a:r>
            <a:r>
              <a:rPr lang="en-PH" sz="2400" b="1" dirty="0">
                <a:latin typeface="Constantia" panose="02030602050306030303" pitchFamily="18" charset="0"/>
              </a:rPr>
              <a:t> ug </a:t>
            </a:r>
            <a:r>
              <a:rPr lang="en-PH" sz="2400" b="1" dirty="0" err="1">
                <a:latin typeface="Constantia" panose="02030602050306030303" pitchFamily="18" charset="0"/>
              </a:rPr>
              <a:t>pagtuo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Kaniya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nga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adunay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gahum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pagpasaylo</a:t>
            </a:r>
            <a:r>
              <a:rPr lang="en-PH" sz="2400" b="1" dirty="0">
                <a:latin typeface="Constantia" panose="02030602050306030303" pitchFamily="18" charset="0"/>
              </a:rPr>
              <a:t>. …Kon ang </a:t>
            </a:r>
            <a:r>
              <a:rPr lang="en-PH" sz="2400" b="1" dirty="0" err="1">
                <a:latin typeface="Constantia" panose="02030602050306030303" pitchFamily="18" charset="0"/>
              </a:rPr>
              <a:t>makasasala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maghinulsol</a:t>
            </a:r>
            <a:r>
              <a:rPr lang="en-PH" sz="2400" b="1" dirty="0">
                <a:latin typeface="Constantia" panose="02030602050306030303" pitchFamily="18" charset="0"/>
              </a:rPr>
              <a:t>, </a:t>
            </a:r>
            <a:r>
              <a:rPr lang="en-PH" sz="2400" b="1" dirty="0" err="1">
                <a:latin typeface="Constantia" panose="02030602050306030303" pitchFamily="18" charset="0"/>
              </a:rPr>
              <a:t>dawata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siya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iglesia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uban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mapasalamatong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mga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kasingkasing</a:t>
            </a:r>
            <a:r>
              <a:rPr lang="en-PH" sz="2400" b="1" dirty="0">
                <a:latin typeface="Constantia" panose="02030602050306030303" pitchFamily="18" charset="0"/>
              </a:rPr>
              <a:t>. </a:t>
            </a:r>
            <a:r>
              <a:rPr lang="en-PH" sz="2400" b="1" dirty="0" err="1">
                <a:latin typeface="Constantia" panose="02030602050306030303" pitchFamily="18" charset="0"/>
              </a:rPr>
              <a:t>Tabangi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siya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nga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mogawas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gikan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kangitngit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pagkadili-matinoohon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ngadto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kahayag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pagtuo</a:t>
            </a:r>
            <a:r>
              <a:rPr lang="en-PH" sz="2400" b="1" dirty="0">
                <a:latin typeface="Constantia" panose="02030602050306030303" pitchFamily="18" charset="0"/>
              </a:rPr>
              <a:t> ug </a:t>
            </a:r>
            <a:r>
              <a:rPr lang="en-PH" sz="2400" b="1" dirty="0" err="1">
                <a:latin typeface="Constantia" panose="02030602050306030303" pitchFamily="18" charset="0"/>
              </a:rPr>
              <a:t>pagkamatarong</a:t>
            </a:r>
            <a:r>
              <a:rPr lang="en-PH" sz="2400" b="1" dirty="0">
                <a:latin typeface="Constantia" panose="02030602050306030303" pitchFamily="18" charset="0"/>
              </a:rPr>
              <a:t>. </a:t>
            </a:r>
            <a:r>
              <a:rPr lang="en-PH" sz="2400" b="1" dirty="0" err="1">
                <a:latin typeface="Constantia" panose="02030602050306030303" pitchFamily="18" charset="0"/>
              </a:rPr>
              <a:t>Kupti</a:t>
            </a:r>
            <a:r>
              <a:rPr lang="en-PH" sz="2400" b="1" dirty="0">
                <a:latin typeface="Constantia" panose="02030602050306030303" pitchFamily="18" charset="0"/>
              </a:rPr>
              <a:t> ang </a:t>
            </a:r>
            <a:r>
              <a:rPr lang="en-PH" sz="2400" b="1" dirty="0" err="1">
                <a:latin typeface="Constantia" panose="02030602050306030303" pitchFamily="18" charset="0"/>
              </a:rPr>
              <a:t>iyang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nagkurog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nga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kamot</a:t>
            </a:r>
            <a:r>
              <a:rPr lang="en-PH" sz="2400" b="1" dirty="0">
                <a:latin typeface="Constantia" panose="02030602050306030303" pitchFamily="18" charset="0"/>
              </a:rPr>
              <a:t> ug </a:t>
            </a:r>
            <a:r>
              <a:rPr lang="en-PH" sz="2400" b="1" dirty="0" err="1">
                <a:latin typeface="Constantia" panose="02030602050306030303" pitchFamily="18" charset="0"/>
              </a:rPr>
              <a:t>ibutang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kini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mahigugmaong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kamot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ni</a:t>
            </a:r>
            <a:r>
              <a:rPr lang="en-PH" sz="2400" b="1" dirty="0">
                <a:latin typeface="Constantia" panose="02030602050306030303" pitchFamily="18" charset="0"/>
              </a:rPr>
              <a:t> Jesus. Ang </a:t>
            </a:r>
            <a:r>
              <a:rPr lang="en-PH" sz="2400" b="1" dirty="0" err="1">
                <a:latin typeface="Constantia" panose="02030602050306030303" pitchFamily="18" charset="0"/>
              </a:rPr>
              <a:t>maong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kapasayloan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ginapamatud</a:t>
            </a:r>
            <a:r>
              <a:rPr lang="en-PH" sz="2400" b="1" dirty="0">
                <a:latin typeface="Constantia" panose="02030602050306030303" pitchFamily="18" charset="0"/>
              </a:rPr>
              <a:t>-an </a:t>
            </a:r>
            <a:r>
              <a:rPr lang="en-PH" sz="2400" b="1" dirty="0" err="1">
                <a:latin typeface="Constantia" panose="02030602050306030303" pitchFamily="18" charset="0"/>
              </a:rPr>
              <a:t>usab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didto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sa</a:t>
            </a:r>
            <a:r>
              <a:rPr lang="en-PH" sz="2400" b="1" dirty="0">
                <a:latin typeface="Constantia" panose="02030602050306030303" pitchFamily="18" charset="0"/>
              </a:rPr>
              <a:t> </a:t>
            </a:r>
            <a:r>
              <a:rPr lang="en-PH" sz="2400" b="1" dirty="0" err="1">
                <a:latin typeface="Constantia" panose="02030602050306030303" pitchFamily="18" charset="0"/>
              </a:rPr>
              <a:t>langit</a:t>
            </a:r>
            <a:r>
              <a:rPr lang="en-PH" sz="2400" b="1" dirty="0">
                <a:latin typeface="Constantia" panose="02030602050306030303" pitchFamily="18" charset="0"/>
              </a:rPr>
              <a:t>.”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972759" y="6024770"/>
            <a:ext cx="3051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Desire of Ages, p.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4893647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“Wala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ba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kamo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masayod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nga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ang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inyong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lawas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mao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ang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templo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Espiritu Santo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nga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anaa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kaninyo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nga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inyong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nadawat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gikan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Dios? Dili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kamo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iya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inyong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kaugalingon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, kay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gipalit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kamo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usa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ka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bili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. Busa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pasidunggi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ang Dios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pinaagi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inyong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lawas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.”— </a:t>
            </a:r>
            <a:b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</a:b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1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Corinto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6:19–20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4554620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01510" y="83574"/>
            <a:ext cx="6877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Si Pablo </a:t>
            </a:r>
            <a:r>
              <a:rPr lang="en-PH" sz="2000" b="1" dirty="0" err="1"/>
              <a:t>migahin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1 </a:t>
            </a:r>
            <a:r>
              <a:rPr lang="en-PH" sz="2000" b="1" dirty="0" err="1"/>
              <a:t>Corinto</a:t>
            </a:r>
            <a:r>
              <a:rPr lang="en-PH" sz="2000" b="1" dirty="0"/>
              <a:t> </a:t>
            </a:r>
            <a:r>
              <a:rPr lang="en-PH" sz="2000" b="1" dirty="0" err="1"/>
              <a:t>kapitulo</a:t>
            </a:r>
            <a:r>
              <a:rPr lang="en-PH" sz="2000" b="1" dirty="0"/>
              <a:t> 5 </a:t>
            </a:r>
            <a:r>
              <a:rPr lang="en-PH" sz="2000" b="1" dirty="0" err="1"/>
              <a:t>hangtod</a:t>
            </a:r>
            <a:r>
              <a:rPr lang="en-PH" sz="2000" b="1" dirty="0"/>
              <a:t> 7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pag-atubang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usa</a:t>
            </a:r>
            <a:r>
              <a:rPr lang="en-PH" sz="2000" b="1" dirty="0"/>
              <a:t> ka </a:t>
            </a:r>
            <a:r>
              <a:rPr lang="en-PH" sz="2000" b="1" dirty="0" err="1"/>
              <a:t>sala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nakagamot</a:t>
            </a:r>
            <a:r>
              <a:rPr lang="en-PH" sz="2000" b="1" dirty="0"/>
              <a:t> </a:t>
            </a:r>
            <a:r>
              <a:rPr lang="en-PH" sz="2000" b="1" dirty="0" err="1"/>
              <a:t>na</a:t>
            </a:r>
            <a:r>
              <a:rPr lang="en-PH" sz="2000" b="1" dirty="0"/>
              <a:t> </a:t>
            </a:r>
            <a:r>
              <a:rPr lang="en-PH" sz="2000" b="1" dirty="0" err="1"/>
              <a:t>pag-ayo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iglesia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Corinto</a:t>
            </a:r>
            <a:r>
              <a:rPr lang="en-PH" sz="2000" b="1" dirty="0"/>
              <a:t>—ang </a:t>
            </a:r>
            <a:r>
              <a:rPr lang="en-PH" sz="2000" b="1" dirty="0" err="1"/>
              <a:t>seksuwal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imoralidad</a:t>
            </a:r>
            <a:r>
              <a:rPr lang="en-PH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01510" y="2289333"/>
            <a:ext cx="68776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 err="1">
                <a:solidFill>
                  <a:prstClr val="black"/>
                </a:solidFill>
              </a:rPr>
              <a:t>Pinaagi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tin-aw ug </a:t>
            </a:r>
            <a:r>
              <a:rPr lang="en-PH" sz="2000" b="1" dirty="0" err="1">
                <a:solidFill>
                  <a:prstClr val="black"/>
                </a:solidFill>
              </a:rPr>
              <a:t>diretsong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pulong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si</a:t>
            </a:r>
            <a:r>
              <a:rPr lang="en-PH" sz="2000" b="1" dirty="0">
                <a:solidFill>
                  <a:prstClr val="black"/>
                </a:solidFill>
              </a:rPr>
              <a:t> Pablo </a:t>
            </a:r>
            <a:r>
              <a:rPr lang="en-PH" sz="2000" b="1" dirty="0" err="1">
                <a:solidFill>
                  <a:prstClr val="black"/>
                </a:solidFill>
              </a:rPr>
              <a:t>wala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lamang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nagpadayag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sala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kondili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naghatag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usab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siya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solusyon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unsaon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pag-atubang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niini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unsaon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paglikay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dili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kini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mausab</a:t>
            </a:r>
            <a:r>
              <a:rPr lang="en-PH" sz="2000" b="1" dirty="0">
                <a:solidFill>
                  <a:prstClr val="black"/>
                </a:solidFill>
              </a:rPr>
              <a:t> pa.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01510" y="1032565"/>
            <a:ext cx="66988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 err="1">
                <a:solidFill>
                  <a:prstClr val="black"/>
                </a:solidFill>
              </a:rPr>
              <a:t>Kini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sala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gidugangan</a:t>
            </a:r>
            <a:r>
              <a:rPr lang="en-PH" sz="2000" b="1" dirty="0">
                <a:solidFill>
                  <a:prstClr val="black"/>
                </a:solidFill>
              </a:rPr>
              <a:t> pa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ubang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kalapasan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sama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panaglalis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pagpanglimbong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tali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igsoon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ilang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gidala</a:t>
            </a:r>
            <a:r>
              <a:rPr lang="en-PH" sz="2000" b="1" dirty="0">
                <a:solidFill>
                  <a:prstClr val="black"/>
                </a:solidFill>
              </a:rPr>
              <a:t> pa </a:t>
            </a:r>
            <a:r>
              <a:rPr lang="en-PH" sz="2000" b="1" dirty="0" err="1">
                <a:solidFill>
                  <a:prstClr val="black"/>
                </a:solidFill>
              </a:rPr>
              <a:t>gani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ngadto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sibil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hukmanan</a:t>
            </a:r>
            <a:r>
              <a:rPr lang="en-PH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096000" y="731550"/>
            <a:ext cx="5856672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PH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SALA SULOD SA IGLESIA</a:t>
            </a:r>
            <a:endParaRPr lang="en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ANG GITUGOTANG SALA</a:t>
            </a:r>
            <a:endParaRPr lang="en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421341" y="676572"/>
            <a:ext cx="1066575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“Ug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mapahitas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-on pa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gayod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kamo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! Dili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unta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mas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angay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nagsubo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kamo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ug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gipapahawa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gikan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inyong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pagpakig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-ambit ang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tawo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nagbuhat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niini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?”— 1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5:2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3" y="1446013"/>
            <a:ext cx="80768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a </a:t>
            </a:r>
            <a:r>
              <a:rPr lang="en-PH" sz="2000" b="1" dirty="0" err="1"/>
              <a:t>iglesia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Corinto</a:t>
            </a:r>
            <a:r>
              <a:rPr lang="en-PH" sz="2000" b="1" dirty="0"/>
              <a:t>, </a:t>
            </a:r>
            <a:r>
              <a:rPr lang="en-PH" sz="2000" b="1" dirty="0" err="1"/>
              <a:t>adunay</a:t>
            </a:r>
            <a:r>
              <a:rPr lang="en-PH" sz="2000" b="1" dirty="0"/>
              <a:t> “</a:t>
            </a:r>
            <a:r>
              <a:rPr lang="en-PH" sz="2000" b="1" dirty="0" err="1"/>
              <a:t>seksuwal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imoralidad</a:t>
            </a:r>
            <a:r>
              <a:rPr lang="en-PH" sz="2000" b="1" dirty="0"/>
              <a:t> </a:t>
            </a:r>
            <a:r>
              <a:rPr lang="en-PH" sz="2000" b="1" dirty="0" err="1"/>
              <a:t>tali</a:t>
            </a:r>
            <a:r>
              <a:rPr lang="en-PH" sz="2000" b="1" dirty="0"/>
              <a:t> </a:t>
            </a:r>
            <a:r>
              <a:rPr lang="en-PH" sz="2000" b="1" dirty="0" err="1"/>
              <a:t>kaninyo</a:t>
            </a:r>
            <a:r>
              <a:rPr lang="en-PH" sz="2000" b="1" dirty="0"/>
              <a:t>, ug </a:t>
            </a:r>
            <a:r>
              <a:rPr lang="en-PH" sz="2000" b="1" dirty="0" err="1"/>
              <a:t>usa</a:t>
            </a:r>
            <a:r>
              <a:rPr lang="en-PH" sz="2000" b="1" dirty="0"/>
              <a:t> ka </a:t>
            </a:r>
            <a:r>
              <a:rPr lang="en-PH" sz="2000" b="1" dirty="0" err="1"/>
              <a:t>matang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sala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bisan</a:t>
            </a:r>
            <a:r>
              <a:rPr lang="en-PH" sz="2000" b="1" dirty="0"/>
              <a:t>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motoo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motugot</a:t>
            </a:r>
            <a:r>
              <a:rPr lang="en-PH" sz="2000" b="1" dirty="0"/>
              <a:t>” </a:t>
            </a:r>
            <a:br>
              <a:rPr lang="en-PH" sz="2000" b="1" dirty="0"/>
            </a:br>
            <a:r>
              <a:rPr lang="en-PH" sz="2000" b="1" dirty="0"/>
              <a:t>(1 </a:t>
            </a:r>
            <a:r>
              <a:rPr lang="en-PH" sz="2000" b="1" dirty="0" err="1"/>
              <a:t>Corinto</a:t>
            </a:r>
            <a:r>
              <a:rPr lang="en-PH" sz="2000" b="1" dirty="0"/>
              <a:t> 5:1).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9439" y="1522929"/>
            <a:ext cx="3780264" cy="2163548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954517"/>
            <a:ext cx="4526183" cy="27390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4899259" y="3965438"/>
            <a:ext cx="72165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Ang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Corinto</a:t>
            </a:r>
            <a:r>
              <a:rPr lang="en-PH" b="1" dirty="0"/>
              <a:t> </a:t>
            </a:r>
            <a:r>
              <a:rPr lang="en-PH" b="1" dirty="0" err="1"/>
              <a:t>kasagaran</a:t>
            </a:r>
            <a:r>
              <a:rPr lang="en-PH" b="1" dirty="0"/>
              <a:t> </a:t>
            </a:r>
            <a:r>
              <a:rPr lang="en-PH" b="1" dirty="0" err="1"/>
              <a:t>gilangkuban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Gentil</a:t>
            </a:r>
            <a:r>
              <a:rPr lang="en-PH" b="1" dirty="0"/>
              <a:t>. </a:t>
            </a:r>
            <a:r>
              <a:rPr lang="en-PH" b="1" dirty="0" err="1"/>
              <a:t>Bisan</a:t>
            </a:r>
            <a:r>
              <a:rPr lang="en-PH" b="1" dirty="0"/>
              <a:t> ang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kaugalingong</a:t>
            </a:r>
            <a:r>
              <a:rPr lang="en-PH" b="1" dirty="0"/>
              <a:t> </a:t>
            </a:r>
            <a:r>
              <a:rPr lang="en-PH" b="1" dirty="0" err="1"/>
              <a:t>konsensya</a:t>
            </a:r>
            <a:r>
              <a:rPr lang="en-PH" b="1" dirty="0"/>
              <a:t> </a:t>
            </a:r>
            <a:r>
              <a:rPr lang="en-PH" b="1" dirty="0" err="1"/>
              <a:t>nagsulti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ang incest (</a:t>
            </a:r>
            <a:r>
              <a:rPr lang="en-PH" b="1" dirty="0" err="1"/>
              <a:t>pakighilawas</a:t>
            </a:r>
            <a:r>
              <a:rPr lang="en-PH" b="1" dirty="0"/>
              <a:t> </a:t>
            </a:r>
            <a:r>
              <a:rPr lang="en-PH" b="1" dirty="0" err="1"/>
              <a:t>tali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suod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magkadugo</a:t>
            </a:r>
            <a:r>
              <a:rPr lang="en-PH" b="1" dirty="0"/>
              <a:t> o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angay</a:t>
            </a:r>
            <a:r>
              <a:rPr lang="en-PH" b="1" dirty="0"/>
              <a:t> </a:t>
            </a:r>
            <a:r>
              <a:rPr lang="en-PH" b="1" dirty="0" err="1"/>
              <a:t>magminyo</a:t>
            </a:r>
            <a:r>
              <a:rPr lang="en-PH" b="1" dirty="0"/>
              <a:t>)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angay</a:t>
            </a:r>
            <a:r>
              <a:rPr lang="en-PH" b="1" dirty="0"/>
              <a:t> </a:t>
            </a:r>
            <a:r>
              <a:rPr lang="en-PH" b="1" dirty="0" err="1"/>
              <a:t>tugotan</a:t>
            </a:r>
            <a:r>
              <a:rPr lang="en-PH" b="1" dirty="0"/>
              <a:t>. </a:t>
            </a:r>
            <a:r>
              <a:rPr lang="en-PH" b="1" dirty="0" err="1"/>
              <a:t>Dugang</a:t>
            </a:r>
            <a:r>
              <a:rPr lang="en-PH" b="1" dirty="0"/>
              <a:t> pa, ang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kahibalo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Kasulatan</a:t>
            </a:r>
            <a:r>
              <a:rPr lang="en-PH" b="1" dirty="0"/>
              <a:t> </a:t>
            </a:r>
            <a:r>
              <a:rPr lang="en-PH" b="1" dirty="0" err="1"/>
              <a:t>nagpamatuod</a:t>
            </a:r>
            <a:r>
              <a:rPr lang="en-PH" b="1" dirty="0"/>
              <a:t> </a:t>
            </a:r>
            <a:r>
              <a:rPr lang="en-PH" b="1" dirty="0" err="1"/>
              <a:t>usab</a:t>
            </a:r>
            <a:r>
              <a:rPr lang="en-PH" b="1" dirty="0"/>
              <a:t> </a:t>
            </a:r>
            <a:r>
              <a:rPr lang="en-PH" b="1" dirty="0" err="1"/>
              <a:t>niini</a:t>
            </a:r>
            <a:r>
              <a:rPr lang="en-PH" b="1" dirty="0"/>
              <a:t> (</a:t>
            </a:r>
            <a:r>
              <a:rPr lang="en-PH" b="1" dirty="0" err="1"/>
              <a:t>Levitico</a:t>
            </a:r>
            <a:r>
              <a:rPr lang="en-PH" b="1" dirty="0"/>
              <a:t> 18:8).</a:t>
            </a:r>
            <a:endParaRPr lang="en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367880"/>
            <a:ext cx="74252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Ang </a:t>
            </a:r>
            <a:r>
              <a:rPr lang="en-PH" b="1" dirty="0" err="1">
                <a:solidFill>
                  <a:prstClr val="black"/>
                </a:solidFill>
              </a:rPr>
              <a:t>paglungtad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incestuous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relasyon</a:t>
            </a:r>
            <a:r>
              <a:rPr lang="en-PH" b="1" dirty="0">
                <a:solidFill>
                  <a:prstClr val="black"/>
                </a:solidFill>
              </a:rPr>
              <a:t> (</a:t>
            </a:r>
            <a:r>
              <a:rPr lang="en-PH" b="1" dirty="0" err="1">
                <a:solidFill>
                  <a:prstClr val="black"/>
                </a:solidFill>
              </a:rPr>
              <a:t>pakighilawas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magkadugo</a:t>
            </a:r>
            <a:r>
              <a:rPr lang="en-PH" b="1" dirty="0">
                <a:solidFill>
                  <a:prstClr val="black"/>
                </a:solidFill>
              </a:rPr>
              <a:t> o </a:t>
            </a:r>
            <a:r>
              <a:rPr lang="en-PH" b="1" dirty="0" err="1">
                <a:solidFill>
                  <a:prstClr val="black"/>
                </a:solidFill>
              </a:rPr>
              <a:t>dili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angay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magminyo</a:t>
            </a:r>
            <a:r>
              <a:rPr lang="en-PH" b="1" dirty="0">
                <a:solidFill>
                  <a:prstClr val="black"/>
                </a:solidFill>
              </a:rPr>
              <a:t>) </a:t>
            </a:r>
            <a:r>
              <a:rPr lang="en-PH" b="1" dirty="0" err="1">
                <a:solidFill>
                  <a:prstClr val="black"/>
                </a:solidFill>
              </a:rPr>
              <a:t>sulod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seryoso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kaayong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sala</a:t>
            </a:r>
            <a:r>
              <a:rPr lang="en-PH" b="1" dirty="0">
                <a:solidFill>
                  <a:prstClr val="black"/>
                </a:solidFill>
              </a:rPr>
              <a:t>. </a:t>
            </a:r>
            <a:r>
              <a:rPr lang="en-PH" b="1" dirty="0" err="1">
                <a:solidFill>
                  <a:prstClr val="black"/>
                </a:solidFill>
              </a:rPr>
              <a:t>Apan</a:t>
            </a:r>
            <a:r>
              <a:rPr lang="en-PH" b="1" dirty="0">
                <a:solidFill>
                  <a:prstClr val="black"/>
                </a:solidFill>
              </a:rPr>
              <a:t> mas </a:t>
            </a:r>
            <a:r>
              <a:rPr lang="en-PH" b="1" dirty="0" err="1">
                <a:solidFill>
                  <a:prstClr val="black"/>
                </a:solidFill>
              </a:rPr>
              <a:t>grabe</a:t>
            </a:r>
            <a:r>
              <a:rPr lang="en-PH" b="1" dirty="0">
                <a:solidFill>
                  <a:prstClr val="black"/>
                </a:solidFill>
              </a:rPr>
              <a:t> pa </a:t>
            </a:r>
            <a:r>
              <a:rPr lang="en-PH" b="1" dirty="0" err="1">
                <a:solidFill>
                  <a:prstClr val="black"/>
                </a:solidFill>
              </a:rPr>
              <a:t>gayod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kahimtang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tungod</a:t>
            </a:r>
            <a:r>
              <a:rPr lang="en-PH" b="1" dirty="0">
                <a:solidFill>
                  <a:prstClr val="black"/>
                </a:solidFill>
              </a:rPr>
              <a:t> kay, </a:t>
            </a:r>
            <a:r>
              <a:rPr lang="en-PH" b="1" dirty="0" err="1">
                <a:solidFill>
                  <a:prstClr val="black"/>
                </a:solidFill>
              </a:rPr>
              <a:t>imbis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masubo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mosalikway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sala</a:t>
            </a:r>
            <a:r>
              <a:rPr lang="en-PH" b="1" dirty="0">
                <a:solidFill>
                  <a:prstClr val="black"/>
                </a:solidFill>
              </a:rPr>
              <a:t>, 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miyembro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nanghambog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gitugotan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kini</a:t>
            </a:r>
            <a:r>
              <a:rPr lang="en-PH" b="1" dirty="0">
                <a:solidFill>
                  <a:prstClr val="black"/>
                </a:solidFill>
              </a:rPr>
              <a:t> (1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5:2).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4899259" y="5335072"/>
            <a:ext cx="72165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Kon </a:t>
            </a:r>
            <a:r>
              <a:rPr lang="en-PH" b="1" dirty="0" err="1">
                <a:solidFill>
                  <a:prstClr val="black"/>
                </a:solidFill>
              </a:rPr>
              <a:t>nasayod</a:t>
            </a:r>
            <a:r>
              <a:rPr lang="en-PH" b="1" dirty="0">
                <a:solidFill>
                  <a:prstClr val="black"/>
                </a:solidFill>
              </a:rPr>
              <a:t> man </a:t>
            </a:r>
            <a:r>
              <a:rPr lang="en-PH" b="1" dirty="0" err="1">
                <a:solidFill>
                  <a:prstClr val="black"/>
                </a:solidFill>
              </a:rPr>
              <a:t>sila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relasyon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sala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nganong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gipanghambogan</a:t>
            </a:r>
            <a:r>
              <a:rPr lang="en-PH" b="1" dirty="0">
                <a:solidFill>
                  <a:prstClr val="black"/>
                </a:solidFill>
              </a:rPr>
              <a:t> pa man </a:t>
            </a:r>
            <a:r>
              <a:rPr lang="en-PH" b="1" dirty="0" err="1">
                <a:solidFill>
                  <a:prstClr val="black"/>
                </a:solidFill>
              </a:rPr>
              <a:t>nila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kini</a:t>
            </a:r>
            <a:r>
              <a:rPr lang="en-PH" b="1" dirty="0">
                <a:solidFill>
                  <a:prstClr val="black"/>
                </a:solidFill>
              </a:rPr>
              <a:t>? (1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5:6). </a:t>
            </a:r>
            <a:r>
              <a:rPr lang="en-PH" b="1" dirty="0" err="1">
                <a:solidFill>
                  <a:prstClr val="black"/>
                </a:solidFill>
              </a:rPr>
              <a:t>Tingali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adunay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impluwensiya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maong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pamilya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? O </a:t>
            </a:r>
            <a:r>
              <a:rPr lang="en-PH" b="1" dirty="0" err="1">
                <a:solidFill>
                  <a:prstClr val="black"/>
                </a:solidFill>
              </a:rPr>
              <a:t>tingali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gipanghambog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motugot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bisan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klarong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sala</a:t>
            </a:r>
            <a:r>
              <a:rPr lang="en-PH" b="1" dirty="0">
                <a:solidFill>
                  <a:prstClr val="black"/>
                </a:solidFill>
              </a:rPr>
              <a:t>?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293053" y="-70395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PH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PAGWAGTANG SA SALA</a:t>
            </a:r>
            <a:endParaRPr lang="en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52908" y="474331"/>
            <a:ext cx="694372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“Ang Dios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mohukom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niadtong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anaa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gawas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Busa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papahawaa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ninyo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daotang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tawo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gikan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inyong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taliwala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.”— 1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5:13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kaso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incest </a:t>
            </a:r>
            <a:r>
              <a:rPr lang="en-PH" sz="2000" b="1" dirty="0" err="1"/>
              <a:t>nahimo</a:t>
            </a:r>
            <a:r>
              <a:rPr lang="en-PH" sz="2000" b="1" dirty="0"/>
              <a:t> </a:t>
            </a:r>
            <a:r>
              <a:rPr lang="en-PH" sz="2000" b="1" dirty="0" err="1"/>
              <a:t>nang</a:t>
            </a:r>
            <a:r>
              <a:rPr lang="en-PH" sz="2000" b="1" dirty="0"/>
              <a:t> </a:t>
            </a:r>
            <a:r>
              <a:rPr lang="en-PH" sz="2000" b="1" dirty="0" err="1"/>
              <a:t>hibal</a:t>
            </a:r>
            <a:r>
              <a:rPr lang="en-PH" sz="2000" b="1" dirty="0"/>
              <a:t>-an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publiko</a:t>
            </a:r>
            <a:r>
              <a:rPr lang="en-PH" sz="2000" b="1" dirty="0"/>
              <a:t> (1 </a:t>
            </a:r>
            <a:r>
              <a:rPr lang="en-PH" sz="2000" b="1" dirty="0" err="1"/>
              <a:t>Corinto</a:t>
            </a:r>
            <a:r>
              <a:rPr lang="en-PH" sz="2000" b="1" dirty="0"/>
              <a:t> 5:1), </a:t>
            </a:r>
            <a:r>
              <a:rPr lang="en-PH" sz="2000" b="1" dirty="0" err="1"/>
              <a:t>busa</a:t>
            </a:r>
            <a:r>
              <a:rPr lang="en-PH" sz="2000" b="1" dirty="0"/>
              <a:t> </a:t>
            </a:r>
            <a:r>
              <a:rPr lang="en-PH" sz="2000" b="1" dirty="0" err="1"/>
              <a:t>kinahanglan</a:t>
            </a:r>
            <a:r>
              <a:rPr lang="en-PH" sz="2000" b="1" dirty="0"/>
              <a:t> ang </a:t>
            </a:r>
            <a:r>
              <a:rPr lang="en-PH" sz="2000" b="1" dirty="0" err="1"/>
              <a:t>dali</a:t>
            </a:r>
            <a:r>
              <a:rPr lang="en-PH" sz="2000" b="1" dirty="0"/>
              <a:t> ug </a:t>
            </a:r>
            <a:r>
              <a:rPr lang="en-PH" sz="2000" b="1" dirty="0" err="1"/>
              <a:t>angay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lakang</a:t>
            </a:r>
            <a:r>
              <a:rPr lang="en-PH" sz="2000" b="1" dirty="0"/>
              <a:t> </a:t>
            </a:r>
            <a:r>
              <a:rPr lang="en-PH" sz="2000" b="1" dirty="0" err="1"/>
              <a:t>aron</a:t>
            </a:r>
            <a:r>
              <a:rPr lang="en-PH" sz="2000" b="1" dirty="0"/>
              <a:t> </a:t>
            </a:r>
            <a:r>
              <a:rPr lang="en-PH" sz="2000" b="1" dirty="0" err="1"/>
              <a:t>mapanalipdan</a:t>
            </a:r>
            <a:r>
              <a:rPr lang="en-PH" sz="2000" b="1" dirty="0"/>
              <a:t> ang </a:t>
            </a:r>
            <a:r>
              <a:rPr lang="en-PH" sz="2000" b="1" dirty="0" err="1"/>
              <a:t>dungog</a:t>
            </a:r>
            <a:r>
              <a:rPr lang="en-PH" sz="2000" b="1" dirty="0"/>
              <a:t> ug </a:t>
            </a:r>
            <a:r>
              <a:rPr lang="en-PH" sz="2000" b="1" dirty="0" err="1"/>
              <a:t>kaputli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iglesia</a:t>
            </a:r>
            <a:r>
              <a:rPr lang="en-PH" sz="2000" b="1" dirty="0"/>
              <a:t>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1910807"/>
              </p:ext>
            </p:extLst>
          </p:nvPr>
        </p:nvGraphicFramePr>
        <p:xfrm>
          <a:off x="222148" y="2441313"/>
          <a:ext cx="11747705" cy="2009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554985"/>
            <a:ext cx="499391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1900" b="1" dirty="0"/>
              <a:t>Ang </a:t>
            </a:r>
            <a:r>
              <a:rPr lang="en-PH" sz="1900" b="1" dirty="0" err="1"/>
              <a:t>disiplina</a:t>
            </a:r>
            <a:r>
              <a:rPr lang="en-PH" sz="1900" b="1" dirty="0"/>
              <a:t> </a:t>
            </a:r>
            <a:r>
              <a:rPr lang="en-PH" sz="1900" b="1" dirty="0" err="1"/>
              <a:t>sa</a:t>
            </a:r>
            <a:r>
              <a:rPr lang="en-PH" sz="1900" b="1" dirty="0"/>
              <a:t> </a:t>
            </a:r>
            <a:r>
              <a:rPr lang="en-PH" sz="1900" b="1" dirty="0" err="1"/>
              <a:t>iglesia</a:t>
            </a:r>
            <a:r>
              <a:rPr lang="en-PH" sz="1900" b="1" dirty="0"/>
              <a:t>, </a:t>
            </a:r>
            <a:r>
              <a:rPr lang="en-PH" sz="1900" b="1" dirty="0" err="1"/>
              <a:t>bisan</a:t>
            </a:r>
            <a:r>
              <a:rPr lang="en-PH" sz="1900" b="1" dirty="0"/>
              <a:t> </a:t>
            </a:r>
            <a:r>
              <a:rPr lang="en-PH" sz="1900" b="1" dirty="0" err="1"/>
              <a:t>unsa</a:t>
            </a:r>
            <a:r>
              <a:rPr lang="en-PH" sz="1900" b="1" dirty="0"/>
              <a:t> pa </a:t>
            </a:r>
            <a:r>
              <a:rPr lang="en-PH" sz="1900" b="1" dirty="0" err="1"/>
              <a:t>kabug</a:t>
            </a:r>
            <a:r>
              <a:rPr lang="en-PH" sz="1900" b="1" dirty="0"/>
              <a:t>-at ang </a:t>
            </a:r>
            <a:r>
              <a:rPr lang="en-PH" sz="1900" b="1" dirty="0" err="1"/>
              <a:t>sala</a:t>
            </a:r>
            <a:r>
              <a:rPr lang="en-PH" sz="1900" b="1" dirty="0"/>
              <a:t>, </a:t>
            </a:r>
            <a:r>
              <a:rPr lang="en-PH" sz="1900" b="1" dirty="0" err="1"/>
              <a:t>kinahanglan</a:t>
            </a:r>
            <a:r>
              <a:rPr lang="en-PH" sz="1900" b="1" dirty="0"/>
              <a:t> </a:t>
            </a:r>
            <a:r>
              <a:rPr lang="en-PH" sz="1900" b="1" dirty="0" err="1"/>
              <a:t>kanunay</a:t>
            </a:r>
            <a:r>
              <a:rPr lang="en-PH" sz="1900" b="1" dirty="0"/>
              <a:t> </a:t>
            </a:r>
            <a:r>
              <a:rPr lang="en-PH" sz="1900" b="1" dirty="0" err="1"/>
              <a:t>adunay</a:t>
            </a:r>
            <a:r>
              <a:rPr lang="en-PH" sz="1900" b="1" dirty="0"/>
              <a:t> </a:t>
            </a:r>
            <a:r>
              <a:rPr lang="en-PH" sz="1900" b="1" dirty="0" err="1"/>
              <a:t>katuyoan</a:t>
            </a:r>
            <a:r>
              <a:rPr lang="en-PH" sz="1900" b="1" dirty="0"/>
              <a:t> </a:t>
            </a:r>
            <a:r>
              <a:rPr lang="en-PH" sz="1900" b="1" dirty="0" err="1"/>
              <a:t>nga</a:t>
            </a:r>
            <a:r>
              <a:rPr lang="en-PH" sz="1900" b="1" dirty="0"/>
              <a:t> </a:t>
            </a:r>
            <a:r>
              <a:rPr lang="en-PH" sz="1900" b="1" dirty="0" err="1"/>
              <a:t>magdala</a:t>
            </a:r>
            <a:r>
              <a:rPr lang="en-PH" sz="1900" b="1" dirty="0"/>
              <a:t> </a:t>
            </a:r>
            <a:r>
              <a:rPr lang="en-PH" sz="1900" b="1" dirty="0" err="1"/>
              <a:t>sa</a:t>
            </a:r>
            <a:r>
              <a:rPr lang="en-PH" sz="1900" b="1" dirty="0"/>
              <a:t> </a:t>
            </a:r>
            <a:r>
              <a:rPr lang="en-PH" sz="1900" b="1" dirty="0" err="1"/>
              <a:t>pagpasig-uli</a:t>
            </a:r>
            <a:r>
              <a:rPr lang="en-PH" sz="1900" b="1" dirty="0"/>
              <a:t>. Ang </a:t>
            </a:r>
            <a:r>
              <a:rPr lang="en-PH" sz="1900" b="1" dirty="0" err="1"/>
              <a:t>sayop</a:t>
            </a:r>
            <a:r>
              <a:rPr lang="en-PH" sz="1900" b="1" dirty="0"/>
              <a:t> </a:t>
            </a:r>
            <a:r>
              <a:rPr lang="en-PH" sz="1900" b="1" dirty="0" err="1"/>
              <a:t>sa</a:t>
            </a:r>
            <a:r>
              <a:rPr lang="en-PH" sz="1900" b="1" dirty="0"/>
              <a:t> </a:t>
            </a:r>
            <a:r>
              <a:rPr lang="en-PH" sz="1900" b="1" dirty="0" err="1"/>
              <a:t>usa</a:t>
            </a:r>
            <a:r>
              <a:rPr lang="en-PH" sz="1900" b="1" dirty="0"/>
              <a:t> ka </a:t>
            </a:r>
            <a:r>
              <a:rPr lang="en-PH" sz="1900" b="1" dirty="0" err="1"/>
              <a:t>tawo</a:t>
            </a:r>
            <a:r>
              <a:rPr lang="en-PH" sz="1900" b="1" dirty="0"/>
              <a:t> </a:t>
            </a:r>
            <a:r>
              <a:rPr lang="en-PH" sz="1900" b="1" dirty="0" err="1"/>
              <a:t>kinahanglan</a:t>
            </a:r>
            <a:r>
              <a:rPr lang="en-PH" sz="1900" b="1" dirty="0"/>
              <a:t> </a:t>
            </a:r>
            <a:r>
              <a:rPr lang="en-PH" sz="1900" b="1" dirty="0" err="1"/>
              <a:t>ipakita</a:t>
            </a:r>
            <a:r>
              <a:rPr lang="en-PH" sz="1900" b="1" dirty="0"/>
              <a:t> </a:t>
            </a:r>
            <a:r>
              <a:rPr lang="en-PH" sz="1900" b="1" dirty="0" err="1"/>
              <a:t>sa</a:t>
            </a:r>
            <a:r>
              <a:rPr lang="en-PH" sz="1900" b="1" dirty="0"/>
              <a:t> tin-aw </a:t>
            </a:r>
            <a:r>
              <a:rPr lang="en-PH" sz="1900" b="1" dirty="0" err="1"/>
              <a:t>aron</a:t>
            </a:r>
            <a:r>
              <a:rPr lang="en-PH" sz="1900" b="1" dirty="0"/>
              <a:t> </a:t>
            </a:r>
            <a:r>
              <a:rPr lang="en-PH" sz="1900" b="1" dirty="0" err="1"/>
              <a:t>mailhan</a:t>
            </a:r>
            <a:r>
              <a:rPr lang="en-PH" sz="1900" b="1" dirty="0"/>
              <a:t> </a:t>
            </a:r>
            <a:r>
              <a:rPr lang="en-PH" sz="1900" b="1" dirty="0" err="1"/>
              <a:t>niya</a:t>
            </a:r>
            <a:r>
              <a:rPr lang="en-PH" sz="1900" b="1" dirty="0"/>
              <a:t> ang </a:t>
            </a:r>
            <a:r>
              <a:rPr lang="en-PH" sz="1900" b="1" dirty="0" err="1"/>
              <a:t>iyang</a:t>
            </a:r>
            <a:r>
              <a:rPr lang="en-PH" sz="1900" b="1" dirty="0"/>
              <a:t> </a:t>
            </a:r>
            <a:r>
              <a:rPr lang="en-PH" sz="1900" b="1" dirty="0" err="1"/>
              <a:t>sala</a:t>
            </a:r>
            <a:r>
              <a:rPr lang="en-PH" sz="1900" b="1" dirty="0"/>
              <a:t>, </a:t>
            </a:r>
            <a:r>
              <a:rPr lang="en-PH" sz="1900" b="1" dirty="0" err="1"/>
              <a:t>maghinulsol</a:t>
            </a:r>
            <a:r>
              <a:rPr lang="en-PH" sz="1900" b="1" dirty="0"/>
              <a:t>, ug “</a:t>
            </a:r>
            <a:r>
              <a:rPr lang="en-PH" sz="1900" b="1" dirty="0" err="1"/>
              <a:t>maluwas</a:t>
            </a:r>
            <a:r>
              <a:rPr lang="en-PH" sz="1900" b="1" dirty="0"/>
              <a:t> </a:t>
            </a:r>
            <a:r>
              <a:rPr lang="en-PH" sz="1900" b="1" dirty="0" err="1"/>
              <a:t>sa</a:t>
            </a:r>
            <a:r>
              <a:rPr lang="en-PH" sz="1900" b="1" dirty="0"/>
              <a:t> </a:t>
            </a:r>
            <a:r>
              <a:rPr lang="en-PH" sz="1900" b="1" dirty="0" err="1"/>
              <a:t>adlaw</a:t>
            </a:r>
            <a:r>
              <a:rPr lang="en-PH" sz="1900" b="1" dirty="0"/>
              <a:t> </a:t>
            </a:r>
            <a:r>
              <a:rPr lang="en-PH" sz="1900" b="1" dirty="0" err="1"/>
              <a:t>sa</a:t>
            </a:r>
            <a:r>
              <a:rPr lang="en-PH" sz="1900" b="1" dirty="0"/>
              <a:t> </a:t>
            </a:r>
            <a:r>
              <a:rPr lang="en-PH" sz="1900" b="1" dirty="0" err="1"/>
              <a:t>Ginoong</a:t>
            </a:r>
            <a:r>
              <a:rPr lang="en-PH" sz="1900" b="1" dirty="0"/>
              <a:t> Jesus” (1 </a:t>
            </a:r>
            <a:r>
              <a:rPr lang="en-PH" sz="1900" b="1" dirty="0" err="1"/>
              <a:t>Corinto</a:t>
            </a:r>
            <a:r>
              <a:rPr lang="en-PH" sz="1900" b="1" dirty="0"/>
              <a:t> 5:5).</a:t>
            </a:r>
            <a:endParaRPr lang="en" sz="19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6041" y="4648200"/>
            <a:ext cx="1648032" cy="2045832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PH" sz="40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PAG-ATUBANG SA MGA SULIRAN SULOD SA IGLESIA</a:t>
            </a:r>
            <a:endParaRPr lang="en" sz="40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“Kon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adunay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usa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kaninyo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adunay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panaglalis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batok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iyang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isigkatawo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nganong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mangahas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man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siya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pagdala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niini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ngadto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paghukom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magtotoo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imbis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ngadto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balaan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?”— 1 </a:t>
            </a:r>
            <a:r>
              <a:rPr lang="en-PH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6:1</a:t>
            </a:r>
            <a:endParaRPr lang="es-ES" sz="1600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40729"/>
            <a:ext cx="72710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Human </a:t>
            </a:r>
            <a:r>
              <a:rPr lang="en-PH" b="1" dirty="0" err="1"/>
              <a:t>ipasabut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 kung </a:t>
            </a:r>
            <a:r>
              <a:rPr lang="en-PH" b="1" dirty="0" err="1"/>
              <a:t>unsaon</a:t>
            </a:r>
            <a:r>
              <a:rPr lang="en-PH" b="1" dirty="0"/>
              <a:t> </a:t>
            </a:r>
            <a:r>
              <a:rPr lang="en-PH" b="1" dirty="0" err="1"/>
              <a:t>pag-atubang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sala</a:t>
            </a:r>
            <a:r>
              <a:rPr lang="en-PH" b="1" dirty="0"/>
              <a:t> </a:t>
            </a:r>
            <a:r>
              <a:rPr lang="en-PH" b="1" dirty="0" err="1"/>
              <a:t>sulod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, </a:t>
            </a:r>
            <a:r>
              <a:rPr lang="en-PH" b="1" dirty="0" err="1"/>
              <a:t>gikasab</a:t>
            </a:r>
            <a:r>
              <a:rPr lang="en-PH" b="1" dirty="0"/>
              <a:t>-an </a:t>
            </a:r>
            <a:r>
              <a:rPr lang="en-PH" b="1" dirty="0" err="1"/>
              <a:t>niya</a:t>
            </a:r>
            <a:r>
              <a:rPr lang="en-PH" b="1" dirty="0"/>
              <a:t> ang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magtotoo</a:t>
            </a:r>
            <a:r>
              <a:rPr lang="en-PH" b="1" dirty="0"/>
              <a:t> </a:t>
            </a:r>
            <a:r>
              <a:rPr lang="en-PH" b="1" dirty="0" err="1"/>
              <a:t>tungod</a:t>
            </a:r>
            <a:r>
              <a:rPr lang="en-PH" b="1" dirty="0"/>
              <a:t> kay </a:t>
            </a:r>
            <a:r>
              <a:rPr lang="en-PH" b="1" dirty="0" err="1"/>
              <a:t>wala</a:t>
            </a:r>
            <a:r>
              <a:rPr lang="en-PH" b="1" dirty="0"/>
              <a:t> </a:t>
            </a:r>
            <a:r>
              <a:rPr lang="en-PH" b="1" dirty="0" err="1"/>
              <a:t>nila</a:t>
            </a:r>
            <a:r>
              <a:rPr lang="en-PH" b="1" dirty="0"/>
              <a:t> </a:t>
            </a:r>
            <a:r>
              <a:rPr lang="en-PH" b="1" dirty="0" err="1"/>
              <a:t>gisunod</a:t>
            </a:r>
            <a:r>
              <a:rPr lang="en-PH" b="1" dirty="0"/>
              <a:t> ang </a:t>
            </a:r>
            <a:r>
              <a:rPr lang="en-PH" b="1" dirty="0" err="1"/>
              <a:t>hustong</a:t>
            </a:r>
            <a:r>
              <a:rPr lang="en-PH" b="1" dirty="0"/>
              <a:t> </a:t>
            </a:r>
            <a:r>
              <a:rPr lang="en-PH" b="1" dirty="0" err="1"/>
              <a:t>pamaagi</a:t>
            </a:r>
            <a:r>
              <a:rPr lang="en-PH" b="1" dirty="0"/>
              <a:t> ug </a:t>
            </a:r>
            <a:r>
              <a:rPr lang="en-PH" b="1" dirty="0" err="1"/>
              <a:t>gidala</a:t>
            </a:r>
            <a:r>
              <a:rPr lang="en-PH" b="1" dirty="0"/>
              <a:t> </a:t>
            </a:r>
            <a:r>
              <a:rPr lang="en-PH" b="1" dirty="0" err="1"/>
              <a:t>nila</a:t>
            </a:r>
            <a:r>
              <a:rPr lang="en-PH" b="1" dirty="0"/>
              <a:t> ang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panaglalis</a:t>
            </a:r>
            <a:r>
              <a:rPr lang="en-PH" b="1" dirty="0"/>
              <a:t> </a:t>
            </a:r>
            <a:r>
              <a:rPr lang="en-PH" b="1" dirty="0" err="1"/>
              <a:t>ngadto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sekular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hukmanan</a:t>
            </a:r>
            <a:r>
              <a:rPr lang="en-PH" b="1" dirty="0"/>
              <a:t> </a:t>
            </a:r>
            <a:r>
              <a:rPr lang="en-PH" b="1" dirty="0" err="1"/>
              <a:t>imbis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sulbaron</a:t>
            </a:r>
            <a:r>
              <a:rPr lang="en-PH" b="1" dirty="0"/>
              <a:t> </a:t>
            </a:r>
            <a:r>
              <a:rPr lang="en-PH" b="1" dirty="0" err="1"/>
              <a:t>kini</a:t>
            </a:r>
            <a:r>
              <a:rPr lang="en-PH" b="1" dirty="0"/>
              <a:t> </a:t>
            </a:r>
            <a:r>
              <a:rPr lang="en-PH" b="1" dirty="0" err="1"/>
              <a:t>sulod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6:1–6). </a:t>
            </a:r>
            <a:r>
              <a:rPr lang="en-PH" b="1" dirty="0" err="1"/>
              <a:t>Apan</a:t>
            </a:r>
            <a:r>
              <a:rPr lang="en-PH" b="1" dirty="0"/>
              <a:t> </a:t>
            </a:r>
            <a:r>
              <a:rPr lang="en-PH" b="1" dirty="0" err="1"/>
              <a:t>wala</a:t>
            </a:r>
            <a:r>
              <a:rPr lang="en-PH" b="1" dirty="0"/>
              <a:t> </a:t>
            </a:r>
            <a:r>
              <a:rPr lang="en-PH" b="1" dirty="0" err="1"/>
              <a:t>siya</a:t>
            </a:r>
            <a:r>
              <a:rPr lang="en-PH" b="1" dirty="0"/>
              <a:t> </a:t>
            </a:r>
            <a:r>
              <a:rPr lang="en-PH" b="1" dirty="0" err="1"/>
              <a:t>mihunong</a:t>
            </a:r>
            <a:r>
              <a:rPr lang="en-PH" b="1" dirty="0"/>
              <a:t> </a:t>
            </a:r>
            <a:r>
              <a:rPr lang="en-PH" b="1" dirty="0" err="1"/>
              <a:t>didto</a:t>
            </a:r>
            <a:r>
              <a:rPr lang="en-PH" b="1" dirty="0"/>
              <a:t>—</a:t>
            </a:r>
            <a:r>
              <a:rPr lang="en-PH" b="1" dirty="0" err="1"/>
              <a:t>gitumbok</a:t>
            </a:r>
            <a:r>
              <a:rPr lang="en-PH" b="1" dirty="0"/>
              <a:t> </a:t>
            </a:r>
            <a:r>
              <a:rPr lang="en-PH" b="1" dirty="0" err="1"/>
              <a:t>usab</a:t>
            </a:r>
            <a:r>
              <a:rPr lang="en-PH" b="1" dirty="0"/>
              <a:t> </a:t>
            </a:r>
            <a:r>
              <a:rPr lang="en-PH" b="1" dirty="0" err="1"/>
              <a:t>niya</a:t>
            </a:r>
            <a:r>
              <a:rPr lang="en-PH" b="1" dirty="0"/>
              <a:t> ang </a:t>
            </a:r>
            <a:r>
              <a:rPr lang="en-PH" b="1" dirty="0" err="1"/>
              <a:t>labing</a:t>
            </a:r>
            <a:r>
              <a:rPr lang="en-PH" b="1" dirty="0"/>
              <a:t> </a:t>
            </a:r>
            <a:r>
              <a:rPr lang="en-PH" b="1" dirty="0" err="1"/>
              <a:t>gamot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problema</a:t>
            </a:r>
            <a:r>
              <a:rPr lang="en-PH" b="1" dirty="0"/>
              <a:t>.</a:t>
            </a:r>
            <a:endParaRPr lang="en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0841" y="3979417"/>
            <a:ext cx="408923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72710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Ikaduha</a:t>
            </a:r>
            <a:r>
              <a:rPr lang="en-PH" sz="2000" b="1" dirty="0"/>
              <a:t>,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magtutuo</a:t>
            </a:r>
            <a:r>
              <a:rPr lang="en-PH" sz="2000" b="1" dirty="0"/>
              <a:t> </a:t>
            </a:r>
            <a:r>
              <a:rPr lang="en-PH" sz="2000" b="1" dirty="0" err="1"/>
              <a:t>kinahanglan</a:t>
            </a:r>
            <a:r>
              <a:rPr lang="en-PH" sz="2000" b="1" dirty="0"/>
              <a:t> </a:t>
            </a:r>
            <a:r>
              <a:rPr lang="en-PH" sz="2000" b="1" dirty="0" err="1"/>
              <a:t>andam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pagpasaylo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nakasala</a:t>
            </a:r>
            <a:r>
              <a:rPr lang="en-PH" sz="2000" b="1" dirty="0"/>
              <a:t> </a:t>
            </a:r>
            <a:r>
              <a:rPr lang="en-PH" sz="2000" b="1" dirty="0" err="1"/>
              <a:t>batok</a:t>
            </a:r>
            <a:r>
              <a:rPr lang="en-PH" sz="2000" b="1" dirty="0"/>
              <a:t> </a:t>
            </a:r>
            <a:r>
              <a:rPr lang="en-PH" sz="2000" b="1" dirty="0" err="1"/>
              <a:t>kanila</a:t>
            </a:r>
            <a:r>
              <a:rPr lang="en-PH" sz="2000" b="1" dirty="0"/>
              <a:t> (1 </a:t>
            </a:r>
            <a:r>
              <a:rPr lang="en-PH" sz="2000" b="1" dirty="0" err="1"/>
              <a:t>Corinto</a:t>
            </a:r>
            <a:r>
              <a:rPr lang="en-PH" sz="2000" b="1" dirty="0"/>
              <a:t> 6:7b).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3117801"/>
            <a:ext cx="7000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Una, </a:t>
            </a:r>
            <a:r>
              <a:rPr lang="en-PH" sz="2000" b="1" dirty="0" err="1"/>
              <a:t>kinahanglan</a:t>
            </a:r>
            <a:r>
              <a:rPr lang="en-PH" sz="2000" b="1" dirty="0"/>
              <a:t> </a:t>
            </a:r>
            <a:r>
              <a:rPr lang="en-PH" sz="2000" b="1" dirty="0" err="1"/>
              <a:t>walay</a:t>
            </a:r>
            <a:r>
              <a:rPr lang="en-PH" sz="2000" b="1" dirty="0"/>
              <a:t> </a:t>
            </a:r>
            <a:r>
              <a:rPr lang="en-PH" sz="2000" b="1" dirty="0" err="1"/>
              <a:t>panaglalis</a:t>
            </a:r>
            <a:r>
              <a:rPr lang="en-PH" sz="2000" b="1" dirty="0"/>
              <a:t> o </a:t>
            </a:r>
            <a:r>
              <a:rPr lang="en-PH" sz="2000" b="1" dirty="0" err="1"/>
              <a:t>pagkabahinbahin</a:t>
            </a:r>
            <a:r>
              <a:rPr lang="en-PH" sz="2000" b="1" dirty="0"/>
              <a:t> </a:t>
            </a:r>
            <a:r>
              <a:rPr lang="en-PH" sz="2000" b="1" dirty="0" err="1"/>
              <a:t>tali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miyembro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iglesia</a:t>
            </a:r>
            <a:r>
              <a:rPr lang="en-PH" sz="2000" b="1" dirty="0"/>
              <a:t> (1 </a:t>
            </a:r>
            <a:r>
              <a:rPr lang="en-PH" sz="2000" b="1" dirty="0" err="1"/>
              <a:t>Corinto</a:t>
            </a:r>
            <a:r>
              <a:rPr lang="en-PH" sz="2000" b="1" dirty="0"/>
              <a:t> 6:7a).</a:t>
            </a:r>
            <a:endParaRPr lang="en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84923" y="5877569"/>
            <a:ext cx="78559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Gawas</a:t>
            </a:r>
            <a:r>
              <a:rPr lang="en-PH" b="1" dirty="0"/>
              <a:t> </a:t>
            </a:r>
            <a:r>
              <a:rPr lang="en-PH" b="1" dirty="0" err="1"/>
              <a:t>lamang</a:t>
            </a:r>
            <a:r>
              <a:rPr lang="en-PH" b="1" dirty="0"/>
              <a:t> </a:t>
            </a:r>
            <a:r>
              <a:rPr lang="en-PH" b="1" dirty="0" err="1"/>
              <a:t>kon</a:t>
            </a:r>
            <a:r>
              <a:rPr lang="en-PH" b="1" dirty="0"/>
              <a:t> </a:t>
            </a:r>
            <a:r>
              <a:rPr lang="en-PH" b="1" dirty="0" err="1"/>
              <a:t>krimen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sakop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balaod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gobyerno</a:t>
            </a:r>
            <a:r>
              <a:rPr lang="en-PH" b="1" dirty="0"/>
              <a:t> ang </a:t>
            </a:r>
            <a:r>
              <a:rPr lang="en-PH" b="1" dirty="0" err="1"/>
              <a:t>nahitabo</a:t>
            </a:r>
            <a:r>
              <a:rPr lang="en-PH" b="1" dirty="0"/>
              <a:t> (Roma 13:1–5), ang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suliran</a:t>
            </a:r>
            <a:r>
              <a:rPr lang="en-PH" b="1" dirty="0"/>
              <a:t> </a:t>
            </a:r>
            <a:r>
              <a:rPr lang="en-PH" b="1" dirty="0" err="1"/>
              <a:t>sulod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kinahanglan</a:t>
            </a:r>
            <a:r>
              <a:rPr lang="en-PH" b="1" dirty="0"/>
              <a:t> </a:t>
            </a:r>
            <a:r>
              <a:rPr lang="en-PH" b="1" dirty="0" err="1"/>
              <a:t>sulbaron</a:t>
            </a:r>
            <a:r>
              <a:rPr lang="en-PH" b="1" dirty="0"/>
              <a:t> </a:t>
            </a:r>
            <a:r>
              <a:rPr lang="en-PH" b="1" dirty="0" err="1"/>
              <a:t>sulod</a:t>
            </a:r>
            <a:r>
              <a:rPr lang="en-PH" b="1" dirty="0"/>
              <a:t> </a:t>
            </a:r>
            <a:r>
              <a:rPr lang="en-PH" b="1" dirty="0" err="1"/>
              <a:t>usab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, </a:t>
            </a:r>
            <a:r>
              <a:rPr lang="en-PH" b="1" dirty="0" err="1"/>
              <a:t>sumala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prinsipyo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Pulong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Dios.</a:t>
            </a:r>
            <a:endParaRPr lang="en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4955849"/>
            <a:ext cx="72710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Ikatulo</a:t>
            </a:r>
            <a:r>
              <a:rPr lang="en-PH" sz="2000" b="1" dirty="0"/>
              <a:t>, </a:t>
            </a:r>
            <a:r>
              <a:rPr lang="en-PH" sz="2000" b="1" dirty="0" err="1"/>
              <a:t>kon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gyud</a:t>
            </a:r>
            <a:r>
              <a:rPr lang="en-PH" sz="2000" b="1" dirty="0"/>
              <a:t> </a:t>
            </a:r>
            <a:r>
              <a:rPr lang="en-PH" sz="2000" b="1" dirty="0" err="1"/>
              <a:t>magkasabot</a:t>
            </a:r>
            <a:r>
              <a:rPr lang="en-PH" sz="2000" b="1" dirty="0"/>
              <a:t>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miyembro</a:t>
            </a:r>
            <a:r>
              <a:rPr lang="en-PH" sz="2000" b="1" dirty="0"/>
              <a:t>, ang </a:t>
            </a:r>
            <a:r>
              <a:rPr lang="en-PH" sz="2000" b="1" dirty="0" err="1"/>
              <a:t>iglesia</a:t>
            </a:r>
            <a:r>
              <a:rPr lang="en-PH" sz="2000" b="1" dirty="0"/>
              <a:t> </a:t>
            </a:r>
            <a:r>
              <a:rPr lang="en-PH" sz="2000" b="1" dirty="0" err="1"/>
              <a:t>maoy</a:t>
            </a:r>
            <a:r>
              <a:rPr lang="en-PH" sz="2000" b="1" dirty="0"/>
              <a:t> </a:t>
            </a:r>
            <a:r>
              <a:rPr lang="en-PH" sz="2000" b="1" dirty="0" err="1"/>
              <a:t>angay</a:t>
            </a:r>
            <a:r>
              <a:rPr lang="en-PH" sz="2000" b="1" dirty="0"/>
              <a:t> </a:t>
            </a:r>
            <a:r>
              <a:rPr lang="en-PH" sz="2000" b="1" dirty="0" err="1"/>
              <a:t>mohukom</a:t>
            </a:r>
            <a:r>
              <a:rPr lang="en-PH" sz="2000" b="1" dirty="0"/>
              <a:t> o </a:t>
            </a:r>
            <a:r>
              <a:rPr lang="en-PH" sz="2000" b="1" dirty="0" err="1"/>
              <a:t>magpataliwala</a:t>
            </a:r>
            <a:r>
              <a:rPr lang="en-PH" sz="2000" b="1" dirty="0"/>
              <a:t> </a:t>
            </a:r>
            <a:r>
              <a:rPr lang="en-PH" sz="2000" b="1" dirty="0" err="1"/>
              <a:t>aron</a:t>
            </a:r>
            <a:r>
              <a:rPr lang="en-PH" sz="2000" b="1" dirty="0"/>
              <a:t> </a:t>
            </a:r>
            <a:r>
              <a:rPr lang="en-PH" sz="2000" b="1" dirty="0" err="1"/>
              <a:t>masulbad</a:t>
            </a:r>
            <a:r>
              <a:rPr lang="en-PH" sz="2000" b="1" dirty="0"/>
              <a:t> ang </a:t>
            </a:r>
            <a:r>
              <a:rPr lang="en-PH" sz="2000" b="1" dirty="0" err="1"/>
              <a:t>panaglalis</a:t>
            </a:r>
            <a:r>
              <a:rPr lang="en-PH" sz="2000" b="1" dirty="0"/>
              <a:t> (1 </a:t>
            </a:r>
            <a:r>
              <a:rPr lang="en-PH" sz="2000" b="1" dirty="0" err="1"/>
              <a:t>Corinto</a:t>
            </a:r>
            <a:r>
              <a:rPr lang="en-PH" sz="2000" b="1" dirty="0"/>
              <a:t> 6:2).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170579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015" y="5161945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528126" y="875731"/>
            <a:ext cx="1031094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200" b="1" dirty="0">
                <a:latin typeface="Constantia" panose="02030602050306030303" pitchFamily="18" charset="0"/>
              </a:rPr>
              <a:t>“</a:t>
            </a:r>
            <a:r>
              <a:rPr lang="en-PH" sz="2200" b="1" dirty="0" err="1">
                <a:latin typeface="Constantia" panose="02030602050306030303" pitchFamily="18" charset="0"/>
              </a:rPr>
              <a:t>Atong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katungdanan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pag-ila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atong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kaugalingong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kaluyahon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sala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maoy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hinungdan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espirituhanong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kangitngit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kahuyang</a:t>
            </a:r>
            <a:r>
              <a:rPr lang="en-PH" sz="2200" b="1" dirty="0">
                <a:latin typeface="Constantia" panose="02030602050306030303" pitchFamily="18" charset="0"/>
              </a:rPr>
              <a:t>, ug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pagkapalong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atong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unang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gugma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ngadto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Cristo.Kalibotanong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panghunahuna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kini</a:t>
            </a:r>
            <a:r>
              <a:rPr lang="en-PH" sz="2200" b="1" dirty="0">
                <a:latin typeface="Constantia" panose="02030602050306030303" pitchFamily="18" charset="0"/>
              </a:rPr>
              <a:t>? </a:t>
            </a:r>
            <a:r>
              <a:rPr lang="en-PH" sz="2200" b="1" dirty="0" err="1">
                <a:latin typeface="Constantia" panose="02030602050306030303" pitchFamily="18" charset="0"/>
              </a:rPr>
              <a:t>Pagkahakog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ba</a:t>
            </a:r>
            <a:r>
              <a:rPr lang="en-PH" sz="2200" b="1" dirty="0">
                <a:latin typeface="Constantia" panose="02030602050306030303" pitchFamily="18" charset="0"/>
              </a:rPr>
              <a:t>? </a:t>
            </a:r>
            <a:r>
              <a:rPr lang="en-PH" sz="2200" b="1" dirty="0" err="1">
                <a:latin typeface="Constantia" panose="02030602050306030303" pitchFamily="18" charset="0"/>
              </a:rPr>
              <a:t>Gugma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kaugalingong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dungog</a:t>
            </a:r>
            <a:r>
              <a:rPr lang="en-PH" sz="2200" b="1" dirty="0">
                <a:latin typeface="Constantia" panose="02030602050306030303" pitchFamily="18" charset="0"/>
              </a:rPr>
              <a:t>? </a:t>
            </a:r>
            <a:r>
              <a:rPr lang="en-PH" sz="2200" b="1" dirty="0" err="1">
                <a:latin typeface="Constantia" panose="02030602050306030303" pitchFamily="18" charset="0"/>
              </a:rPr>
              <a:t>Tinguha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kanunay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maoy</a:t>
            </a:r>
            <a:r>
              <a:rPr lang="en-PH" sz="2200" b="1" dirty="0">
                <a:latin typeface="Constantia" panose="02030602050306030303" pitchFamily="18" charset="0"/>
              </a:rPr>
              <a:t> una? Sala </a:t>
            </a:r>
            <a:r>
              <a:rPr lang="en-PH" sz="2200" b="1" dirty="0" err="1">
                <a:latin typeface="Constantia" panose="02030602050306030303" pitchFamily="18" charset="0"/>
              </a:rPr>
              <a:t>ba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mahugawng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kailibgon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naghari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kinabuhi</a:t>
            </a:r>
            <a:r>
              <a:rPr lang="en-PH" sz="2200" b="1" dirty="0">
                <a:latin typeface="Constantia" panose="02030602050306030303" pitchFamily="18" charset="0"/>
              </a:rPr>
              <a:t>? Sala </a:t>
            </a:r>
            <a:r>
              <a:rPr lang="en-PH" sz="2200" b="1" dirty="0" err="1">
                <a:latin typeface="Constantia" panose="02030602050306030303" pitchFamily="18" charset="0"/>
              </a:rPr>
              <a:t>ba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Nicolaita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naggamit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grasya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Dios </a:t>
            </a:r>
            <a:r>
              <a:rPr lang="en-PH" sz="2200" b="1" dirty="0" err="1">
                <a:latin typeface="Constantia" panose="02030602050306030303" pitchFamily="18" charset="0"/>
              </a:rPr>
              <a:t>ingon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pasangil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pagkamahilawason?O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tingali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ba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sayop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paggamit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pag-abuso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dagkong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kahayag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kahigayonan</a:t>
            </a:r>
            <a:r>
              <a:rPr lang="en-PH" sz="2200" b="1" dirty="0">
                <a:latin typeface="Constantia" panose="02030602050306030303" pitchFamily="18" charset="0"/>
              </a:rPr>
              <a:t>, ug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pribilehiyo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gihatag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Dios, </a:t>
            </a:r>
            <a:r>
              <a:rPr lang="en-PH" sz="2200" b="1" dirty="0" err="1">
                <a:latin typeface="Constantia" panose="02030602050306030303" pitchFamily="18" charset="0"/>
              </a:rPr>
              <a:t>samtang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nagapanghambog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kaalam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relihiyosong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kahibalo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apan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kinabuhi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kinaiya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nahiuyon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niini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puno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imoralidad?Bisan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unsa</a:t>
            </a:r>
            <a:r>
              <a:rPr lang="en-PH" sz="2200" b="1" dirty="0">
                <a:latin typeface="Constantia" panose="02030602050306030303" pitchFamily="18" charset="0"/>
              </a:rPr>
              <a:t> pa kana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sala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imong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gipatuyang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gipalig</a:t>
            </a:r>
            <a:r>
              <a:rPr lang="en-PH" sz="2200" b="1" dirty="0">
                <a:latin typeface="Constantia" panose="02030602050306030303" pitchFamily="18" charset="0"/>
              </a:rPr>
              <a:t>-on </a:t>
            </a:r>
            <a:r>
              <a:rPr lang="en-PH" sz="2200" b="1" dirty="0" err="1">
                <a:latin typeface="Constantia" panose="02030602050306030303" pitchFamily="18" charset="0"/>
              </a:rPr>
              <a:t>hangtod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nahimo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kining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kusgan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naghari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imong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kinabuhi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kinahanglan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mohimo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lig</a:t>
            </a:r>
            <a:r>
              <a:rPr lang="en-PH" sz="2200" b="1" dirty="0">
                <a:latin typeface="Constantia" panose="02030602050306030303" pitchFamily="18" charset="0"/>
              </a:rPr>
              <a:t>-on ug </a:t>
            </a:r>
            <a:r>
              <a:rPr lang="en-PH" sz="2200" b="1" dirty="0" err="1">
                <a:latin typeface="Constantia" panose="02030602050306030303" pitchFamily="18" charset="0"/>
              </a:rPr>
              <a:t>tinud-anay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paningkamot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aron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mabuntog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kini</a:t>
            </a:r>
            <a:r>
              <a:rPr lang="en-PH" sz="2200" b="1" dirty="0">
                <a:latin typeface="Constantia" panose="02030602050306030303" pitchFamily="18" charset="0"/>
              </a:rPr>
              <a:t>. Kay </a:t>
            </a:r>
            <a:r>
              <a:rPr lang="en-PH" sz="2200" b="1" dirty="0" err="1">
                <a:latin typeface="Constantia" panose="02030602050306030303" pitchFamily="18" charset="0"/>
              </a:rPr>
              <a:t>kon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dili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malaglag</a:t>
            </a:r>
            <a:r>
              <a:rPr lang="en-PH" sz="2200" b="1" dirty="0">
                <a:latin typeface="Constantia" panose="02030602050306030303" pitchFamily="18" charset="0"/>
              </a:rPr>
              <a:t> ka.”</a:t>
            </a:r>
            <a:endParaRPr lang="en" sz="2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3" y="5707823"/>
            <a:ext cx="4260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December 18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-47625" y="-704850"/>
            <a:ext cx="8620125" cy="65480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en-PH" sz="78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UNSAON PAGLIKAY SA SALA SULOD SA IGLESIA</a:t>
            </a:r>
            <a:endParaRPr lang="en" sz="7800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1693</Words>
  <Application>Microsoft Office PowerPoint</Application>
  <PresentationFormat>Panorámica</PresentationFormat>
  <Paragraphs>55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Constantia</vt:lpstr>
      <vt:lpstr>Aptos</vt:lpstr>
      <vt:lpstr>Comic Sans MS</vt:lpstr>
      <vt:lpstr>Calibri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108</cp:revision>
  <dcterms:created xsi:type="dcterms:W3CDTF">2026-06-19T16:27:56Z</dcterms:created>
  <dcterms:modified xsi:type="dcterms:W3CDTF">2026-07-24T13:15:29Z</dcterms:modified>
</cp:coreProperties>
</file>