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FFFF"/>
    <a:srgbClr val="FFFDA2"/>
    <a:srgbClr val="FEB9BA"/>
    <a:srgbClr val="8E4169"/>
    <a:srgbClr val="E8D9F3"/>
    <a:srgbClr val="DDFFDD"/>
    <a:srgbClr val="B84600"/>
    <a:srgbClr val="FF8032"/>
    <a:srgbClr val="797600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28" d="100"/>
          <a:sy n="28" d="100"/>
        </p:scale>
        <p:origin x="126" y="13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espirituhanong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gihatag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Pablo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isip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pananglitan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taliwala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daghan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(1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Corinto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12:8–10; Roma 12:6–8;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4:11–1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PH" sz="1800" b="1" dirty="0" err="1"/>
            <a:t>Pulong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kaalam</a:t>
          </a:r>
          <a:r>
            <a:rPr lang="en-PH" sz="1800" b="1" dirty="0"/>
            <a:t>
</a:t>
          </a:r>
          <a:r>
            <a:rPr lang="en-PH" sz="1800" b="1" dirty="0" err="1"/>
            <a:t>Pulong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kahibalo</a:t>
          </a:r>
          <a:r>
            <a:rPr lang="en-PH" sz="1800" b="1" dirty="0"/>
            <a:t>
</a:t>
          </a:r>
          <a:r>
            <a:rPr lang="en-PH" sz="1800" b="1" dirty="0" err="1"/>
            <a:t>Pagtuo</a:t>
          </a:r>
          <a:r>
            <a:rPr lang="en-PH" sz="1800" b="1" dirty="0"/>
            <a:t>
</a:t>
          </a:r>
          <a:r>
            <a:rPr lang="en-PH" sz="1800" b="1" dirty="0" err="1"/>
            <a:t>Gasa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pagpang-ayo</a:t>
          </a:r>
          <a:r>
            <a:rPr lang="en-PH" sz="1800" b="1" dirty="0"/>
            <a:t>
</a:t>
          </a:r>
          <a:r>
            <a:rPr lang="en-PH" sz="1800" b="1" dirty="0" err="1"/>
            <a:t>Gahum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pagbuhat</a:t>
          </a:r>
          <a:r>
            <a:rPr lang="en-PH" sz="1800" b="1" dirty="0"/>
            <a:t> ug </a:t>
          </a:r>
          <a:r>
            <a:rPr lang="en-PH" sz="1800" b="1" dirty="0" err="1"/>
            <a:t>mga</a:t>
          </a:r>
          <a:r>
            <a:rPr lang="en-PH" sz="1800" b="1" dirty="0"/>
            <a:t> </a:t>
          </a:r>
          <a:r>
            <a:rPr lang="en-PH" sz="1800" b="1" dirty="0" err="1"/>
            <a:t>milagro</a:t>
          </a:r>
          <a:r>
            <a:rPr lang="en-PH" sz="1800" b="1" dirty="0"/>
            <a:t>
</a:t>
          </a:r>
          <a:r>
            <a:rPr lang="en-PH" sz="1800" b="1" dirty="0" err="1"/>
            <a:t>Pagpanagna</a:t>
          </a:r>
          <a:r>
            <a:rPr lang="en-PH" sz="1800" b="1" dirty="0"/>
            <a:t>
Pag-</a:t>
          </a:r>
          <a:r>
            <a:rPr lang="en-PH" sz="1800" b="1" dirty="0" err="1"/>
            <a:t>ila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mga</a:t>
          </a:r>
          <a:r>
            <a:rPr lang="en-PH" sz="1800" b="1" dirty="0"/>
            <a:t> </a:t>
          </a:r>
          <a:r>
            <a:rPr lang="en-PH" sz="1800" b="1" dirty="0" err="1"/>
            <a:t>espiritu</a:t>
          </a:r>
          <a:r>
            <a:rPr lang="en-PH" sz="1800" b="1" dirty="0"/>
            <a:t>
</a:t>
          </a:r>
          <a:r>
            <a:rPr lang="en-PH" sz="1800" b="1" dirty="0" err="1"/>
            <a:t>Pagsulti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nagkalain-laing</a:t>
          </a:r>
          <a:r>
            <a:rPr lang="en-PH" sz="1800" b="1" dirty="0"/>
            <a:t> </a:t>
          </a:r>
          <a:r>
            <a:rPr lang="en-PH" sz="1800" b="1" dirty="0" err="1"/>
            <a:t>pinulongan</a:t>
          </a:r>
          <a:r>
            <a:rPr lang="en-PH" sz="1800" b="1" dirty="0"/>
            <a:t>
</a:t>
          </a:r>
          <a:r>
            <a:rPr lang="en-PH" sz="1800" b="1" dirty="0" err="1"/>
            <a:t>Paghubad</a:t>
          </a:r>
          <a:r>
            <a:rPr lang="en-PH" sz="1800" b="1" dirty="0"/>
            <a:t> </a:t>
          </a:r>
          <a:r>
            <a:rPr lang="en-PH" sz="2000" b="1" dirty="0" err="1"/>
            <a:t>sa</a:t>
          </a:r>
          <a:r>
            <a:rPr lang="en-PH" sz="2000" b="1" dirty="0"/>
            <a:t> </a:t>
          </a:r>
          <a:r>
            <a:rPr lang="en-PH" sz="2000" b="1" dirty="0" err="1"/>
            <a:t>mga</a:t>
          </a:r>
          <a:r>
            <a:rPr lang="en-PH" sz="2000" b="1" dirty="0"/>
            <a:t> </a:t>
          </a:r>
          <a:r>
            <a:rPr lang="en-PH" sz="2000" b="1" dirty="0" err="1"/>
            <a:t>pinulongan</a:t>
          </a:r>
          <a:endParaRPr lang="es-ES" sz="20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0080"/>
              </a:highlight>
            </a:rPr>
            <a:t>Roma12:6-8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PH" sz="1800" b="1" dirty="0"/>
            <a:t>Pag-</a:t>
          </a:r>
          <a:r>
            <a:rPr lang="en-PH" sz="1800" b="1" dirty="0" err="1"/>
            <a:t>alagad</a:t>
          </a:r>
          <a:r>
            <a:rPr lang="en-PH" sz="1800" b="1" dirty="0"/>
            <a:t>
</a:t>
          </a:r>
          <a:r>
            <a:rPr lang="en-PH" sz="1800" b="1" dirty="0" err="1"/>
            <a:t>Pagpanudlo</a:t>
          </a:r>
          <a:r>
            <a:rPr lang="en-PH" sz="1800" b="1" dirty="0"/>
            <a:t>
</a:t>
          </a:r>
          <a:r>
            <a:rPr lang="en-PH" sz="1800" b="1" dirty="0" err="1"/>
            <a:t>Pagdasig</a:t>
          </a:r>
          <a:r>
            <a:rPr lang="en-PH" sz="1800" b="1" dirty="0"/>
            <a:t>
</a:t>
          </a:r>
          <a:r>
            <a:rPr lang="en-PH" sz="1800" b="1" dirty="0" err="1"/>
            <a:t>Pagkamanggihatagon</a:t>
          </a:r>
          <a:r>
            <a:rPr lang="en-PH" sz="1800" b="1" dirty="0"/>
            <a:t>
</a:t>
          </a:r>
          <a:r>
            <a:rPr lang="en-PH" sz="1800" b="1" dirty="0" err="1"/>
            <a:t>Pagpangulo</a:t>
          </a:r>
          <a:r>
            <a:rPr lang="en-PH" sz="1800" b="1" dirty="0"/>
            <a:t>
</a:t>
          </a:r>
          <a:r>
            <a:rPr lang="en-PH" sz="1800" b="1" dirty="0" err="1"/>
            <a:t>Pagpakita</a:t>
          </a:r>
          <a:r>
            <a:rPr lang="en-PH" sz="1800" b="1" dirty="0"/>
            <a:t> ug </a:t>
          </a:r>
          <a:r>
            <a:rPr lang="en-PH" sz="1800" b="1" dirty="0" err="1"/>
            <a:t>kalooy</a:t>
          </a:r>
          <a:endParaRPr lang="es-ES" sz="18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8000"/>
              </a:highlight>
            </a:rPr>
            <a:t>Epeso 4:11-12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-PH" sz="2000" b="1" dirty="0"/>
            <a:t>Apostol
</a:t>
          </a:r>
          <a:r>
            <a:rPr lang="en-PH" sz="2000" b="1" dirty="0" err="1"/>
            <a:t>Propeta</a:t>
          </a:r>
          <a:r>
            <a:rPr lang="en-PH" sz="2000" b="1" dirty="0"/>
            <a:t>
</a:t>
          </a:r>
          <a:r>
            <a:rPr lang="en-PH" sz="2000" b="1" dirty="0" err="1"/>
            <a:t>Ebanghelista</a:t>
          </a:r>
          <a:r>
            <a:rPr lang="en-PH" sz="2000" b="1" dirty="0"/>
            <a:t>
Pastor
</a:t>
          </a:r>
          <a:r>
            <a:rPr lang="en-PH" sz="2000" b="1" dirty="0" err="1"/>
            <a:t>Magtutudlo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1 Corinto 12:8-10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gibuhat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gugma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 err="1"/>
            <a:t>Mapailubon</a:t>
          </a:r>
          <a:endParaRPr lang="en" sz="2000" b="1" dirty="0"/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 err="1"/>
            <a:t>Maluloy</a:t>
          </a:r>
          <a:r>
            <a:rPr lang="en-PH" sz="2000" b="1" dirty="0"/>
            <a:t>-on / </a:t>
          </a:r>
          <a:r>
            <a:rPr lang="en-PH" sz="2000" b="1" dirty="0" err="1"/>
            <a:t>Buotan</a:t>
          </a:r>
          <a:endParaRPr lang="en" sz="2000" b="1" dirty="0"/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Unsa ang dili buhaton sa gugma?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/>
            <a:t>Dili </a:t>
          </a:r>
          <a:r>
            <a:rPr lang="en-PH" sz="2000" b="1" dirty="0" err="1"/>
            <a:t>masina</a:t>
          </a:r>
          <a:endParaRPr lang="en" sz="2000" b="1" dirty="0"/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Dili Hambugero</a:t>
          </a:r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/>
            <a:t>Dili </a:t>
          </a:r>
          <a:r>
            <a:rPr lang="en-PH" sz="2000" b="1" dirty="0" err="1"/>
            <a:t>mapahitas</a:t>
          </a:r>
          <a:r>
            <a:rPr lang="en-PH" sz="2000" b="1" dirty="0"/>
            <a:t>-on</a:t>
          </a:r>
          <a:endParaRPr lang="en" sz="2000" b="1" dirty="0"/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/>
            <a:t>Dili </a:t>
          </a:r>
          <a:r>
            <a:rPr lang="en-PH" sz="2000" b="1" dirty="0" err="1"/>
            <a:t>bastos</a:t>
          </a:r>
          <a:endParaRPr lang="en" sz="2000" b="1" dirty="0"/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/>
            <a:t>Dili </a:t>
          </a:r>
          <a:r>
            <a:rPr lang="en-PH" sz="2000" b="1" dirty="0" err="1"/>
            <a:t>hakog</a:t>
          </a:r>
          <a:r>
            <a:rPr lang="en-PH" sz="2000" b="1" dirty="0"/>
            <a:t> o </a:t>
          </a:r>
          <a:r>
            <a:rPr lang="en-PH" sz="2000" b="1" dirty="0" err="1"/>
            <a:t>makasarili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/>
            <a:t>Dili </a:t>
          </a:r>
          <a:r>
            <a:rPr lang="en-PH" sz="2000" b="1" dirty="0" err="1"/>
            <a:t>dali</a:t>
          </a:r>
          <a:r>
            <a:rPr lang="en-PH" sz="2000" b="1" dirty="0"/>
            <a:t> </a:t>
          </a:r>
          <a:r>
            <a:rPr lang="en-PH" sz="2000" b="1" dirty="0" err="1"/>
            <a:t>masuko</a:t>
          </a:r>
          <a:endParaRPr lang="es-ES" sz="20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600" b="1" dirty="0"/>
            <a:t>Dili </a:t>
          </a:r>
          <a:r>
            <a:rPr lang="en-PH" sz="1600" b="1" dirty="0" err="1"/>
            <a:t>magdumot</a:t>
          </a:r>
          <a:r>
            <a:rPr lang="en-PH" sz="1600" b="1" dirty="0"/>
            <a:t> o </a:t>
          </a:r>
          <a:r>
            <a:rPr lang="en-PH" sz="1600" b="1" dirty="0" err="1"/>
            <a:t>magtipig</a:t>
          </a:r>
          <a:r>
            <a:rPr lang="en-PH" sz="1600" b="1" dirty="0"/>
            <a:t> ug </a:t>
          </a:r>
          <a:r>
            <a:rPr lang="en-PH" sz="1600" b="1" dirty="0" err="1"/>
            <a:t>kasuko</a:t>
          </a:r>
          <a:endParaRPr lang="es-ES" sz="16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/>
            <a:t>Dili </a:t>
          </a:r>
          <a:r>
            <a:rPr lang="en-PH" sz="2000" b="1" dirty="0" err="1"/>
            <a:t>malipay</a:t>
          </a:r>
          <a:r>
            <a:rPr lang="en-PH" sz="2000" b="1" dirty="0"/>
            <a:t> </a:t>
          </a:r>
          <a:r>
            <a:rPr lang="en-PH" sz="2000" b="1" dirty="0" err="1"/>
            <a:t>sa</a:t>
          </a:r>
          <a:r>
            <a:rPr lang="en-PH" sz="2000" b="1" dirty="0"/>
            <a:t> </a:t>
          </a:r>
          <a:r>
            <a:rPr lang="en-PH" sz="2000" b="1" dirty="0" err="1"/>
            <a:t>daotan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 err="1"/>
            <a:t>Malipay</a:t>
          </a:r>
          <a:r>
            <a:rPr lang="en-PH" sz="2000" b="1" dirty="0"/>
            <a:t> </a:t>
          </a:r>
          <a:r>
            <a:rPr lang="en-PH" sz="2000" b="1" dirty="0" err="1"/>
            <a:t>sa</a:t>
          </a:r>
          <a:r>
            <a:rPr lang="en-PH" sz="2000" b="1" dirty="0"/>
            <a:t> </a:t>
          </a:r>
          <a:r>
            <a:rPr lang="en-PH" sz="2000" b="1" dirty="0" err="1"/>
            <a:t>kamatuoran</a:t>
          </a:r>
          <a:endParaRPr lang="en" sz="2000" b="1" dirty="0"/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 err="1"/>
            <a:t>Mopasaylo</a:t>
          </a:r>
          <a:r>
            <a:rPr lang="en-PH" sz="2000" b="1" dirty="0"/>
            <a:t> </a:t>
          </a:r>
          <a:r>
            <a:rPr lang="en-PH" sz="2000" b="1" dirty="0" err="1"/>
            <a:t>sa</a:t>
          </a:r>
          <a:r>
            <a:rPr lang="en-PH" sz="2000" b="1" dirty="0"/>
            <a:t> </a:t>
          </a:r>
          <a:r>
            <a:rPr lang="en-PH" sz="2000" b="1" dirty="0" err="1"/>
            <a:t>tanan</a:t>
          </a:r>
          <a:endParaRPr lang="en" sz="2000" b="1" dirty="0"/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 err="1"/>
            <a:t>Nagalaom</a:t>
          </a:r>
          <a:r>
            <a:rPr lang="en-PH" sz="2000" b="1" dirty="0"/>
            <a:t> </a:t>
          </a:r>
          <a:r>
            <a:rPr lang="en-PH" sz="2000" b="1" dirty="0" err="1"/>
            <a:t>sa</a:t>
          </a:r>
          <a:r>
            <a:rPr lang="en-PH" sz="2000" b="1" dirty="0"/>
            <a:t> </a:t>
          </a:r>
          <a:r>
            <a:rPr lang="en-PH" sz="2000" b="1" dirty="0" err="1"/>
            <a:t>tanan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 err="1"/>
            <a:t>Nagalaom</a:t>
          </a:r>
          <a:r>
            <a:rPr lang="en-PH" sz="2000" b="1" dirty="0"/>
            <a:t> </a:t>
          </a:r>
          <a:r>
            <a:rPr lang="en-PH" sz="2000" b="1" dirty="0" err="1"/>
            <a:t>sa</a:t>
          </a:r>
          <a:r>
            <a:rPr lang="en-PH" sz="2000" b="1" dirty="0"/>
            <a:t> </a:t>
          </a:r>
          <a:r>
            <a:rPr lang="en-PH" sz="2000" b="1" dirty="0" err="1"/>
            <a:t>tanan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 err="1"/>
            <a:t>Makaantos</a:t>
          </a:r>
          <a:r>
            <a:rPr lang="en-PH" sz="2000" b="1" dirty="0"/>
            <a:t> </a:t>
          </a:r>
          <a:r>
            <a:rPr lang="en-PH" sz="2000" b="1" dirty="0" err="1"/>
            <a:t>sa</a:t>
          </a:r>
          <a:r>
            <a:rPr lang="en-PH" sz="2000" b="1" dirty="0"/>
            <a:t> </a:t>
          </a:r>
          <a:r>
            <a:rPr lang="en-PH" sz="2000" b="1" dirty="0" err="1"/>
            <a:t>tanan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iyang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gitagna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umaabot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panghitabo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kini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kondisyonal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kinahanglan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matuman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.(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Deuteronomio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18:22; Jeremias 28:8–9; Jonas 4:2)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iyang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mensahe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kinahanglan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nahiuyon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pagtulon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-an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unang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propeta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ug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Pulong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Dios.(</a:t>
          </a:r>
          <a:r>
            <a:rPr lang="en-PH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Deuteronomio</a:t>
          </a:r>
          <a:r>
            <a:rPr lang="en-P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13:1–3; Isaias 8:20)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Kinahanglan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magpamatuod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Jesu-Cristo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mianhi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diha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unod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.(1 Juan 4:1–3)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iyang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kinabuhi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kinahanglan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mahiuyon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mensaheng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biblikal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iyang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ginawali</a:t>
          </a:r>
          <a:r>
            <a: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(Mateo 7:15–20)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espirituhanong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gihatag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Pablo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isip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pananglitan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taliwala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daghan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(1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Corinto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12:8–10; Roma 12:6–8;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4:11–1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6752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1 Corinto 12:8-10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PH" sz="1800" b="1" kern="1200" dirty="0" err="1"/>
            <a:t>Pulong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kaalam</a:t>
          </a:r>
          <a:r>
            <a:rPr lang="en-PH" sz="1800" b="1" kern="1200" dirty="0"/>
            <a:t>
</a:t>
          </a:r>
          <a:r>
            <a:rPr lang="en-PH" sz="1800" b="1" kern="1200" dirty="0" err="1"/>
            <a:t>Pulong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kahibalo</a:t>
          </a:r>
          <a:r>
            <a:rPr lang="en-PH" sz="1800" b="1" kern="1200" dirty="0"/>
            <a:t>
</a:t>
          </a:r>
          <a:r>
            <a:rPr lang="en-PH" sz="1800" b="1" kern="1200" dirty="0" err="1"/>
            <a:t>Pagtuo</a:t>
          </a:r>
          <a:r>
            <a:rPr lang="en-PH" sz="1800" b="1" kern="1200" dirty="0"/>
            <a:t>
</a:t>
          </a:r>
          <a:r>
            <a:rPr lang="en-PH" sz="1800" b="1" kern="1200" dirty="0" err="1"/>
            <a:t>Gasa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pagpang-ayo</a:t>
          </a:r>
          <a:r>
            <a:rPr lang="en-PH" sz="1800" b="1" kern="1200" dirty="0"/>
            <a:t>
</a:t>
          </a:r>
          <a:r>
            <a:rPr lang="en-PH" sz="1800" b="1" kern="1200" dirty="0" err="1"/>
            <a:t>Gahum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pagbuhat</a:t>
          </a:r>
          <a:r>
            <a:rPr lang="en-PH" sz="1800" b="1" kern="1200" dirty="0"/>
            <a:t> ug </a:t>
          </a:r>
          <a:r>
            <a:rPr lang="en-PH" sz="1800" b="1" kern="1200" dirty="0" err="1"/>
            <a:t>mga</a:t>
          </a:r>
          <a:r>
            <a:rPr lang="en-PH" sz="1800" b="1" kern="1200" dirty="0"/>
            <a:t> </a:t>
          </a:r>
          <a:r>
            <a:rPr lang="en-PH" sz="1800" b="1" kern="1200" dirty="0" err="1"/>
            <a:t>milagro</a:t>
          </a:r>
          <a:r>
            <a:rPr lang="en-PH" sz="1800" b="1" kern="1200" dirty="0"/>
            <a:t>
</a:t>
          </a:r>
          <a:r>
            <a:rPr lang="en-PH" sz="1800" b="1" kern="1200" dirty="0" err="1"/>
            <a:t>Pagpanagna</a:t>
          </a:r>
          <a:r>
            <a:rPr lang="en-PH" sz="1800" b="1" kern="1200" dirty="0"/>
            <a:t>
Pag-</a:t>
          </a:r>
          <a:r>
            <a:rPr lang="en-PH" sz="1800" b="1" kern="1200" dirty="0" err="1"/>
            <a:t>ila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mga</a:t>
          </a:r>
          <a:r>
            <a:rPr lang="en-PH" sz="1800" b="1" kern="1200" dirty="0"/>
            <a:t> </a:t>
          </a:r>
          <a:r>
            <a:rPr lang="en-PH" sz="1800" b="1" kern="1200" dirty="0" err="1"/>
            <a:t>espiritu</a:t>
          </a:r>
          <a:r>
            <a:rPr lang="en-PH" sz="1800" b="1" kern="1200" dirty="0"/>
            <a:t>
</a:t>
          </a:r>
          <a:r>
            <a:rPr lang="en-PH" sz="1800" b="1" kern="1200" dirty="0" err="1"/>
            <a:t>Pagsulti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nagkalain-laing</a:t>
          </a:r>
          <a:r>
            <a:rPr lang="en-PH" sz="1800" b="1" kern="1200" dirty="0"/>
            <a:t> </a:t>
          </a:r>
          <a:r>
            <a:rPr lang="en-PH" sz="1800" b="1" kern="1200" dirty="0" err="1"/>
            <a:t>pinulongan</a:t>
          </a:r>
          <a:r>
            <a:rPr lang="en-PH" sz="1800" b="1" kern="1200" dirty="0"/>
            <a:t>
</a:t>
          </a:r>
          <a:r>
            <a:rPr lang="en-PH" sz="1800" b="1" kern="1200" dirty="0" err="1"/>
            <a:t>Paghubad</a:t>
          </a:r>
          <a:r>
            <a:rPr lang="en-PH" sz="1800" b="1" kern="1200" dirty="0"/>
            <a:t> </a:t>
          </a:r>
          <a:r>
            <a:rPr lang="en-PH" sz="2000" b="1" kern="1200" dirty="0" err="1"/>
            <a:t>sa</a:t>
          </a:r>
          <a:r>
            <a:rPr lang="en-PH" sz="2000" b="1" kern="1200" dirty="0"/>
            <a:t> </a:t>
          </a:r>
          <a:r>
            <a:rPr lang="en-PH" sz="2000" b="1" kern="1200" dirty="0" err="1"/>
            <a:t>mga</a:t>
          </a:r>
          <a:r>
            <a:rPr lang="en-PH" sz="2000" b="1" kern="1200" dirty="0"/>
            <a:t> </a:t>
          </a:r>
          <a:r>
            <a:rPr lang="en-PH" sz="2000" b="1" kern="1200" dirty="0" err="1"/>
            <a:t>pinulongan</a:t>
          </a:r>
          <a:endParaRPr lang="es-ES" sz="2000" kern="1200" dirty="0"/>
        </a:p>
      </dsp:txBody>
      <dsp:txXfrm>
        <a:off x="2105" y="96752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55583" y="967521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0080"/>
              </a:highlight>
            </a:rPr>
            <a:t>Roma12:6-8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1800" b="1" kern="1200" dirty="0"/>
            <a:t>Pag-</a:t>
          </a:r>
          <a:r>
            <a:rPr lang="en-PH" sz="1800" b="1" kern="1200" dirty="0" err="1"/>
            <a:t>alagad</a:t>
          </a:r>
          <a:r>
            <a:rPr lang="en-PH" sz="1800" b="1" kern="1200" dirty="0"/>
            <a:t>
</a:t>
          </a:r>
          <a:r>
            <a:rPr lang="en-PH" sz="1800" b="1" kern="1200" dirty="0" err="1"/>
            <a:t>Pagpanudlo</a:t>
          </a:r>
          <a:r>
            <a:rPr lang="en-PH" sz="1800" b="1" kern="1200" dirty="0"/>
            <a:t>
</a:t>
          </a:r>
          <a:r>
            <a:rPr lang="en-PH" sz="1800" b="1" kern="1200" dirty="0" err="1"/>
            <a:t>Pagdasig</a:t>
          </a:r>
          <a:r>
            <a:rPr lang="en-PH" sz="1800" b="1" kern="1200" dirty="0"/>
            <a:t>
</a:t>
          </a:r>
          <a:r>
            <a:rPr lang="en-PH" sz="1800" b="1" kern="1200" dirty="0" err="1"/>
            <a:t>Pagkamanggihatagon</a:t>
          </a:r>
          <a:r>
            <a:rPr lang="en-PH" sz="1800" b="1" kern="1200" dirty="0"/>
            <a:t>
</a:t>
          </a:r>
          <a:r>
            <a:rPr lang="en-PH" sz="1800" b="1" kern="1200" dirty="0" err="1"/>
            <a:t>Pagpangulo</a:t>
          </a:r>
          <a:r>
            <a:rPr lang="en-PH" sz="1800" b="1" kern="1200" dirty="0"/>
            <a:t>
</a:t>
          </a:r>
          <a:r>
            <a:rPr lang="en-PH" sz="1800" b="1" kern="1200" dirty="0" err="1"/>
            <a:t>Pagpakita</a:t>
          </a:r>
          <a:r>
            <a:rPr lang="en-PH" sz="1800" b="1" kern="1200" dirty="0"/>
            <a:t> ug </a:t>
          </a:r>
          <a:r>
            <a:rPr lang="en-PH" sz="1800" b="1" kern="1200" dirty="0" err="1"/>
            <a:t>kalooy</a:t>
          </a:r>
          <a:endParaRPr lang="es-ES" sz="1800" kern="1200" dirty="0"/>
        </a:p>
      </dsp:txBody>
      <dsp:txXfrm>
        <a:off x="2755583" y="967521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8000"/>
              </a:highlight>
            </a:rPr>
            <a:t>Epeso 4:11-12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2000" b="1" kern="1200" dirty="0"/>
            <a:t>Apostol
</a:t>
          </a:r>
          <a:r>
            <a:rPr lang="en-PH" sz="2000" b="1" kern="1200" dirty="0" err="1"/>
            <a:t>Propeta</a:t>
          </a:r>
          <a:r>
            <a:rPr lang="en-PH" sz="2000" b="1" kern="1200" dirty="0"/>
            <a:t>
</a:t>
          </a:r>
          <a:r>
            <a:rPr lang="en-PH" sz="2000" b="1" kern="1200" dirty="0" err="1"/>
            <a:t>Ebanghelista</a:t>
          </a:r>
          <a:r>
            <a:rPr lang="en-PH" sz="2000" b="1" kern="1200" dirty="0"/>
            <a:t>
Pastor
</a:t>
          </a:r>
          <a:r>
            <a:rPr lang="en-PH" sz="2000" b="1" kern="1200" dirty="0" err="1"/>
            <a:t>Magtutudlo</a:t>
          </a:r>
          <a:endParaRPr lang="es-ES" sz="2000" kern="1200" dirty="0"/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ang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gibuhat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gugma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 err="1"/>
            <a:t>Mapailubon</a:t>
          </a:r>
          <a:endParaRPr lang="en" sz="2000" b="1" kern="1200" dirty="0"/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 err="1"/>
            <a:t>Maluloy</a:t>
          </a:r>
          <a:r>
            <a:rPr lang="en-PH" sz="2000" b="1" kern="1200" dirty="0"/>
            <a:t>-on / </a:t>
          </a:r>
          <a:r>
            <a:rPr lang="en-PH" sz="2000" b="1" kern="1200" dirty="0" err="1"/>
            <a:t>Buotan</a:t>
          </a:r>
          <a:endParaRPr lang="en" sz="2000" b="1" kern="1200" dirty="0"/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 err="1"/>
            <a:t>Malipay</a:t>
          </a:r>
          <a:r>
            <a:rPr lang="en-PH" sz="2000" b="1" kern="1200" dirty="0"/>
            <a:t> </a:t>
          </a:r>
          <a:r>
            <a:rPr lang="en-PH" sz="2000" b="1" kern="1200" dirty="0" err="1"/>
            <a:t>sa</a:t>
          </a:r>
          <a:r>
            <a:rPr lang="en-PH" sz="2000" b="1" kern="1200" dirty="0"/>
            <a:t> </a:t>
          </a:r>
          <a:r>
            <a:rPr lang="en-PH" sz="2000" b="1" kern="1200" dirty="0" err="1"/>
            <a:t>kamatuoran</a:t>
          </a:r>
          <a:endParaRPr lang="en" sz="2000" b="1" kern="1200" dirty="0"/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 err="1"/>
            <a:t>Mopasaylo</a:t>
          </a:r>
          <a:r>
            <a:rPr lang="en-PH" sz="2000" b="1" kern="1200" dirty="0"/>
            <a:t> </a:t>
          </a:r>
          <a:r>
            <a:rPr lang="en-PH" sz="2000" b="1" kern="1200" dirty="0" err="1"/>
            <a:t>sa</a:t>
          </a:r>
          <a:r>
            <a:rPr lang="en-PH" sz="2000" b="1" kern="1200" dirty="0"/>
            <a:t> </a:t>
          </a:r>
          <a:r>
            <a:rPr lang="en-PH" sz="2000" b="1" kern="1200" dirty="0" err="1"/>
            <a:t>tanan</a:t>
          </a:r>
          <a:endParaRPr lang="en" sz="2000" b="1" kern="1200" dirty="0"/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 err="1"/>
            <a:t>Nagalaom</a:t>
          </a:r>
          <a:r>
            <a:rPr lang="en-PH" sz="2000" b="1" kern="1200" dirty="0"/>
            <a:t> </a:t>
          </a:r>
          <a:r>
            <a:rPr lang="en-PH" sz="2000" b="1" kern="1200" dirty="0" err="1"/>
            <a:t>sa</a:t>
          </a:r>
          <a:r>
            <a:rPr lang="en-PH" sz="2000" b="1" kern="1200" dirty="0"/>
            <a:t> </a:t>
          </a:r>
          <a:r>
            <a:rPr lang="en-PH" sz="2000" b="1" kern="1200" dirty="0" err="1"/>
            <a:t>tanan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 err="1"/>
            <a:t>Nagalaom</a:t>
          </a:r>
          <a:r>
            <a:rPr lang="en-PH" sz="2000" b="1" kern="1200" dirty="0"/>
            <a:t> </a:t>
          </a:r>
          <a:r>
            <a:rPr lang="en-PH" sz="2000" b="1" kern="1200" dirty="0" err="1"/>
            <a:t>sa</a:t>
          </a:r>
          <a:r>
            <a:rPr lang="en-PH" sz="2000" b="1" kern="1200" dirty="0"/>
            <a:t> </a:t>
          </a:r>
          <a:r>
            <a:rPr lang="en-PH" sz="2000" b="1" kern="1200" dirty="0" err="1"/>
            <a:t>tanan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 err="1"/>
            <a:t>Makaantos</a:t>
          </a:r>
          <a:r>
            <a:rPr lang="en-PH" sz="2000" b="1" kern="1200" dirty="0"/>
            <a:t> </a:t>
          </a:r>
          <a:r>
            <a:rPr lang="en-PH" sz="2000" b="1" kern="1200" dirty="0" err="1"/>
            <a:t>sa</a:t>
          </a:r>
          <a:r>
            <a:rPr lang="en-PH" sz="2000" b="1" kern="1200" dirty="0"/>
            <a:t> </a:t>
          </a:r>
          <a:r>
            <a:rPr lang="en-PH" sz="2000" b="1" kern="1200" dirty="0" err="1"/>
            <a:t>tanan</a:t>
          </a:r>
          <a:endParaRPr lang="es-ES" sz="20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Unsa ang dili buhaton sa gugma?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/>
            <a:t>Dili </a:t>
          </a:r>
          <a:r>
            <a:rPr lang="en-PH" sz="2000" b="1" kern="1200" dirty="0" err="1"/>
            <a:t>masina</a:t>
          </a:r>
          <a:endParaRPr lang="en" sz="2000" b="1" kern="1200" dirty="0"/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Dili Hambugero</a:t>
          </a:r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/>
            <a:t>Dili </a:t>
          </a:r>
          <a:r>
            <a:rPr lang="en-PH" sz="2000" b="1" kern="1200" dirty="0" err="1"/>
            <a:t>mapahitas</a:t>
          </a:r>
          <a:r>
            <a:rPr lang="en-PH" sz="2000" b="1" kern="1200" dirty="0"/>
            <a:t>-on</a:t>
          </a:r>
          <a:endParaRPr lang="en" sz="2000" b="1" kern="1200" dirty="0"/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/>
            <a:t>Dili </a:t>
          </a:r>
          <a:r>
            <a:rPr lang="en-PH" sz="2000" b="1" kern="1200" dirty="0" err="1"/>
            <a:t>bastos</a:t>
          </a:r>
          <a:endParaRPr lang="en" sz="2000" b="1" kern="1200" dirty="0"/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/>
            <a:t>Dili </a:t>
          </a:r>
          <a:r>
            <a:rPr lang="en-PH" sz="2000" b="1" kern="1200" dirty="0" err="1"/>
            <a:t>hakog</a:t>
          </a:r>
          <a:r>
            <a:rPr lang="en-PH" sz="2000" b="1" kern="1200" dirty="0"/>
            <a:t> o </a:t>
          </a:r>
          <a:r>
            <a:rPr lang="en-PH" sz="2000" b="1" kern="1200" dirty="0" err="1"/>
            <a:t>makasarili</a:t>
          </a:r>
          <a:endParaRPr lang="es-ES" sz="20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/>
            <a:t>Dili </a:t>
          </a:r>
          <a:r>
            <a:rPr lang="en-PH" sz="2000" b="1" kern="1200" dirty="0" err="1"/>
            <a:t>dali</a:t>
          </a:r>
          <a:r>
            <a:rPr lang="en-PH" sz="2000" b="1" kern="1200" dirty="0"/>
            <a:t> </a:t>
          </a:r>
          <a:r>
            <a:rPr lang="en-PH" sz="2000" b="1" kern="1200" dirty="0" err="1"/>
            <a:t>masuko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600" b="1" kern="1200" dirty="0"/>
            <a:t>Dili </a:t>
          </a:r>
          <a:r>
            <a:rPr lang="en-PH" sz="1600" b="1" kern="1200" dirty="0" err="1"/>
            <a:t>magdumot</a:t>
          </a:r>
          <a:r>
            <a:rPr lang="en-PH" sz="1600" b="1" kern="1200" dirty="0"/>
            <a:t> o </a:t>
          </a:r>
          <a:r>
            <a:rPr lang="en-PH" sz="1600" b="1" kern="1200" dirty="0" err="1"/>
            <a:t>magtipig</a:t>
          </a:r>
          <a:r>
            <a:rPr lang="en-PH" sz="1600" b="1" kern="1200" dirty="0"/>
            <a:t> ug </a:t>
          </a:r>
          <a:r>
            <a:rPr lang="en-PH" sz="1600" b="1" kern="1200" dirty="0" err="1"/>
            <a:t>kasuko</a:t>
          </a:r>
          <a:endParaRPr lang="es-ES" sz="16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/>
            <a:t>Dili </a:t>
          </a:r>
          <a:r>
            <a:rPr lang="en-PH" sz="2000" b="1" kern="1200" dirty="0" err="1"/>
            <a:t>malipay</a:t>
          </a:r>
          <a:r>
            <a:rPr lang="en-PH" sz="2000" b="1" kern="1200" dirty="0"/>
            <a:t> </a:t>
          </a:r>
          <a:r>
            <a:rPr lang="en-PH" sz="2000" b="1" kern="1200" dirty="0" err="1"/>
            <a:t>sa</a:t>
          </a:r>
          <a:r>
            <a:rPr lang="en-PH" sz="2000" b="1" kern="1200" dirty="0"/>
            <a:t> </a:t>
          </a:r>
          <a:r>
            <a:rPr lang="en-PH" sz="2000" b="1" kern="1200" dirty="0" err="1"/>
            <a:t>daotan</a:t>
          </a:r>
          <a:endParaRPr lang="es-ES" sz="20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iyang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gitagna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umaabot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panghitabo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dili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kini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kondisyonal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kinahanglan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matuman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.(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Deuteronomio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18:22; Jeremias 28:8–9; Jonas 4:2)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iyang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mensahe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kinahanglan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nahiuyon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pagtulon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-an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unang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mga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propeta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ug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Pulong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Dios.(</a:t>
          </a:r>
          <a:r>
            <a:rPr lang="en-PH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Deuteronomio</a:t>
          </a:r>
          <a:r>
            <a:rPr lang="en-P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13:1–3; Isaias 8:20)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Kinahanglan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siya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magpamatuod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Jesu-Cristo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mianhi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diha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unod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.(1 Juan 4:1–3)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iyang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kinabuhi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kinahanglan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mahiuyon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mensaheng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biblikal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iyang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ginawali</a:t>
          </a:r>
          <a:r>
            <a:rPr lang="en-P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(Mateo 7:15–20)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PH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ESPIRITUHANONG GASA</a:t>
            </a:r>
            <a:endParaRPr lang="en" sz="7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37406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</a:t>
            </a:r>
            <a:r>
              <a:rPr lang="en-PH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ksyon</a:t>
            </a: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s-E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PH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gosto</a:t>
            </a:r>
            <a:r>
              <a:rPr lang="en-PH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8, 2026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792828" y="299775"/>
            <a:ext cx="529439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ESPESYAL NGA GASA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fr-FR" sz="3200" b="1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 GASA SA PAGSULTI SA NAGKALAIN-LAING PINULONGAN</a:t>
            </a:r>
            <a:endParaRPr lang="en" sz="3200" b="1" dirty="0">
              <a:ln w="12700" cmpd="sng">
                <a:solidFill>
                  <a:schemeClr val="accent3"/>
                </a:solidFill>
                <a:prstDash val="solid"/>
              </a:ln>
              <a:gradFill>
                <a:gsLst>
                  <a:gs pos="0">
                    <a:schemeClr val="accent3"/>
                  </a:gs>
                  <a:gs pos="4000">
                    <a:schemeClr val="accent3">
                      <a:lumMod val="60000"/>
                      <a:lumOff val="40000"/>
                    </a:schemeClr>
                  </a:gs>
                  <a:gs pos="87000">
                    <a:schemeClr val="accent3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44595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"</a:t>
            </a:r>
            <a:r>
              <a:rPr lang="en-PH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Busa</a:t>
            </a:r>
            <a:r>
              <a:rPr lang="en-PH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ang </a:t>
            </a:r>
            <a:r>
              <a:rPr lang="en-PH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nagsulti</a:t>
            </a:r>
            <a:r>
              <a:rPr lang="en-PH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PH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laing</a:t>
            </a:r>
            <a:r>
              <a:rPr lang="en-PH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pinulongan</a:t>
            </a:r>
            <a:r>
              <a:rPr lang="en-PH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kinahanglan</a:t>
            </a:r>
            <a:r>
              <a:rPr lang="en-PH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mag-</a:t>
            </a:r>
            <a:r>
              <a:rPr lang="en-PH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ampo</a:t>
            </a:r>
            <a:r>
              <a:rPr lang="en-PH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</a:t>
            </a:r>
            <a:r>
              <a:rPr lang="en-PH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makabaton</a:t>
            </a:r>
            <a:r>
              <a:rPr lang="en-PH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siya</a:t>
            </a:r>
            <a:r>
              <a:rPr lang="en-PH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PH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gasa</a:t>
            </a:r>
            <a:r>
              <a:rPr lang="en-PH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PH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paghubad</a:t>
            </a:r>
            <a:r>
              <a:rPr lang="en-PH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PH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iyang</a:t>
            </a:r>
            <a:r>
              <a:rPr lang="en-PH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gisulti</a:t>
            </a:r>
            <a:r>
              <a:rPr lang="en-PH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."— 1 </a:t>
            </a:r>
            <a:r>
              <a:rPr lang="en-PH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Corinto</a:t>
            </a:r>
            <a:r>
              <a:rPr lang="en-PH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14:13</a:t>
            </a:r>
            <a:endParaRPr lang="en" sz="1200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038225"/>
            <a:ext cx="76009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1600" b="1" dirty="0"/>
              <a:t>Ang </a:t>
            </a:r>
            <a:r>
              <a:rPr lang="en-PH" sz="1600" b="1" dirty="0" err="1"/>
              <a:t>paghatag</a:t>
            </a:r>
            <a:r>
              <a:rPr lang="en-PH" sz="1600" b="1" dirty="0"/>
              <a:t> ug </a:t>
            </a:r>
            <a:r>
              <a:rPr lang="en-PH" sz="1600" b="1" dirty="0" err="1"/>
              <a:t>dakong</a:t>
            </a:r>
            <a:r>
              <a:rPr lang="en-PH" sz="1600" b="1" dirty="0"/>
              <a:t> </a:t>
            </a:r>
            <a:r>
              <a:rPr lang="en-PH" sz="1600" b="1" dirty="0" err="1"/>
              <a:t>pagtagad</a:t>
            </a:r>
            <a:r>
              <a:rPr lang="en-PH" sz="1600" b="1" dirty="0"/>
              <a:t> </a:t>
            </a:r>
            <a:r>
              <a:rPr lang="en-PH" sz="1600" b="1" dirty="0" err="1"/>
              <a:t>ni</a:t>
            </a:r>
            <a:r>
              <a:rPr lang="en-PH" sz="1600" b="1" dirty="0"/>
              <a:t> Pablo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gasa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pagsulti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nagkalain-laing</a:t>
            </a:r>
            <a:r>
              <a:rPr lang="en-PH" sz="1600" b="1" dirty="0"/>
              <a:t> </a:t>
            </a:r>
            <a:r>
              <a:rPr lang="en-PH" sz="1600" b="1" dirty="0" err="1"/>
              <a:t>pinulongan</a:t>
            </a:r>
            <a:r>
              <a:rPr lang="en-PH" sz="1600" b="1" dirty="0"/>
              <a:t> ug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husto</a:t>
            </a:r>
            <a:r>
              <a:rPr lang="en-PH" sz="1600" b="1" dirty="0"/>
              <a:t> </a:t>
            </a:r>
            <a:r>
              <a:rPr lang="en-PH" sz="1600" b="1" dirty="0" err="1"/>
              <a:t>nga</a:t>
            </a:r>
            <a:r>
              <a:rPr lang="en-PH" sz="1600" b="1" dirty="0"/>
              <a:t> </a:t>
            </a:r>
            <a:r>
              <a:rPr lang="en-PH" sz="1600" b="1" dirty="0" err="1"/>
              <a:t>paggamit</a:t>
            </a:r>
            <a:r>
              <a:rPr lang="en-PH" sz="1600" b="1" dirty="0"/>
              <a:t> </a:t>
            </a:r>
            <a:r>
              <a:rPr lang="en-PH" sz="1600" b="1" dirty="0" err="1"/>
              <a:t>niini</a:t>
            </a:r>
            <a:r>
              <a:rPr lang="en-PH" sz="1600" b="1" dirty="0"/>
              <a:t> </a:t>
            </a:r>
            <a:r>
              <a:rPr lang="en-PH" sz="1600" b="1" dirty="0" err="1"/>
              <a:t>nagpasabot</a:t>
            </a:r>
            <a:r>
              <a:rPr lang="en-PH" sz="1600" b="1" dirty="0"/>
              <a:t> </a:t>
            </a:r>
            <a:r>
              <a:rPr lang="en-PH" sz="1600" b="1" dirty="0" err="1"/>
              <a:t>nga</a:t>
            </a:r>
            <a:r>
              <a:rPr lang="en-PH" sz="1600" b="1" dirty="0"/>
              <a:t> </a:t>
            </a:r>
            <a:r>
              <a:rPr lang="en-PH" sz="1600" b="1" dirty="0" err="1"/>
              <a:t>kini</a:t>
            </a:r>
            <a:r>
              <a:rPr lang="en-PH" sz="1600" b="1" dirty="0"/>
              <a:t> </a:t>
            </a:r>
            <a:r>
              <a:rPr lang="en-PH" sz="1600" b="1" dirty="0" err="1"/>
              <a:t>gisayop</a:t>
            </a:r>
            <a:r>
              <a:rPr lang="en-PH" sz="1600" b="1" dirty="0"/>
              <a:t> ug </a:t>
            </a:r>
            <a:r>
              <a:rPr lang="en-PH" sz="1600" b="1" dirty="0" err="1"/>
              <a:t>gigamit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dili</a:t>
            </a:r>
            <a:r>
              <a:rPr lang="en-PH" sz="1600" b="1" dirty="0"/>
              <a:t> </a:t>
            </a:r>
            <a:r>
              <a:rPr lang="en-PH" sz="1600" b="1" dirty="0" err="1"/>
              <a:t>angay</a:t>
            </a:r>
            <a:r>
              <a:rPr lang="en-PH" sz="1600" b="1" dirty="0"/>
              <a:t> </a:t>
            </a:r>
            <a:r>
              <a:rPr lang="en-PH" sz="1600" b="1" dirty="0" err="1"/>
              <a:t>nga</a:t>
            </a:r>
            <a:r>
              <a:rPr lang="en-PH" sz="1600" b="1" dirty="0"/>
              <a:t> </a:t>
            </a:r>
            <a:r>
              <a:rPr lang="en-PH" sz="1600" b="1" dirty="0" err="1"/>
              <a:t>paagi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pipila</a:t>
            </a:r>
            <a:r>
              <a:rPr lang="en-PH" sz="1600" b="1" dirty="0"/>
              <a:t> ka </a:t>
            </a:r>
            <a:r>
              <a:rPr lang="en-PH" sz="1600" b="1" dirty="0" err="1"/>
              <a:t>mga</a:t>
            </a:r>
            <a:r>
              <a:rPr lang="en-PH" sz="1600" b="1" dirty="0"/>
              <a:t> </a:t>
            </a:r>
            <a:r>
              <a:rPr lang="en-PH" sz="1600" b="1" dirty="0" err="1"/>
              <a:t>miyembro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iglesia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Corinto</a:t>
            </a:r>
            <a:r>
              <a:rPr lang="en-PH" sz="1600" b="1" dirty="0"/>
              <a:t>. </a:t>
            </a:r>
            <a:r>
              <a:rPr lang="en-PH" sz="1600" b="1" dirty="0" err="1"/>
              <a:t>Tungod</a:t>
            </a:r>
            <a:r>
              <a:rPr lang="en-PH" sz="1600" b="1" dirty="0"/>
              <a:t> </a:t>
            </a:r>
            <a:r>
              <a:rPr lang="en-PH" sz="1600" b="1" dirty="0" err="1"/>
              <a:t>niini</a:t>
            </a:r>
            <a:r>
              <a:rPr lang="en-PH" sz="1600" b="1" dirty="0"/>
              <a:t>, </a:t>
            </a:r>
            <a:r>
              <a:rPr lang="en-PH" sz="1600" b="1" dirty="0" err="1"/>
              <a:t>naghimo</a:t>
            </a:r>
            <a:r>
              <a:rPr lang="en-PH" sz="1600" b="1" dirty="0"/>
              <a:t> </a:t>
            </a:r>
            <a:r>
              <a:rPr lang="en-PH" sz="1600" b="1" dirty="0" err="1"/>
              <a:t>kini</a:t>
            </a:r>
            <a:r>
              <a:rPr lang="en-PH" sz="1600" b="1" dirty="0"/>
              <a:t> ug </a:t>
            </a:r>
            <a:r>
              <a:rPr lang="en-PH" sz="1600" b="1" dirty="0" err="1"/>
              <a:t>kagubot</a:t>
            </a:r>
            <a:r>
              <a:rPr lang="en-PH" sz="1600" b="1" dirty="0"/>
              <a:t> ug </a:t>
            </a:r>
            <a:r>
              <a:rPr lang="en-PH" sz="1600" b="1" dirty="0" err="1"/>
              <a:t>kalibog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publiko</a:t>
            </a:r>
            <a:r>
              <a:rPr lang="en-PH" sz="1600" b="1" dirty="0"/>
              <a:t> </a:t>
            </a:r>
            <a:r>
              <a:rPr lang="en-PH" sz="1600" b="1" dirty="0" err="1"/>
              <a:t>nga</a:t>
            </a:r>
            <a:r>
              <a:rPr lang="en-PH" sz="1600" b="1" dirty="0"/>
              <a:t> </a:t>
            </a:r>
            <a:r>
              <a:rPr lang="en-PH" sz="1600" b="1" dirty="0" err="1"/>
              <a:t>pagsimba</a:t>
            </a:r>
            <a:r>
              <a:rPr lang="en-PH" sz="1600" b="1" dirty="0"/>
              <a:t> (1 </a:t>
            </a:r>
            <a:r>
              <a:rPr lang="en-PH" sz="1600" b="1" dirty="0" err="1"/>
              <a:t>Corinto</a:t>
            </a:r>
            <a:r>
              <a:rPr lang="en-PH" sz="1600" b="1" dirty="0"/>
              <a:t> 14:23).</a:t>
            </a:r>
            <a:endParaRPr lang="en" sz="16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53" y="4576759"/>
            <a:ext cx="470852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1600" b="1" dirty="0"/>
              <a:t>Ang </a:t>
            </a:r>
            <a:r>
              <a:rPr lang="en-PH" sz="1600" b="1" dirty="0" err="1"/>
              <a:t>tinguha</a:t>
            </a:r>
            <a:r>
              <a:rPr lang="en-PH" sz="1600" b="1" dirty="0"/>
              <a:t> </a:t>
            </a:r>
            <a:r>
              <a:rPr lang="en-PH" sz="1600" b="1" dirty="0" err="1"/>
              <a:t>ni</a:t>
            </a:r>
            <a:r>
              <a:rPr lang="en-PH" sz="1600" b="1" dirty="0"/>
              <a:t> Pablo </a:t>
            </a:r>
            <a:r>
              <a:rPr lang="en-PH" sz="1600" b="1" dirty="0" err="1"/>
              <a:t>nga</a:t>
            </a:r>
            <a:r>
              <a:rPr lang="en-PH" sz="1600" b="1" dirty="0"/>
              <a:t> ang </a:t>
            </a:r>
            <a:r>
              <a:rPr lang="en-PH" sz="1600" b="1" dirty="0" err="1"/>
              <a:t>tanan</a:t>
            </a:r>
            <a:r>
              <a:rPr lang="en-PH" sz="1600" b="1" dirty="0"/>
              <a:t> </a:t>
            </a:r>
            <a:r>
              <a:rPr lang="en-PH" sz="1600" b="1" dirty="0" err="1"/>
              <a:t>makabaton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gasa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pinulongan</a:t>
            </a:r>
            <a:r>
              <a:rPr lang="en-PH" sz="1600" b="1" dirty="0"/>
              <a:t> </a:t>
            </a:r>
            <a:r>
              <a:rPr lang="en-PH" sz="1600" b="1" dirty="0" err="1"/>
              <a:t>wala</a:t>
            </a:r>
            <a:r>
              <a:rPr lang="en-PH" sz="1600" b="1" dirty="0"/>
              <a:t> </a:t>
            </a:r>
            <a:r>
              <a:rPr lang="en-PH" sz="1600" b="1" dirty="0" err="1"/>
              <a:t>magpasabot</a:t>
            </a:r>
            <a:r>
              <a:rPr lang="en-PH" sz="1600" b="1" dirty="0"/>
              <a:t> </a:t>
            </a:r>
            <a:r>
              <a:rPr lang="en-PH" sz="1600" b="1" dirty="0" err="1"/>
              <a:t>nga</a:t>
            </a:r>
            <a:r>
              <a:rPr lang="en-PH" sz="1600" b="1" dirty="0"/>
              <a:t> </a:t>
            </a:r>
            <a:r>
              <a:rPr lang="en-PH" sz="1600" b="1" dirty="0" err="1"/>
              <a:t>kinahanglan</a:t>
            </a:r>
            <a:r>
              <a:rPr lang="en-PH" sz="1600" b="1" dirty="0"/>
              <a:t> ang </a:t>
            </a:r>
            <a:r>
              <a:rPr lang="en-PH" sz="1600" b="1" dirty="0" err="1"/>
              <a:t>tanan</a:t>
            </a:r>
            <a:r>
              <a:rPr lang="en-PH" sz="1600" b="1" dirty="0"/>
              <a:t> </a:t>
            </a:r>
            <a:r>
              <a:rPr lang="en-PH" sz="1600" b="1" dirty="0" err="1"/>
              <a:t>adunay</a:t>
            </a:r>
            <a:r>
              <a:rPr lang="en-PH" sz="1600" b="1" dirty="0"/>
              <a:t> </a:t>
            </a:r>
            <a:r>
              <a:rPr lang="en-PH" sz="1600" b="1" dirty="0" err="1"/>
              <a:t>maong</a:t>
            </a:r>
            <a:r>
              <a:rPr lang="en-PH" sz="1600" b="1" dirty="0"/>
              <a:t> </a:t>
            </a:r>
            <a:r>
              <a:rPr lang="en-PH" sz="1600" b="1" dirty="0" err="1"/>
              <a:t>gasa</a:t>
            </a:r>
            <a:r>
              <a:rPr lang="en-PH" sz="1600" b="1" dirty="0"/>
              <a:t>. Ang </a:t>
            </a:r>
            <a:r>
              <a:rPr lang="en-PH" sz="1600" b="1" dirty="0" err="1"/>
              <a:t>iyang</a:t>
            </a:r>
            <a:r>
              <a:rPr lang="en-PH" sz="1600" b="1" dirty="0"/>
              <a:t> </a:t>
            </a:r>
            <a:r>
              <a:rPr lang="en-PH" sz="1600" b="1" dirty="0" err="1"/>
              <a:t>gisulti</a:t>
            </a:r>
            <a:r>
              <a:rPr lang="en-PH" sz="1600" b="1" dirty="0"/>
              <a:t> </a:t>
            </a:r>
            <a:r>
              <a:rPr lang="en-PH" sz="1600" b="1" dirty="0" err="1"/>
              <a:t>kanunay</a:t>
            </a:r>
            <a:r>
              <a:rPr lang="en-PH" sz="1600" b="1" dirty="0"/>
              <a:t> </a:t>
            </a:r>
            <a:r>
              <a:rPr lang="en-PH" sz="1600" b="1" dirty="0" err="1"/>
              <a:t>nga</a:t>
            </a:r>
            <a:r>
              <a:rPr lang="en-PH" sz="1600" b="1" dirty="0"/>
              <a:t> </a:t>
            </a:r>
            <a:r>
              <a:rPr lang="en-PH" sz="1600" b="1" dirty="0" err="1"/>
              <a:t>gisayop</a:t>
            </a:r>
            <a:r>
              <a:rPr lang="en-PH" sz="1600" b="1" dirty="0"/>
              <a:t> ug </a:t>
            </a:r>
            <a:r>
              <a:rPr lang="en-PH" sz="1600" b="1" dirty="0" err="1"/>
              <a:t>pagsabot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uban</a:t>
            </a:r>
            <a:r>
              <a:rPr lang="en-PH" sz="1600" b="1" dirty="0"/>
              <a:t> (1 </a:t>
            </a:r>
            <a:r>
              <a:rPr lang="en-PH" sz="1600" b="1" dirty="0" err="1"/>
              <a:t>Corinto</a:t>
            </a:r>
            <a:r>
              <a:rPr lang="en-PH" sz="1600" b="1" dirty="0"/>
              <a:t> 14:5). Ang </a:t>
            </a:r>
            <a:r>
              <a:rPr lang="en-PH" sz="1600" b="1" dirty="0" err="1"/>
              <a:t>iyang</a:t>
            </a:r>
            <a:r>
              <a:rPr lang="en-PH" sz="1600" b="1" dirty="0"/>
              <a:t> punto </a:t>
            </a:r>
            <a:r>
              <a:rPr lang="en-PH" sz="1600" b="1" dirty="0" err="1"/>
              <a:t>mao</a:t>
            </a:r>
            <a:r>
              <a:rPr lang="en-PH" sz="1600" b="1" dirty="0"/>
              <a:t> </a:t>
            </a:r>
            <a:r>
              <a:rPr lang="en-PH" sz="1600" b="1" dirty="0" err="1"/>
              <a:t>nga</a:t>
            </a:r>
            <a:r>
              <a:rPr lang="en-PH" sz="1600" b="1" dirty="0"/>
              <a:t> ang </a:t>
            </a:r>
            <a:r>
              <a:rPr lang="en-PH" sz="1600" b="1" dirty="0" err="1"/>
              <a:t>tanang</a:t>
            </a:r>
            <a:r>
              <a:rPr lang="en-PH" sz="1600" b="1" dirty="0"/>
              <a:t> </a:t>
            </a:r>
            <a:r>
              <a:rPr lang="en-PH" sz="1600" b="1" dirty="0" err="1"/>
              <a:t>espirituhanong</a:t>
            </a:r>
            <a:r>
              <a:rPr lang="en-PH" sz="1600" b="1" dirty="0"/>
              <a:t> </a:t>
            </a:r>
            <a:r>
              <a:rPr lang="en-PH" sz="1600" b="1" dirty="0" err="1"/>
              <a:t>mga</a:t>
            </a:r>
            <a:r>
              <a:rPr lang="en-PH" sz="1600" b="1" dirty="0"/>
              <a:t> </a:t>
            </a:r>
            <a:r>
              <a:rPr lang="en-PH" sz="1600" b="1" dirty="0" err="1"/>
              <a:t>gasa</a:t>
            </a:r>
            <a:r>
              <a:rPr lang="en-PH" sz="1600" b="1" dirty="0"/>
              <a:t> </a:t>
            </a:r>
            <a:r>
              <a:rPr lang="en-PH" sz="1600" b="1" dirty="0" err="1"/>
              <a:t>kinahanglan</a:t>
            </a:r>
            <a:r>
              <a:rPr lang="en-PH" sz="1600" b="1" dirty="0"/>
              <a:t> </a:t>
            </a:r>
            <a:r>
              <a:rPr lang="en-PH" sz="1600" b="1" dirty="0" err="1"/>
              <a:t>gamiton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husto</a:t>
            </a:r>
            <a:r>
              <a:rPr lang="en-PH" sz="1600" b="1" dirty="0"/>
              <a:t> </a:t>
            </a:r>
            <a:r>
              <a:rPr lang="en-PH" sz="1600" b="1" dirty="0" err="1"/>
              <a:t>nga</a:t>
            </a:r>
            <a:r>
              <a:rPr lang="en-PH" sz="1600" b="1" dirty="0"/>
              <a:t> </a:t>
            </a:r>
            <a:r>
              <a:rPr lang="en-PH" sz="1600" b="1" dirty="0" err="1"/>
              <a:t>paagi</a:t>
            </a:r>
            <a:r>
              <a:rPr lang="en-PH" sz="1600" b="1" dirty="0"/>
              <a:t> ug </a:t>
            </a:r>
            <a:r>
              <a:rPr lang="en-PH" sz="1600" b="1" dirty="0" err="1"/>
              <a:t>alang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pagpatubo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iglesia</a:t>
            </a:r>
            <a:r>
              <a:rPr lang="en-PH" sz="1600" b="1" dirty="0"/>
              <a:t>, </a:t>
            </a:r>
            <a:r>
              <a:rPr lang="en-PH" sz="1600" b="1" dirty="0" err="1"/>
              <a:t>dili</a:t>
            </a:r>
            <a:r>
              <a:rPr lang="en-PH" sz="1600" b="1" dirty="0"/>
              <a:t> </a:t>
            </a:r>
            <a:r>
              <a:rPr lang="en-PH" sz="1600" b="1" dirty="0" err="1"/>
              <a:t>alang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pagpanghambog</a:t>
            </a:r>
            <a:r>
              <a:rPr lang="en-PH" sz="1600" b="1" dirty="0"/>
              <a:t> o </a:t>
            </a:r>
            <a:r>
              <a:rPr lang="en-PH" sz="1600" b="1" dirty="0" err="1"/>
              <a:t>pagpasikat</a:t>
            </a:r>
            <a:r>
              <a:rPr lang="en-PH" sz="1600" b="1" dirty="0"/>
              <a:t>.</a:t>
            </a:r>
            <a:endParaRPr lang="en" sz="16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00174" y="3302004"/>
            <a:ext cx="760095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1600" b="1" dirty="0">
                <a:solidFill>
                  <a:prstClr val="black"/>
                </a:solidFill>
              </a:rPr>
              <a:t>Ang </a:t>
            </a:r>
            <a:r>
              <a:rPr lang="en-PH" sz="1600" b="1" dirty="0" err="1">
                <a:solidFill>
                  <a:prstClr val="black"/>
                </a:solidFill>
              </a:rPr>
              <a:t>gasa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pinulongan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mao</a:t>
            </a:r>
            <a:r>
              <a:rPr lang="en-PH" sz="1600" b="1" dirty="0">
                <a:solidFill>
                  <a:prstClr val="black"/>
                </a:solidFill>
              </a:rPr>
              <a:t> ang </a:t>
            </a:r>
            <a:r>
              <a:rPr lang="en-PH" sz="1600" b="1" dirty="0" err="1">
                <a:solidFill>
                  <a:prstClr val="black"/>
                </a:solidFill>
              </a:rPr>
              <a:t>abilidad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pagsulti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tawhanon</a:t>
            </a:r>
            <a:r>
              <a:rPr lang="en-PH" sz="1600" b="1" dirty="0">
                <a:solidFill>
                  <a:prstClr val="black"/>
                </a:solidFill>
              </a:rPr>
              <a:t> o </a:t>
            </a:r>
            <a:r>
              <a:rPr lang="en-PH" sz="1600" b="1" dirty="0" err="1">
                <a:solidFill>
                  <a:prstClr val="black"/>
                </a:solidFill>
              </a:rPr>
              <a:t>langitnong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pinulongan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wala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mahibaloi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nagsulti</a:t>
            </a:r>
            <a:r>
              <a:rPr lang="en-PH" sz="1600" b="1" dirty="0">
                <a:solidFill>
                  <a:prstClr val="black"/>
                </a:solidFill>
              </a:rPr>
              <a:t> (1 </a:t>
            </a:r>
            <a:r>
              <a:rPr lang="en-PH" sz="1600" b="1" dirty="0" err="1">
                <a:solidFill>
                  <a:prstClr val="black"/>
                </a:solidFill>
              </a:rPr>
              <a:t>Corinto</a:t>
            </a:r>
            <a:r>
              <a:rPr lang="en-PH" sz="1600" b="1" dirty="0">
                <a:solidFill>
                  <a:prstClr val="black"/>
                </a:solidFill>
              </a:rPr>
              <a:t> 13:1). Kon </a:t>
            </a:r>
            <a:r>
              <a:rPr lang="en-PH" sz="1600" b="1" dirty="0" err="1">
                <a:solidFill>
                  <a:prstClr val="black"/>
                </a:solidFill>
              </a:rPr>
              <a:t>wala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masabti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namati</a:t>
            </a:r>
            <a:r>
              <a:rPr lang="en-PH" sz="1600" b="1" dirty="0">
                <a:solidFill>
                  <a:prstClr val="black"/>
                </a:solidFill>
              </a:rPr>
              <a:t> ang </a:t>
            </a:r>
            <a:r>
              <a:rPr lang="en-PH" sz="1600" b="1" dirty="0" err="1">
                <a:solidFill>
                  <a:prstClr val="black"/>
                </a:solidFill>
              </a:rPr>
              <a:t>maong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pinulongan</a:t>
            </a:r>
            <a:r>
              <a:rPr lang="en-PH" sz="1600" b="1" dirty="0">
                <a:solidFill>
                  <a:prstClr val="black"/>
                </a:solidFill>
              </a:rPr>
              <a:t>, </a:t>
            </a:r>
            <a:r>
              <a:rPr lang="en-PH" sz="1600" b="1" dirty="0" err="1">
                <a:solidFill>
                  <a:prstClr val="black"/>
                </a:solidFill>
              </a:rPr>
              <a:t>kinahanglan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adunay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maghubad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aron</a:t>
            </a:r>
            <a:r>
              <a:rPr lang="en-PH" sz="1600" b="1" dirty="0">
                <a:solidFill>
                  <a:prstClr val="black"/>
                </a:solidFill>
              </a:rPr>
              <a:t> ang </a:t>
            </a:r>
            <a:r>
              <a:rPr lang="en-PH" sz="1600" b="1" dirty="0" err="1">
                <a:solidFill>
                  <a:prstClr val="black"/>
                </a:solidFill>
              </a:rPr>
              <a:t>mensahe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masabtan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makapalig</a:t>
            </a:r>
            <a:r>
              <a:rPr lang="en-PH" sz="1600" b="1" dirty="0">
                <a:solidFill>
                  <a:prstClr val="black"/>
                </a:solidFill>
              </a:rPr>
              <a:t>-on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iglesia</a:t>
            </a:r>
            <a:r>
              <a:rPr lang="en-PH" sz="1600" b="1" dirty="0">
                <a:solidFill>
                  <a:prstClr val="black"/>
                </a:solidFill>
              </a:rPr>
              <a:t> (</a:t>
            </a:r>
            <a:r>
              <a:rPr lang="en-PH" sz="1600" b="1" dirty="0" err="1">
                <a:solidFill>
                  <a:prstClr val="black"/>
                </a:solidFill>
              </a:rPr>
              <a:t>Buhat</a:t>
            </a:r>
            <a:r>
              <a:rPr lang="en-PH" sz="1600" b="1" dirty="0">
                <a:solidFill>
                  <a:prstClr val="black"/>
                </a:solidFill>
              </a:rPr>
              <a:t> 2:8; 1 </a:t>
            </a:r>
            <a:r>
              <a:rPr lang="en-PH" sz="1600" b="1" dirty="0" err="1">
                <a:solidFill>
                  <a:prstClr val="black"/>
                </a:solidFill>
              </a:rPr>
              <a:t>Corinto</a:t>
            </a:r>
            <a:r>
              <a:rPr lang="en-PH" sz="1600" b="1" dirty="0">
                <a:solidFill>
                  <a:prstClr val="black"/>
                </a:solidFill>
              </a:rPr>
              <a:t> 14:2, 13–14, 27–28).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00175" y="2388244"/>
            <a:ext cx="76009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gift of tongue is the ability to speak human or angelic languages unknown to the person (1 Cor. 13:1). When this language is unknown to the listener, it needs interpretation (Acts 2:8; 1 Cor. 14:2, 13-14, 27-28).</a:t>
            </a: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-PH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 GASA SA PAGPANAGNA</a:t>
            </a:r>
            <a:endParaRPr lang="en" sz="4400" b="1" spc="600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-170329" y="643622"/>
            <a:ext cx="123623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"</a:t>
            </a:r>
            <a:r>
              <a:rPr lang="en-PH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Apan</a:t>
            </a:r>
            <a:r>
              <a:rPr lang="en-PH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ang </a:t>
            </a:r>
            <a:r>
              <a:rPr lang="en-PH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nagapanagna</a:t>
            </a:r>
            <a:r>
              <a:rPr lang="en-PH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nagasulti</a:t>
            </a:r>
            <a:r>
              <a:rPr lang="en-PH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ngadto</a:t>
            </a:r>
            <a:r>
              <a:rPr lang="en-PH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mga</a:t>
            </a:r>
            <a:r>
              <a:rPr lang="en-PH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tawo</a:t>
            </a:r>
            <a:r>
              <a:rPr lang="en-PH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alang</a:t>
            </a:r>
            <a:r>
              <a:rPr lang="en-PH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ilang</a:t>
            </a:r>
            <a:r>
              <a:rPr lang="en-PH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pagpalig</a:t>
            </a:r>
            <a:r>
              <a:rPr lang="en-PH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-on, </a:t>
            </a:r>
            <a:r>
              <a:rPr lang="en-PH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pagdasig</a:t>
            </a:r>
            <a:r>
              <a:rPr lang="en-PH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ug </a:t>
            </a:r>
            <a:r>
              <a:rPr lang="en-PH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paglipay</a:t>
            </a:r>
            <a:r>
              <a:rPr lang="en-PH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."— 1 </a:t>
            </a:r>
            <a:r>
              <a:rPr lang="en-PH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Corinto</a:t>
            </a:r>
            <a:r>
              <a:rPr lang="en-PH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14:3</a:t>
            </a:r>
            <a:endParaRPr lang="es-ES" sz="16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1064895"/>
            <a:ext cx="46254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1600" b="1" dirty="0"/>
              <a:t>Dili </a:t>
            </a:r>
            <a:r>
              <a:rPr lang="en-PH" sz="1600" b="1" dirty="0" err="1"/>
              <a:t>nato</a:t>
            </a:r>
            <a:r>
              <a:rPr lang="en-PH" sz="1600" b="1" dirty="0"/>
              <a:t> </a:t>
            </a:r>
            <a:r>
              <a:rPr lang="en-PH" sz="1600" b="1" dirty="0" err="1"/>
              <a:t>angay</a:t>
            </a:r>
            <a:r>
              <a:rPr lang="en-PH" sz="1600" b="1" dirty="0"/>
              <a:t> </a:t>
            </a:r>
            <a:r>
              <a:rPr lang="en-PH" sz="1600" b="1" dirty="0" err="1"/>
              <a:t>limitahan</a:t>
            </a:r>
            <a:r>
              <a:rPr lang="en-PH" sz="1600" b="1" dirty="0"/>
              <a:t> ang </a:t>
            </a:r>
            <a:r>
              <a:rPr lang="en-PH" sz="1600" b="1" dirty="0" err="1"/>
              <a:t>gasa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pagpanagna</a:t>
            </a:r>
            <a:r>
              <a:rPr lang="en-PH" sz="1600" b="1" dirty="0"/>
              <a:t> </a:t>
            </a:r>
            <a:r>
              <a:rPr lang="en-PH" sz="1600" b="1" dirty="0" err="1"/>
              <a:t>ngadto</a:t>
            </a:r>
            <a:r>
              <a:rPr lang="en-PH" sz="1600" b="1" dirty="0"/>
              <a:t> </a:t>
            </a:r>
            <a:r>
              <a:rPr lang="en-PH" sz="1600" b="1" dirty="0" err="1"/>
              <a:t>lamang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pagtagna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umaabot</a:t>
            </a:r>
            <a:r>
              <a:rPr lang="en-PH" sz="1600" b="1" dirty="0"/>
              <a:t> </a:t>
            </a:r>
            <a:r>
              <a:rPr lang="en-PH" sz="1600" b="1" dirty="0" err="1"/>
              <a:t>nga</a:t>
            </a:r>
            <a:r>
              <a:rPr lang="en-PH" sz="1600" b="1" dirty="0"/>
              <a:t> </a:t>
            </a:r>
            <a:r>
              <a:rPr lang="en-PH" sz="1600" b="1" dirty="0" err="1"/>
              <a:t>mga</a:t>
            </a:r>
            <a:r>
              <a:rPr lang="en-PH" sz="1600" b="1" dirty="0"/>
              <a:t> </a:t>
            </a:r>
            <a:r>
              <a:rPr lang="en-PH" sz="1600" b="1" dirty="0" err="1"/>
              <a:t>panghitabo</a:t>
            </a:r>
            <a:r>
              <a:rPr lang="en-PH" sz="1600" b="1" dirty="0"/>
              <a:t>. Ang </a:t>
            </a:r>
            <a:r>
              <a:rPr lang="en-PH" sz="1600" b="1" dirty="0" err="1"/>
              <a:t>pangunang</a:t>
            </a:r>
            <a:r>
              <a:rPr lang="en-PH" sz="1600" b="1" dirty="0"/>
              <a:t> </a:t>
            </a:r>
            <a:r>
              <a:rPr lang="en-PH" sz="1600" b="1" dirty="0" err="1"/>
              <a:t>katuyoan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gasa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pagpanagna</a:t>
            </a:r>
            <a:r>
              <a:rPr lang="en-PH" sz="1600" b="1" dirty="0"/>
              <a:t> </a:t>
            </a:r>
            <a:r>
              <a:rPr lang="en-PH" sz="1600" b="1" dirty="0" err="1"/>
              <a:t>mao</a:t>
            </a:r>
            <a:r>
              <a:rPr lang="en-PH" sz="1600" b="1" dirty="0"/>
              <a:t> ang </a:t>
            </a:r>
            <a:r>
              <a:rPr lang="en-PH" sz="1600" b="1" dirty="0" err="1"/>
              <a:t>pagpalig</a:t>
            </a:r>
            <a:r>
              <a:rPr lang="en-PH" sz="1600" b="1" dirty="0"/>
              <a:t>-on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pagtuo</a:t>
            </a:r>
            <a:r>
              <a:rPr lang="en-PH" sz="1600" b="1" dirty="0"/>
              <a:t>, </a:t>
            </a:r>
            <a:r>
              <a:rPr lang="en-PH" sz="1600" b="1" dirty="0" err="1"/>
              <a:t>pagdasig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mga</a:t>
            </a:r>
            <a:r>
              <a:rPr lang="en-PH" sz="1600" b="1" dirty="0"/>
              <a:t> </a:t>
            </a:r>
            <a:r>
              <a:rPr lang="en-PH" sz="1600" b="1" dirty="0" err="1"/>
              <a:t>magtutuo</a:t>
            </a:r>
            <a:r>
              <a:rPr lang="en-PH" sz="1600" b="1" dirty="0"/>
              <a:t>, ug </a:t>
            </a:r>
            <a:r>
              <a:rPr lang="en-PH" sz="1600" b="1" dirty="0" err="1"/>
              <a:t>paghatag</a:t>
            </a:r>
            <a:r>
              <a:rPr lang="en-PH" sz="1600" b="1" dirty="0"/>
              <a:t> ug </a:t>
            </a:r>
            <a:r>
              <a:rPr lang="en-PH" sz="1600" b="1" dirty="0" err="1"/>
              <a:t>paglipay</a:t>
            </a:r>
            <a:r>
              <a:rPr lang="en-PH" sz="1600" b="1" dirty="0"/>
              <a:t> o </a:t>
            </a:r>
            <a:r>
              <a:rPr lang="en-PH" sz="1600" b="1" dirty="0" err="1"/>
              <a:t>paghatag</a:t>
            </a:r>
            <a:r>
              <a:rPr lang="en-PH" sz="1600" b="1" dirty="0"/>
              <a:t> ug </a:t>
            </a:r>
            <a:r>
              <a:rPr lang="en-PH" sz="1600" b="1" dirty="0" err="1"/>
              <a:t>kahupayan</a:t>
            </a:r>
            <a:r>
              <a:rPr lang="en-PH" sz="1600" b="1" dirty="0"/>
              <a:t> (1 </a:t>
            </a:r>
            <a:r>
              <a:rPr lang="en-PH" sz="1600" b="1" dirty="0" err="1"/>
              <a:t>Corinto</a:t>
            </a:r>
            <a:r>
              <a:rPr lang="en-PH" sz="1600" b="1" dirty="0"/>
              <a:t> 14:3).</a:t>
            </a:r>
            <a:endParaRPr lang="en" sz="16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9120878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41171" y="2737113"/>
            <a:ext cx="424033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 err="1"/>
              <a:t>Gihatagan</a:t>
            </a:r>
            <a:r>
              <a:rPr lang="en-PH" sz="2000" b="1" dirty="0"/>
              <a:t> </a:t>
            </a:r>
            <a:r>
              <a:rPr lang="en-PH" sz="2000" b="1" dirty="0" err="1"/>
              <a:t>ni</a:t>
            </a:r>
            <a:r>
              <a:rPr lang="en-PH" sz="2000" b="1" dirty="0"/>
              <a:t> Pablo ug </a:t>
            </a:r>
            <a:r>
              <a:rPr lang="en-PH" sz="2000" b="1" dirty="0" err="1"/>
              <a:t>dakong</a:t>
            </a:r>
            <a:r>
              <a:rPr lang="en-PH" sz="2000" b="1" dirty="0"/>
              <a:t> </a:t>
            </a:r>
            <a:r>
              <a:rPr lang="en-PH" sz="2000" b="1" dirty="0" err="1"/>
              <a:t>pagtagad</a:t>
            </a:r>
            <a:r>
              <a:rPr lang="en-PH" sz="2000" b="1" dirty="0"/>
              <a:t> ang </a:t>
            </a:r>
            <a:r>
              <a:rPr lang="en-PH" sz="2000" b="1" dirty="0" err="1"/>
              <a:t>gasa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pagpanagna</a:t>
            </a:r>
            <a:r>
              <a:rPr lang="en-PH" sz="2000" b="1" dirty="0"/>
              <a:t> </a:t>
            </a:r>
            <a:r>
              <a:rPr lang="en-PH" sz="2000" b="1" dirty="0" err="1"/>
              <a:t>labaw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ubang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gasa</a:t>
            </a:r>
            <a:r>
              <a:rPr lang="en-PH" sz="2000" b="1" dirty="0"/>
              <a:t> (1 </a:t>
            </a:r>
            <a:r>
              <a:rPr lang="en-PH" sz="2000" b="1" dirty="0" err="1"/>
              <a:t>Corinto</a:t>
            </a:r>
            <a:r>
              <a:rPr lang="en-PH" sz="2000" b="1" dirty="0"/>
              <a:t> 14:1, 4, 22–25). </a:t>
            </a:r>
            <a:r>
              <a:rPr lang="en-PH" sz="2000" b="1" dirty="0" err="1"/>
              <a:t>Apan</a:t>
            </a:r>
            <a:r>
              <a:rPr lang="en-PH" sz="2000" b="1" dirty="0"/>
              <a:t> </a:t>
            </a:r>
            <a:r>
              <a:rPr lang="en-PH" sz="2000" b="1" dirty="0" err="1"/>
              <a:t>iyang</a:t>
            </a:r>
            <a:r>
              <a:rPr lang="en-PH" sz="2000" b="1" dirty="0"/>
              <a:t> </a:t>
            </a:r>
            <a:r>
              <a:rPr lang="en-PH" sz="2000" b="1" dirty="0" err="1"/>
              <a:t>gipasiugda</a:t>
            </a:r>
            <a:r>
              <a:rPr lang="en-PH" sz="2000" b="1" dirty="0"/>
              <a:t> </a:t>
            </a:r>
            <a:r>
              <a:rPr lang="en-PH" sz="2000" b="1" dirty="0" err="1"/>
              <a:t>usab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kinahanglan</a:t>
            </a:r>
            <a:r>
              <a:rPr lang="en-PH" sz="2000" b="1" dirty="0"/>
              <a:t> </a:t>
            </a:r>
            <a:r>
              <a:rPr lang="en-PH" sz="2000" b="1" dirty="0" err="1"/>
              <a:t>kini</a:t>
            </a:r>
            <a:r>
              <a:rPr lang="en-PH" sz="2000" b="1" dirty="0"/>
              <a:t> </a:t>
            </a:r>
            <a:r>
              <a:rPr lang="en-PH" sz="2000" b="1" dirty="0" err="1"/>
              <a:t>gamiton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husto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paagi</a:t>
            </a:r>
            <a:r>
              <a:rPr lang="en-PH" sz="2000" b="1" dirty="0"/>
              <a:t> </a:t>
            </a:r>
            <a:r>
              <a:rPr lang="en-PH" sz="2000" b="1" dirty="0" err="1"/>
              <a:t>aron</a:t>
            </a:r>
            <a:r>
              <a:rPr lang="en-PH" sz="2000" b="1" dirty="0"/>
              <a:t> </a:t>
            </a:r>
            <a:r>
              <a:rPr lang="en-PH" sz="2000" b="1" dirty="0" err="1"/>
              <a:t>malikayan</a:t>
            </a:r>
            <a:r>
              <a:rPr lang="en-PH" sz="2000" b="1" dirty="0"/>
              <a:t> ang </a:t>
            </a:r>
            <a:r>
              <a:rPr lang="en-PH" sz="2000" b="1" dirty="0" err="1"/>
              <a:t>kagubot</a:t>
            </a:r>
            <a:r>
              <a:rPr lang="en-PH" sz="2000" b="1" dirty="0"/>
              <a:t> ug </a:t>
            </a:r>
            <a:r>
              <a:rPr lang="en-PH" sz="2000" b="1" dirty="0" err="1"/>
              <a:t>kalibog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iglesia</a:t>
            </a:r>
            <a:r>
              <a:rPr lang="en-PH" sz="2000" b="1" dirty="0"/>
              <a:t>.</a:t>
            </a:r>
            <a:endParaRPr lang="en" sz="20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4851632"/>
            <a:ext cx="424474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 err="1"/>
              <a:t>Ingon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usa</a:t>
            </a:r>
            <a:r>
              <a:rPr lang="en-PH" b="1" dirty="0"/>
              <a:t> ka </a:t>
            </a:r>
            <a:r>
              <a:rPr lang="en-PH" b="1" dirty="0" err="1"/>
              <a:t>ilhanan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gasa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salin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iglesia</a:t>
            </a:r>
            <a:r>
              <a:rPr lang="en-PH" b="1" dirty="0"/>
              <a:t> (remnant church), ang </a:t>
            </a:r>
            <a:r>
              <a:rPr lang="en-PH" b="1" dirty="0" err="1"/>
              <a:t>gasa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pagpanagna</a:t>
            </a:r>
            <a:r>
              <a:rPr lang="en-PH" b="1" dirty="0"/>
              <a:t> </a:t>
            </a:r>
            <a:r>
              <a:rPr lang="en-PH" b="1" dirty="0" err="1"/>
              <a:t>adunay</a:t>
            </a:r>
            <a:r>
              <a:rPr lang="en-PH" b="1" dirty="0"/>
              <a:t> </a:t>
            </a:r>
            <a:r>
              <a:rPr lang="en-PH" b="1" dirty="0" err="1"/>
              <a:t>espesyal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pagpakita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kinabuhi</a:t>
            </a:r>
            <a:r>
              <a:rPr lang="en-PH" b="1" dirty="0"/>
              <a:t> ug </a:t>
            </a:r>
            <a:r>
              <a:rPr lang="en-PH" b="1" dirty="0" err="1"/>
              <a:t>ministeryo</a:t>
            </a:r>
            <a:r>
              <a:rPr lang="en-PH" b="1" dirty="0"/>
              <a:t> </a:t>
            </a:r>
            <a:r>
              <a:rPr lang="en-PH" b="1" dirty="0" err="1"/>
              <a:t>ni</a:t>
            </a:r>
            <a:r>
              <a:rPr lang="en-PH" b="1" dirty="0"/>
              <a:t> Ellen G. White (</a:t>
            </a:r>
            <a:r>
              <a:rPr lang="en-PH" b="1" dirty="0" err="1"/>
              <a:t>Pinadayag</a:t>
            </a:r>
            <a:r>
              <a:rPr lang="en-PH" b="1" dirty="0"/>
              <a:t> 12:17; 19:10). </a:t>
            </a:r>
            <a:r>
              <a:rPr lang="en-PH" b="1" dirty="0" err="1"/>
              <a:t>Apan</a:t>
            </a:r>
            <a:r>
              <a:rPr lang="en-PH" b="1" dirty="0"/>
              <a:t> </a:t>
            </a:r>
            <a:r>
              <a:rPr lang="en-PH" b="1" dirty="0" err="1"/>
              <a:t>unsaon</a:t>
            </a:r>
            <a:r>
              <a:rPr lang="en-PH" b="1" dirty="0"/>
              <a:t> </a:t>
            </a:r>
            <a:r>
              <a:rPr lang="en-PH" b="1" dirty="0" err="1"/>
              <a:t>nato</a:t>
            </a:r>
            <a:r>
              <a:rPr lang="en-PH" b="1" dirty="0"/>
              <a:t> </a:t>
            </a:r>
            <a:r>
              <a:rPr lang="en-PH" b="1" dirty="0" err="1"/>
              <a:t>pag-ila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usa</a:t>
            </a:r>
            <a:r>
              <a:rPr lang="en-PH" b="1" dirty="0"/>
              <a:t> ka </a:t>
            </a:r>
            <a:r>
              <a:rPr lang="en-PH" b="1" dirty="0" err="1"/>
              <a:t>tinuod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propeta</a:t>
            </a:r>
            <a:r>
              <a:rPr lang="en-PH" b="1" dirty="0"/>
              <a:t>?</a:t>
            </a:r>
            <a:endParaRPr lang="en" b="1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3037911"/>
            <a:ext cx="2114550" cy="1771713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866686"/>
            <a:ext cx="10953750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200" b="1" dirty="0">
                <a:latin typeface="Constantia" panose="02030602050306030303" pitchFamily="18" charset="0"/>
              </a:rPr>
              <a:t>"Sa </a:t>
            </a:r>
            <a:r>
              <a:rPr lang="en-PH" sz="2200" b="1" dirty="0" err="1">
                <a:latin typeface="Constantia" panose="02030602050306030303" pitchFamily="18" charset="0"/>
              </a:rPr>
              <a:t>tanang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kahikayan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Ginoo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walay</a:t>
            </a:r>
            <a:r>
              <a:rPr lang="en-PH" sz="2200" b="1" dirty="0">
                <a:latin typeface="Constantia" panose="02030602050306030303" pitchFamily="18" charset="0"/>
              </a:rPr>
              <a:t> mas </a:t>
            </a:r>
            <a:r>
              <a:rPr lang="en-PH" sz="2200" b="1" dirty="0" err="1">
                <a:latin typeface="Constantia" panose="02030602050306030303" pitchFamily="18" charset="0"/>
              </a:rPr>
              <a:t>matahum</a:t>
            </a:r>
            <a:r>
              <a:rPr lang="en-PH" sz="2200" b="1" dirty="0">
                <a:latin typeface="Constantia" panose="02030602050306030303" pitchFamily="18" charset="0"/>
              </a:rPr>
              <a:t> pa kay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Iyang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plano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paghatag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lalaki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babaye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nagkalain-laing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gasa</a:t>
            </a:r>
            <a:r>
              <a:rPr lang="en-PH" sz="2200" b="1" dirty="0">
                <a:latin typeface="Constantia" panose="02030602050306030303" pitchFamily="18" charset="0"/>
              </a:rPr>
              <a:t>. Ang </a:t>
            </a:r>
            <a:r>
              <a:rPr lang="en-PH" sz="2200" b="1" dirty="0" err="1">
                <a:latin typeface="Constantia" panose="02030602050306030303" pitchFamily="18" charset="0"/>
              </a:rPr>
              <a:t>iglesia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mao</a:t>
            </a:r>
            <a:r>
              <a:rPr lang="en-PH" sz="2200" b="1" dirty="0">
                <a:latin typeface="Constantia" panose="02030602050306030303" pitchFamily="18" charset="0"/>
              </a:rPr>
              <a:t> ang </a:t>
            </a:r>
            <a:r>
              <a:rPr lang="en-PH" sz="2200" b="1" dirty="0" err="1">
                <a:latin typeface="Constantia" panose="02030602050306030303" pitchFamily="18" charset="0"/>
              </a:rPr>
              <a:t>Iyang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tanaman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gipatahom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nagkalain-laing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kahoy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tanom</a:t>
            </a:r>
            <a:r>
              <a:rPr lang="en-PH" sz="2200" b="1" dirty="0">
                <a:latin typeface="Constantia" panose="02030602050306030303" pitchFamily="18" charset="0"/>
              </a:rPr>
              <a:t>, ug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bulak</a:t>
            </a:r>
            <a:r>
              <a:rPr lang="en-PH" sz="2200" b="1" dirty="0">
                <a:latin typeface="Constantia" panose="02030602050306030303" pitchFamily="18" charset="0"/>
              </a:rPr>
              <a:t>. Wala </a:t>
            </a:r>
            <a:r>
              <a:rPr lang="en-PH" sz="2200" b="1" dirty="0" err="1">
                <a:latin typeface="Constantia" panose="02030602050306030303" pitchFamily="18" charset="0"/>
              </a:rPr>
              <a:t>Siya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magdahom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ang </a:t>
            </a:r>
            <a:r>
              <a:rPr lang="en-PH" sz="2200" b="1" dirty="0" err="1">
                <a:latin typeface="Constantia" panose="02030602050306030303" pitchFamily="18" charset="0"/>
              </a:rPr>
              <a:t>hisopo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mahimong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sama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kadako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cedro, o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ang </a:t>
            </a:r>
            <a:r>
              <a:rPr lang="en-PH" sz="2200" b="1" dirty="0" err="1">
                <a:latin typeface="Constantia" panose="02030602050306030303" pitchFamily="18" charset="0"/>
              </a:rPr>
              <a:t>kahoyng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olibo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moabot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kataas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halangdong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palma</a:t>
            </a:r>
            <a:r>
              <a:rPr lang="en-PH" sz="2200" b="1" dirty="0">
                <a:latin typeface="Constantia" panose="02030602050306030303" pitchFamily="18" charset="0"/>
              </a:rPr>
              <a:t>. </a:t>
            </a:r>
            <a:r>
              <a:rPr lang="en-PH" sz="2200" b="1" dirty="0" err="1">
                <a:latin typeface="Constantia" panose="02030602050306030303" pitchFamily="18" charset="0"/>
              </a:rPr>
              <a:t>Daghan</a:t>
            </a:r>
            <a:r>
              <a:rPr lang="en-PH" sz="2200" b="1" dirty="0">
                <a:latin typeface="Constantia" panose="02030602050306030303" pitchFamily="18" charset="0"/>
              </a:rPr>
              <a:t> ang </a:t>
            </a:r>
            <a:r>
              <a:rPr lang="en-PH" sz="2200" b="1" dirty="0" err="1">
                <a:latin typeface="Constantia" panose="02030602050306030303" pitchFamily="18" charset="0"/>
              </a:rPr>
              <a:t>nakadawat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lamang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limitado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espirituhanon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intelektuwal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pagbansay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apan</a:t>
            </a:r>
            <a:r>
              <a:rPr lang="en-PH" sz="2200" b="1" dirty="0">
                <a:latin typeface="Constantia" panose="02030602050306030303" pitchFamily="18" charset="0"/>
              </a:rPr>
              <a:t> ang Dios </a:t>
            </a:r>
            <a:r>
              <a:rPr lang="en-PH" sz="2200" b="1" dirty="0" err="1">
                <a:latin typeface="Constantia" panose="02030602050306030303" pitchFamily="18" charset="0"/>
              </a:rPr>
              <a:t>adunay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buluhaton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alang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usab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kanila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kon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sila</a:t>
            </a:r>
            <a:r>
              <a:rPr lang="en-PH" sz="2200" b="1" dirty="0">
                <a:latin typeface="Constantia" panose="02030602050306030303" pitchFamily="18" charset="0"/>
              </a:rPr>
              <a:t> mag-</a:t>
            </a:r>
            <a:r>
              <a:rPr lang="en-PH" sz="2200" b="1" dirty="0" err="1">
                <a:latin typeface="Constantia" panose="02030602050306030303" pitchFamily="18" charset="0"/>
              </a:rPr>
              <a:t>alagad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uban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pagpaubos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pagsalig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Kaniya.Nagkalain-laing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gasa</a:t>
            </a:r>
            <a:r>
              <a:rPr lang="en-PH" sz="2200" b="1" dirty="0">
                <a:latin typeface="Constantia" panose="02030602050306030303" pitchFamily="18" charset="0"/>
              </a:rPr>
              <a:t> ang </a:t>
            </a:r>
            <a:r>
              <a:rPr lang="en-PH" sz="2200" b="1" dirty="0" err="1">
                <a:latin typeface="Constantia" panose="02030602050306030303" pitchFamily="18" charset="0"/>
              </a:rPr>
              <a:t>gihatag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ngadto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nagkalain-laing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tawo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aron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mabati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matag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magbubuhat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nagkinahanglan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sila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usag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usa</a:t>
            </a:r>
            <a:r>
              <a:rPr lang="en-PH" sz="2200" b="1" dirty="0">
                <a:latin typeface="Constantia" panose="02030602050306030303" pitchFamily="18" charset="0"/>
              </a:rPr>
              <a:t>. Ang Dios </a:t>
            </a:r>
            <a:r>
              <a:rPr lang="en-PH" sz="2200" b="1" dirty="0" err="1">
                <a:latin typeface="Constantia" panose="02030602050306030303" pitchFamily="18" charset="0"/>
              </a:rPr>
              <a:t>mismo</a:t>
            </a:r>
            <a:r>
              <a:rPr lang="en-PH" sz="2200" b="1" dirty="0">
                <a:latin typeface="Constantia" panose="02030602050306030303" pitchFamily="18" charset="0"/>
              </a:rPr>
              <a:t> ang </a:t>
            </a:r>
            <a:r>
              <a:rPr lang="en-PH" sz="2200" b="1" dirty="0" err="1">
                <a:latin typeface="Constantia" panose="02030602050306030303" pitchFamily="18" charset="0"/>
              </a:rPr>
              <a:t>naghatag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niini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gasa</a:t>
            </a:r>
            <a:r>
              <a:rPr lang="en-PH" sz="2200" b="1" dirty="0">
                <a:latin typeface="Constantia" panose="02030602050306030303" pitchFamily="18" charset="0"/>
              </a:rPr>
              <a:t>, ug </a:t>
            </a:r>
            <a:r>
              <a:rPr lang="en-PH" sz="2200" b="1" dirty="0" err="1">
                <a:latin typeface="Constantia" panose="02030602050306030303" pitchFamily="18" charset="0"/>
              </a:rPr>
              <a:t>kini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kinahanglan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gamiton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Iyang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pag-alagad</a:t>
            </a:r>
            <a:r>
              <a:rPr lang="en-PH" sz="2200" b="1" dirty="0">
                <a:latin typeface="Constantia" panose="02030602050306030303" pitchFamily="18" charset="0"/>
              </a:rPr>
              <a:t>—</a:t>
            </a:r>
            <a:r>
              <a:rPr lang="en-PH" sz="2200" b="1" dirty="0" err="1">
                <a:latin typeface="Constantia" panose="02030602050306030303" pitchFamily="18" charset="0"/>
              </a:rPr>
              <a:t>dili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aron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himayaon</a:t>
            </a:r>
            <a:r>
              <a:rPr lang="en-PH" sz="2200" b="1" dirty="0">
                <a:latin typeface="Constantia" panose="02030602050306030303" pitchFamily="18" charset="0"/>
              </a:rPr>
              <a:t> ang </a:t>
            </a:r>
            <a:r>
              <a:rPr lang="en-PH" sz="2200" b="1" dirty="0" err="1">
                <a:latin typeface="Constantia" panose="02030602050306030303" pitchFamily="18" charset="0"/>
              </a:rPr>
              <a:t>nagbaton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niini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ni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aron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ipasidungog</a:t>
            </a:r>
            <a:r>
              <a:rPr lang="en-PH" sz="2200" b="1" dirty="0">
                <a:latin typeface="Constantia" panose="02030602050306030303" pitchFamily="18" charset="0"/>
              </a:rPr>
              <a:t> ang </a:t>
            </a:r>
            <a:r>
              <a:rPr lang="en-PH" sz="2200" b="1" dirty="0" err="1">
                <a:latin typeface="Constantia" panose="02030602050306030303" pitchFamily="18" charset="0"/>
              </a:rPr>
              <a:t>tawo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kondili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aron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ipataas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ipadayag</a:t>
            </a:r>
            <a:r>
              <a:rPr lang="en-PH" sz="2200" b="1" dirty="0">
                <a:latin typeface="Constantia" panose="02030602050306030303" pitchFamily="18" charset="0"/>
              </a:rPr>
              <a:t> ang </a:t>
            </a:r>
            <a:r>
              <a:rPr lang="en-PH" sz="2200" b="1" dirty="0" err="1">
                <a:latin typeface="Constantia" panose="02030602050306030303" pitchFamily="18" charset="0"/>
              </a:rPr>
              <a:t>Manunubos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kalibotan</a:t>
            </a:r>
            <a:r>
              <a:rPr lang="en-PH" sz="2200" b="1" dirty="0">
                <a:latin typeface="Constantia" panose="02030602050306030303" pitchFamily="18" charset="0"/>
              </a:rPr>
              <a:t>. </a:t>
            </a:r>
            <a:r>
              <a:rPr lang="en-PH" sz="2200" b="1" dirty="0" err="1">
                <a:latin typeface="Constantia" panose="02030602050306030303" pitchFamily="18" charset="0"/>
              </a:rPr>
              <a:t>Kini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gasa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kinahanglan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gamiton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alang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kaayohan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tanang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katawhan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pinaagi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pagrepresentar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kamatuoran</a:t>
            </a:r>
            <a:r>
              <a:rPr lang="en-PH" sz="2200" b="1" dirty="0">
                <a:latin typeface="Constantia" panose="02030602050306030303" pitchFamily="18" charset="0"/>
              </a:rPr>
              <a:t>, ug </a:t>
            </a:r>
            <a:r>
              <a:rPr lang="en-PH" sz="2200" b="1" dirty="0" err="1">
                <a:latin typeface="Constantia" panose="02030602050306030303" pitchFamily="18" charset="0"/>
              </a:rPr>
              <a:t>dili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pinaagi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pagpamatuod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bakak</a:t>
            </a:r>
            <a:r>
              <a:rPr lang="en-PH" sz="2200" b="1" dirty="0">
                <a:latin typeface="Constantia" panose="02030602050306030303" pitchFamily="18" charset="0"/>
              </a:rPr>
              <a:t>."</a:t>
            </a:r>
            <a:endParaRPr lang="en" sz="22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567707" y="5824210"/>
            <a:ext cx="3529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(Ye Shall Receive Power, July 1)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2" y="38500"/>
            <a:ext cx="5371843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"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Padayon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kamo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sa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paghigugma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, ug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tinguhaa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pag-ayo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ang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espirituhanong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mga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gasa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ilabi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na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ang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pagpanagna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."— 1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Corinto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14:1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65945" y="3314310"/>
            <a:ext cx="5334000" cy="35855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highlight>
                  <a:srgbClr val="FC918D"/>
                </a:highlight>
              </a:rPr>
              <a:t> </a:t>
            </a:r>
            <a:r>
              <a:rPr lang="en-PH" sz="2000" b="1" dirty="0" err="1">
                <a:highlight>
                  <a:srgbClr val="FEB9BA"/>
                </a:highlight>
              </a:rPr>
              <a:t>Espirituhanong</a:t>
            </a:r>
            <a:r>
              <a:rPr lang="en-PH" sz="2000" b="1" dirty="0">
                <a:highlight>
                  <a:srgbClr val="FEB9BA"/>
                </a:highlight>
              </a:rPr>
              <a:t> </a:t>
            </a:r>
            <a:r>
              <a:rPr lang="en-PH" sz="2000" b="1" dirty="0" err="1">
                <a:highlight>
                  <a:srgbClr val="FEB9BA"/>
                </a:highlight>
              </a:rPr>
              <a:t>mga</a:t>
            </a:r>
            <a:r>
              <a:rPr lang="en-PH" sz="2000" b="1" dirty="0">
                <a:highlight>
                  <a:srgbClr val="FEB9BA"/>
                </a:highlight>
              </a:rPr>
              <a:t> Gasa</a:t>
            </a:r>
            <a:endParaRPr lang="en" sz="2000" b="1" dirty="0">
              <a:highlight>
                <a:srgbClr val="FEB9BA"/>
              </a:highlight>
            </a:endParaRPr>
          </a:p>
          <a:p>
            <a:pPr lvl="1">
              <a:spcBef>
                <a:spcPts val="600"/>
              </a:spcBef>
            </a:pPr>
            <a:r>
              <a:rPr lang="sv-SE" sz="2000" b="1" dirty="0"/>
              <a:t>Daghang mga gasa, usa ra ang Naghatag</a:t>
            </a:r>
            <a:r>
              <a:rPr lang="en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en-PH" sz="2000" b="1" dirty="0" err="1"/>
              <a:t>Daghang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miyembro</a:t>
            </a:r>
            <a:r>
              <a:rPr lang="en-PH" sz="2000" b="1" dirty="0"/>
              <a:t>, </a:t>
            </a:r>
            <a:r>
              <a:rPr lang="en-PH" sz="2000" b="1" dirty="0" err="1"/>
              <a:t>usa</a:t>
            </a:r>
            <a:r>
              <a:rPr lang="en-PH" sz="2000" b="1" dirty="0"/>
              <a:t> ra ka </a:t>
            </a:r>
            <a:r>
              <a:rPr lang="en-PH" sz="2000" b="1" dirty="0" err="1"/>
              <a:t>lawas</a:t>
            </a:r>
            <a:r>
              <a:rPr lang="en" sz="2000" b="1" dirty="0"/>
              <a:t>.</a:t>
            </a:r>
          </a:p>
          <a:p>
            <a:pPr>
              <a:spcBef>
                <a:spcPts val="600"/>
              </a:spcBef>
            </a:pPr>
            <a:r>
              <a:rPr lang="en" sz="2000" b="1" dirty="0">
                <a:highlight>
                  <a:srgbClr val="FCBE62"/>
                </a:highlight>
              </a:rPr>
              <a:t> </a:t>
            </a:r>
            <a:r>
              <a:rPr lang="en-PH" sz="2000" b="1" dirty="0">
                <a:highlight>
                  <a:srgbClr val="FFFDA2"/>
                </a:highlight>
              </a:rPr>
              <a:t>Ang </a:t>
            </a:r>
            <a:r>
              <a:rPr lang="en-PH" sz="2000" b="1" dirty="0" err="1">
                <a:highlight>
                  <a:srgbClr val="FFFDA2"/>
                </a:highlight>
              </a:rPr>
              <a:t>naghiusa</a:t>
            </a:r>
            <a:r>
              <a:rPr lang="en-PH" sz="2000" b="1" dirty="0">
                <a:highlight>
                  <a:srgbClr val="FFFDA2"/>
                </a:highlight>
              </a:rPr>
              <a:t> </a:t>
            </a:r>
            <a:r>
              <a:rPr lang="en-PH" sz="2000" b="1" dirty="0" err="1">
                <a:highlight>
                  <a:srgbClr val="FFFDA2"/>
                </a:highlight>
              </a:rPr>
              <a:t>nga</a:t>
            </a:r>
            <a:r>
              <a:rPr lang="en-PH" sz="2000" b="1" dirty="0">
                <a:highlight>
                  <a:srgbClr val="FFFDA2"/>
                </a:highlight>
              </a:rPr>
              <a:t> </a:t>
            </a:r>
            <a:r>
              <a:rPr lang="en-PH" sz="2000" b="1" dirty="0" err="1">
                <a:highlight>
                  <a:srgbClr val="FFFDA2"/>
                </a:highlight>
              </a:rPr>
              <a:t>elemento</a:t>
            </a:r>
            <a:endParaRPr lang="en" sz="2000" b="1" dirty="0">
              <a:highlight>
                <a:srgbClr val="FCBE62"/>
              </a:highlight>
            </a:endParaRPr>
          </a:p>
          <a:p>
            <a:pPr lvl="1">
              <a:spcBef>
                <a:spcPts val="600"/>
              </a:spcBef>
            </a:pPr>
            <a:r>
              <a:rPr lang="en-PH" sz="2000" b="1" dirty="0"/>
              <a:t>Ang </a:t>
            </a:r>
            <a:r>
              <a:rPr lang="en-PH" sz="2000" b="1" dirty="0" err="1"/>
              <a:t>labing</a:t>
            </a:r>
            <a:r>
              <a:rPr lang="en-PH" sz="2000" b="1" dirty="0"/>
              <a:t> </a:t>
            </a:r>
            <a:r>
              <a:rPr lang="en-PH" sz="2000" b="1" dirty="0" err="1"/>
              <a:t>hataas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gugma</a:t>
            </a:r>
            <a:r>
              <a:rPr lang="en-PH" sz="2000" b="1" dirty="0"/>
              <a:t>.</a:t>
            </a:r>
          </a:p>
          <a:p>
            <a:pPr>
              <a:spcBef>
                <a:spcPts val="600"/>
              </a:spcBef>
            </a:pPr>
            <a:r>
              <a:rPr lang="en" sz="2000" b="1" dirty="0">
                <a:highlight>
                  <a:srgbClr val="B3FFFF"/>
                </a:highlight>
              </a:rPr>
              <a:t> </a:t>
            </a:r>
            <a:r>
              <a:rPr lang="en-PH" sz="2000" b="1" dirty="0" err="1">
                <a:highlight>
                  <a:srgbClr val="B3FFFF"/>
                </a:highlight>
              </a:rPr>
              <a:t>Espesyal</a:t>
            </a:r>
            <a:r>
              <a:rPr lang="en-PH" sz="2000" b="1" dirty="0">
                <a:highlight>
                  <a:srgbClr val="B3FFFF"/>
                </a:highlight>
              </a:rPr>
              <a:t> </a:t>
            </a:r>
            <a:r>
              <a:rPr lang="en-PH" sz="2000" b="1" dirty="0" err="1">
                <a:highlight>
                  <a:srgbClr val="B3FFFF"/>
                </a:highlight>
              </a:rPr>
              <a:t>nga</a:t>
            </a:r>
            <a:r>
              <a:rPr lang="en-PH" sz="2000" b="1" dirty="0">
                <a:highlight>
                  <a:srgbClr val="B3FFFF"/>
                </a:highlight>
              </a:rPr>
              <a:t> </a:t>
            </a:r>
            <a:r>
              <a:rPr lang="en-PH" sz="2000" b="1" dirty="0" err="1">
                <a:highlight>
                  <a:srgbClr val="B3FFFF"/>
                </a:highlight>
              </a:rPr>
              <a:t>mga</a:t>
            </a:r>
            <a:r>
              <a:rPr lang="en-PH" sz="2000" b="1" dirty="0">
                <a:highlight>
                  <a:srgbClr val="B3FFFF"/>
                </a:highlight>
              </a:rPr>
              <a:t> </a:t>
            </a:r>
            <a:r>
              <a:rPr lang="en-PH" sz="2000" b="1" dirty="0" err="1">
                <a:highlight>
                  <a:srgbClr val="B3FFFF"/>
                </a:highlight>
              </a:rPr>
              <a:t>gasa</a:t>
            </a:r>
            <a:endParaRPr lang="en" sz="2000" b="1" dirty="0">
              <a:highlight>
                <a:srgbClr val="B3FFFF"/>
              </a:highlight>
            </a:endParaRPr>
          </a:p>
          <a:p>
            <a:pPr lvl="1">
              <a:spcBef>
                <a:spcPts val="600"/>
              </a:spcBef>
            </a:pPr>
            <a:r>
              <a:rPr lang="fr-FR" sz="1600" b="1" dirty="0"/>
              <a:t>Ang </a:t>
            </a:r>
            <a:r>
              <a:rPr lang="fr-FR" sz="1600" b="1" dirty="0" err="1"/>
              <a:t>gasa</a:t>
            </a:r>
            <a:r>
              <a:rPr lang="fr-FR" sz="1600" b="1" dirty="0"/>
              <a:t> sa </a:t>
            </a:r>
            <a:r>
              <a:rPr lang="fr-FR" sz="1600" b="1" dirty="0" err="1"/>
              <a:t>pagsulti</a:t>
            </a:r>
            <a:r>
              <a:rPr lang="fr-FR" sz="1600" b="1" dirty="0"/>
              <a:t> sa </a:t>
            </a:r>
            <a:r>
              <a:rPr lang="fr-FR" sz="1600" b="1" dirty="0" err="1"/>
              <a:t>nagkalain-laing</a:t>
            </a:r>
            <a:r>
              <a:rPr lang="fr-FR" sz="1600" b="1" dirty="0"/>
              <a:t> </a:t>
            </a:r>
            <a:r>
              <a:rPr lang="fr-FR" sz="1600" b="1" dirty="0" err="1"/>
              <a:t>pinulongan</a:t>
            </a:r>
            <a:r>
              <a:rPr lang="fr-FR" sz="16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en-PH" sz="2000" b="1" dirty="0"/>
              <a:t>Ang </a:t>
            </a:r>
            <a:r>
              <a:rPr lang="en-PH" sz="2000" b="1" dirty="0" err="1"/>
              <a:t>gasa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pagpanagna</a:t>
            </a:r>
            <a:r>
              <a:rPr lang="en-PH" sz="2000" b="1" dirty="0"/>
              <a:t>.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65341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Tin-aw </a:t>
            </a:r>
            <a:r>
              <a:rPr lang="en-PH" b="1" dirty="0" err="1"/>
              <a:t>nga</a:t>
            </a:r>
            <a:r>
              <a:rPr lang="en-PH" b="1" dirty="0"/>
              <a:t> ang </a:t>
            </a:r>
            <a:r>
              <a:rPr lang="en-PH" b="1" dirty="0" err="1"/>
              <a:t>iglesia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Corinto</a:t>
            </a:r>
            <a:r>
              <a:rPr lang="en-PH" b="1" dirty="0"/>
              <a:t> </a:t>
            </a:r>
            <a:r>
              <a:rPr lang="en-PH" b="1" dirty="0" err="1"/>
              <a:t>nabahin</a:t>
            </a:r>
            <a:r>
              <a:rPr lang="en-PH" b="1" dirty="0"/>
              <a:t> </a:t>
            </a:r>
            <a:r>
              <a:rPr lang="en-PH" b="1" dirty="0" err="1"/>
              <a:t>tungod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nagkalain-laing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isyu</a:t>
            </a:r>
            <a:r>
              <a:rPr lang="en-PH" b="1" dirty="0"/>
              <a:t>. </a:t>
            </a:r>
            <a:r>
              <a:rPr lang="en-PH" b="1" dirty="0" err="1"/>
              <a:t>Naglalis</a:t>
            </a:r>
            <a:r>
              <a:rPr lang="en-PH" b="1" dirty="0"/>
              <a:t> </a:t>
            </a:r>
            <a:r>
              <a:rPr lang="en-PH" b="1" dirty="0" err="1"/>
              <a:t>sila</a:t>
            </a:r>
            <a:r>
              <a:rPr lang="en-PH" b="1" dirty="0"/>
              <a:t> </a:t>
            </a:r>
            <a:r>
              <a:rPr lang="en-PH" b="1" dirty="0" err="1"/>
              <a:t>bahin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kinsang</a:t>
            </a:r>
            <a:r>
              <a:rPr lang="en-PH" b="1" dirty="0"/>
              <a:t> </a:t>
            </a:r>
            <a:r>
              <a:rPr lang="en-PH" b="1" dirty="0" err="1"/>
              <a:t>magwawali</a:t>
            </a:r>
            <a:r>
              <a:rPr lang="en-PH" b="1" dirty="0"/>
              <a:t> ang </a:t>
            </a:r>
            <a:r>
              <a:rPr lang="en-PH" b="1" dirty="0" err="1"/>
              <a:t>ilang</a:t>
            </a:r>
            <a:r>
              <a:rPr lang="en-PH" b="1" dirty="0"/>
              <a:t> </a:t>
            </a:r>
            <a:r>
              <a:rPr lang="en-PH" b="1" dirty="0" err="1"/>
              <a:t>sundon</a:t>
            </a:r>
            <a:r>
              <a:rPr lang="en-PH" b="1" dirty="0"/>
              <a:t>, </a:t>
            </a:r>
            <a:r>
              <a:rPr lang="en-PH" b="1" dirty="0" err="1"/>
              <a:t>unsaon</a:t>
            </a:r>
            <a:r>
              <a:rPr lang="en-PH" b="1" dirty="0"/>
              <a:t> ang </a:t>
            </a:r>
            <a:r>
              <a:rPr lang="en-PH" b="1" dirty="0" err="1"/>
              <a:t>husto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pagkaon</a:t>
            </a:r>
            <a:r>
              <a:rPr lang="en-PH" b="1" dirty="0"/>
              <a:t>, kung mas </a:t>
            </a:r>
            <a:r>
              <a:rPr lang="en-PH" b="1" dirty="0" err="1"/>
              <a:t>maayo</a:t>
            </a:r>
            <a:r>
              <a:rPr lang="en-PH" b="1" dirty="0"/>
              <a:t> bang </a:t>
            </a:r>
            <a:r>
              <a:rPr lang="en-PH" b="1" dirty="0" err="1"/>
              <a:t>magminyo</a:t>
            </a:r>
            <a:r>
              <a:rPr lang="en-PH" b="1" dirty="0"/>
              <a:t> o </a:t>
            </a:r>
            <a:r>
              <a:rPr lang="en-PH" b="1" dirty="0" err="1"/>
              <a:t>magpabiling</a:t>
            </a:r>
            <a:r>
              <a:rPr lang="en-PH" b="1" dirty="0"/>
              <a:t> </a:t>
            </a:r>
            <a:r>
              <a:rPr lang="en-PH" b="1" dirty="0" err="1"/>
              <a:t>ulitawo</a:t>
            </a:r>
            <a:r>
              <a:rPr lang="en-PH" b="1" dirty="0"/>
              <a:t>/</a:t>
            </a:r>
            <a:r>
              <a:rPr lang="en-PH" b="1" dirty="0" err="1"/>
              <a:t>dalaga</a:t>
            </a:r>
            <a:r>
              <a:rPr lang="en-PH" b="1" dirty="0"/>
              <a:t>, ug </a:t>
            </a:r>
            <a:r>
              <a:rPr lang="en-PH" b="1" dirty="0" err="1"/>
              <a:t>unsa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espirituhanong</a:t>
            </a:r>
            <a:r>
              <a:rPr lang="en-PH" b="1" dirty="0"/>
              <a:t> </a:t>
            </a:r>
            <a:r>
              <a:rPr lang="en-PH" b="1" dirty="0" err="1"/>
              <a:t>gasa</a:t>
            </a:r>
            <a:r>
              <a:rPr lang="en-PH" b="1" dirty="0"/>
              <a:t> ang </a:t>
            </a:r>
            <a:r>
              <a:rPr lang="en-PH" b="1" dirty="0" err="1"/>
              <a:t>labing</a:t>
            </a:r>
            <a:r>
              <a:rPr lang="en-PH" b="1" dirty="0"/>
              <a:t> </a:t>
            </a:r>
            <a:r>
              <a:rPr lang="en-PH" b="1" dirty="0" err="1"/>
              <a:t>angay</a:t>
            </a:r>
            <a:r>
              <a:rPr lang="en-PH" b="1" dirty="0"/>
              <a:t> </a:t>
            </a:r>
            <a:r>
              <a:rPr lang="en-PH" b="1" dirty="0" err="1"/>
              <a:t>pasidunggan</a:t>
            </a:r>
            <a:r>
              <a:rPr lang="en-PH" b="1" dirty="0"/>
              <a:t>.</a:t>
            </a:r>
            <a:endParaRPr lang="en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743966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5600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985248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24346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934886"/>
            <a:ext cx="65341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2000" b="1" dirty="0" err="1">
                <a:solidFill>
                  <a:prstClr val="black"/>
                </a:solidFill>
              </a:rPr>
              <a:t>Unsa</a:t>
            </a:r>
            <a:r>
              <a:rPr lang="en-PH" sz="2000" b="1" dirty="0">
                <a:solidFill>
                  <a:prstClr val="black"/>
                </a:solidFill>
              </a:rPr>
              <a:t> man ang </a:t>
            </a:r>
            <a:r>
              <a:rPr lang="en-PH" sz="2000" b="1" dirty="0" err="1">
                <a:solidFill>
                  <a:prstClr val="black"/>
                </a:solidFill>
              </a:rPr>
              <a:t>labing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maayo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espirituhanong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gasa?Wala</a:t>
            </a:r>
            <a:r>
              <a:rPr lang="en-PH" sz="2000" b="1" dirty="0">
                <a:solidFill>
                  <a:prstClr val="black"/>
                </a:solidFill>
              </a:rPr>
              <a:t>! </a:t>
            </a:r>
            <a:r>
              <a:rPr lang="en-PH" sz="2000" b="1" dirty="0" err="1">
                <a:solidFill>
                  <a:prstClr val="black"/>
                </a:solidFill>
              </a:rPr>
              <a:t>Ngano</a:t>
            </a:r>
            <a:r>
              <a:rPr lang="en-PH" sz="2000" b="1" dirty="0">
                <a:solidFill>
                  <a:prstClr val="black"/>
                </a:solidFill>
              </a:rPr>
              <a:t> man?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2" y="1715684"/>
            <a:ext cx="65341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>
                <a:solidFill>
                  <a:prstClr val="black"/>
                </a:solidFill>
              </a:rPr>
              <a:t>Human </a:t>
            </a:r>
            <a:r>
              <a:rPr lang="en-PH" b="1" dirty="0" err="1">
                <a:solidFill>
                  <a:prstClr val="black"/>
                </a:solidFill>
              </a:rPr>
              <a:t>matubag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</a:t>
            </a:r>
            <a:r>
              <a:rPr lang="en-PH" b="1" dirty="0">
                <a:solidFill>
                  <a:prstClr val="black"/>
                </a:solidFill>
              </a:rPr>
              <a:t> Pablo ang </a:t>
            </a:r>
            <a:r>
              <a:rPr lang="en-PH" b="1" dirty="0" err="1">
                <a:solidFill>
                  <a:prstClr val="black"/>
                </a:solidFill>
              </a:rPr>
              <a:t>unang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problema</a:t>
            </a:r>
            <a:r>
              <a:rPr lang="en-PH" b="1" dirty="0">
                <a:solidFill>
                  <a:prstClr val="black"/>
                </a:solidFill>
              </a:rPr>
              <a:t>, </a:t>
            </a:r>
            <a:r>
              <a:rPr lang="en-PH" b="1" dirty="0" err="1">
                <a:solidFill>
                  <a:prstClr val="black"/>
                </a:solidFill>
              </a:rPr>
              <a:t>iyang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gipakita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espirituhanong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gasa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dili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hinungdan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pagkabahinbahin</a:t>
            </a:r>
            <a:r>
              <a:rPr lang="en-PH" b="1" dirty="0">
                <a:solidFill>
                  <a:prstClr val="black"/>
                </a:solidFill>
              </a:rPr>
              <a:t>, </a:t>
            </a:r>
            <a:r>
              <a:rPr lang="en-PH" b="1" dirty="0" err="1">
                <a:solidFill>
                  <a:prstClr val="black"/>
                </a:solidFill>
              </a:rPr>
              <a:t>kondili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usa</a:t>
            </a:r>
            <a:r>
              <a:rPr lang="en-PH" b="1" dirty="0">
                <a:solidFill>
                  <a:prstClr val="black"/>
                </a:solidFill>
              </a:rPr>
              <a:t> ka </a:t>
            </a:r>
            <a:r>
              <a:rPr lang="en-PH" b="1" dirty="0" err="1">
                <a:solidFill>
                  <a:prstClr val="black"/>
                </a:solidFill>
              </a:rPr>
              <a:t>paagi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aron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mapalig</a:t>
            </a:r>
            <a:r>
              <a:rPr lang="en-PH" b="1" dirty="0">
                <a:solidFill>
                  <a:prstClr val="black"/>
                </a:solidFill>
              </a:rPr>
              <a:t>-on ang </a:t>
            </a:r>
            <a:r>
              <a:rPr lang="en-PH" b="1" dirty="0" err="1">
                <a:solidFill>
                  <a:prstClr val="black"/>
                </a:solidFill>
              </a:rPr>
              <a:t>panaghiusa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iglesia</a:t>
            </a:r>
            <a:r>
              <a:rPr lang="en-PH" b="1" dirty="0">
                <a:solidFill>
                  <a:prstClr val="black"/>
                </a:solidFill>
              </a:rPr>
              <a:t> (1 </a:t>
            </a:r>
            <a:r>
              <a:rPr lang="en-PH" b="1" dirty="0" err="1">
                <a:solidFill>
                  <a:prstClr val="black"/>
                </a:solidFill>
              </a:rPr>
              <a:t>Corinto</a:t>
            </a:r>
            <a:r>
              <a:rPr lang="en-PH" b="1" dirty="0">
                <a:solidFill>
                  <a:prstClr val="black"/>
                </a:solidFill>
              </a:rPr>
              <a:t> 12–14).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682088"/>
            <a:ext cx="5257099" cy="30087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4055633" y="221381"/>
            <a:ext cx="831028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ESPIRITUHANONG GASA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DAGHANG MGA GASA, USA RA ANG NAGHATAG</a:t>
            </a:r>
            <a:endParaRPr lang="en" sz="36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"</a:t>
            </a:r>
            <a:r>
              <a:rPr lang="en-PH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Apan</a:t>
            </a:r>
            <a:r>
              <a:rPr lang="en-PH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adunay</a:t>
            </a:r>
            <a:r>
              <a:rPr lang="en-PH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nagkalain-laing</a:t>
            </a:r>
            <a:r>
              <a:rPr lang="en-PH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mga</a:t>
            </a:r>
            <a:r>
              <a:rPr lang="en-PH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gasa</a:t>
            </a:r>
            <a:r>
              <a:rPr lang="en-PH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apan</a:t>
            </a:r>
            <a:r>
              <a:rPr lang="en-PH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usa</a:t>
            </a:r>
            <a:r>
              <a:rPr lang="en-PH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ra ang Espiritu."— 1 </a:t>
            </a:r>
            <a:r>
              <a:rPr lang="en-PH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Corinto</a:t>
            </a:r>
            <a:r>
              <a:rPr lang="en-PH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12:4</a:t>
            </a:r>
            <a:endParaRPr lang="en" sz="12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PH" sz="2000" b="1" dirty="0" err="1"/>
              <a:t>Kinsa</a:t>
            </a:r>
            <a:r>
              <a:rPr lang="en-PH" sz="2000" b="1" dirty="0"/>
              <a:t> ang </a:t>
            </a:r>
            <a:r>
              <a:rPr lang="en-PH" sz="2000" b="1" dirty="0" err="1"/>
              <a:t>naghatag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espirituhanong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gasa</a:t>
            </a:r>
            <a:r>
              <a:rPr lang="en-PH" sz="2000" b="1" dirty="0"/>
              <a:t>? (1 </a:t>
            </a:r>
            <a:r>
              <a:rPr lang="en-PH" sz="2000" b="1" dirty="0" err="1"/>
              <a:t>Corinto</a:t>
            </a:r>
            <a:r>
              <a:rPr lang="en-PH" sz="2000" b="1" dirty="0"/>
              <a:t> 12:4–6)</a:t>
            </a:r>
            <a:endParaRPr lang="en" sz="2000" b="1"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886471"/>
              </p:ext>
            </p:extLst>
          </p:nvPr>
        </p:nvGraphicFramePr>
        <p:xfrm>
          <a:off x="114299" y="1599426"/>
          <a:ext cx="9563100" cy="137160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419226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7430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2019299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Cor.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ES" sz="2000" b="1" dirty="0" err="1"/>
                        <a:t>Adunay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nagkalain-laing</a:t>
                      </a:r>
                      <a:r>
                        <a:rPr lang="es-ES" sz="2000" b="1" dirty="0"/>
                        <a:t>:</a:t>
                      </a:r>
                      <a:endParaRPr lang="en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PH" sz="2000" b="1" dirty="0"/>
                        <a:t>M</a:t>
                      </a:r>
                      <a:r>
                        <a:rPr lang="en" sz="2000" b="1" dirty="0"/>
                        <a:t>ga gasa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s-ES" sz="2000" b="1" dirty="0"/>
                        <a:t>B</a:t>
                      </a:r>
                      <a:r>
                        <a:rPr lang="en" sz="2000" b="1" dirty="0"/>
                        <a:t>ut the same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Espi</a:t>
                      </a:r>
                      <a:r>
                        <a:rPr lang="en-PH" sz="2000" b="1" dirty="0" err="1"/>
                        <a:t>ritu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Cor.12:5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1600" b="1" dirty="0"/>
                        <a:t>pagministeryo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Ginoo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Cor.12:6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 err="1"/>
                        <a:t>Mga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buhat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Dios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144380" y="3492951"/>
            <a:ext cx="8896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1600" b="1" dirty="0"/>
              <a:t>Aron </a:t>
            </a:r>
            <a:r>
              <a:rPr lang="en-PH" sz="1600" b="1" dirty="0" err="1"/>
              <a:t>masabtan</a:t>
            </a:r>
            <a:r>
              <a:rPr lang="en-PH" sz="1600" b="1" dirty="0"/>
              <a:t> </a:t>
            </a:r>
            <a:r>
              <a:rPr lang="en-PH" sz="1600" b="1" dirty="0" err="1"/>
              <a:t>nato</a:t>
            </a:r>
            <a:r>
              <a:rPr lang="en-PH" sz="1600" b="1" dirty="0"/>
              <a:t> ang </a:t>
            </a:r>
            <a:r>
              <a:rPr lang="en-PH" sz="1600" b="1" dirty="0" err="1"/>
              <a:t>relasyon</a:t>
            </a:r>
            <a:r>
              <a:rPr lang="en-PH" sz="1600" b="1" dirty="0"/>
              <a:t> </a:t>
            </a:r>
            <a:r>
              <a:rPr lang="en-PH" sz="1600" b="1" dirty="0" err="1"/>
              <a:t>tali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espirituhanong</a:t>
            </a:r>
            <a:r>
              <a:rPr lang="en-PH" sz="1600" b="1" dirty="0"/>
              <a:t> </a:t>
            </a:r>
            <a:r>
              <a:rPr lang="en-PH" sz="1600" b="1" dirty="0" err="1"/>
              <a:t>mga</a:t>
            </a:r>
            <a:r>
              <a:rPr lang="en-PH" sz="1600" b="1" dirty="0"/>
              <a:t> </a:t>
            </a:r>
            <a:r>
              <a:rPr lang="en-PH" sz="1600" b="1" dirty="0" err="1"/>
              <a:t>gasa</a:t>
            </a:r>
            <a:r>
              <a:rPr lang="en-PH" sz="1600" b="1" dirty="0"/>
              <a:t> ug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Naghatag</a:t>
            </a:r>
            <a:r>
              <a:rPr lang="en-PH" sz="1600" b="1" dirty="0"/>
              <a:t> </a:t>
            </a:r>
            <a:r>
              <a:rPr lang="en-PH" sz="1600" b="1" dirty="0" err="1"/>
              <a:t>niini</a:t>
            </a:r>
            <a:r>
              <a:rPr lang="en-PH" sz="1600" b="1" dirty="0"/>
              <a:t>, </a:t>
            </a:r>
            <a:r>
              <a:rPr lang="en-PH" sz="1600" b="1" dirty="0" err="1"/>
              <a:t>gigamit</a:t>
            </a:r>
            <a:r>
              <a:rPr lang="en-PH" sz="1600" b="1" dirty="0"/>
              <a:t> </a:t>
            </a:r>
            <a:r>
              <a:rPr lang="en-PH" sz="1600" b="1" dirty="0" err="1"/>
              <a:t>ni</a:t>
            </a:r>
            <a:r>
              <a:rPr lang="en-PH" sz="1600" b="1" dirty="0"/>
              <a:t> Pablo ang </a:t>
            </a:r>
            <a:r>
              <a:rPr lang="en-PH" sz="1600" b="1" dirty="0" err="1"/>
              <a:t>tulo</a:t>
            </a:r>
            <a:r>
              <a:rPr lang="en-PH" sz="1600" b="1" dirty="0"/>
              <a:t> ka </a:t>
            </a:r>
            <a:r>
              <a:rPr lang="en-PH" sz="1600" b="1" dirty="0" err="1"/>
              <a:t>mga</a:t>
            </a:r>
            <a:r>
              <a:rPr lang="en-PH" sz="1600" b="1" dirty="0"/>
              <a:t> </a:t>
            </a:r>
            <a:r>
              <a:rPr lang="en-PH" sz="1600" b="1" dirty="0" err="1"/>
              <a:t>pulong</a:t>
            </a:r>
            <a:r>
              <a:rPr lang="en-PH" sz="1600" b="1" dirty="0"/>
              <a:t> </a:t>
            </a:r>
            <a:r>
              <a:rPr lang="en-PH" sz="1600" b="1" dirty="0" err="1"/>
              <a:t>aron</a:t>
            </a:r>
            <a:r>
              <a:rPr lang="en-PH" sz="1600" b="1" dirty="0"/>
              <a:t> </a:t>
            </a:r>
            <a:r>
              <a:rPr lang="en-PH" sz="1600" b="1" dirty="0" err="1"/>
              <a:t>ipakita</a:t>
            </a:r>
            <a:r>
              <a:rPr lang="en-PH" sz="1600" b="1" dirty="0"/>
              <a:t> ang </a:t>
            </a:r>
            <a:r>
              <a:rPr lang="en-PH" sz="1600" b="1" dirty="0" err="1"/>
              <a:t>ilang</a:t>
            </a:r>
            <a:r>
              <a:rPr lang="en-PH" sz="1600" b="1" dirty="0"/>
              <a:t> </a:t>
            </a:r>
            <a:r>
              <a:rPr lang="en-PH" sz="1600" b="1" dirty="0" err="1"/>
              <a:t>nagkalain-laing</a:t>
            </a:r>
            <a:r>
              <a:rPr lang="en-PH" sz="1600" b="1" dirty="0"/>
              <a:t> </a:t>
            </a:r>
            <a:r>
              <a:rPr lang="en-PH" sz="1600" b="1" dirty="0" err="1"/>
              <a:t>bahin</a:t>
            </a:r>
            <a:r>
              <a:rPr lang="en-PH" sz="1600" b="1" dirty="0"/>
              <a:t>: </a:t>
            </a:r>
            <a:r>
              <a:rPr lang="en-PH" sz="1600" b="1" dirty="0" err="1"/>
              <a:t>mga</a:t>
            </a:r>
            <a:r>
              <a:rPr lang="en-PH" sz="1600" b="1" dirty="0"/>
              <a:t> </a:t>
            </a:r>
            <a:r>
              <a:rPr lang="en-PH" sz="1600" b="1" dirty="0" err="1"/>
              <a:t>gasa</a:t>
            </a:r>
            <a:r>
              <a:rPr lang="en-PH" sz="1600" b="1" dirty="0"/>
              <a:t>, </a:t>
            </a:r>
            <a:r>
              <a:rPr lang="en-PH" sz="1600" b="1" dirty="0" err="1"/>
              <a:t>mga</a:t>
            </a:r>
            <a:r>
              <a:rPr lang="en-PH" sz="1600" b="1" dirty="0"/>
              <a:t> </a:t>
            </a:r>
            <a:r>
              <a:rPr lang="en-PH" sz="1600" b="1" dirty="0" err="1"/>
              <a:t>ministeryo</a:t>
            </a:r>
            <a:r>
              <a:rPr lang="en-PH" sz="1600" b="1" dirty="0"/>
              <a:t> (</a:t>
            </a:r>
            <a:r>
              <a:rPr lang="en-PH" sz="1600" b="1" dirty="0" err="1"/>
              <a:t>pag-alagad</a:t>
            </a:r>
            <a:r>
              <a:rPr lang="en-PH" sz="1600" b="1" dirty="0"/>
              <a:t>), ug </a:t>
            </a:r>
            <a:r>
              <a:rPr lang="en-PH" sz="1600" b="1" dirty="0" err="1"/>
              <a:t>mga</a:t>
            </a:r>
            <a:r>
              <a:rPr lang="en-PH" sz="1600" b="1" dirty="0"/>
              <a:t> </a:t>
            </a:r>
            <a:r>
              <a:rPr lang="en-PH" sz="1600" b="1" dirty="0" err="1"/>
              <a:t>pagpamuhat</a:t>
            </a:r>
            <a:r>
              <a:rPr lang="en-PH" sz="1600" b="1" dirty="0"/>
              <a:t> o </a:t>
            </a:r>
            <a:r>
              <a:rPr lang="en-PH" sz="1600" b="1" dirty="0" err="1"/>
              <a:t>buhat</a:t>
            </a:r>
            <a:r>
              <a:rPr lang="en-PH" sz="1600" b="1" dirty="0"/>
              <a:t>.</a:t>
            </a:r>
            <a:endParaRPr lang="en" sz="1600" b="1" dirty="0"/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065958" y="2381516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4000499" y="3095586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</a:rPr>
              <a:t>Espiritohanong Gasa</a:t>
            </a: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561633" y="2068932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7834926" y="3134618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</a:rPr>
              <a:t>Tig Hatag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71079" y="3360678"/>
            <a:ext cx="2819469" cy="1614200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495158" y="5042118"/>
            <a:ext cx="555184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1600" b="1" dirty="0" err="1"/>
              <a:t>Apan</a:t>
            </a:r>
            <a:r>
              <a:rPr lang="en-PH" sz="1600" b="1" dirty="0"/>
              <a:t> ang Dios </a:t>
            </a:r>
            <a:r>
              <a:rPr lang="en-PH" sz="1600" b="1" dirty="0" err="1"/>
              <a:t>dili</a:t>
            </a:r>
            <a:r>
              <a:rPr lang="en-PH" sz="1600" b="1" dirty="0"/>
              <a:t> </a:t>
            </a:r>
            <a:r>
              <a:rPr lang="en-PH" sz="1600" b="1" dirty="0" err="1"/>
              <a:t>naghatag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espirituhanong</a:t>
            </a:r>
            <a:r>
              <a:rPr lang="en-PH" sz="1600" b="1" dirty="0"/>
              <a:t> </a:t>
            </a:r>
            <a:r>
              <a:rPr lang="en-PH" sz="1600" b="1" dirty="0" err="1"/>
              <a:t>mga</a:t>
            </a:r>
            <a:r>
              <a:rPr lang="en-PH" sz="1600" b="1" dirty="0"/>
              <a:t> </a:t>
            </a:r>
            <a:r>
              <a:rPr lang="en-PH" sz="1600" b="1" dirty="0" err="1"/>
              <a:t>gasa</a:t>
            </a:r>
            <a:r>
              <a:rPr lang="en-PH" sz="1600" b="1" dirty="0"/>
              <a:t> </a:t>
            </a:r>
            <a:r>
              <a:rPr lang="en-PH" sz="1600" b="1" dirty="0" err="1"/>
              <a:t>sama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paagi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mga</a:t>
            </a:r>
            <a:r>
              <a:rPr lang="en-PH" sz="1600" b="1" dirty="0"/>
              <a:t> "</a:t>
            </a:r>
            <a:r>
              <a:rPr lang="en-PH" sz="1600" b="1" dirty="0" err="1"/>
              <a:t>dios</a:t>
            </a:r>
            <a:r>
              <a:rPr lang="en-PH" sz="1600" b="1" dirty="0"/>
              <a:t>"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kultura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Grego</a:t>
            </a:r>
            <a:r>
              <a:rPr lang="en-PH" sz="1600" b="1" dirty="0"/>
              <a:t> ug Romano (1 </a:t>
            </a:r>
            <a:r>
              <a:rPr lang="en-PH" sz="1600" b="1" dirty="0" err="1"/>
              <a:t>Corinto</a:t>
            </a:r>
            <a:r>
              <a:rPr lang="en-PH" sz="1600" b="1" dirty="0"/>
              <a:t> 12:2). </a:t>
            </a:r>
            <a:r>
              <a:rPr lang="en-PH" sz="1600" b="1" dirty="0" err="1"/>
              <a:t>Walay</a:t>
            </a:r>
            <a:r>
              <a:rPr lang="en-PH" sz="1600" b="1" dirty="0"/>
              <a:t> </a:t>
            </a:r>
            <a:r>
              <a:rPr lang="en-PH" sz="1600" b="1" dirty="0" err="1"/>
              <a:t>pagkawala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pagpugong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kaugalingon</a:t>
            </a:r>
            <a:r>
              <a:rPr lang="en-PH" sz="1600" b="1" dirty="0"/>
              <a:t> o </a:t>
            </a:r>
            <a:r>
              <a:rPr lang="en-PH" sz="1600" b="1" dirty="0" err="1"/>
              <a:t>kahimtang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sobrang</a:t>
            </a:r>
            <a:r>
              <a:rPr lang="en-PH" sz="1600" b="1" dirty="0"/>
              <a:t> </a:t>
            </a:r>
            <a:r>
              <a:rPr lang="en-PH" sz="1600" b="1" dirty="0" err="1"/>
              <a:t>ekstasis</a:t>
            </a:r>
            <a:r>
              <a:rPr lang="en-PH" sz="1600" b="1" dirty="0"/>
              <a:t>, ug </a:t>
            </a:r>
            <a:r>
              <a:rPr lang="en-PH" sz="1600" b="1" dirty="0" err="1"/>
              <a:t>wala</a:t>
            </a:r>
            <a:r>
              <a:rPr lang="en-PH" sz="1600" b="1" dirty="0"/>
              <a:t> </a:t>
            </a:r>
            <a:r>
              <a:rPr lang="en-PH" sz="1600" b="1" dirty="0" err="1"/>
              <a:t>usab</a:t>
            </a:r>
            <a:r>
              <a:rPr lang="en-PH" sz="1600" b="1" dirty="0"/>
              <a:t> </a:t>
            </a:r>
            <a:r>
              <a:rPr lang="en-PH" sz="1600" b="1" dirty="0" err="1"/>
              <a:t>Siyay</a:t>
            </a:r>
            <a:r>
              <a:rPr lang="en-PH" sz="1600" b="1" dirty="0"/>
              <a:t> </a:t>
            </a:r>
            <a:r>
              <a:rPr lang="en-PH" sz="1600" b="1" dirty="0" err="1"/>
              <a:t>gipili</a:t>
            </a:r>
            <a:r>
              <a:rPr lang="en-PH" sz="1600" b="1" dirty="0"/>
              <a:t> </a:t>
            </a:r>
            <a:r>
              <a:rPr lang="en-PH" sz="1600" b="1" dirty="0" err="1"/>
              <a:t>nga</a:t>
            </a:r>
            <a:r>
              <a:rPr lang="en-PH" sz="1600" b="1" dirty="0"/>
              <a:t> </a:t>
            </a:r>
            <a:r>
              <a:rPr lang="en-PH" sz="1600" b="1" dirty="0" err="1"/>
              <a:t>pipila</a:t>
            </a:r>
            <a:r>
              <a:rPr lang="en-PH" sz="1600" b="1" dirty="0"/>
              <a:t> </a:t>
            </a:r>
            <a:r>
              <a:rPr lang="en-PH" sz="1600" b="1" dirty="0" err="1"/>
              <a:t>lamang</a:t>
            </a:r>
            <a:r>
              <a:rPr lang="en-PH" sz="1600" b="1" dirty="0"/>
              <a:t> ka </a:t>
            </a:r>
            <a:r>
              <a:rPr lang="en-PH" sz="1600" b="1" dirty="0" err="1"/>
              <a:t>mga</a:t>
            </a:r>
            <a:r>
              <a:rPr lang="en-PH" sz="1600" b="1" dirty="0"/>
              <a:t> </a:t>
            </a:r>
            <a:r>
              <a:rPr lang="en-PH" sz="1600" b="1" dirty="0" err="1"/>
              <a:t>tawo</a:t>
            </a:r>
            <a:r>
              <a:rPr lang="en-PH" sz="1600" b="1" dirty="0"/>
              <a:t> </a:t>
            </a:r>
            <a:r>
              <a:rPr lang="en-PH" sz="1600" b="1" dirty="0" err="1"/>
              <a:t>nga</a:t>
            </a:r>
            <a:r>
              <a:rPr lang="en-PH" sz="1600" b="1" dirty="0"/>
              <a:t> mas </a:t>
            </a:r>
            <a:r>
              <a:rPr lang="en-PH" sz="1600" b="1" dirty="0" err="1"/>
              <a:t>labaw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uban</a:t>
            </a:r>
            <a:r>
              <a:rPr lang="en-PH" sz="1600" b="1" dirty="0"/>
              <a:t> </a:t>
            </a:r>
            <a:r>
              <a:rPr lang="en-PH" sz="1600" b="1" dirty="0" err="1"/>
              <a:t>aron</a:t>
            </a:r>
            <a:r>
              <a:rPr lang="en-PH" sz="1600" b="1" dirty="0"/>
              <a:t> </a:t>
            </a:r>
            <a:r>
              <a:rPr lang="en-PH" sz="1600" b="1" dirty="0" err="1"/>
              <a:t>makadawat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mga</a:t>
            </a:r>
            <a:r>
              <a:rPr lang="en-PH" sz="1600" b="1" dirty="0"/>
              <a:t> </a:t>
            </a:r>
            <a:r>
              <a:rPr lang="en-PH" sz="1600" b="1" dirty="0" err="1"/>
              <a:t>gasa</a:t>
            </a:r>
            <a:r>
              <a:rPr lang="en-PH" sz="1600" b="1" dirty="0"/>
              <a:t>, </a:t>
            </a:r>
            <a:r>
              <a:rPr lang="en-PH" sz="1600" b="1" dirty="0" err="1"/>
              <a:t>sama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mga</a:t>
            </a:r>
            <a:r>
              <a:rPr lang="en-PH" sz="1600" b="1" dirty="0"/>
              <a:t> </a:t>
            </a:r>
            <a:r>
              <a:rPr lang="en-PH" sz="1600" b="1" dirty="0" err="1"/>
              <a:t>babayeng</a:t>
            </a:r>
            <a:r>
              <a:rPr lang="en-PH" sz="1600" b="1" dirty="0"/>
              <a:t> </a:t>
            </a:r>
            <a:r>
              <a:rPr lang="en-PH" sz="1600" b="1" dirty="0" err="1"/>
              <a:t>pari</a:t>
            </a:r>
            <a:r>
              <a:rPr lang="en-PH" sz="1600" b="1" dirty="0"/>
              <a:t> (priestesses)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ilang</a:t>
            </a:r>
            <a:r>
              <a:rPr lang="en-PH" sz="1600" b="1" dirty="0"/>
              <a:t> </a:t>
            </a:r>
            <a:r>
              <a:rPr lang="en-PH" sz="1600" b="1" dirty="0" err="1"/>
              <a:t>relihiyon</a:t>
            </a:r>
            <a:r>
              <a:rPr lang="en-PH" sz="1600" b="1" dirty="0"/>
              <a:t>.</a:t>
            </a:r>
            <a:endParaRPr lang="en" sz="16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9" y="5124694"/>
            <a:ext cx="2809580" cy="160799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124048"/>
            <a:ext cx="2864095" cy="15985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144380" y="4249133"/>
            <a:ext cx="88963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1600" b="1" dirty="0" err="1">
                <a:solidFill>
                  <a:prstClr val="black"/>
                </a:solidFill>
              </a:rPr>
              <a:t>Apan</a:t>
            </a:r>
            <a:r>
              <a:rPr lang="en-PH" sz="1600" b="1" dirty="0">
                <a:solidFill>
                  <a:prstClr val="black"/>
                </a:solidFill>
              </a:rPr>
              <a:t>, </a:t>
            </a:r>
            <a:r>
              <a:rPr lang="en-PH" sz="1600" b="1" dirty="0" err="1">
                <a:solidFill>
                  <a:prstClr val="black"/>
                </a:solidFill>
              </a:rPr>
              <a:t>usa</a:t>
            </a:r>
            <a:r>
              <a:rPr lang="en-PH" sz="1600" b="1" dirty="0">
                <a:solidFill>
                  <a:prstClr val="black"/>
                </a:solidFill>
              </a:rPr>
              <a:t> ra ang </a:t>
            </a:r>
            <a:r>
              <a:rPr lang="en-PH" sz="1600" b="1" dirty="0" err="1">
                <a:solidFill>
                  <a:prstClr val="black"/>
                </a:solidFill>
              </a:rPr>
              <a:t>Naghatag</a:t>
            </a:r>
            <a:r>
              <a:rPr lang="en-PH" sz="1600" b="1" dirty="0">
                <a:solidFill>
                  <a:prstClr val="black"/>
                </a:solidFill>
              </a:rPr>
              <a:t>: ang Espiritu Santo, ang </a:t>
            </a:r>
            <a:r>
              <a:rPr lang="en-PH" sz="1600" b="1" dirty="0" err="1">
                <a:solidFill>
                  <a:prstClr val="black"/>
                </a:solidFill>
              </a:rPr>
              <a:t>Ginoong</a:t>
            </a:r>
            <a:r>
              <a:rPr lang="en-PH" sz="1600" b="1" dirty="0">
                <a:solidFill>
                  <a:prstClr val="black"/>
                </a:solidFill>
              </a:rPr>
              <a:t> Jesus, ug ang Dios </a:t>
            </a:r>
            <a:r>
              <a:rPr lang="en-PH" sz="1600" b="1" dirty="0" err="1">
                <a:solidFill>
                  <a:prstClr val="black"/>
                </a:solidFill>
              </a:rPr>
              <a:t>Amahan</a:t>
            </a:r>
            <a:r>
              <a:rPr lang="en-PH" sz="1600" b="1" dirty="0">
                <a:solidFill>
                  <a:prstClr val="black"/>
                </a:solidFill>
              </a:rPr>
              <a:t>. Sa </a:t>
            </a:r>
            <a:r>
              <a:rPr lang="en-PH" sz="1600" b="1" dirty="0" err="1">
                <a:solidFill>
                  <a:prstClr val="black"/>
                </a:solidFill>
              </a:rPr>
              <a:t>laing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pagkasulti</a:t>
            </a:r>
            <a:r>
              <a:rPr lang="en-PH" sz="1600" b="1" dirty="0">
                <a:solidFill>
                  <a:prstClr val="black"/>
                </a:solidFill>
              </a:rPr>
              <a:t>, ang Dios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adunay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tulo</a:t>
            </a:r>
            <a:r>
              <a:rPr lang="en-PH" sz="1600" b="1" dirty="0">
                <a:solidFill>
                  <a:prstClr val="black"/>
                </a:solidFill>
              </a:rPr>
              <a:t> ka Persona </a:t>
            </a:r>
            <a:r>
              <a:rPr lang="en-PH" sz="1600" b="1" dirty="0" err="1">
                <a:solidFill>
                  <a:prstClr val="black"/>
                </a:solidFill>
              </a:rPr>
              <a:t>nagalihok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hingpit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panaghiusa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paghatag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espirituhanong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gasa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ngadto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Iyang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katawhan</a:t>
            </a:r>
            <a:r>
              <a:rPr lang="en-PH" sz="1600" b="1" dirty="0">
                <a:solidFill>
                  <a:prstClr val="black"/>
                </a:solidFill>
              </a:rPr>
              <a:t> (Juan 14:16).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69594"/>
            <a:ext cx="4461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 err="1"/>
              <a:t>Ngano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ang Dios </a:t>
            </a:r>
            <a:r>
              <a:rPr lang="en-PH" b="1" dirty="0" err="1"/>
              <a:t>naghatag</a:t>
            </a:r>
            <a:r>
              <a:rPr lang="en-PH" b="1" dirty="0"/>
              <a:t> ug </a:t>
            </a:r>
            <a:r>
              <a:rPr lang="en-PH" b="1" dirty="0" err="1"/>
              <a:t>nagkalain-laing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gasa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nagkalain-laing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tawo</a:t>
            </a:r>
            <a:r>
              <a:rPr lang="en-PH" b="1" dirty="0"/>
              <a:t>?(1 </a:t>
            </a:r>
            <a:r>
              <a:rPr lang="en-PH" b="1" dirty="0" err="1"/>
              <a:t>Corinto</a:t>
            </a:r>
            <a:r>
              <a:rPr lang="en-PH" b="1" dirty="0"/>
              <a:t> 12:7)</a:t>
            </a:r>
            <a:endParaRPr lang="en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7392145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DAGHANG MGA GASA, USA RA ANG NAGHATAG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"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Apan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adunay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nagkalain-laing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gasa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apan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usa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ra ang Espiritu."— 1 </a:t>
            </a:r>
            <a:r>
              <a:rPr lang="en-PH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12:4</a:t>
            </a:r>
            <a:endParaRPr lang="en" sz="12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064741"/>
            <a:ext cx="45434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>
                <a:solidFill>
                  <a:prstClr val="black"/>
                </a:solidFill>
              </a:rPr>
              <a:t>Ang </a:t>
            </a:r>
            <a:r>
              <a:rPr lang="en-PH" b="1" dirty="0" err="1">
                <a:solidFill>
                  <a:prstClr val="black"/>
                </a:solidFill>
              </a:rPr>
              <a:t>espirituhanong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gasa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gihatag</a:t>
            </a:r>
            <a:r>
              <a:rPr lang="en-PH" b="1" dirty="0">
                <a:solidFill>
                  <a:prstClr val="black"/>
                </a:solidFill>
              </a:rPr>
              <a:t> "</a:t>
            </a:r>
            <a:r>
              <a:rPr lang="en-PH" b="1" dirty="0" err="1">
                <a:solidFill>
                  <a:prstClr val="black"/>
                </a:solidFill>
              </a:rPr>
              <a:t>alang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kaayohan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tanan</a:t>
            </a:r>
            <a:r>
              <a:rPr lang="en-PH" b="1" dirty="0">
                <a:solidFill>
                  <a:prstClr val="black"/>
                </a:solidFill>
              </a:rPr>
              <a:t>" o </a:t>
            </a:r>
            <a:r>
              <a:rPr lang="en-PH" b="1" dirty="0" err="1">
                <a:solidFill>
                  <a:prstClr val="black"/>
                </a:solidFill>
              </a:rPr>
              <a:t>alang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kaayohan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iglesia</a:t>
            </a:r>
            <a:r>
              <a:rPr lang="en-PH" b="1" dirty="0">
                <a:solidFill>
                  <a:prstClr val="black"/>
                </a:solidFill>
              </a:rPr>
              <a:t>. Ang Dios </a:t>
            </a:r>
            <a:r>
              <a:rPr lang="en-PH" b="1" dirty="0" err="1">
                <a:solidFill>
                  <a:prstClr val="black"/>
                </a:solidFill>
              </a:rPr>
              <a:t>lamang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nasayod</a:t>
            </a:r>
            <a:r>
              <a:rPr lang="en-PH" b="1" dirty="0">
                <a:solidFill>
                  <a:prstClr val="black"/>
                </a:solidFill>
              </a:rPr>
              <a:t> kung </a:t>
            </a:r>
            <a:r>
              <a:rPr lang="en-PH" b="1" dirty="0" err="1">
                <a:solidFill>
                  <a:prstClr val="black"/>
                </a:solidFill>
              </a:rPr>
              <a:t>kinsang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tawhana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angay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hatagan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usa</a:t>
            </a:r>
            <a:r>
              <a:rPr lang="en-PH" b="1" dirty="0">
                <a:solidFill>
                  <a:prstClr val="black"/>
                </a:solidFill>
              </a:rPr>
              <a:t> ka </a:t>
            </a:r>
            <a:r>
              <a:rPr lang="en-PH" b="1" dirty="0" err="1">
                <a:solidFill>
                  <a:prstClr val="black"/>
                </a:solidFill>
              </a:rPr>
              <a:t>piho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gasa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aron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matuman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Iyang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katuyoan</a:t>
            </a:r>
            <a:r>
              <a:rPr lang="en-PH" b="1" dirty="0">
                <a:solidFill>
                  <a:prstClr val="black"/>
                </a:solidFill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PH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DAGHANG MGA MIYEMBRO, USA RA KA LAWAS</a:t>
            </a:r>
            <a:endParaRPr lang="en" sz="4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"Sama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lawas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usa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ra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apan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adunay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daghang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bahin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ug ang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tanang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bahin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niini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bisan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daghan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usa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ra ka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lawas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mao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usab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kana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kang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Cristo."— 1 </a:t>
            </a:r>
            <a:r>
              <a:rPr lang="en-PH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12:12</a:t>
            </a:r>
            <a:endParaRPr lang="en" sz="1400" b="1" dirty="0">
              <a:solidFill>
                <a:schemeClr val="bg1"/>
              </a:solidFill>
              <a:effectLst>
                <a:glow rad="101600">
                  <a:srgbClr val="B846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5" y="1272283"/>
            <a:ext cx="71336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Ang Dios </a:t>
            </a:r>
            <a:r>
              <a:rPr lang="en-PH" b="1" dirty="0" err="1"/>
              <a:t>usa</a:t>
            </a:r>
            <a:r>
              <a:rPr lang="en-PH" b="1" dirty="0"/>
              <a:t> ra, </a:t>
            </a:r>
            <a:r>
              <a:rPr lang="en-PH" b="1" dirty="0" err="1"/>
              <a:t>apan</a:t>
            </a:r>
            <a:r>
              <a:rPr lang="en-PH" b="1" dirty="0"/>
              <a:t> ang </a:t>
            </a:r>
            <a:r>
              <a:rPr lang="en-PH" b="1" dirty="0" err="1"/>
              <a:t>matag</a:t>
            </a:r>
            <a:r>
              <a:rPr lang="en-PH" b="1" dirty="0"/>
              <a:t> Persona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Pagka</a:t>
            </a:r>
            <a:r>
              <a:rPr lang="en-PH" b="1" dirty="0"/>
              <a:t>-Dios </a:t>
            </a:r>
            <a:r>
              <a:rPr lang="en-PH" b="1" dirty="0" err="1"/>
              <a:t>adunay</a:t>
            </a:r>
            <a:r>
              <a:rPr lang="en-PH" b="1" dirty="0"/>
              <a:t> </a:t>
            </a:r>
            <a:r>
              <a:rPr lang="en-PH" b="1" dirty="0" err="1"/>
              <a:t>kaugalingong</a:t>
            </a:r>
            <a:r>
              <a:rPr lang="en-PH" b="1" dirty="0"/>
              <a:t> </a:t>
            </a:r>
            <a:r>
              <a:rPr lang="en-PH" b="1" dirty="0" err="1"/>
              <a:t>buluhaton</a:t>
            </a:r>
            <a:r>
              <a:rPr lang="en-PH" b="1" dirty="0"/>
              <a:t>. Sa </a:t>
            </a:r>
            <a:r>
              <a:rPr lang="en-PH" b="1" dirty="0" err="1"/>
              <a:t>samang</a:t>
            </a:r>
            <a:r>
              <a:rPr lang="en-PH" b="1" dirty="0"/>
              <a:t> </a:t>
            </a:r>
            <a:r>
              <a:rPr lang="en-PH" b="1" dirty="0" err="1"/>
              <a:t>paagi</a:t>
            </a:r>
            <a:r>
              <a:rPr lang="en-PH" b="1" dirty="0"/>
              <a:t>, ang </a:t>
            </a:r>
            <a:r>
              <a:rPr lang="en-PH" b="1" dirty="0" err="1"/>
              <a:t>iglesia</a:t>
            </a:r>
            <a:r>
              <a:rPr lang="en-PH" b="1" dirty="0"/>
              <a:t> </a:t>
            </a:r>
            <a:r>
              <a:rPr lang="en-PH" b="1" dirty="0" err="1"/>
              <a:t>usa</a:t>
            </a:r>
            <a:r>
              <a:rPr lang="en-PH" b="1" dirty="0"/>
              <a:t> ra, </a:t>
            </a:r>
            <a:r>
              <a:rPr lang="en-PH" b="1" dirty="0" err="1"/>
              <a:t>apan</a:t>
            </a:r>
            <a:r>
              <a:rPr lang="en-PH" b="1" dirty="0"/>
              <a:t> ang </a:t>
            </a:r>
            <a:r>
              <a:rPr lang="en-PH" b="1" dirty="0" err="1"/>
              <a:t>matag</a:t>
            </a:r>
            <a:r>
              <a:rPr lang="en-PH" b="1" dirty="0"/>
              <a:t> </a:t>
            </a:r>
            <a:r>
              <a:rPr lang="en-PH" b="1" dirty="0" err="1"/>
              <a:t>miyembro</a:t>
            </a:r>
            <a:r>
              <a:rPr lang="en-PH" b="1" dirty="0"/>
              <a:t> </a:t>
            </a:r>
            <a:r>
              <a:rPr lang="en-PH" b="1" dirty="0" err="1"/>
              <a:t>adunay</a:t>
            </a:r>
            <a:r>
              <a:rPr lang="en-PH" b="1" dirty="0"/>
              <a:t> </a:t>
            </a:r>
            <a:r>
              <a:rPr lang="en-PH" b="1" dirty="0" err="1"/>
              <a:t>kaugalingong</a:t>
            </a:r>
            <a:r>
              <a:rPr lang="en-PH" b="1" dirty="0"/>
              <a:t> </a:t>
            </a:r>
            <a:r>
              <a:rPr lang="en-PH" b="1" dirty="0" err="1"/>
              <a:t>katungdanan</a:t>
            </a:r>
            <a:r>
              <a:rPr lang="en-PH" b="1" dirty="0"/>
              <a:t> </a:t>
            </a:r>
            <a:r>
              <a:rPr lang="en-PH" b="1" dirty="0" err="1"/>
              <a:t>isip</a:t>
            </a:r>
            <a:r>
              <a:rPr lang="en-PH" b="1" dirty="0"/>
              <a:t> </a:t>
            </a:r>
            <a:r>
              <a:rPr lang="en-PH" b="1" dirty="0" err="1"/>
              <a:t>bahin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lawas</a:t>
            </a:r>
            <a:r>
              <a:rPr lang="en-PH" b="1" dirty="0"/>
              <a:t> </a:t>
            </a:r>
            <a:r>
              <a:rPr lang="en-PH" b="1" dirty="0" err="1"/>
              <a:t>ni</a:t>
            </a:r>
            <a:r>
              <a:rPr lang="en-PH" b="1" dirty="0"/>
              <a:t> Cristo </a:t>
            </a:r>
            <a:r>
              <a:rPr lang="en-PH" b="1" dirty="0" err="1"/>
              <a:t>dinhi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kalibutan</a:t>
            </a:r>
            <a:r>
              <a:rPr lang="en-PH" b="1" dirty="0"/>
              <a:t> (1 </a:t>
            </a:r>
            <a:r>
              <a:rPr lang="en-PH" b="1" dirty="0" err="1"/>
              <a:t>Corinto</a:t>
            </a:r>
            <a:r>
              <a:rPr lang="en-PH" b="1" dirty="0"/>
              <a:t> 12:12–13).</a:t>
            </a:r>
            <a:endParaRPr lang="en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189" y="5276850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20" r="6513"/>
          <a:stretch>
            <a:fillRect/>
          </a:stretch>
        </p:blipFill>
        <p:spPr>
          <a:xfrm>
            <a:off x="9286874" y="1481732"/>
            <a:ext cx="279082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31409" y="5205974"/>
            <a:ext cx="65777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Sa </a:t>
            </a:r>
            <a:r>
              <a:rPr lang="en-PH" b="1" dirty="0" err="1"/>
              <a:t>samang</a:t>
            </a:r>
            <a:r>
              <a:rPr lang="en-PH" b="1" dirty="0"/>
              <a:t> </a:t>
            </a:r>
            <a:r>
              <a:rPr lang="en-PH" b="1" dirty="0" err="1"/>
              <a:t>paagi</a:t>
            </a:r>
            <a:r>
              <a:rPr lang="en-PH" b="1" dirty="0"/>
              <a:t>,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iglesia</a:t>
            </a:r>
            <a:r>
              <a:rPr lang="en-PH" b="1" dirty="0"/>
              <a:t>, ang </a:t>
            </a:r>
            <a:r>
              <a:rPr lang="en-PH" b="1" dirty="0" err="1"/>
              <a:t>matag</a:t>
            </a:r>
            <a:r>
              <a:rPr lang="en-PH" b="1" dirty="0"/>
              <a:t> </a:t>
            </a:r>
            <a:r>
              <a:rPr lang="en-PH" b="1" dirty="0" err="1"/>
              <a:t>magtutuo</a:t>
            </a:r>
            <a:r>
              <a:rPr lang="en-PH" b="1" dirty="0"/>
              <a:t> </a:t>
            </a:r>
            <a:r>
              <a:rPr lang="en-PH" b="1" dirty="0" err="1"/>
              <a:t>adunay</a:t>
            </a:r>
            <a:r>
              <a:rPr lang="en-PH" b="1" dirty="0"/>
              <a:t> </a:t>
            </a:r>
            <a:r>
              <a:rPr lang="en-PH" b="1" dirty="0" err="1"/>
              <a:t>lahi-lahi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espirituhanong</a:t>
            </a:r>
            <a:r>
              <a:rPr lang="en-PH" b="1" dirty="0"/>
              <a:t> </a:t>
            </a:r>
            <a:r>
              <a:rPr lang="en-PH" b="1" dirty="0" err="1"/>
              <a:t>gasa</a:t>
            </a:r>
            <a:r>
              <a:rPr lang="en-PH" b="1" dirty="0"/>
              <a:t> ug </a:t>
            </a:r>
            <a:r>
              <a:rPr lang="en-PH" b="1" dirty="0" err="1"/>
              <a:t>buluhaton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gihatag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Dios. Kon ang </a:t>
            </a:r>
            <a:r>
              <a:rPr lang="en-PH" b="1" dirty="0" err="1"/>
              <a:t>matag</a:t>
            </a:r>
            <a:r>
              <a:rPr lang="en-PH" b="1" dirty="0"/>
              <a:t> </a:t>
            </a:r>
            <a:r>
              <a:rPr lang="en-PH" b="1" dirty="0" err="1"/>
              <a:t>usa</a:t>
            </a:r>
            <a:r>
              <a:rPr lang="en-PH" b="1" dirty="0"/>
              <a:t> </a:t>
            </a:r>
            <a:r>
              <a:rPr lang="en-PH" b="1" dirty="0" err="1"/>
              <a:t>matinumanon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mogamit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iyang</a:t>
            </a:r>
            <a:r>
              <a:rPr lang="en-PH" b="1" dirty="0"/>
              <a:t> </a:t>
            </a:r>
            <a:r>
              <a:rPr lang="en-PH" b="1" dirty="0" err="1"/>
              <a:t>gasa</a:t>
            </a:r>
            <a:r>
              <a:rPr lang="en-PH" b="1" dirty="0"/>
              <a:t>, ang </a:t>
            </a:r>
            <a:r>
              <a:rPr lang="en-PH" b="1" dirty="0" err="1"/>
              <a:t>tibuok</a:t>
            </a:r>
            <a:r>
              <a:rPr lang="en-PH" b="1" dirty="0"/>
              <a:t> </a:t>
            </a:r>
            <a:r>
              <a:rPr lang="en-PH" b="1" dirty="0" err="1"/>
              <a:t>lawas</a:t>
            </a:r>
            <a:r>
              <a:rPr lang="en-PH" b="1" dirty="0"/>
              <a:t> </a:t>
            </a:r>
            <a:r>
              <a:rPr lang="en-PH" b="1" dirty="0" err="1"/>
              <a:t>ni</a:t>
            </a:r>
            <a:r>
              <a:rPr lang="en-PH" b="1" dirty="0"/>
              <a:t> Cristo </a:t>
            </a:r>
            <a:r>
              <a:rPr lang="en-PH" b="1" dirty="0" err="1"/>
              <a:t>mahimong</a:t>
            </a:r>
            <a:r>
              <a:rPr lang="en-PH" b="1" dirty="0"/>
              <a:t> </a:t>
            </a:r>
            <a:r>
              <a:rPr lang="en-PH" b="1" dirty="0" err="1"/>
              <a:t>lig</a:t>
            </a:r>
            <a:r>
              <a:rPr lang="en-PH" b="1" dirty="0"/>
              <a:t>-on, </a:t>
            </a:r>
            <a:r>
              <a:rPr lang="en-PH" b="1" dirty="0" err="1"/>
              <a:t>nagkahiusa</a:t>
            </a:r>
            <a:r>
              <a:rPr lang="en-PH" b="1" dirty="0"/>
              <a:t>, ug </a:t>
            </a:r>
            <a:r>
              <a:rPr lang="en-PH" b="1" dirty="0" err="1"/>
              <a:t>epektibo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pag-alagad</a:t>
            </a:r>
            <a:r>
              <a:rPr lang="en-PH" b="1" dirty="0"/>
              <a:t> (1 </a:t>
            </a:r>
            <a:r>
              <a:rPr lang="en-PH" b="1" dirty="0" err="1"/>
              <a:t>Corinto</a:t>
            </a:r>
            <a:r>
              <a:rPr lang="en-PH" b="1" dirty="0"/>
              <a:t> 12:28–30).</a:t>
            </a:r>
            <a:endParaRPr lang="en" b="1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15260" y="4188952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5" y="2490947"/>
            <a:ext cx="665216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2000" b="1" dirty="0" err="1">
                <a:solidFill>
                  <a:prstClr val="black"/>
                </a:solidFill>
              </a:rPr>
              <a:t>Gigamit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ni</a:t>
            </a:r>
            <a:r>
              <a:rPr lang="en-PH" sz="2000" b="1" dirty="0">
                <a:solidFill>
                  <a:prstClr val="black"/>
                </a:solidFill>
              </a:rPr>
              <a:t> Pablo ang </a:t>
            </a:r>
            <a:r>
              <a:rPr lang="en-PH" sz="2000" b="1" dirty="0" err="1">
                <a:solidFill>
                  <a:prstClr val="black"/>
                </a:solidFill>
              </a:rPr>
              <a:t>lawas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tawo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isip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pananglitan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iglesia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aron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ipakita</a:t>
            </a:r>
            <a:r>
              <a:rPr lang="en-PH" sz="2000" b="1" dirty="0">
                <a:solidFill>
                  <a:prstClr val="black"/>
                </a:solidFill>
              </a:rPr>
              <a:t> ang </a:t>
            </a:r>
            <a:r>
              <a:rPr lang="en-PH" sz="2000" b="1" dirty="0" err="1">
                <a:solidFill>
                  <a:prstClr val="black"/>
                </a:solidFill>
              </a:rPr>
              <a:t>panaghiusa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taliwala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kalain</a:t>
            </a:r>
            <a:r>
              <a:rPr lang="en-PH" sz="2000" b="1" dirty="0">
                <a:solidFill>
                  <a:prstClr val="black"/>
                </a:solidFill>
              </a:rPr>
              <a:t>-lain. </a:t>
            </a:r>
            <a:r>
              <a:rPr lang="en-PH" sz="2000" b="1" dirty="0" err="1">
                <a:solidFill>
                  <a:prstClr val="black"/>
                </a:solidFill>
              </a:rPr>
              <a:t>Pananglitan</a:t>
            </a:r>
            <a:r>
              <a:rPr lang="en-PH" sz="2000" b="1" dirty="0">
                <a:solidFill>
                  <a:prstClr val="black"/>
                </a:solidFill>
              </a:rPr>
              <a:t>, ang </a:t>
            </a:r>
            <a:r>
              <a:rPr lang="en-PH" sz="2000" b="1" dirty="0" err="1">
                <a:solidFill>
                  <a:prstClr val="black"/>
                </a:solidFill>
              </a:rPr>
              <a:t>mata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adunay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gasa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pagtan</a:t>
            </a:r>
            <a:r>
              <a:rPr lang="en-PH" sz="2000" b="1" dirty="0">
                <a:solidFill>
                  <a:prstClr val="black"/>
                </a:solidFill>
              </a:rPr>
              <a:t>-aw, </a:t>
            </a:r>
            <a:r>
              <a:rPr lang="en-PH" sz="2000" b="1" dirty="0" err="1">
                <a:solidFill>
                  <a:prstClr val="black"/>
                </a:solidFill>
              </a:rPr>
              <a:t>apan</a:t>
            </a:r>
            <a:r>
              <a:rPr lang="en-PH" sz="2000" b="1" dirty="0">
                <a:solidFill>
                  <a:prstClr val="black"/>
                </a:solidFill>
              </a:rPr>
              <a:t> ang </a:t>
            </a:r>
            <a:r>
              <a:rPr lang="en-PH" sz="2000" b="1" dirty="0" err="1">
                <a:solidFill>
                  <a:prstClr val="black"/>
                </a:solidFill>
              </a:rPr>
              <a:t>dalunggan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dili</a:t>
            </a:r>
            <a:r>
              <a:rPr lang="en-PH" sz="2000" b="1" dirty="0">
                <a:solidFill>
                  <a:prstClr val="black"/>
                </a:solidFill>
              </a:rPr>
              <a:t>. </a:t>
            </a:r>
            <a:r>
              <a:rPr lang="en-PH" sz="2000" b="1" dirty="0" err="1">
                <a:solidFill>
                  <a:prstClr val="black"/>
                </a:solidFill>
              </a:rPr>
              <a:t>Bisan</a:t>
            </a:r>
            <a:r>
              <a:rPr lang="en-PH" sz="2000" b="1" dirty="0">
                <a:solidFill>
                  <a:prstClr val="black"/>
                </a:solidFill>
              </a:rPr>
              <a:t> pa </a:t>
            </a:r>
            <a:r>
              <a:rPr lang="en-PH" sz="2000" b="1" dirty="0" err="1">
                <a:solidFill>
                  <a:prstClr val="black"/>
                </a:solidFill>
              </a:rPr>
              <a:t>niana</a:t>
            </a:r>
            <a:r>
              <a:rPr lang="en-PH" sz="2000" b="1" dirty="0">
                <a:solidFill>
                  <a:prstClr val="black"/>
                </a:solidFill>
              </a:rPr>
              <a:t>, ang </a:t>
            </a:r>
            <a:r>
              <a:rPr lang="en-PH" sz="2000" b="1" dirty="0" err="1">
                <a:solidFill>
                  <a:prstClr val="black"/>
                </a:solidFill>
              </a:rPr>
              <a:t>duha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nagtinabangay</a:t>
            </a:r>
            <a:r>
              <a:rPr lang="en-PH" sz="2000" b="1" dirty="0">
                <a:solidFill>
                  <a:prstClr val="black"/>
                </a:solidFill>
              </a:rPr>
              <a:t> ug </a:t>
            </a:r>
            <a:r>
              <a:rPr lang="en-PH" sz="2000" b="1" dirty="0" err="1">
                <a:solidFill>
                  <a:prstClr val="black"/>
                </a:solidFill>
              </a:rPr>
              <a:t>nagtinabangay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usa</a:t>
            </a:r>
            <a:r>
              <a:rPr lang="en-PH" sz="2000" b="1" dirty="0">
                <a:solidFill>
                  <a:prstClr val="black"/>
                </a:solidFill>
              </a:rPr>
              <a:t> ka </a:t>
            </a:r>
            <a:r>
              <a:rPr lang="en-PH" sz="2000" b="1" dirty="0" err="1">
                <a:solidFill>
                  <a:prstClr val="black"/>
                </a:solidFill>
              </a:rPr>
              <a:t>lawas</a:t>
            </a:r>
            <a:r>
              <a:rPr lang="en-PH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5842534" y="118198"/>
            <a:ext cx="634946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ANG NAGHIUSA NGA ELEMENTO</a:t>
            </a:r>
            <a:endParaRPr lang="en" sz="6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885589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743198" y="-120099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ANG KAHALANGDON SA GUGMA</a:t>
            </a:r>
            <a:endParaRPr lang="en" sz="4400" b="1" spc="300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2" y="486519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PH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"</a:t>
            </a:r>
            <a:r>
              <a:rPr lang="en-PH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Pangandoyi</a:t>
            </a:r>
            <a:r>
              <a:rPr lang="en-PH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ninyo</a:t>
            </a:r>
            <a:r>
              <a:rPr lang="en-PH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labing</a:t>
            </a:r>
            <a:r>
              <a:rPr lang="en-PH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maayong</a:t>
            </a:r>
            <a:r>
              <a:rPr lang="en-PH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gasa</a:t>
            </a:r>
            <a:r>
              <a:rPr lang="en-PH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en-PH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Apan</a:t>
            </a:r>
            <a:r>
              <a:rPr lang="en-PH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ipakita</a:t>
            </a:r>
            <a:r>
              <a:rPr lang="en-PH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 </a:t>
            </a:r>
            <a:r>
              <a:rPr lang="en-PH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kaninyo</a:t>
            </a:r>
            <a:r>
              <a:rPr lang="en-PH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labing</a:t>
            </a:r>
            <a:r>
              <a:rPr lang="en-PH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halangdong</a:t>
            </a:r>
            <a:r>
              <a:rPr lang="en-PH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dalan</a:t>
            </a:r>
            <a:r>
              <a:rPr lang="en-PH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."— 1 </a:t>
            </a:r>
            <a:r>
              <a:rPr lang="en-PH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12:31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614612" y="1605531"/>
            <a:ext cx="34480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/>
              <a:t>Ang </a:t>
            </a:r>
            <a:r>
              <a:rPr lang="en-PH" sz="2000" b="1" dirty="0" err="1"/>
              <a:t>gugma</a:t>
            </a:r>
            <a:r>
              <a:rPr lang="en-PH" sz="2000" b="1" dirty="0"/>
              <a:t> </a:t>
            </a:r>
            <a:r>
              <a:rPr lang="en-PH" sz="2000" b="1" dirty="0" err="1"/>
              <a:t>dili</a:t>
            </a:r>
            <a:r>
              <a:rPr lang="en-PH" sz="2000" b="1" dirty="0"/>
              <a:t> </a:t>
            </a:r>
            <a:r>
              <a:rPr lang="en-PH" sz="2000" b="1" dirty="0" err="1"/>
              <a:t>usa</a:t>
            </a:r>
            <a:r>
              <a:rPr lang="en-PH" sz="2000" b="1" dirty="0"/>
              <a:t> ka </a:t>
            </a:r>
            <a:r>
              <a:rPr lang="en-PH" sz="2000" b="1" dirty="0" err="1"/>
              <a:t>espirituhanong</a:t>
            </a:r>
            <a:r>
              <a:rPr lang="en-PH" sz="2000" b="1" dirty="0"/>
              <a:t> </a:t>
            </a:r>
            <a:r>
              <a:rPr lang="en-PH" sz="2000" b="1" dirty="0" err="1"/>
              <a:t>gasa</a:t>
            </a:r>
            <a:r>
              <a:rPr lang="en-PH" sz="2000" b="1" dirty="0"/>
              <a:t>, </a:t>
            </a:r>
            <a:r>
              <a:rPr lang="en-PH" sz="2000" b="1" dirty="0" err="1"/>
              <a:t>kondili</a:t>
            </a:r>
            <a:r>
              <a:rPr lang="en-PH" sz="2000" b="1" dirty="0"/>
              <a:t> ang "</a:t>
            </a:r>
            <a:r>
              <a:rPr lang="en-PH" sz="2000" b="1" dirty="0" err="1"/>
              <a:t>labing</a:t>
            </a:r>
            <a:r>
              <a:rPr lang="en-PH" sz="2000" b="1" dirty="0"/>
              <a:t> </a:t>
            </a:r>
            <a:r>
              <a:rPr lang="en-PH" sz="2000" b="1" dirty="0" err="1"/>
              <a:t>halangdong</a:t>
            </a:r>
            <a:r>
              <a:rPr lang="en-PH" sz="2000" b="1" dirty="0"/>
              <a:t> </a:t>
            </a:r>
            <a:r>
              <a:rPr lang="en-PH" sz="2000" b="1" dirty="0" err="1"/>
              <a:t>dalan</a:t>
            </a:r>
            <a:r>
              <a:rPr lang="en-PH" sz="2000" b="1" dirty="0"/>
              <a:t>" (1 </a:t>
            </a:r>
            <a:r>
              <a:rPr lang="en-PH" sz="2000" b="1" dirty="0" err="1"/>
              <a:t>Corinto</a:t>
            </a:r>
            <a:r>
              <a:rPr lang="en-PH" sz="2000" b="1" dirty="0"/>
              <a:t> 12:31). </a:t>
            </a:r>
            <a:r>
              <a:rPr lang="en-PH" sz="2000" b="1" dirty="0" err="1"/>
              <a:t>Kini</a:t>
            </a:r>
            <a:r>
              <a:rPr lang="en-PH" sz="2000" b="1" dirty="0"/>
              <a:t> </a:t>
            </a:r>
            <a:r>
              <a:rPr lang="en-PH" sz="2000" b="1" dirty="0" err="1"/>
              <a:t>mao</a:t>
            </a:r>
            <a:r>
              <a:rPr lang="en-PH" sz="2000" b="1" dirty="0"/>
              <a:t> ang </a:t>
            </a:r>
            <a:r>
              <a:rPr lang="en-PH" sz="2000" b="1" dirty="0" err="1"/>
              <a:t>bunga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Espiritu Santo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kinabuhi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magtutuo</a:t>
            </a:r>
            <a:r>
              <a:rPr lang="en-PH" sz="2000" b="1" dirty="0"/>
              <a:t> (</a:t>
            </a:r>
            <a:r>
              <a:rPr lang="en-PH" sz="2000" b="1" dirty="0" err="1"/>
              <a:t>Galacia</a:t>
            </a:r>
            <a:r>
              <a:rPr lang="en-PH" sz="2000" b="1" dirty="0"/>
              <a:t> 5:22).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5" y="264621"/>
            <a:ext cx="2007392" cy="358767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95250" y="3886393"/>
            <a:ext cx="646509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Ang </a:t>
            </a:r>
            <a:r>
              <a:rPr lang="en-PH" b="1" dirty="0" err="1"/>
              <a:t>gasa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pagsulti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nagkalain-laing</a:t>
            </a:r>
            <a:r>
              <a:rPr lang="en-PH" b="1" dirty="0"/>
              <a:t> </a:t>
            </a:r>
            <a:r>
              <a:rPr lang="en-PH" b="1" dirty="0" err="1"/>
              <a:t>pinulongan</a:t>
            </a:r>
            <a:r>
              <a:rPr lang="en-PH" b="1" dirty="0"/>
              <a:t>, </a:t>
            </a:r>
            <a:r>
              <a:rPr lang="en-PH" b="1" dirty="0" err="1"/>
              <a:t>kon</a:t>
            </a:r>
            <a:r>
              <a:rPr lang="en-PH" b="1" dirty="0"/>
              <a:t> </a:t>
            </a:r>
            <a:r>
              <a:rPr lang="en-PH" b="1" dirty="0" err="1"/>
              <a:t>walay</a:t>
            </a:r>
            <a:r>
              <a:rPr lang="en-PH" b="1" dirty="0"/>
              <a:t> </a:t>
            </a:r>
            <a:r>
              <a:rPr lang="en-PH" b="1" dirty="0" err="1"/>
              <a:t>gugma</a:t>
            </a:r>
            <a:r>
              <a:rPr lang="en-PH" b="1" dirty="0"/>
              <a:t>, </a:t>
            </a:r>
            <a:r>
              <a:rPr lang="en-PH" b="1" dirty="0" err="1"/>
              <a:t>sama</a:t>
            </a:r>
            <a:r>
              <a:rPr lang="en-PH" b="1" dirty="0"/>
              <a:t> </a:t>
            </a:r>
            <a:r>
              <a:rPr lang="en-PH" b="1" dirty="0" err="1"/>
              <a:t>lamang</a:t>
            </a:r>
            <a:r>
              <a:rPr lang="en-PH" b="1" dirty="0"/>
              <a:t> </a:t>
            </a:r>
            <a:r>
              <a:rPr lang="en-PH" b="1" dirty="0" err="1"/>
              <a:t>kini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nagabagting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agong</a:t>
            </a:r>
            <a:r>
              <a:rPr lang="en-PH" b="1" dirty="0"/>
              <a:t> o </a:t>
            </a:r>
            <a:r>
              <a:rPr lang="en-PH" b="1" dirty="0" err="1"/>
              <a:t>nagakusog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piyangpiyang</a:t>
            </a:r>
            <a:r>
              <a:rPr lang="en-PH" b="1" dirty="0"/>
              <a:t> (</a:t>
            </a:r>
            <a:r>
              <a:rPr lang="en-PH" b="1" dirty="0" err="1"/>
              <a:t>simbalo</a:t>
            </a:r>
            <a:r>
              <a:rPr lang="en-PH" b="1" dirty="0"/>
              <a:t>). Ang </a:t>
            </a:r>
            <a:r>
              <a:rPr lang="en-PH" b="1" dirty="0" err="1"/>
              <a:t>gasa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pagpanagna</a:t>
            </a:r>
            <a:r>
              <a:rPr lang="en-PH" b="1" dirty="0"/>
              <a:t>, </a:t>
            </a:r>
            <a:r>
              <a:rPr lang="en-PH" b="1" dirty="0" err="1"/>
              <a:t>kahibalo</a:t>
            </a:r>
            <a:r>
              <a:rPr lang="en-PH" b="1" dirty="0"/>
              <a:t>, ug </a:t>
            </a:r>
            <a:r>
              <a:rPr lang="en-PH" b="1" dirty="0" err="1"/>
              <a:t>pagtuo</a:t>
            </a:r>
            <a:r>
              <a:rPr lang="en-PH" b="1" dirty="0"/>
              <a:t>, </a:t>
            </a:r>
            <a:r>
              <a:rPr lang="en-PH" b="1" dirty="0" err="1"/>
              <a:t>kon</a:t>
            </a:r>
            <a:r>
              <a:rPr lang="en-PH" b="1" dirty="0"/>
              <a:t> </a:t>
            </a:r>
            <a:r>
              <a:rPr lang="en-PH" b="1" dirty="0" err="1"/>
              <a:t>walay</a:t>
            </a:r>
            <a:r>
              <a:rPr lang="en-PH" b="1" dirty="0"/>
              <a:t> </a:t>
            </a:r>
            <a:r>
              <a:rPr lang="en-PH" b="1" dirty="0" err="1"/>
              <a:t>gugma</a:t>
            </a:r>
            <a:r>
              <a:rPr lang="en-PH" b="1" dirty="0"/>
              <a:t>, </a:t>
            </a:r>
            <a:r>
              <a:rPr lang="en-PH" b="1" dirty="0" err="1"/>
              <a:t>walay</a:t>
            </a:r>
            <a:r>
              <a:rPr lang="en-PH" b="1" dirty="0"/>
              <a:t> </a:t>
            </a:r>
            <a:r>
              <a:rPr lang="en-PH" b="1" dirty="0" err="1"/>
              <a:t>kapuslanan</a:t>
            </a:r>
            <a:r>
              <a:rPr lang="en-PH" b="1" dirty="0"/>
              <a:t>. </a:t>
            </a:r>
            <a:r>
              <a:rPr lang="en-PH" b="1" dirty="0" err="1"/>
              <a:t>Bisan</a:t>
            </a:r>
            <a:r>
              <a:rPr lang="en-PH" b="1" dirty="0"/>
              <a:t> pa ang </a:t>
            </a:r>
            <a:r>
              <a:rPr lang="en-PH" b="1" dirty="0" err="1"/>
              <a:t>pagkamanggihatagon</a:t>
            </a:r>
            <a:r>
              <a:rPr lang="en-PH" b="1" dirty="0"/>
              <a:t> ug ang </a:t>
            </a:r>
            <a:r>
              <a:rPr lang="en-PH" b="1" dirty="0" err="1"/>
              <a:t>paghalad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kaugalingong</a:t>
            </a:r>
            <a:r>
              <a:rPr lang="en-PH" b="1" dirty="0"/>
              <a:t> </a:t>
            </a:r>
            <a:r>
              <a:rPr lang="en-PH" b="1" dirty="0" err="1"/>
              <a:t>kinabuhi</a:t>
            </a:r>
            <a:r>
              <a:rPr lang="en-PH" b="1" dirty="0"/>
              <a:t> (</a:t>
            </a:r>
            <a:r>
              <a:rPr lang="en-PH" b="1" dirty="0" err="1"/>
              <a:t>pagkamartir</a:t>
            </a:r>
            <a:r>
              <a:rPr lang="en-PH" b="1" dirty="0"/>
              <a:t>), </a:t>
            </a:r>
            <a:r>
              <a:rPr lang="en-PH" b="1" dirty="0" err="1"/>
              <a:t>kon</a:t>
            </a:r>
            <a:r>
              <a:rPr lang="en-PH" b="1" dirty="0"/>
              <a:t> </a:t>
            </a:r>
            <a:r>
              <a:rPr lang="en-PH" b="1" dirty="0" err="1"/>
              <a:t>walay</a:t>
            </a:r>
            <a:r>
              <a:rPr lang="en-PH" b="1" dirty="0"/>
              <a:t> </a:t>
            </a:r>
            <a:r>
              <a:rPr lang="en-PH" b="1" dirty="0" err="1"/>
              <a:t>gugma</a:t>
            </a:r>
            <a:r>
              <a:rPr lang="en-PH" b="1" dirty="0"/>
              <a:t>, </a:t>
            </a:r>
            <a:r>
              <a:rPr lang="en-PH" b="1" dirty="0" err="1"/>
              <a:t>walay</a:t>
            </a:r>
            <a:r>
              <a:rPr lang="en-PH" b="1" dirty="0"/>
              <a:t> </a:t>
            </a:r>
            <a:r>
              <a:rPr lang="en-PH" b="1" dirty="0" err="1"/>
              <a:t>bili</a:t>
            </a:r>
            <a:r>
              <a:rPr lang="en-PH" b="1" dirty="0"/>
              <a:t> (1 </a:t>
            </a:r>
            <a:r>
              <a:rPr lang="en-PH" b="1" dirty="0" err="1"/>
              <a:t>Corinto</a:t>
            </a:r>
            <a:r>
              <a:rPr lang="en-PH" b="1" dirty="0"/>
              <a:t> 13:1–3).</a:t>
            </a:r>
            <a:endParaRPr lang="en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47626" y="5981608"/>
            <a:ext cx="64650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>
                <a:solidFill>
                  <a:prstClr val="black"/>
                </a:solidFill>
              </a:rPr>
              <a:t>Ang 1 </a:t>
            </a:r>
            <a:r>
              <a:rPr lang="en-PH" b="1" dirty="0" err="1">
                <a:solidFill>
                  <a:prstClr val="black"/>
                </a:solidFill>
              </a:rPr>
              <a:t>Corinto</a:t>
            </a:r>
            <a:r>
              <a:rPr lang="en-PH" b="1" dirty="0">
                <a:solidFill>
                  <a:prstClr val="black"/>
                </a:solidFill>
              </a:rPr>
              <a:t> 13:4–7 </a:t>
            </a:r>
            <a:r>
              <a:rPr lang="en-PH" b="1" dirty="0" err="1">
                <a:solidFill>
                  <a:prstClr val="black"/>
                </a:solidFill>
              </a:rPr>
              <a:t>naghatag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kanato</a:t>
            </a:r>
            <a:r>
              <a:rPr lang="en-PH" b="1" dirty="0">
                <a:solidFill>
                  <a:prstClr val="black"/>
                </a:solidFill>
              </a:rPr>
              <a:t> ug tin-aw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giya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unsaon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paggamit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espirituhanong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gasa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husto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paagi</a:t>
            </a:r>
            <a:r>
              <a:rPr lang="en-PH" b="1" dirty="0">
                <a:solidFill>
                  <a:prstClr val="black"/>
                </a:solidFill>
              </a:rPr>
              <a:t>. 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1719</Words>
  <Application>Microsoft Office PowerPoint</Application>
  <PresentationFormat>Panorámica</PresentationFormat>
  <Paragraphs>91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</vt:lpstr>
      <vt:lpstr>Constantia</vt:lpstr>
      <vt:lpstr>Aptos Display</vt:lpstr>
      <vt:lpstr>Arial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112</cp:revision>
  <dcterms:created xsi:type="dcterms:W3CDTF">2026-07-08T13:31:31Z</dcterms:created>
  <dcterms:modified xsi:type="dcterms:W3CDTF">2026-08-08T02:59:43Z</dcterms:modified>
</cp:coreProperties>
</file>