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sv-SE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 KA HULAGWAY SA GUGMA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Pagkalabaw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sv-S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labing maayo nga dalan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v-S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mga Kinaiya sa Gugma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ginabuhat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it-IT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 ang DILI ginabuhat sa gugma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sv-S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 ka hulagway ni Jesus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Pagkamalahutayon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labing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dako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hiyas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MAPAILUBON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MALOOY-ON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NAGAKALIPAY SA KAMATUORAN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6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600" b="1" noProof="0" dirty="0"/>
            <a:t>: </a:t>
          </a:r>
          <a:r>
            <a:rPr lang="en-PH" sz="1600" b="1" noProof="0" dirty="0" err="1"/>
            <a:t>dunay</a:t>
          </a:r>
          <a:r>
            <a:rPr lang="en-PH" sz="1600" b="1" noProof="0" dirty="0"/>
            <a:t> </a:t>
          </a:r>
          <a:r>
            <a:rPr lang="en-PH" sz="1600" b="1" noProof="0" dirty="0" err="1"/>
            <a:t>taas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pailub</a:t>
          </a:r>
          <a:r>
            <a:rPr lang="en-PH" sz="1600" b="1" noProof="0" dirty="0"/>
            <a:t>, </a:t>
          </a:r>
          <a:r>
            <a:rPr lang="en-PH" sz="1600" b="1" noProof="0" dirty="0" err="1"/>
            <a:t>molahutay</a:t>
          </a:r>
          <a:r>
            <a:rPr lang="en-PH" sz="1600" b="1" noProof="0" dirty="0"/>
            <a:t>, </a:t>
          </a:r>
          <a:r>
            <a:rPr lang="en-PH" sz="1600" b="1" noProof="0" dirty="0" err="1"/>
            <a:t>mapailubon</a:t>
          </a:r>
          <a:r>
            <a:rPr lang="en-PH" sz="1600" b="1" noProof="0" dirty="0"/>
            <a:t>
</a:t>
          </a:r>
          <a:endParaRPr lang="en" sz="16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/>
            <a:t>Pagpakita</a:t>
          </a:r>
          <a:r>
            <a:rPr lang="en-PH" sz="1600" b="1" noProof="0" dirty="0"/>
            <a:t> </a:t>
          </a:r>
          <a:r>
            <a:rPr lang="en-PH" sz="1600" b="1" noProof="0" dirty="0" err="1"/>
            <a:t>og</a:t>
          </a:r>
          <a:r>
            <a:rPr lang="en-PH" sz="1600" b="1" noProof="0" dirty="0"/>
            <a:t> </a:t>
          </a:r>
          <a:r>
            <a:rPr lang="en-PH" sz="1600" b="1" noProof="0" dirty="0" err="1"/>
            <a:t>pailub</a:t>
          </a:r>
          <a:r>
            <a:rPr lang="en-PH" sz="1600" b="1" noProof="0" dirty="0"/>
            <a:t> ug </a:t>
          </a:r>
          <a:r>
            <a:rPr lang="en-PH" sz="1600" b="1" noProof="0" dirty="0" err="1"/>
            <a:t>pagpasensya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sayop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uban</a:t>
          </a:r>
          <a:r>
            <a:rPr lang="en-PH" sz="1600" b="1" noProof="0" dirty="0"/>
            <a:t>.</a:t>
          </a:r>
          <a:endParaRPr lang="en" sz="16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600" b="1" noProof="0" dirty="0"/>
            <a:t>: </a:t>
          </a:r>
          <a:r>
            <a:rPr lang="en-PH" sz="1600" b="1" noProof="0" dirty="0" err="1"/>
            <a:t>molihok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may </a:t>
          </a:r>
          <a:r>
            <a:rPr lang="en-PH" sz="1600" b="1" noProof="0" dirty="0" err="1"/>
            <a:t>kaayo</a:t>
          </a:r>
          <a:r>
            <a:rPr lang="en-PH" sz="1600" b="1" noProof="0" dirty="0"/>
            <a:t> ug </a:t>
          </a:r>
          <a:r>
            <a:rPr lang="en-PH" sz="1600" b="1" noProof="0" dirty="0" err="1"/>
            <a:t>pagkamaloloy</a:t>
          </a:r>
          <a:r>
            <a:rPr lang="en-PH" sz="1600" b="1" noProof="0" dirty="0"/>
            <a:t>-on</a:t>
          </a:r>
          <a:endParaRPr lang="en" sz="16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/>
            <a:t>Maloloy</a:t>
          </a:r>
          <a:r>
            <a:rPr lang="en-PH" sz="1600" b="1" noProof="0" dirty="0"/>
            <a:t>-on ug </a:t>
          </a:r>
          <a:r>
            <a:rPr lang="en-PH" sz="1600" b="1" noProof="0" dirty="0" err="1"/>
            <a:t>mapinanggaon</a:t>
          </a:r>
          <a:r>
            <a:rPr lang="en-PH" sz="1600" b="1" noProof="0" dirty="0"/>
            <a:t>.</a:t>
          </a:r>
          <a:endParaRPr lang="en" sz="16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600" b="1" noProof="0" dirty="0"/>
            <a:t>: </a:t>
          </a:r>
          <a:r>
            <a:rPr lang="en-PH" sz="1600" b="1" noProof="0" dirty="0" err="1"/>
            <a:t>mopakita</a:t>
          </a:r>
          <a:r>
            <a:rPr lang="en-PH" sz="1600" b="1" noProof="0" dirty="0"/>
            <a:t> </a:t>
          </a:r>
          <a:r>
            <a:rPr lang="en-PH" sz="1600" b="1" noProof="0" dirty="0" err="1"/>
            <a:t>og</a:t>
          </a:r>
          <a:r>
            <a:rPr lang="en-PH" sz="1600" b="1" noProof="0" dirty="0"/>
            <a:t> </a:t>
          </a:r>
          <a:r>
            <a:rPr lang="en-PH" sz="1600" b="1" noProof="0" dirty="0" err="1"/>
            <a:t>simpatiya</a:t>
          </a:r>
          <a:r>
            <a:rPr lang="en-PH" sz="1600" b="1" noProof="0" dirty="0"/>
            <a:t>, </a:t>
          </a:r>
          <a:r>
            <a:rPr lang="en-PH" sz="1600" b="1" noProof="0" dirty="0" err="1"/>
            <a:t>mouyon</a:t>
          </a:r>
          <a:r>
            <a:rPr lang="en-PH" sz="1600" b="1" noProof="0" dirty="0"/>
            <a:t> ug </a:t>
          </a:r>
          <a:r>
            <a:rPr lang="en-PH" sz="1600" b="1" noProof="0" dirty="0" err="1"/>
            <a:t>malipay</a:t>
          </a:r>
          <a:r>
            <a:rPr lang="en-PH" sz="1600" b="1" noProof="0" dirty="0"/>
            <a:t> </a:t>
          </a:r>
          <a:r>
            <a:rPr lang="en-PH" sz="1600" b="1" noProof="0" dirty="0" err="1"/>
            <a:t>uban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uban</a:t>
          </a:r>
          <a:endParaRPr lang="en" sz="16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/>
            <a:t>Nagakalipay</a:t>
          </a:r>
          <a:r>
            <a:rPr lang="en-PH" sz="1600" b="1" noProof="0" dirty="0"/>
            <a:t> </a:t>
          </a:r>
          <a:r>
            <a:rPr lang="en-PH" sz="1600" b="1" noProof="0" dirty="0" err="1"/>
            <a:t>uban</a:t>
          </a:r>
          <a:r>
            <a:rPr lang="en-PH" sz="1600" b="1" noProof="0" dirty="0"/>
            <a:t> </a:t>
          </a:r>
          <a:r>
            <a:rPr lang="en-PH" sz="1600" b="1" noProof="0" dirty="0" err="1"/>
            <a:t>niadtong</a:t>
          </a:r>
          <a:r>
            <a:rPr lang="en-PH" sz="1600" b="1" noProof="0" dirty="0"/>
            <a:t> </a:t>
          </a:r>
          <a:r>
            <a:rPr lang="en-PH" sz="1600" b="1" noProof="0" dirty="0" err="1"/>
            <a:t>nagasuporta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kamatuoran</a:t>
          </a:r>
          <a:r>
            <a:rPr lang="en-PH" sz="1600" b="1" noProof="0" dirty="0"/>
            <a:t>.</a:t>
          </a:r>
          <a:endParaRPr lang="en" sz="16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NAG-ANTOS SA TANANG BUTANG</a:t>
          </a:r>
          <a:endParaRPr lang="en" sz="14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600" b="1" noProof="0" dirty="0"/>
            <a:t>: </a:t>
          </a:r>
          <a:r>
            <a:rPr lang="en-PH" sz="1600" b="1" noProof="0" dirty="0" err="1"/>
            <a:t>motabon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hilom</a:t>
          </a:r>
          <a:r>
            <a:rPr lang="en-PH" sz="1600" b="1" noProof="0" dirty="0"/>
            <a:t> ug </a:t>
          </a:r>
          <a:r>
            <a:rPr lang="en-PH" sz="1600" b="1" noProof="0" dirty="0" err="1"/>
            <a:t>molahutay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mapailubon</a:t>
          </a:r>
          <a:endParaRPr lang="en" sz="1600" b="1" noProof="0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400" b="1" noProof="0" dirty="0" err="1"/>
            <a:t>Gitabonan</a:t>
          </a:r>
          <a:r>
            <a:rPr lang="en-PH" sz="1400" b="1" noProof="0" dirty="0"/>
            <a:t> ug </a:t>
          </a:r>
          <a:r>
            <a:rPr lang="en-PH" sz="1400" b="1" noProof="0" dirty="0" err="1"/>
            <a:t>dili</a:t>
          </a:r>
          <a:r>
            <a:rPr lang="en-PH" sz="1400" b="1" noProof="0" dirty="0"/>
            <a:t> </a:t>
          </a:r>
          <a:r>
            <a:rPr lang="en-PH" sz="1400" b="1" noProof="0" dirty="0" err="1"/>
            <a:t>ipadayag</a:t>
          </a:r>
          <a:r>
            <a:rPr lang="en-PH" sz="1400" b="1" noProof="0" dirty="0"/>
            <a:t> ang </a:t>
          </a:r>
          <a:r>
            <a:rPr lang="en-PH" sz="1400" b="1" noProof="0" dirty="0" err="1"/>
            <a:t>mga</a:t>
          </a:r>
          <a:r>
            <a:rPr lang="en-PH" sz="1400" b="1" noProof="0" dirty="0"/>
            <a:t> </a:t>
          </a:r>
          <a:r>
            <a:rPr lang="en-PH" sz="1400" b="1" noProof="0" dirty="0" err="1"/>
            <a:t>sayop</a:t>
          </a:r>
          <a:r>
            <a:rPr lang="en-PH" sz="1400" b="1" noProof="0" dirty="0"/>
            <a:t> </a:t>
          </a:r>
          <a:r>
            <a:rPr lang="en-PH" sz="1400" b="1" noProof="0" dirty="0" err="1"/>
            <a:t>sa</a:t>
          </a:r>
          <a:r>
            <a:rPr lang="en-PH" sz="1400" b="1" noProof="0" dirty="0"/>
            <a:t> </a:t>
          </a:r>
          <a:r>
            <a:rPr lang="en-PH" sz="1400" b="1" noProof="0" dirty="0" err="1"/>
            <a:t>uban</a:t>
          </a:r>
          <a:r>
            <a:rPr lang="en-PH" sz="1400" b="1" noProof="0" dirty="0"/>
            <a:t>.</a:t>
          </a:r>
          <a:endParaRPr lang="en" sz="14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NAGATUO SA TANANG BUTANG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600" b="1" noProof="0" dirty="0"/>
            <a:t>: </a:t>
          </a:r>
          <a:r>
            <a:rPr lang="en-PH" sz="1600" b="1" noProof="0" dirty="0" err="1"/>
            <a:t>adunay</a:t>
          </a:r>
          <a:r>
            <a:rPr lang="en-PH" sz="1600" b="1" noProof="0" dirty="0"/>
            <a:t> </a:t>
          </a:r>
          <a:r>
            <a:rPr lang="en-PH" sz="1600" b="1" noProof="0" dirty="0" err="1"/>
            <a:t>pagtuo</a:t>
          </a:r>
          <a:r>
            <a:rPr lang="en-PH" sz="1600" b="1" noProof="0" dirty="0"/>
            <a:t>, </a:t>
          </a:r>
          <a:r>
            <a:rPr lang="en-PH" sz="1600" b="1" noProof="0" dirty="0" err="1"/>
            <a:t>mosalig</a:t>
          </a:r>
          <a:r>
            <a:rPr lang="en-PH" sz="1600" b="1" noProof="0" dirty="0"/>
            <a:t>, </a:t>
          </a:r>
          <a:r>
            <a:rPr lang="en-PH" sz="1600" b="1" noProof="0" dirty="0" err="1"/>
            <a:t>maghatag</a:t>
          </a:r>
          <a:r>
            <a:rPr lang="en-PH" sz="1600" b="1" noProof="0" dirty="0"/>
            <a:t> </a:t>
          </a:r>
          <a:r>
            <a:rPr lang="en-PH" sz="1600" b="1" noProof="0" dirty="0" err="1"/>
            <a:t>og</a:t>
          </a:r>
          <a:r>
            <a:rPr lang="en-PH" sz="1600" b="1" noProof="0" dirty="0"/>
            <a:t> </a:t>
          </a:r>
          <a:r>
            <a:rPr lang="en-PH" sz="1600" b="1" noProof="0" dirty="0" err="1"/>
            <a:t>pagsalig</a:t>
          </a:r>
          <a:endParaRPr lang="en" sz="16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1600" b="1" noProof="0" dirty="0"/>
            <a:t>Dili dayon mohukom, kondili naghatag sa kaayohan sa pagduhaduha.</a:t>
          </a:r>
          <a:endParaRPr lang="en" sz="16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NAGALAUM SA TANANG BUTANG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600" b="1" noProof="0" dirty="0"/>
            <a:t> </a:t>
          </a:r>
          <a:r>
            <a:rPr lang="en-PH" sz="1600" b="1" noProof="0" dirty="0" err="1"/>
            <a:t>maghulat</a:t>
          </a:r>
          <a:r>
            <a:rPr lang="en-PH" sz="1600" b="1" noProof="0" dirty="0"/>
            <a:t> </a:t>
          </a:r>
          <a:r>
            <a:rPr lang="en-PH" sz="1600" b="1" noProof="0" dirty="0" err="1"/>
            <a:t>uban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pagsalig</a:t>
          </a:r>
          <a:r>
            <a:rPr lang="en-PH" sz="1600" b="1" noProof="0" dirty="0"/>
            <a:t> ug </a:t>
          </a:r>
          <a:r>
            <a:rPr lang="en-PH" sz="1600" b="1" noProof="0" dirty="0" err="1"/>
            <a:t>paglaum</a:t>
          </a:r>
          <a:endParaRPr lang="en" sz="16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/>
            <a:t>Kanunay</a:t>
          </a:r>
          <a:r>
            <a:rPr lang="en-PH" sz="1600" b="1" noProof="0" dirty="0"/>
            <a:t> </a:t>
          </a:r>
          <a:r>
            <a:rPr lang="en-PH" sz="1600" b="1" noProof="0" dirty="0" err="1"/>
            <a:t>naglaum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adunay</a:t>
          </a:r>
          <a:r>
            <a:rPr lang="en-PH" sz="1600" b="1" noProof="0" dirty="0"/>
            <a:t> </a:t>
          </a:r>
          <a:r>
            <a:rPr lang="en-PH" sz="1600" b="1" noProof="0" dirty="0" err="1"/>
            <a:t>maayong</a:t>
          </a:r>
          <a:r>
            <a:rPr lang="en-PH" sz="1600" b="1" noProof="0" dirty="0"/>
            <a:t> </a:t>
          </a:r>
          <a:r>
            <a:rPr lang="en-PH" sz="1600" b="1" noProof="0" dirty="0" err="1"/>
            <a:t>mahitabo</a:t>
          </a:r>
          <a:r>
            <a:rPr lang="en-PH" sz="1600" b="1" noProof="0" dirty="0"/>
            <a:t>.</a:t>
          </a:r>
          <a:endParaRPr lang="en" sz="16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NAGALAHUTAY SA TANANG BUTANG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600" b="1" noProof="0" dirty="0"/>
            <a:t>: </a:t>
          </a:r>
          <a:r>
            <a:rPr lang="en-PH" sz="1600" b="1" noProof="0" dirty="0" err="1"/>
            <a:t>mobarog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lig</a:t>
          </a:r>
          <a:r>
            <a:rPr lang="en-PH" sz="1600" b="1" noProof="0" dirty="0"/>
            <a:t>-on, </a:t>
          </a:r>
          <a:r>
            <a:rPr lang="en-PH" sz="1600" b="1" noProof="0" dirty="0" err="1"/>
            <a:t>molahutay</a:t>
          </a:r>
          <a:r>
            <a:rPr lang="en-PH" sz="1600" b="1" noProof="0" dirty="0"/>
            <a:t>, </a:t>
          </a:r>
          <a:r>
            <a:rPr lang="en-PH" sz="1600" b="1" noProof="0" dirty="0" err="1"/>
            <a:t>magmalig</a:t>
          </a:r>
          <a:r>
            <a:rPr lang="en-PH" sz="1600" b="1" noProof="0" dirty="0"/>
            <a:t>-on ug </a:t>
          </a:r>
          <a:r>
            <a:rPr lang="en-PH" sz="1600" b="1" noProof="0" dirty="0" err="1"/>
            <a:t>magpadayon</a:t>
          </a:r>
          <a:endParaRPr lang="en" sz="16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/>
            <a:t>Nagalahutay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kalisdanan</a:t>
          </a:r>
          <a:r>
            <a:rPr lang="en-PH" sz="1600" b="1" noProof="0" dirty="0"/>
            <a:t>, </a:t>
          </a:r>
          <a:r>
            <a:rPr lang="en-PH" sz="1600" b="1" noProof="0" dirty="0" err="1"/>
            <a:t>pagsulay</a:t>
          </a:r>
          <a:r>
            <a:rPr lang="en-PH" sz="1600" b="1" noProof="0" dirty="0"/>
            <a:t>, ug </a:t>
          </a:r>
          <a:r>
            <a:rPr lang="en-PH" sz="1600" b="1" noProof="0" dirty="0" err="1"/>
            <a:t>paglutos</a:t>
          </a:r>
          <a:r>
            <a:rPr lang="en-PH" sz="1600" b="1" noProof="0" dirty="0"/>
            <a:t>.</a:t>
          </a:r>
          <a:endParaRPr lang="en" sz="16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 custLinFactNeighborX="-4644" custLinFactNeighborY="494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masina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en-PH" sz="1800" b="1" noProof="0" dirty="0" err="1"/>
            <a:t>adunay</a:t>
          </a:r>
          <a:r>
            <a:rPr lang="en-PH" sz="1800" b="1" noProof="0" dirty="0"/>
            <a:t> </a:t>
          </a:r>
          <a:r>
            <a:rPr lang="en-PH" sz="1800" b="1" noProof="0" dirty="0" err="1"/>
            <a:t>kusog</a:t>
          </a:r>
          <a:r>
            <a:rPr lang="en-PH" sz="1800" b="1" noProof="0" dirty="0"/>
            <a:t> o </a:t>
          </a:r>
          <a:r>
            <a:rPr lang="en-PH" sz="1800" b="1" noProof="0" dirty="0" err="1"/>
            <a:t>nagdilaab</a:t>
          </a:r>
          <a:r>
            <a:rPr lang="en-PH" sz="1800" b="1" noProof="0" dirty="0"/>
            <a:t> </a:t>
          </a:r>
          <a:r>
            <a:rPr lang="en-PH" sz="1800" b="1" noProof="0" dirty="0" err="1"/>
            <a:t>nga</a:t>
          </a:r>
          <a:r>
            <a:rPr lang="en-PH" sz="1800" b="1" noProof="0" dirty="0"/>
            <a:t> </a:t>
          </a:r>
          <a:r>
            <a:rPr lang="en-PH" sz="1800" b="1" noProof="0" dirty="0" err="1"/>
            <a:t>pagbati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/>
            <a:t>Dili </a:t>
          </a:r>
          <a:r>
            <a:rPr lang="en-PH" sz="1800" b="1" noProof="0" dirty="0" err="1"/>
            <a:t>kini</a:t>
          </a:r>
          <a:r>
            <a:rPr lang="en-PH" sz="1800" b="1" noProof="0" dirty="0"/>
            <a:t> </a:t>
          </a:r>
          <a:r>
            <a:rPr lang="en-PH" sz="1800" b="1" noProof="0" dirty="0" err="1"/>
            <a:t>masina</a:t>
          </a:r>
          <a:r>
            <a:rPr lang="en-PH" sz="1800" b="1" noProof="0" dirty="0"/>
            <a:t> </a:t>
          </a:r>
          <a:r>
            <a:rPr lang="en-PH" sz="1800" b="1" noProof="0" dirty="0" err="1"/>
            <a:t>sa</a:t>
          </a:r>
          <a:r>
            <a:rPr lang="en-PH" sz="1800" b="1" noProof="0" dirty="0"/>
            <a:t> </a:t>
          </a:r>
          <a:r>
            <a:rPr lang="en-PH" sz="1800" b="1" noProof="0" dirty="0" err="1"/>
            <a:t>mga</a:t>
          </a:r>
          <a:r>
            <a:rPr lang="en-PH" sz="1800" b="1" noProof="0" dirty="0"/>
            <a:t> </a:t>
          </a:r>
          <a:r>
            <a:rPr lang="en-PH" sz="1800" b="1" noProof="0" dirty="0" err="1"/>
            <a:t>tawo</a:t>
          </a:r>
          <a:r>
            <a:rPr lang="en-PH" sz="1800" b="1" noProof="0" dirty="0"/>
            <a:t> </a:t>
          </a:r>
          <a:r>
            <a:rPr lang="en-PH" sz="1800" b="1" noProof="0" dirty="0" err="1"/>
            <a:t>nga</a:t>
          </a:r>
          <a:r>
            <a:rPr lang="en-PH" sz="1800" b="1" noProof="0" dirty="0"/>
            <a:t> </a:t>
          </a:r>
          <a:r>
            <a:rPr lang="en-PH" sz="1800" b="1" noProof="0" dirty="0" err="1"/>
            <a:t>adunay</a:t>
          </a:r>
          <a:r>
            <a:rPr lang="en-PH" sz="1800" b="1" noProof="0" dirty="0"/>
            <a:t> </a:t>
          </a:r>
          <a:r>
            <a:rPr lang="en-PH" sz="1800" b="1" noProof="0" dirty="0" err="1"/>
            <a:t>laing</a:t>
          </a:r>
          <a:r>
            <a:rPr lang="en-PH" sz="1800" b="1" noProof="0" dirty="0"/>
            <a:t> </a:t>
          </a:r>
          <a:r>
            <a:rPr lang="en-PH" sz="1800" b="1" noProof="0" dirty="0" err="1"/>
            <a:t>mga</a:t>
          </a:r>
          <a:r>
            <a:rPr lang="en-PH" sz="1800" b="1" noProof="0" dirty="0"/>
            <a:t> </a:t>
          </a:r>
          <a:r>
            <a:rPr lang="en-PH" sz="1800" b="1" noProof="0" dirty="0" err="1"/>
            <a:t>gasa</a:t>
          </a:r>
          <a:r>
            <a:rPr lang="en-PH" sz="1800" b="1" noProof="0" dirty="0"/>
            <a:t> o </a:t>
          </a:r>
          <a:r>
            <a:rPr lang="en-PH" sz="1800" b="1" noProof="0" dirty="0" err="1"/>
            <a:t>maayong</a:t>
          </a:r>
          <a:r>
            <a:rPr lang="en-PH" sz="1800" b="1" noProof="0" dirty="0"/>
            <a:t> </a:t>
          </a:r>
          <a:r>
            <a:rPr lang="en-PH" sz="1800" b="1" noProof="0" dirty="0" err="1"/>
            <a:t>kinaiya</a:t>
          </a:r>
          <a:r>
            <a:rPr lang="en-PH" sz="1800" b="1" noProof="0" dirty="0"/>
            <a:t>.</a:t>
          </a:r>
          <a:endParaRPr lang="en" sz="18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kini magpasigarbo sa kaugalingon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noProof="0" dirty="0"/>
            <a:t>: </a:t>
          </a:r>
          <a:r>
            <a:rPr lang="en-PH" sz="1800" b="1" noProof="0" dirty="0" err="1"/>
            <a:t>maghinambog</a:t>
          </a:r>
          <a:r>
            <a:rPr lang="en-PH" sz="1800" b="1" noProof="0" dirty="0"/>
            <a:t> o </a:t>
          </a:r>
          <a:r>
            <a:rPr lang="en-PH" sz="1800" b="1" noProof="0" dirty="0" err="1"/>
            <a:t>magpasigarbo</a:t>
          </a:r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/>
            <a:t>Dili </a:t>
          </a:r>
          <a:r>
            <a:rPr lang="en-PH" sz="1800" b="1" noProof="0" dirty="0" err="1"/>
            <a:t>kini</a:t>
          </a:r>
          <a:r>
            <a:rPr lang="en-PH" sz="1800" b="1" noProof="0" dirty="0"/>
            <a:t> </a:t>
          </a:r>
          <a:r>
            <a:rPr lang="en-PH" sz="1800" b="1" noProof="0" dirty="0" err="1"/>
            <a:t>mangandoy</a:t>
          </a:r>
          <a:r>
            <a:rPr lang="en-PH" sz="1800" b="1" noProof="0" dirty="0"/>
            <a:t> </a:t>
          </a:r>
          <a:r>
            <a:rPr lang="en-PH" sz="1800" b="1" noProof="0" dirty="0" err="1"/>
            <a:t>nga</a:t>
          </a:r>
          <a:r>
            <a:rPr lang="en-PH" sz="1800" b="1" noProof="0" dirty="0"/>
            <a:t> </a:t>
          </a:r>
          <a:r>
            <a:rPr lang="en-PH" sz="1800" b="1" noProof="0" dirty="0" err="1"/>
            <a:t>dayegon</a:t>
          </a:r>
          <a:r>
            <a:rPr lang="en-PH" sz="1800" b="1" noProof="0" dirty="0"/>
            <a:t> </a:t>
          </a:r>
          <a:r>
            <a:rPr lang="en-PH" sz="1800" b="1" noProof="0" dirty="0" err="1"/>
            <a:t>sa</a:t>
          </a:r>
          <a:r>
            <a:rPr lang="en-PH" sz="1800" b="1" noProof="0" dirty="0"/>
            <a:t> </a:t>
          </a:r>
          <a:r>
            <a:rPr lang="en-PH" sz="1800" b="1" noProof="0" dirty="0" err="1"/>
            <a:t>uban</a:t>
          </a:r>
          <a:r>
            <a:rPr lang="en-PH" sz="1800" b="1" noProof="0" dirty="0"/>
            <a:t>.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mapahitas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-PH" sz="1800" b="1" noProof="0" dirty="0" err="1"/>
            <a:t>moburot</a:t>
          </a:r>
          <a:r>
            <a:rPr lang="en-PH" sz="1800" b="1" noProof="0" dirty="0"/>
            <a:t> o </a:t>
          </a:r>
          <a:r>
            <a:rPr lang="en-PH" sz="1800" b="1" noProof="0" dirty="0" err="1"/>
            <a:t>mahimong</a:t>
          </a:r>
          <a:r>
            <a:rPr lang="en-PH" sz="1800" b="1" noProof="0" dirty="0"/>
            <a:t> </a:t>
          </a:r>
          <a:r>
            <a:rPr lang="en-PH" sz="1800" b="1" noProof="0" dirty="0" err="1"/>
            <a:t>mapahitas</a:t>
          </a:r>
          <a:r>
            <a:rPr lang="en-PH" sz="1800" b="1" noProof="0" dirty="0"/>
            <a:t>-on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700" b="1" noProof="0" dirty="0"/>
            <a:t>Dili </a:t>
          </a:r>
          <a:r>
            <a:rPr lang="en-PH" sz="1700" b="1" noProof="0" dirty="0" err="1"/>
            <a:t>kini</a:t>
          </a:r>
          <a:r>
            <a:rPr lang="en-PH" sz="1700" b="1" noProof="0" dirty="0"/>
            <a:t> </a:t>
          </a:r>
          <a:r>
            <a:rPr lang="en-PH" sz="1700" b="1" noProof="0" dirty="0" err="1"/>
            <a:t>sobra</a:t>
          </a:r>
          <a:r>
            <a:rPr lang="en-PH" sz="1700" b="1" noProof="0" dirty="0"/>
            <a:t> </a:t>
          </a:r>
          <a:r>
            <a:rPr lang="en-PH" sz="1700" b="1" noProof="0" dirty="0" err="1"/>
            <a:t>kataas</a:t>
          </a:r>
          <a:r>
            <a:rPr lang="en-PH" sz="1700" b="1" noProof="0" dirty="0"/>
            <a:t> </a:t>
          </a:r>
          <a:r>
            <a:rPr lang="en-PH" sz="1700" b="1" noProof="0" dirty="0" err="1"/>
            <a:t>og</a:t>
          </a:r>
          <a:r>
            <a:rPr lang="en-PH" sz="1700" b="1" noProof="0" dirty="0"/>
            <a:t> </a:t>
          </a:r>
          <a:r>
            <a:rPr lang="en-PH" sz="1700" b="1" noProof="0" dirty="0" err="1"/>
            <a:t>pagtan</a:t>
          </a:r>
          <a:r>
            <a:rPr lang="en-PH" sz="1700" b="1" noProof="0" dirty="0"/>
            <a:t>-aw </a:t>
          </a:r>
          <a:r>
            <a:rPr lang="en-PH" sz="1700" b="1" noProof="0" dirty="0" err="1"/>
            <a:t>sa</a:t>
          </a:r>
          <a:r>
            <a:rPr lang="en-PH" sz="1700" b="1" noProof="0" dirty="0"/>
            <a:t> </a:t>
          </a:r>
          <a:r>
            <a:rPr lang="en-PH" sz="1700" b="1" noProof="0" dirty="0" err="1"/>
            <a:t>kaugalingon</a:t>
          </a:r>
          <a:r>
            <a:rPr lang="en-PH" sz="1700" b="1" noProof="0" dirty="0"/>
            <a:t>.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magbinuotan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walay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pagtahod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it-IT" sz="1800" b="1" noProof="0" dirty="0"/>
            <a:t>molihok sa dili angay nga paagi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/>
            <a:t>Dili </a:t>
          </a:r>
          <a:r>
            <a:rPr lang="en-PH" sz="1800" b="1" noProof="0" dirty="0" err="1"/>
            <a:t>kini</a:t>
          </a:r>
          <a:r>
            <a:rPr lang="en-PH" sz="1800" b="1" noProof="0" dirty="0"/>
            <a:t> </a:t>
          </a:r>
          <a:r>
            <a:rPr lang="en-PH" sz="1800" b="1" noProof="0" dirty="0" err="1"/>
            <a:t>molihok</a:t>
          </a:r>
          <a:r>
            <a:rPr lang="en-PH" sz="1800" b="1" noProof="0" dirty="0"/>
            <a:t> </a:t>
          </a:r>
          <a:r>
            <a:rPr lang="en-PH" sz="1800" b="1" noProof="0" dirty="0" err="1"/>
            <a:t>batok</a:t>
          </a:r>
          <a:r>
            <a:rPr lang="en-PH" sz="1800" b="1" noProof="0" dirty="0"/>
            <a:t> </a:t>
          </a:r>
          <a:r>
            <a:rPr lang="en-PH" sz="1800" b="1" noProof="0" dirty="0" err="1"/>
            <a:t>sa</a:t>
          </a:r>
          <a:r>
            <a:rPr lang="en-PH" sz="1800" b="1" noProof="0" dirty="0"/>
            <a:t> </a:t>
          </a:r>
          <a:r>
            <a:rPr lang="en-PH" sz="1800" b="1" noProof="0" dirty="0" err="1"/>
            <a:t>maayong</a:t>
          </a:r>
          <a:r>
            <a:rPr lang="en-PH" sz="1800" b="1" noProof="0" dirty="0"/>
            <a:t> </a:t>
          </a:r>
          <a:r>
            <a:rPr lang="en-PH" sz="1800" b="1" noProof="0" dirty="0" err="1"/>
            <a:t>pamatasan</a:t>
          </a:r>
          <a:r>
            <a:rPr lang="en-PH" sz="1800" b="1" noProof="0" dirty="0"/>
            <a:t> ug moral </a:t>
          </a:r>
          <a:r>
            <a:rPr lang="en-PH" sz="1800" b="1" noProof="0" dirty="0" err="1"/>
            <a:t>nga</a:t>
          </a:r>
          <a:r>
            <a:rPr lang="en-PH" sz="1800" b="1" noProof="0" dirty="0"/>
            <a:t> </a:t>
          </a:r>
          <a:r>
            <a:rPr lang="en-PH" sz="1800" b="1" noProof="0" dirty="0" err="1"/>
            <a:t>mga</a:t>
          </a:r>
          <a:r>
            <a:rPr lang="en-PH" sz="1800" b="1" noProof="0" dirty="0"/>
            <a:t> </a:t>
          </a:r>
          <a:r>
            <a:rPr lang="en-PH" sz="1800" b="1" noProof="0" dirty="0" err="1"/>
            <a:t>lagda</a:t>
          </a:r>
          <a:r>
            <a:rPr lang="en-PH" sz="1800" b="1" noProof="0" dirty="0"/>
            <a:t>.</a:t>
          </a:r>
          <a:endParaRPr lang="en" sz="18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kini mangita lamang sa kaugalingong kaayohan</a:t>
          </a:r>
          <a:endParaRPr lang="en" sz="14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en-PH" sz="1800" b="1" noProof="0" dirty="0" err="1"/>
            <a:t>mangita</a:t>
          </a:r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/>
            <a:t>Andam</a:t>
          </a:r>
          <a:r>
            <a:rPr lang="en-PH" sz="1600" b="1" noProof="0" dirty="0"/>
            <a:t> </a:t>
          </a:r>
          <a:r>
            <a:rPr lang="en-PH" sz="1600" b="1" noProof="0" dirty="0" err="1"/>
            <a:t>kini</a:t>
          </a:r>
          <a:r>
            <a:rPr lang="en-PH" sz="1600" b="1" noProof="0" dirty="0"/>
            <a:t> </a:t>
          </a:r>
          <a:r>
            <a:rPr lang="en-PH" sz="1600" b="1" noProof="0" dirty="0" err="1"/>
            <a:t>mobiya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kaugalingong</a:t>
          </a:r>
          <a:r>
            <a:rPr lang="en-PH" sz="1600" b="1" noProof="0" dirty="0"/>
            <a:t> </a:t>
          </a:r>
          <a:r>
            <a:rPr lang="en-PH" sz="1600" b="1" noProof="0" dirty="0" err="1"/>
            <a:t>katungod</a:t>
          </a:r>
          <a:r>
            <a:rPr lang="en-PH" sz="1600" b="1" noProof="0" dirty="0"/>
            <a:t> </a:t>
          </a:r>
          <a:r>
            <a:rPr lang="en-PH" sz="1600" b="1" noProof="0" dirty="0" err="1"/>
            <a:t>alang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kaayohan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uban</a:t>
          </a:r>
          <a:r>
            <a:rPr lang="en-PH" sz="1600" b="1" noProof="0" dirty="0"/>
            <a:t>.</a:t>
          </a:r>
          <a:endParaRPr lang="en" sz="16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dali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masuko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noProof="0" dirty="0"/>
            <a:t>: </a:t>
          </a:r>
          <a:r>
            <a:rPr lang="en-PH" sz="1800" b="1" noProof="0" dirty="0" err="1"/>
            <a:t>pagpalagot</a:t>
          </a:r>
          <a:r>
            <a:rPr lang="en-PH" sz="1800" b="1" noProof="0" dirty="0"/>
            <a:t>, </a:t>
          </a:r>
          <a:r>
            <a:rPr lang="en-PH" sz="1800" b="1" noProof="0" dirty="0" err="1"/>
            <a:t>pagpasuko</a:t>
          </a:r>
          <a:r>
            <a:rPr lang="en-PH" sz="1800" b="1" noProof="0" dirty="0"/>
            <a:t>, o </a:t>
          </a:r>
          <a:r>
            <a:rPr lang="en-PH" sz="1800" b="1" noProof="0" dirty="0" err="1"/>
            <a:t>pagdasig</a:t>
          </a:r>
          <a:r>
            <a:rPr lang="en-PH" sz="1800" b="1" noProof="0" dirty="0"/>
            <a:t> </a:t>
          </a:r>
          <a:r>
            <a:rPr lang="en-PH" sz="1800" b="1" noProof="0" dirty="0" err="1"/>
            <a:t>sa</a:t>
          </a:r>
          <a:r>
            <a:rPr lang="en-PH" sz="1800" b="1" noProof="0" dirty="0"/>
            <a:t> </a:t>
          </a:r>
          <a:r>
            <a:rPr lang="en-PH" sz="1800" b="1" noProof="0" dirty="0" err="1"/>
            <a:t>kasuko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/>
            <a:t>Dili kini dali masuko ug dili usab sobra kasensitibo.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maghunahuna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dautan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en-PH" sz="1800" b="1" noProof="0" dirty="0"/>
            <a:t>mag-</a:t>
          </a:r>
          <a:r>
            <a:rPr lang="en-PH" sz="1800" b="1" noProof="0" dirty="0" err="1"/>
            <a:t>ihap</a:t>
          </a:r>
          <a:r>
            <a:rPr lang="en-PH" sz="1800" b="1" noProof="0" dirty="0"/>
            <a:t> o </a:t>
          </a:r>
          <a:r>
            <a:rPr lang="en-PH" sz="1800" b="1" noProof="0" dirty="0" err="1"/>
            <a:t>magtipig</a:t>
          </a:r>
          <a:r>
            <a:rPr lang="en-PH" sz="1800" b="1" noProof="0" dirty="0"/>
            <a:t> </a:t>
          </a:r>
          <a:r>
            <a:rPr lang="en-PH" sz="1800" b="1" noProof="0" dirty="0" err="1"/>
            <a:t>og</a:t>
          </a:r>
          <a:r>
            <a:rPr lang="en-PH" sz="1800" b="1" noProof="0" dirty="0"/>
            <a:t> </a:t>
          </a:r>
          <a:r>
            <a:rPr lang="en-PH" sz="1800" b="1" noProof="0" dirty="0" err="1"/>
            <a:t>rekord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/>
            <a:t>Kini</a:t>
          </a:r>
          <a:r>
            <a:rPr lang="en-PH" sz="1600" b="1" noProof="0" dirty="0"/>
            <a:t> </a:t>
          </a:r>
          <a:r>
            <a:rPr lang="en-PH" sz="1600" b="1" noProof="0" dirty="0" err="1"/>
            <a:t>mopasaylo</a:t>
          </a:r>
          <a:r>
            <a:rPr lang="en-PH" sz="1600" b="1" noProof="0" dirty="0"/>
            <a:t> ug </a:t>
          </a:r>
          <a:r>
            <a:rPr lang="en-PH" sz="1600" b="1" noProof="0" dirty="0" err="1"/>
            <a:t>dili</a:t>
          </a:r>
          <a:r>
            <a:rPr lang="en-PH" sz="1600" b="1" noProof="0" dirty="0"/>
            <a:t> </a:t>
          </a:r>
          <a:r>
            <a:rPr lang="en-PH" sz="1600" b="1" noProof="0" dirty="0" err="1"/>
            <a:t>magtipig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kasaypanan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nahimo</a:t>
          </a:r>
          <a:r>
            <a:rPr lang="en-PH" sz="1600" b="1" noProof="0" dirty="0"/>
            <a:t> </a:t>
          </a:r>
          <a:r>
            <a:rPr lang="en-PH" sz="1600" b="1" noProof="0" dirty="0" err="1"/>
            <a:t>batok</a:t>
          </a:r>
          <a:r>
            <a:rPr lang="en-PH" sz="1600" b="1" noProof="0" dirty="0"/>
            <a:t> </a:t>
          </a:r>
          <a:r>
            <a:rPr lang="en-PH" sz="1600" b="1" noProof="0" dirty="0" err="1"/>
            <a:t>kaniya</a:t>
          </a:r>
          <a:r>
            <a:rPr lang="en-PH" sz="1600" b="1" noProof="0" dirty="0"/>
            <a:t>.</a:t>
          </a:r>
          <a:endParaRPr lang="en" sz="16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kini malipay sa kadautan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en-PH" sz="1800" b="1" noProof="0" dirty="0" err="1"/>
            <a:t>malipay</a:t>
          </a:r>
          <a:r>
            <a:rPr lang="en-PH" sz="1800" b="1" noProof="0" dirty="0"/>
            <a:t>, </a:t>
          </a:r>
          <a:r>
            <a:rPr lang="en-PH" sz="1800" b="1" noProof="0" dirty="0" err="1"/>
            <a:t>magmaya</a:t>
          </a:r>
          <a:r>
            <a:rPr lang="en-PH" sz="1800" b="1" noProof="0" dirty="0"/>
            <a:t>, o </a:t>
          </a:r>
          <a:r>
            <a:rPr lang="en-PH" sz="1800" b="1" noProof="0" dirty="0" err="1"/>
            <a:t>mobati</a:t>
          </a:r>
          <a:r>
            <a:rPr lang="en-PH" sz="1800" b="1" noProof="0" dirty="0"/>
            <a:t> </a:t>
          </a:r>
          <a:r>
            <a:rPr lang="en-PH" sz="1800" b="1" noProof="0" dirty="0" err="1"/>
            <a:t>og</a:t>
          </a:r>
          <a:r>
            <a:rPr lang="en-PH" sz="1800" b="1" noProof="0" dirty="0"/>
            <a:t> </a:t>
          </a:r>
          <a:r>
            <a:rPr lang="en-PH" sz="1800" b="1" noProof="0" dirty="0" err="1"/>
            <a:t>kalipay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/>
            <a:t>Dili </a:t>
          </a:r>
          <a:r>
            <a:rPr lang="en-PH" sz="1800" b="1" noProof="0" dirty="0" err="1"/>
            <a:t>kini</a:t>
          </a:r>
          <a:r>
            <a:rPr lang="en-PH" sz="1800" b="1" noProof="0" dirty="0"/>
            <a:t> </a:t>
          </a:r>
          <a:r>
            <a:rPr lang="en-PH" sz="1800" b="1" noProof="0" dirty="0" err="1"/>
            <a:t>malipay</a:t>
          </a:r>
          <a:r>
            <a:rPr lang="en-PH" sz="1800" b="1" noProof="0" dirty="0"/>
            <a:t> </a:t>
          </a:r>
          <a:r>
            <a:rPr lang="en-PH" sz="1800" b="1" noProof="0" dirty="0" err="1"/>
            <a:t>sa</a:t>
          </a:r>
          <a:r>
            <a:rPr lang="en-PH" sz="1800" b="1" noProof="0" dirty="0"/>
            <a:t> </a:t>
          </a:r>
          <a:r>
            <a:rPr lang="en-PH" sz="1800" b="1" noProof="0" dirty="0" err="1"/>
            <a:t>mga</a:t>
          </a:r>
          <a:r>
            <a:rPr lang="en-PH" sz="1800" b="1" noProof="0" dirty="0"/>
            <a:t> </a:t>
          </a:r>
          <a:r>
            <a:rPr lang="en-PH" sz="1800" b="1" noProof="0" dirty="0" err="1"/>
            <a:t>sayop</a:t>
          </a:r>
          <a:r>
            <a:rPr lang="en-PH" sz="1800" b="1" noProof="0" dirty="0"/>
            <a:t>, </a:t>
          </a:r>
          <a:r>
            <a:rPr lang="en-PH" sz="1800" b="1" noProof="0" dirty="0" err="1"/>
            <a:t>kondili</a:t>
          </a:r>
          <a:r>
            <a:rPr lang="en-PH" sz="1800" b="1" noProof="0" dirty="0"/>
            <a:t> </a:t>
          </a:r>
          <a:r>
            <a:rPr lang="en-PH" sz="1800" b="1" noProof="0" dirty="0" err="1"/>
            <a:t>nagtinguha</a:t>
          </a:r>
          <a:r>
            <a:rPr lang="en-PH" sz="1800" b="1" noProof="0" dirty="0"/>
            <a:t> </a:t>
          </a:r>
          <a:r>
            <a:rPr lang="en-PH" sz="1800" b="1" noProof="0" dirty="0" err="1"/>
            <a:t>nga</a:t>
          </a:r>
          <a:r>
            <a:rPr lang="en-PH" sz="1800" b="1" noProof="0" dirty="0"/>
            <a:t> </a:t>
          </a:r>
          <a:r>
            <a:rPr lang="en-PH" sz="1800" b="1" noProof="0" dirty="0" err="1"/>
            <a:t>kini</a:t>
          </a:r>
          <a:r>
            <a:rPr lang="en-PH" sz="1800" b="1" noProof="0" dirty="0"/>
            <a:t> </a:t>
          </a:r>
          <a:r>
            <a:rPr lang="en-PH" sz="1800" b="1" noProof="0" dirty="0" err="1"/>
            <a:t>matul</a:t>
          </a:r>
          <a:r>
            <a:rPr lang="en-PH" sz="1800" b="1" noProof="0" dirty="0"/>
            <a:t>-id.</a:t>
          </a:r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 custLinFactX="8620" custLinFactNeighborX="100000" custLinFactNeighborY="7642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 custLinFactNeighborX="78603" custLinFactNeighborY="152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/>
            <a:t>Giantos</a:t>
          </a:r>
          <a:r>
            <a:rPr lang="en-PH" sz="2000" b="1" noProof="0" dirty="0"/>
            <a:t> Niya ang </a:t>
          </a:r>
          <a:r>
            <a:rPr lang="en-PH" sz="2000" b="1" noProof="0" dirty="0" err="1"/>
            <a:t>mga</a:t>
          </a:r>
          <a:r>
            <a:rPr lang="en-PH" sz="2000" b="1" noProof="0" dirty="0"/>
            <a:t> </a:t>
          </a:r>
          <a:r>
            <a:rPr lang="en-PH" sz="2000" b="1" noProof="0" dirty="0" err="1"/>
            <a:t>pagbunal</a:t>
          </a:r>
          <a:r>
            <a:rPr lang="en-PH" sz="2000" b="1" noProof="0" dirty="0"/>
            <a:t>, </a:t>
          </a:r>
          <a:r>
            <a:rPr lang="en-PH" sz="2000" b="1" noProof="0" dirty="0" err="1"/>
            <a:t>pag-insulto</a:t>
          </a:r>
          <a:r>
            <a:rPr lang="en-PH" sz="2000" b="1" noProof="0" dirty="0"/>
            <a:t>, ug </a:t>
          </a:r>
          <a:r>
            <a:rPr lang="en-PH" sz="2000" b="1" noProof="0" dirty="0" err="1"/>
            <a:t>pagtamay</a:t>
          </a:r>
          <a:r>
            <a:rPr lang="en-PH" sz="2000" b="1" noProof="0" dirty="0"/>
            <a:t> </a:t>
          </a:r>
          <a:br>
            <a:rPr lang="en-PH" sz="2000" b="1" noProof="0" dirty="0"/>
          </a:br>
          <a:r>
            <a:rPr lang="en-PH" sz="2000" b="1" noProof="0" dirty="0"/>
            <a:t>(Mateo 27:27–31)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Maloloy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 ug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buotan</a:t>
          </a:r>
          <a:r>
            <a:rPr lang="en-P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/>
            <a:t>Giatiman</a:t>
          </a:r>
          <a:r>
            <a:rPr lang="en-PH" sz="2000" b="1" noProof="0" dirty="0"/>
            <a:t> </a:t>
          </a:r>
          <a:r>
            <a:rPr lang="en-PH" sz="2000" b="1" noProof="0" dirty="0" err="1"/>
            <a:t>Niya</a:t>
          </a:r>
          <a:r>
            <a:rPr lang="en-PH" sz="2000" b="1" noProof="0" dirty="0"/>
            <a:t> ang </a:t>
          </a:r>
          <a:r>
            <a:rPr lang="en-PH" sz="2000" b="1" noProof="0" dirty="0" err="1"/>
            <a:t>bisan</a:t>
          </a:r>
          <a:r>
            <a:rPr lang="en-PH" sz="2000" b="1" noProof="0" dirty="0"/>
            <a:t> </a:t>
          </a:r>
          <a:r>
            <a:rPr lang="en-PH" sz="2000" b="1" noProof="0" dirty="0" err="1"/>
            <a:t>kinsa</a:t>
          </a:r>
          <a:r>
            <a:rPr lang="en-PH" sz="2000" b="1" noProof="0" dirty="0"/>
            <a:t> </a:t>
          </a:r>
          <a:r>
            <a:rPr lang="en-PH" sz="2000" b="1" noProof="0" dirty="0" err="1"/>
            <a:t>nga</a:t>
          </a:r>
          <a:r>
            <a:rPr lang="en-PH" sz="2000" b="1" noProof="0" dirty="0"/>
            <a:t> nag-</a:t>
          </a:r>
          <a:r>
            <a:rPr lang="en-PH" sz="2000" b="1" noProof="0" dirty="0" err="1"/>
            <a:t>antos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Mapailubon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Nalipay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kamatuoran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/>
            <a:t>Gitudlo</a:t>
          </a:r>
          <a:r>
            <a:rPr lang="en-PH" sz="2000" b="1" noProof="0" dirty="0"/>
            <a:t> </a:t>
          </a:r>
          <a:r>
            <a:rPr lang="en-PH" sz="2000" b="1" noProof="0" dirty="0" err="1"/>
            <a:t>Niya</a:t>
          </a:r>
          <a:r>
            <a:rPr lang="en-PH" sz="2000" b="1" noProof="0" dirty="0"/>
            <a:t> ang </a:t>
          </a:r>
          <a:r>
            <a:rPr lang="en-PH" sz="2000" b="1" noProof="0" dirty="0" err="1"/>
            <a:t>kamatuoran</a:t>
          </a:r>
          <a:r>
            <a:rPr lang="en-PH" sz="2000" b="1" noProof="0" dirty="0"/>
            <a:t> </a:t>
          </a:r>
          <a:r>
            <a:rPr lang="en-PH" sz="2000" b="1" noProof="0" dirty="0" err="1"/>
            <a:t>sa</a:t>
          </a:r>
          <a:r>
            <a:rPr lang="en-PH" sz="2000" b="1" noProof="0" dirty="0"/>
            <a:t> tin-aw ug </a:t>
          </a:r>
          <a:r>
            <a:rPr lang="en-PH" sz="2000" b="1" noProof="0" dirty="0" err="1"/>
            <a:t>lig</a:t>
          </a:r>
          <a:r>
            <a:rPr lang="en-PH" sz="2000" b="1" noProof="0" dirty="0"/>
            <a:t>-on </a:t>
          </a:r>
          <a:r>
            <a:rPr lang="en-PH" sz="2000" b="1" noProof="0" dirty="0" err="1"/>
            <a:t>nga</a:t>
          </a:r>
          <a:r>
            <a:rPr lang="en-PH" sz="2000" b="1" noProof="0" dirty="0"/>
            <a:t> </a:t>
          </a:r>
          <a:r>
            <a:rPr lang="en-PH" sz="2000" b="1" noProof="0" dirty="0" err="1"/>
            <a:t>pagtuo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Giantos</a:t>
          </a:r>
          <a:r>
            <a:rPr lang="es-E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Niya</a:t>
          </a:r>
          <a:r>
            <a:rPr lang="es-E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</a:t>
          </a:r>
          <a:r>
            <a:rPr lang="es-E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s-E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butang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/>
            <a:t>Wala </a:t>
          </a:r>
          <a:r>
            <a:rPr lang="en-PH" sz="2000" b="1" noProof="0" dirty="0" err="1"/>
            <a:t>Niya</a:t>
          </a:r>
          <a:r>
            <a:rPr lang="en-PH" sz="2000" b="1" noProof="0" dirty="0"/>
            <a:t> </a:t>
          </a:r>
          <a:r>
            <a:rPr lang="en-PH" sz="2000" b="1" noProof="0" dirty="0" err="1"/>
            <a:t>hukmi</a:t>
          </a:r>
          <a:r>
            <a:rPr lang="en-PH" sz="2000" b="1" noProof="0" dirty="0"/>
            <a:t> ang </a:t>
          </a:r>
          <a:r>
            <a:rPr lang="en-PH" sz="2000" b="1" noProof="0" dirty="0" err="1"/>
            <a:t>makasasala</a:t>
          </a:r>
          <a:r>
            <a:rPr lang="en-PH" sz="2000" b="1" noProof="0" dirty="0"/>
            <a:t> </a:t>
          </a:r>
          <a:r>
            <a:rPr lang="en-PH" sz="2000" b="1" noProof="0" dirty="0" err="1"/>
            <a:t>nga</a:t>
          </a:r>
          <a:r>
            <a:rPr lang="en-PH" sz="2000" b="1" noProof="0" dirty="0"/>
            <a:t> </a:t>
          </a:r>
          <a:r>
            <a:rPr lang="en-PH" sz="2000" b="1" noProof="0" dirty="0" err="1"/>
            <a:t>babaye</a:t>
          </a:r>
          <a:r>
            <a:rPr lang="en-PH" sz="2000" b="1" noProof="0" dirty="0"/>
            <a:t> ug </a:t>
          </a:r>
          <a:r>
            <a:rPr lang="en-PH" sz="2000" b="1" noProof="0" dirty="0" err="1"/>
            <a:t>Iyang</a:t>
          </a:r>
          <a:r>
            <a:rPr lang="en-PH" sz="2000" b="1" noProof="0" dirty="0"/>
            <a:t> </a:t>
          </a:r>
          <a:r>
            <a:rPr lang="en-PH" sz="2000" b="1" noProof="0" dirty="0" err="1"/>
            <a:t>gipasaylo</a:t>
          </a:r>
          <a:r>
            <a:rPr lang="en-PH" sz="2000" b="1" noProof="0" dirty="0"/>
            <a:t> </a:t>
          </a:r>
          <a:r>
            <a:rPr lang="en-PH" sz="2000" b="1" noProof="0" dirty="0" err="1"/>
            <a:t>siya</a:t>
          </a:r>
          <a:r>
            <a:rPr lang="en-PH" sz="2000" b="1" noProof="0" dirty="0"/>
            <a:t> (Juan 8:10–11)</a:t>
          </a:r>
          <a:endParaRPr lang="en" sz="20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Nagtuo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butang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noProof="0" dirty="0" err="1"/>
            <a:t>Misalig</a:t>
          </a:r>
          <a:r>
            <a:rPr lang="es-ES" sz="2000" b="1" noProof="0" dirty="0"/>
            <a:t> </a:t>
          </a:r>
          <a:r>
            <a:rPr lang="es-ES" sz="2000" b="1" noProof="0" dirty="0" err="1"/>
            <a:t>Siya</a:t>
          </a:r>
          <a:r>
            <a:rPr lang="es-ES" sz="2000" b="1" noProof="0" dirty="0"/>
            <a:t> </a:t>
          </a:r>
          <a:r>
            <a:rPr lang="es-ES" sz="2000" b="1" noProof="0" dirty="0" err="1"/>
            <a:t>sa</a:t>
          </a:r>
          <a:r>
            <a:rPr lang="es-ES" sz="2000" b="1" noProof="0" dirty="0"/>
            <a:t> </a:t>
          </a:r>
          <a:r>
            <a:rPr lang="es-ES" sz="2000" b="1" noProof="0" dirty="0" err="1"/>
            <a:t>pagkasinsero</a:t>
          </a:r>
          <a:r>
            <a:rPr lang="es-ES" sz="2000" b="1" noProof="0" dirty="0"/>
            <a:t> ni Zaqueo (Lucas 19:8–9)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sv-SE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Naglaum Siya sa tanang butang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/>
            <a:t>Giandam</a:t>
          </a:r>
          <a:r>
            <a:rPr lang="en-PH" sz="2000" b="1" noProof="0" dirty="0"/>
            <a:t> </a:t>
          </a:r>
          <a:r>
            <a:rPr lang="en-PH" sz="2000" b="1" noProof="0" dirty="0" err="1"/>
            <a:t>Niya</a:t>
          </a:r>
          <a:r>
            <a:rPr lang="en-PH" sz="2000" b="1" noProof="0" dirty="0"/>
            <a:t> ang 12 ka </a:t>
          </a:r>
          <a:r>
            <a:rPr lang="en-PH" sz="2000" b="1" noProof="0" dirty="0" err="1"/>
            <a:t>lalaki</a:t>
          </a:r>
          <a:r>
            <a:rPr lang="en-PH" sz="2000" b="1" noProof="0" dirty="0"/>
            <a:t> </a:t>
          </a:r>
          <a:r>
            <a:rPr lang="en-PH" sz="2000" b="1" noProof="0" dirty="0" err="1"/>
            <a:t>alang</a:t>
          </a:r>
          <a:r>
            <a:rPr lang="en-PH" sz="2000" b="1" noProof="0" dirty="0"/>
            <a:t> </a:t>
          </a:r>
          <a:r>
            <a:rPr lang="en-PH" sz="2000" b="1" noProof="0" dirty="0" err="1"/>
            <a:t>sa</a:t>
          </a:r>
          <a:r>
            <a:rPr lang="en-PH" sz="2000" b="1" noProof="0" dirty="0"/>
            <a:t> </a:t>
          </a:r>
          <a:r>
            <a:rPr lang="en-PH" sz="2000" b="1" noProof="0" dirty="0" err="1"/>
            <a:t>usa</a:t>
          </a:r>
          <a:r>
            <a:rPr lang="en-PH" sz="2000" b="1" noProof="0" dirty="0"/>
            <a:t> ka </a:t>
          </a:r>
          <a:r>
            <a:rPr lang="en-PH" sz="2000" b="1" noProof="0" dirty="0" err="1"/>
            <a:t>daw</a:t>
          </a:r>
          <a:r>
            <a:rPr lang="en-PH" sz="2000" b="1" noProof="0" dirty="0"/>
            <a:t> “</a:t>
          </a:r>
          <a:r>
            <a:rPr lang="en-PH" sz="2000" b="1" noProof="0" dirty="0" err="1"/>
            <a:t>imposible</a:t>
          </a:r>
          <a:r>
            <a:rPr lang="en-PH" sz="2000" b="1" noProof="0" dirty="0"/>
            <a:t>” </a:t>
          </a:r>
          <a:r>
            <a:rPr lang="en-PH" sz="2000" b="1" noProof="0" dirty="0" err="1"/>
            <a:t>nga</a:t>
          </a:r>
          <a:r>
            <a:rPr lang="en-PH" sz="2000" b="1" noProof="0" dirty="0"/>
            <a:t> </a:t>
          </a:r>
          <a:r>
            <a:rPr lang="en-PH" sz="2000" b="1" noProof="0" dirty="0" err="1"/>
            <a:t>misyon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Naglahutay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n-PH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butang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/>
            <a:t>Giantos</a:t>
          </a:r>
          <a:r>
            <a:rPr lang="en-PH" sz="2000" b="1" noProof="0" dirty="0"/>
            <a:t> </a:t>
          </a:r>
          <a:r>
            <a:rPr lang="en-PH" sz="2000" b="1" noProof="0" dirty="0" err="1"/>
            <a:t>Niya</a:t>
          </a:r>
          <a:r>
            <a:rPr lang="en-PH" sz="2000" b="1" noProof="0" dirty="0"/>
            <a:t> ang </a:t>
          </a:r>
          <a:r>
            <a:rPr lang="en-PH" sz="2000" b="1" noProof="0" dirty="0" err="1"/>
            <a:t>kagutom</a:t>
          </a:r>
          <a:r>
            <a:rPr lang="en-PH" sz="2000" b="1" noProof="0" dirty="0"/>
            <a:t>, </a:t>
          </a:r>
          <a:r>
            <a:rPr lang="en-PH" sz="2000" b="1" noProof="0" dirty="0" err="1"/>
            <a:t>pagsalikway</a:t>
          </a:r>
          <a:r>
            <a:rPr lang="en-PH" sz="2000" b="1" noProof="0" dirty="0"/>
            <a:t>, </a:t>
          </a:r>
          <a:r>
            <a:rPr lang="en-PH" sz="2000" b="1" noProof="0" dirty="0" err="1"/>
            <a:t>kasakit</a:t>
          </a:r>
          <a:r>
            <a:rPr lang="en-PH" sz="2000" b="1" noProof="0" dirty="0"/>
            <a:t>, ug </a:t>
          </a:r>
          <a:r>
            <a:rPr lang="en-PH" sz="2000" b="1" noProof="0" dirty="0" err="1"/>
            <a:t>paglutos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2000" b="1" noProof="0" dirty="0">
              <a:solidFill>
                <a:schemeClr val="tx1"/>
              </a:solidFill>
            </a:rPr>
            <a:t>Dili Siya </a:t>
          </a:r>
          <a:r>
            <a:rPr lang="en-PH" sz="2000" b="1" noProof="0" dirty="0" err="1">
              <a:solidFill>
                <a:schemeClr val="tx1"/>
              </a:solidFill>
            </a:rPr>
            <a:t>masina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mangita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dungog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ug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nakig-uban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mapainubsanon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800" b="1" noProof="0" dirty="0">
              <a:solidFill>
                <a:schemeClr val="tx1"/>
              </a:solidFill>
            </a:rPr>
            <a:t>Dili Siya </a:t>
          </a:r>
          <a:r>
            <a:rPr lang="en-PH" sz="1800" b="1" noProof="0" dirty="0" err="1">
              <a:solidFill>
                <a:schemeClr val="tx1"/>
              </a:solidFill>
            </a:rPr>
            <a:t>magpasigarbo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Bisan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Hari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Uniberso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magpasigarbo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niini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800" b="1" noProof="0" dirty="0">
              <a:solidFill>
                <a:schemeClr val="tx1"/>
              </a:solidFill>
            </a:rPr>
            <a:t>Dili Siya </a:t>
          </a:r>
          <a:r>
            <a:rPr lang="en-PH" sz="1800" b="1" noProof="0" dirty="0" err="1">
              <a:solidFill>
                <a:schemeClr val="tx1"/>
              </a:solidFill>
            </a:rPr>
            <a:t>mapahitas</a:t>
          </a:r>
          <a:r>
            <a:rPr lang="en-PH" sz="1800" b="1" noProof="0" dirty="0">
              <a:solidFill>
                <a:schemeClr val="tx1"/>
              </a:solidFill>
            </a:rPr>
            <a:t>-on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Andam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pagbuhat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bisan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labing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ubos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buluhaton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800" b="1" noProof="0" dirty="0">
              <a:solidFill>
                <a:schemeClr val="tx1"/>
              </a:solidFill>
            </a:rPr>
            <a:t>Dili Siya </a:t>
          </a:r>
          <a:r>
            <a:rPr lang="en-PH" sz="1800" b="1" noProof="0" dirty="0" err="1">
              <a:solidFill>
                <a:schemeClr val="tx1"/>
              </a:solidFill>
            </a:rPr>
            <a:t>magbastos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Gitratar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Niya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uban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pagtahod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maayong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pamatasan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800" b="1" noProof="0" dirty="0">
              <a:solidFill>
                <a:schemeClr val="tx1"/>
              </a:solidFill>
            </a:rPr>
            <a:t>Dili Siya </a:t>
          </a:r>
          <a:r>
            <a:rPr lang="en-PH" sz="1800" b="1" noProof="0" dirty="0" err="1">
              <a:solidFill>
                <a:schemeClr val="tx1"/>
              </a:solidFill>
            </a:rPr>
            <a:t>dali</a:t>
          </a:r>
          <a:r>
            <a:rPr lang="en-PH" sz="1800" b="1" noProof="0" dirty="0">
              <a:solidFill>
                <a:schemeClr val="tx1"/>
              </a:solidFill>
            </a:rPr>
            <a:t> </a:t>
          </a:r>
          <a:r>
            <a:rPr lang="en-PH" sz="1800" b="1" noProof="0" dirty="0" err="1">
              <a:solidFill>
                <a:schemeClr val="tx1"/>
              </a:solidFill>
            </a:rPr>
            <a:t>masuko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Bisan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dihang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gisagpa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Siya,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mitubag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Siya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uban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kalma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pagtahod</a:t>
          </a: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b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(Juan 18:22–23)</a:t>
          </a:r>
          <a:endParaRPr lang="en" sz="19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PH" sz="1400" b="1" noProof="0" dirty="0">
              <a:solidFill>
                <a:schemeClr val="tx1"/>
              </a:solidFill>
            </a:rPr>
            <a:t>Dili Siya </a:t>
          </a:r>
          <a:r>
            <a:rPr lang="en-PH" sz="1400" b="1" noProof="0" dirty="0" err="1">
              <a:solidFill>
                <a:schemeClr val="tx1"/>
              </a:solidFill>
            </a:rPr>
            <a:t>mangita</a:t>
          </a:r>
          <a:r>
            <a:rPr lang="en-PH" sz="1400" b="1" noProof="0" dirty="0">
              <a:solidFill>
                <a:schemeClr val="tx1"/>
              </a:solidFill>
            </a:rPr>
            <a:t> </a:t>
          </a:r>
          <a:r>
            <a:rPr lang="en-PH" sz="1400" b="1" noProof="0" dirty="0" err="1">
              <a:solidFill>
                <a:schemeClr val="tx1"/>
              </a:solidFill>
            </a:rPr>
            <a:t>sa</a:t>
          </a:r>
          <a:r>
            <a:rPr lang="en-PH" sz="1400" b="1" noProof="0" dirty="0">
              <a:solidFill>
                <a:schemeClr val="tx1"/>
              </a:solidFill>
            </a:rPr>
            <a:t> Iyang </a:t>
          </a:r>
          <a:r>
            <a:rPr lang="en-PH" sz="1400" b="1" noProof="0" dirty="0" err="1">
              <a:solidFill>
                <a:schemeClr val="tx1"/>
              </a:solidFill>
            </a:rPr>
            <a:t>kaugalingong</a:t>
          </a:r>
          <a:r>
            <a:rPr lang="en-PH" sz="1400" b="1" noProof="0" dirty="0">
              <a:solidFill>
                <a:schemeClr val="tx1"/>
              </a:solidFill>
            </a:rPr>
            <a:t> </a:t>
          </a:r>
          <a:r>
            <a:rPr lang="en-PH" sz="1400" b="1" noProof="0" dirty="0" err="1">
              <a:solidFill>
                <a:schemeClr val="tx1"/>
              </a:solidFill>
            </a:rPr>
            <a:t>kaayohan</a:t>
          </a:r>
          <a:endParaRPr lang="en" sz="14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sv-S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Kanunay Niyang gibuhat ang kabubut-on sa Iyang Amahan. (Juan 6:38)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b-NO" sz="1600" b="1" noProof="0" dirty="0">
              <a:solidFill>
                <a:schemeClr val="tx1"/>
              </a:solidFill>
            </a:rPr>
            <a:t>Dili Siya magtipig og dautang hunahuna.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Nangayo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kapasayloan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alang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niadtong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naglansang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Kaniya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krus</a:t>
          </a:r>
          <a:r>
            <a:rPr lang="en-PH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(Lucas 23:34)</a:t>
          </a:r>
          <a:endParaRPr lang="en" sz="18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it-IT" sz="1600" b="1" noProof="0" dirty="0">
              <a:solidFill>
                <a:schemeClr val="tx1"/>
              </a:solidFill>
            </a:rPr>
            <a:t>Dili Siya malipay sa pagkadili-matarong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Gisaway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Niya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pag-ayo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matarong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Pariseo</a:t>
          </a: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b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(Mateo 23:27–28)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 KA HULAGWAY SA GUGMA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Pagkalabaw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labing maayo nga dalan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mga Kinaiya sa Gugma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ginabuhat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 ang DILI ginabuhat sa gugma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 ka hulagway ni Jesus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Pagkamalahutayon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labing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dako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hiyas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MAPAILUBON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83901" y="30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6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600" b="1" kern="1200" noProof="0" dirty="0"/>
            <a:t>: </a:t>
          </a:r>
          <a:r>
            <a:rPr lang="en-PH" sz="1600" b="1" kern="1200" noProof="0" dirty="0" err="1"/>
            <a:t>dunay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taas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pailub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molahutay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mapailubon</a:t>
          </a:r>
          <a:r>
            <a:rPr lang="en-PH" sz="1600" b="1" kern="1200" noProof="0" dirty="0"/>
            <a:t>
</a:t>
          </a:r>
          <a:endParaRPr lang="en" sz="1600" b="1" kern="1200" noProof="0" dirty="0"/>
        </a:p>
      </dsp:txBody>
      <dsp:txXfrm>
        <a:off x="2161298" y="30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/>
            <a:t>Pagpakita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og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pailub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pagpasensya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sayop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uban</a:t>
          </a:r>
          <a:r>
            <a:rPr lang="en-PH" sz="1600" b="1" kern="1200" noProof="0" dirty="0"/>
            <a:t>.</a:t>
          </a:r>
          <a:endParaRPr lang="en" sz="16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MALOOY-ON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600" b="1" kern="1200" noProof="0" dirty="0"/>
            <a:t>: </a:t>
          </a:r>
          <a:r>
            <a:rPr lang="en-PH" sz="1600" b="1" kern="1200" noProof="0" dirty="0" err="1"/>
            <a:t>molihok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may </a:t>
          </a:r>
          <a:r>
            <a:rPr lang="en-PH" sz="1600" b="1" kern="1200" noProof="0" dirty="0" err="1"/>
            <a:t>kaayo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pagkamaloloy</a:t>
          </a:r>
          <a:r>
            <a:rPr lang="en-PH" sz="1600" b="1" kern="1200" noProof="0" dirty="0"/>
            <a:t>-on</a:t>
          </a:r>
          <a:endParaRPr lang="en" sz="16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/>
            <a:t>Maloloy</a:t>
          </a:r>
          <a:r>
            <a:rPr lang="en-PH" sz="1600" b="1" kern="1200" noProof="0" dirty="0"/>
            <a:t>-on ug </a:t>
          </a:r>
          <a:r>
            <a:rPr lang="en-PH" sz="1600" b="1" kern="1200" noProof="0" dirty="0" err="1"/>
            <a:t>mapinanggaon</a:t>
          </a:r>
          <a:r>
            <a:rPr lang="en-PH" sz="1600" b="1" kern="1200" noProof="0" dirty="0"/>
            <a:t>.</a:t>
          </a:r>
          <a:endParaRPr lang="en" sz="16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NAGAKALIPAY SA KAMATUORAN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600" b="1" kern="1200" noProof="0" dirty="0"/>
            <a:t>: </a:t>
          </a:r>
          <a:r>
            <a:rPr lang="en-PH" sz="1600" b="1" kern="1200" noProof="0" dirty="0" err="1"/>
            <a:t>mopakita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og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simpatiya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mouyon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malipay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uban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uban</a:t>
          </a:r>
          <a:endParaRPr lang="en" sz="16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/>
            <a:t>Nagakalipay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uban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niadtong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nagasuporta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kamatuoran</a:t>
          </a:r>
          <a:r>
            <a:rPr lang="en-PH" sz="1600" b="1" kern="1200" noProof="0" dirty="0"/>
            <a:t>.</a:t>
          </a:r>
          <a:endParaRPr lang="en" sz="16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NAG-ANTOS SA TANANG BUTANG</a:t>
          </a:r>
          <a:endParaRPr lang="en" sz="14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600" b="1" kern="1200" noProof="0" dirty="0"/>
            <a:t>: </a:t>
          </a:r>
          <a:r>
            <a:rPr lang="en-PH" sz="1600" b="1" kern="1200" noProof="0" dirty="0" err="1"/>
            <a:t>motabon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hilom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molahutay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mapailubon</a:t>
          </a:r>
          <a:endParaRPr lang="en" sz="1600" b="1" kern="1200" noProof="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400" b="1" kern="1200" noProof="0" dirty="0" err="1"/>
            <a:t>Gitabonan</a:t>
          </a:r>
          <a:r>
            <a:rPr lang="en-PH" sz="1400" b="1" kern="1200" noProof="0" dirty="0"/>
            <a:t> ug </a:t>
          </a:r>
          <a:r>
            <a:rPr lang="en-PH" sz="1400" b="1" kern="1200" noProof="0" dirty="0" err="1"/>
            <a:t>dili</a:t>
          </a:r>
          <a:r>
            <a:rPr lang="en-PH" sz="1400" b="1" kern="1200" noProof="0" dirty="0"/>
            <a:t> </a:t>
          </a:r>
          <a:r>
            <a:rPr lang="en-PH" sz="1400" b="1" kern="1200" noProof="0" dirty="0" err="1"/>
            <a:t>ipadayag</a:t>
          </a:r>
          <a:r>
            <a:rPr lang="en-PH" sz="1400" b="1" kern="1200" noProof="0" dirty="0"/>
            <a:t> ang </a:t>
          </a:r>
          <a:r>
            <a:rPr lang="en-PH" sz="1400" b="1" kern="1200" noProof="0" dirty="0" err="1"/>
            <a:t>mga</a:t>
          </a:r>
          <a:r>
            <a:rPr lang="en-PH" sz="1400" b="1" kern="1200" noProof="0" dirty="0"/>
            <a:t> </a:t>
          </a:r>
          <a:r>
            <a:rPr lang="en-PH" sz="1400" b="1" kern="1200" noProof="0" dirty="0" err="1"/>
            <a:t>sayop</a:t>
          </a:r>
          <a:r>
            <a:rPr lang="en-PH" sz="1400" b="1" kern="1200" noProof="0" dirty="0"/>
            <a:t> </a:t>
          </a:r>
          <a:r>
            <a:rPr lang="en-PH" sz="1400" b="1" kern="1200" noProof="0" dirty="0" err="1"/>
            <a:t>sa</a:t>
          </a:r>
          <a:r>
            <a:rPr lang="en-PH" sz="1400" b="1" kern="1200" noProof="0" dirty="0"/>
            <a:t> </a:t>
          </a:r>
          <a:r>
            <a:rPr lang="en-PH" sz="1400" b="1" kern="1200" noProof="0" dirty="0" err="1"/>
            <a:t>uban</a:t>
          </a:r>
          <a:r>
            <a:rPr lang="en-PH" sz="1400" b="1" kern="1200" noProof="0" dirty="0"/>
            <a:t>.</a:t>
          </a:r>
          <a:endParaRPr lang="en" sz="14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NAGATUO SA TANANG BUTANG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600" b="1" kern="1200" noProof="0" dirty="0"/>
            <a:t>: </a:t>
          </a:r>
          <a:r>
            <a:rPr lang="en-PH" sz="1600" b="1" kern="1200" noProof="0" dirty="0" err="1"/>
            <a:t>adunay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pagtuo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mosalig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maghatag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og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pagsalig</a:t>
          </a:r>
          <a:endParaRPr lang="en" sz="16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 noProof="0" dirty="0"/>
            <a:t>Dili dayon mohukom, kondili naghatag sa kaayohan sa pagduhaduha.</a:t>
          </a:r>
          <a:endParaRPr lang="en" sz="16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NAGALAUM SA TANANG BUTANG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600" b="1" kern="1200" noProof="0" dirty="0"/>
            <a:t> </a:t>
          </a:r>
          <a:r>
            <a:rPr lang="en-PH" sz="1600" b="1" kern="1200" noProof="0" dirty="0" err="1"/>
            <a:t>maghulat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uban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pagsalig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paglaum</a:t>
          </a:r>
          <a:endParaRPr lang="en" sz="16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/>
            <a:t>Kanunay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naglaum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adunay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maayong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mahitabo</a:t>
          </a:r>
          <a:r>
            <a:rPr lang="en-PH" sz="1600" b="1" kern="1200" noProof="0" dirty="0"/>
            <a:t>.</a:t>
          </a:r>
          <a:endParaRPr lang="en" sz="16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GUGMA NAGALAHUTAY SA TANANG BUTANG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600" b="1" kern="1200" noProof="0" dirty="0"/>
            <a:t>: </a:t>
          </a:r>
          <a:r>
            <a:rPr lang="en-PH" sz="1600" b="1" kern="1200" noProof="0" dirty="0" err="1"/>
            <a:t>mobarog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lig</a:t>
          </a:r>
          <a:r>
            <a:rPr lang="en-PH" sz="1600" b="1" kern="1200" noProof="0" dirty="0"/>
            <a:t>-on, </a:t>
          </a:r>
          <a:r>
            <a:rPr lang="en-PH" sz="1600" b="1" kern="1200" noProof="0" dirty="0" err="1"/>
            <a:t>molahutay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magmalig</a:t>
          </a:r>
          <a:r>
            <a:rPr lang="en-PH" sz="1600" b="1" kern="1200" noProof="0" dirty="0"/>
            <a:t>-on ug </a:t>
          </a:r>
          <a:r>
            <a:rPr lang="en-PH" sz="1600" b="1" kern="1200" noProof="0" dirty="0" err="1"/>
            <a:t>magpadayon</a:t>
          </a:r>
          <a:endParaRPr lang="en" sz="16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/>
            <a:t>Nagalahutay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kalisdanan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pagsulay</a:t>
          </a:r>
          <a:r>
            <a:rPr lang="en-PH" sz="1600" b="1" kern="1200" noProof="0" dirty="0"/>
            <a:t>, ug </a:t>
          </a:r>
          <a:r>
            <a:rPr lang="en-PH" sz="1600" b="1" kern="1200" noProof="0" dirty="0" err="1"/>
            <a:t>paglutos</a:t>
          </a:r>
          <a:r>
            <a:rPr lang="en-PH" sz="1600" b="1" kern="1200" noProof="0" dirty="0"/>
            <a:t>.</a:t>
          </a:r>
          <a:endParaRPr lang="en" sz="16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masina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en-PH" sz="1800" b="1" kern="1200" noProof="0" dirty="0" err="1"/>
            <a:t>adunay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kusog</a:t>
          </a:r>
          <a:r>
            <a:rPr lang="en-PH" sz="1800" b="1" kern="1200" noProof="0" dirty="0"/>
            <a:t> o </a:t>
          </a:r>
          <a:r>
            <a:rPr lang="en-PH" sz="1800" b="1" kern="1200" noProof="0" dirty="0" err="1"/>
            <a:t>nagdilaab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nga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pagbati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5004095" y="122082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/>
            <a:t>Dili </a:t>
          </a:r>
          <a:r>
            <a:rPr lang="en-PH" sz="1800" b="1" kern="1200" noProof="0" dirty="0" err="1"/>
            <a:t>kini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masina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sa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tawo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nga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adunay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laing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gasa</a:t>
          </a:r>
          <a:r>
            <a:rPr lang="en-PH" sz="1800" b="1" kern="1200" noProof="0" dirty="0"/>
            <a:t> o </a:t>
          </a:r>
          <a:r>
            <a:rPr lang="en-PH" sz="1800" b="1" kern="1200" noProof="0" dirty="0" err="1"/>
            <a:t>maayong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kinaiya</a:t>
          </a:r>
          <a:r>
            <a:rPr lang="en-PH" sz="1800" b="1" kern="1200" noProof="0" dirty="0"/>
            <a:t>.</a:t>
          </a:r>
          <a:endParaRPr lang="en" sz="1800" b="1" kern="1200" noProof="0" dirty="0"/>
        </a:p>
      </dsp:txBody>
      <dsp:txXfrm>
        <a:off x="5315697" y="122082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kini magpasigarbo sa kaugalingon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" sz="1800" b="1" kern="1200" noProof="0" dirty="0"/>
            <a:t>: </a:t>
          </a:r>
          <a:r>
            <a:rPr lang="en-PH" sz="1800" b="1" kern="1200" noProof="0" dirty="0" err="1"/>
            <a:t>maghinambog</a:t>
          </a:r>
          <a:r>
            <a:rPr lang="en-PH" sz="1800" b="1" kern="1200" noProof="0" dirty="0"/>
            <a:t> o </a:t>
          </a:r>
          <a:r>
            <a:rPr lang="en-PH" sz="1800" b="1" kern="1200" noProof="0" dirty="0" err="1"/>
            <a:t>magpasigarbo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/>
            <a:t>Dili </a:t>
          </a:r>
          <a:r>
            <a:rPr lang="en-PH" sz="1800" b="1" kern="1200" noProof="0" dirty="0" err="1"/>
            <a:t>kini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mangandoy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nga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dayegon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sa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uban</a:t>
          </a:r>
          <a:r>
            <a:rPr lang="en-PH" sz="1800" b="1" kern="1200" noProof="0" dirty="0"/>
            <a:t>.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mapahitas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-PH" sz="1800" b="1" kern="1200" noProof="0" dirty="0" err="1"/>
            <a:t>moburot</a:t>
          </a:r>
          <a:r>
            <a:rPr lang="en-PH" sz="1800" b="1" kern="1200" noProof="0" dirty="0"/>
            <a:t> o </a:t>
          </a:r>
          <a:r>
            <a:rPr lang="en-PH" sz="1800" b="1" kern="1200" noProof="0" dirty="0" err="1"/>
            <a:t>mahimong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mapahitas</a:t>
          </a:r>
          <a:r>
            <a:rPr lang="en-PH" sz="1800" b="1" kern="1200" noProof="0" dirty="0"/>
            <a:t>-on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700" b="1" kern="1200" noProof="0" dirty="0"/>
            <a:t>Dili </a:t>
          </a:r>
          <a:r>
            <a:rPr lang="en-PH" sz="1700" b="1" kern="1200" noProof="0" dirty="0" err="1"/>
            <a:t>kini</a:t>
          </a:r>
          <a:r>
            <a:rPr lang="en-PH" sz="1700" b="1" kern="1200" noProof="0" dirty="0"/>
            <a:t> </a:t>
          </a:r>
          <a:r>
            <a:rPr lang="en-PH" sz="1700" b="1" kern="1200" noProof="0" dirty="0" err="1"/>
            <a:t>sobra</a:t>
          </a:r>
          <a:r>
            <a:rPr lang="en-PH" sz="1700" b="1" kern="1200" noProof="0" dirty="0"/>
            <a:t> </a:t>
          </a:r>
          <a:r>
            <a:rPr lang="en-PH" sz="1700" b="1" kern="1200" noProof="0" dirty="0" err="1"/>
            <a:t>kataas</a:t>
          </a:r>
          <a:r>
            <a:rPr lang="en-PH" sz="1700" b="1" kern="1200" noProof="0" dirty="0"/>
            <a:t> </a:t>
          </a:r>
          <a:r>
            <a:rPr lang="en-PH" sz="1700" b="1" kern="1200" noProof="0" dirty="0" err="1"/>
            <a:t>og</a:t>
          </a:r>
          <a:r>
            <a:rPr lang="en-PH" sz="1700" b="1" kern="1200" noProof="0" dirty="0"/>
            <a:t> </a:t>
          </a:r>
          <a:r>
            <a:rPr lang="en-PH" sz="1700" b="1" kern="1200" noProof="0" dirty="0" err="1"/>
            <a:t>pagtan</a:t>
          </a:r>
          <a:r>
            <a:rPr lang="en-PH" sz="1700" b="1" kern="1200" noProof="0" dirty="0"/>
            <a:t>-aw </a:t>
          </a:r>
          <a:r>
            <a:rPr lang="en-PH" sz="1700" b="1" kern="1200" noProof="0" dirty="0" err="1"/>
            <a:t>sa</a:t>
          </a:r>
          <a:r>
            <a:rPr lang="en-PH" sz="1700" b="1" kern="1200" noProof="0" dirty="0"/>
            <a:t> </a:t>
          </a:r>
          <a:r>
            <a:rPr lang="en-PH" sz="1700" b="1" kern="1200" noProof="0" dirty="0" err="1"/>
            <a:t>kaugalingon</a:t>
          </a:r>
          <a:r>
            <a:rPr lang="en-PH" sz="1700" b="1" kern="1200" noProof="0" dirty="0"/>
            <a:t>.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magbinuotan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walay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pagtahod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it-IT" sz="1800" b="1" kern="1200" noProof="0" dirty="0"/>
            <a:t>molihok sa dili angay nga paagi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/>
            <a:t>Dili </a:t>
          </a:r>
          <a:r>
            <a:rPr lang="en-PH" sz="1800" b="1" kern="1200" noProof="0" dirty="0" err="1"/>
            <a:t>kini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molihok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batok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sa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maayong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pamatasan</a:t>
          </a:r>
          <a:r>
            <a:rPr lang="en-PH" sz="1800" b="1" kern="1200" noProof="0" dirty="0"/>
            <a:t> ug moral </a:t>
          </a:r>
          <a:r>
            <a:rPr lang="en-PH" sz="1800" b="1" kern="1200" noProof="0" dirty="0" err="1"/>
            <a:t>nga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lagda</a:t>
          </a:r>
          <a:r>
            <a:rPr lang="en-PH" sz="1800" b="1" kern="1200" noProof="0" dirty="0"/>
            <a:t>.</a:t>
          </a:r>
          <a:endParaRPr lang="en" sz="18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kini mangita lamang sa kaugalingong kaayohan</a:t>
          </a:r>
          <a:endParaRPr lang="en" sz="14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en-PH" sz="1800" b="1" kern="1200" noProof="0" dirty="0" err="1"/>
            <a:t>mangita</a:t>
          </a: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/>
            <a:t>Andam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kini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mobiya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kaugalingong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katungod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alang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kaayohan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uban</a:t>
          </a:r>
          <a:r>
            <a:rPr lang="en-PH" sz="1600" b="1" kern="1200" noProof="0" dirty="0"/>
            <a:t>.</a:t>
          </a:r>
          <a:endParaRPr lang="en" sz="16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dali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masuko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kern="1200" noProof="0" dirty="0"/>
            <a:t>: </a:t>
          </a:r>
          <a:r>
            <a:rPr lang="en-PH" sz="1800" b="1" kern="1200" noProof="0" dirty="0" err="1"/>
            <a:t>pagpalagot</a:t>
          </a:r>
          <a:r>
            <a:rPr lang="en-PH" sz="1800" b="1" kern="1200" noProof="0" dirty="0"/>
            <a:t>, </a:t>
          </a:r>
          <a:r>
            <a:rPr lang="en-PH" sz="1800" b="1" kern="1200" noProof="0" dirty="0" err="1"/>
            <a:t>pagpasuko</a:t>
          </a:r>
          <a:r>
            <a:rPr lang="en-PH" sz="1800" b="1" kern="1200" noProof="0" dirty="0"/>
            <a:t>, o </a:t>
          </a:r>
          <a:r>
            <a:rPr lang="en-PH" sz="1800" b="1" kern="1200" noProof="0" dirty="0" err="1"/>
            <a:t>pagdasig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sa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kasuko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/>
            <a:t>Dili kini dali masuko ug dili usab sobra kasensitibo.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maghunahuna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dautan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en-PH" sz="1800" b="1" kern="1200" noProof="0" dirty="0"/>
            <a:t>mag-</a:t>
          </a:r>
          <a:r>
            <a:rPr lang="en-PH" sz="1800" b="1" kern="1200" noProof="0" dirty="0" err="1"/>
            <a:t>ihap</a:t>
          </a:r>
          <a:r>
            <a:rPr lang="en-PH" sz="1800" b="1" kern="1200" noProof="0" dirty="0"/>
            <a:t> o </a:t>
          </a:r>
          <a:r>
            <a:rPr lang="en-PH" sz="1800" b="1" kern="1200" noProof="0" dirty="0" err="1"/>
            <a:t>magtipig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og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rekord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5004095" y="5161115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/>
            <a:t>Kini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mopasaylo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dili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magtipig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kasaypanan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nahimo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batok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kaniya</a:t>
          </a:r>
          <a:r>
            <a:rPr lang="en-PH" sz="1600" b="1" kern="1200" noProof="0" dirty="0"/>
            <a:t>.</a:t>
          </a:r>
          <a:endParaRPr lang="en" sz="1600" b="1" kern="1200" noProof="0" dirty="0"/>
        </a:p>
      </dsp:txBody>
      <dsp:txXfrm>
        <a:off x="5382094" y="5161115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 kini malipay sa kadautan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en-PH" sz="1800" b="1" kern="1200" noProof="0" dirty="0" err="1"/>
            <a:t>malipay</a:t>
          </a:r>
          <a:r>
            <a:rPr lang="en-PH" sz="1800" b="1" kern="1200" noProof="0" dirty="0"/>
            <a:t>, </a:t>
          </a:r>
          <a:r>
            <a:rPr lang="en-PH" sz="1800" b="1" kern="1200" noProof="0" dirty="0" err="1"/>
            <a:t>magmaya</a:t>
          </a:r>
          <a:r>
            <a:rPr lang="en-PH" sz="1800" b="1" kern="1200" noProof="0" dirty="0"/>
            <a:t>, o </a:t>
          </a:r>
          <a:r>
            <a:rPr lang="en-PH" sz="1800" b="1" kern="1200" noProof="0" dirty="0" err="1"/>
            <a:t>mobati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og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kalipay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/>
            <a:t>Dili </a:t>
          </a:r>
          <a:r>
            <a:rPr lang="en-PH" sz="1800" b="1" kern="1200" noProof="0" dirty="0" err="1"/>
            <a:t>kini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malipay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sa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sayop</a:t>
          </a:r>
          <a:r>
            <a:rPr lang="en-PH" sz="1800" b="1" kern="1200" noProof="0" dirty="0"/>
            <a:t>, </a:t>
          </a:r>
          <a:r>
            <a:rPr lang="en-PH" sz="1800" b="1" kern="1200" noProof="0" dirty="0" err="1"/>
            <a:t>kondili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nagtinguha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nga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kini</a:t>
          </a:r>
          <a:r>
            <a:rPr lang="en-PH" sz="1800" b="1" kern="1200" noProof="0" dirty="0"/>
            <a:t> </a:t>
          </a:r>
          <a:r>
            <a:rPr lang="en-PH" sz="1800" b="1" kern="1200" noProof="0" dirty="0" err="1"/>
            <a:t>matul</a:t>
          </a:r>
          <a:r>
            <a:rPr lang="en-PH" sz="1800" b="1" kern="1200" noProof="0" dirty="0"/>
            <a:t>-id.</a:t>
          </a: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/>
            <a:t>Giantos</a:t>
          </a:r>
          <a:r>
            <a:rPr lang="en-PH" sz="2000" b="1" kern="1200" noProof="0" dirty="0"/>
            <a:t> Niya ang </a:t>
          </a:r>
          <a:r>
            <a:rPr lang="en-PH" sz="2000" b="1" kern="1200" noProof="0" dirty="0" err="1"/>
            <a:t>mga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pagbunal</a:t>
          </a:r>
          <a:r>
            <a:rPr lang="en-PH" sz="2000" b="1" kern="1200" noProof="0" dirty="0"/>
            <a:t>, </a:t>
          </a:r>
          <a:r>
            <a:rPr lang="en-PH" sz="2000" b="1" kern="1200" noProof="0" dirty="0" err="1"/>
            <a:t>pag-insulto</a:t>
          </a:r>
          <a:r>
            <a:rPr lang="en-PH" sz="2000" b="1" kern="1200" noProof="0" dirty="0"/>
            <a:t>, ug </a:t>
          </a:r>
          <a:r>
            <a:rPr lang="en-PH" sz="2000" b="1" kern="1200" noProof="0" dirty="0" err="1"/>
            <a:t>pagtamay</a:t>
          </a:r>
          <a:r>
            <a:rPr lang="en-PH" sz="2000" b="1" kern="1200" noProof="0" dirty="0"/>
            <a:t> </a:t>
          </a:r>
          <a:br>
            <a:rPr lang="en-PH" sz="2000" b="1" kern="1200" noProof="0" dirty="0"/>
          </a:br>
          <a:r>
            <a:rPr lang="en-PH" sz="2000" b="1" kern="1200" noProof="0" dirty="0"/>
            <a:t>(Mateo 27:27–31)</a:t>
          </a:r>
          <a:endParaRPr lang="en" sz="2000" b="1" kern="1200" noProof="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Mapailubon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/>
            <a:t>Giatiman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Niya</a:t>
          </a:r>
          <a:r>
            <a:rPr lang="en-PH" sz="2000" b="1" kern="1200" noProof="0" dirty="0"/>
            <a:t> ang </a:t>
          </a:r>
          <a:r>
            <a:rPr lang="en-PH" sz="2000" b="1" kern="1200" noProof="0" dirty="0" err="1"/>
            <a:t>bisan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kinsa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nga</a:t>
          </a:r>
          <a:r>
            <a:rPr lang="en-PH" sz="2000" b="1" kern="1200" noProof="0" dirty="0"/>
            <a:t> nag-</a:t>
          </a:r>
          <a:r>
            <a:rPr lang="en-PH" sz="2000" b="1" kern="1200" noProof="0" dirty="0" err="1"/>
            <a:t>antos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Maloloy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 ug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buotan</a:t>
          </a:r>
          <a:r>
            <a:rPr lang="en-P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/>
            <a:t>Gitudlo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Niya</a:t>
          </a:r>
          <a:r>
            <a:rPr lang="en-PH" sz="2000" b="1" kern="1200" noProof="0" dirty="0"/>
            <a:t> ang </a:t>
          </a:r>
          <a:r>
            <a:rPr lang="en-PH" sz="2000" b="1" kern="1200" noProof="0" dirty="0" err="1"/>
            <a:t>kamatuoran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sa</a:t>
          </a:r>
          <a:r>
            <a:rPr lang="en-PH" sz="2000" b="1" kern="1200" noProof="0" dirty="0"/>
            <a:t> tin-aw ug </a:t>
          </a:r>
          <a:r>
            <a:rPr lang="en-PH" sz="2000" b="1" kern="1200" noProof="0" dirty="0" err="1"/>
            <a:t>lig</a:t>
          </a:r>
          <a:r>
            <a:rPr lang="en-PH" sz="2000" b="1" kern="1200" noProof="0" dirty="0"/>
            <a:t>-on </a:t>
          </a:r>
          <a:r>
            <a:rPr lang="en-PH" sz="2000" b="1" kern="1200" noProof="0" dirty="0" err="1"/>
            <a:t>nga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pagtuo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Nalipay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kamatuoran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/>
            <a:t>Wala </a:t>
          </a:r>
          <a:r>
            <a:rPr lang="en-PH" sz="2000" b="1" kern="1200" noProof="0" dirty="0" err="1"/>
            <a:t>Niya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hukmi</a:t>
          </a:r>
          <a:r>
            <a:rPr lang="en-PH" sz="2000" b="1" kern="1200" noProof="0" dirty="0"/>
            <a:t> ang </a:t>
          </a:r>
          <a:r>
            <a:rPr lang="en-PH" sz="2000" b="1" kern="1200" noProof="0" dirty="0" err="1"/>
            <a:t>makasasala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nga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babaye</a:t>
          </a:r>
          <a:r>
            <a:rPr lang="en-PH" sz="2000" b="1" kern="1200" noProof="0" dirty="0"/>
            <a:t> ug </a:t>
          </a:r>
          <a:r>
            <a:rPr lang="en-PH" sz="2000" b="1" kern="1200" noProof="0" dirty="0" err="1"/>
            <a:t>Iyang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gipasaylo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siya</a:t>
          </a:r>
          <a:r>
            <a:rPr lang="en-PH" sz="2000" b="1" kern="1200" noProof="0" dirty="0"/>
            <a:t> (Juan 8:10–11)</a:t>
          </a:r>
          <a:endParaRPr lang="en" sz="20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Giantos</a:t>
          </a:r>
          <a:r>
            <a:rPr lang="es-E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Niya</a:t>
          </a:r>
          <a:r>
            <a:rPr lang="es-E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</a:t>
          </a:r>
          <a:r>
            <a:rPr lang="es-E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s-E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butang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noProof="0" dirty="0" err="1"/>
            <a:t>Misalig</a:t>
          </a:r>
          <a:r>
            <a:rPr lang="es-ES" sz="2000" b="1" kern="1200" noProof="0" dirty="0"/>
            <a:t> </a:t>
          </a:r>
          <a:r>
            <a:rPr lang="es-ES" sz="2000" b="1" kern="1200" noProof="0" dirty="0" err="1"/>
            <a:t>Siya</a:t>
          </a:r>
          <a:r>
            <a:rPr lang="es-ES" sz="2000" b="1" kern="1200" noProof="0" dirty="0"/>
            <a:t> </a:t>
          </a:r>
          <a:r>
            <a:rPr lang="es-ES" sz="2000" b="1" kern="1200" noProof="0" dirty="0" err="1"/>
            <a:t>sa</a:t>
          </a:r>
          <a:r>
            <a:rPr lang="es-ES" sz="2000" b="1" kern="1200" noProof="0" dirty="0"/>
            <a:t> </a:t>
          </a:r>
          <a:r>
            <a:rPr lang="es-ES" sz="2000" b="1" kern="1200" noProof="0" dirty="0" err="1"/>
            <a:t>pagkasinsero</a:t>
          </a:r>
          <a:r>
            <a:rPr lang="es-ES" sz="2000" b="1" kern="1200" noProof="0" dirty="0"/>
            <a:t> ni Zaqueo (Lucas 19:8–9)</a:t>
          </a: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Nagtuo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butang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/>
            <a:t>Giandam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Niya</a:t>
          </a:r>
          <a:r>
            <a:rPr lang="en-PH" sz="2000" b="1" kern="1200" noProof="0" dirty="0"/>
            <a:t> ang 12 ka </a:t>
          </a:r>
          <a:r>
            <a:rPr lang="en-PH" sz="2000" b="1" kern="1200" noProof="0" dirty="0" err="1"/>
            <a:t>lalaki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alang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sa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usa</a:t>
          </a:r>
          <a:r>
            <a:rPr lang="en-PH" sz="2000" b="1" kern="1200" noProof="0" dirty="0"/>
            <a:t> ka </a:t>
          </a:r>
          <a:r>
            <a:rPr lang="en-PH" sz="2000" b="1" kern="1200" noProof="0" dirty="0" err="1"/>
            <a:t>daw</a:t>
          </a:r>
          <a:r>
            <a:rPr lang="en-PH" sz="2000" b="1" kern="1200" noProof="0" dirty="0"/>
            <a:t> “</a:t>
          </a:r>
          <a:r>
            <a:rPr lang="en-PH" sz="2000" b="1" kern="1200" noProof="0" dirty="0" err="1"/>
            <a:t>imposible</a:t>
          </a:r>
          <a:r>
            <a:rPr lang="en-PH" sz="2000" b="1" kern="1200" noProof="0" dirty="0"/>
            <a:t>” </a:t>
          </a:r>
          <a:r>
            <a:rPr lang="en-PH" sz="2000" b="1" kern="1200" noProof="0" dirty="0" err="1"/>
            <a:t>nga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misyon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Naglaum Siya sa tanang butang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/>
            <a:t>Giantos</a:t>
          </a:r>
          <a:r>
            <a:rPr lang="en-PH" sz="2000" b="1" kern="1200" noProof="0" dirty="0"/>
            <a:t> </a:t>
          </a:r>
          <a:r>
            <a:rPr lang="en-PH" sz="2000" b="1" kern="1200" noProof="0" dirty="0" err="1"/>
            <a:t>Niya</a:t>
          </a:r>
          <a:r>
            <a:rPr lang="en-PH" sz="2000" b="1" kern="1200" noProof="0" dirty="0"/>
            <a:t> ang </a:t>
          </a:r>
          <a:r>
            <a:rPr lang="en-PH" sz="2000" b="1" kern="1200" noProof="0" dirty="0" err="1"/>
            <a:t>kagutom</a:t>
          </a:r>
          <a:r>
            <a:rPr lang="en-PH" sz="2000" b="1" kern="1200" noProof="0" dirty="0"/>
            <a:t>, </a:t>
          </a:r>
          <a:r>
            <a:rPr lang="en-PH" sz="2000" b="1" kern="1200" noProof="0" dirty="0" err="1"/>
            <a:t>pagsalikway</a:t>
          </a:r>
          <a:r>
            <a:rPr lang="en-PH" sz="2000" b="1" kern="1200" noProof="0" dirty="0"/>
            <a:t>, </a:t>
          </a:r>
          <a:r>
            <a:rPr lang="en-PH" sz="2000" b="1" kern="1200" noProof="0" dirty="0" err="1"/>
            <a:t>kasakit</a:t>
          </a:r>
          <a:r>
            <a:rPr lang="en-PH" sz="2000" b="1" kern="1200" noProof="0" dirty="0"/>
            <a:t>, ug </a:t>
          </a:r>
          <a:r>
            <a:rPr lang="en-PH" sz="2000" b="1" kern="1200" noProof="0" dirty="0" err="1"/>
            <a:t>paglutos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Naglahutay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tanang</a:t>
          </a:r>
          <a:r>
            <a:rPr lang="en-PH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butang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mangita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dungog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ug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nakig-uban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mapainubsanon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solidFill>
                <a:schemeClr val="tx1"/>
              </a:solidFill>
            </a:rPr>
            <a:t>Dili Siya </a:t>
          </a:r>
          <a:r>
            <a:rPr lang="en-PH" sz="2000" b="1" kern="1200" noProof="0" dirty="0" err="1">
              <a:solidFill>
                <a:schemeClr val="tx1"/>
              </a:solidFill>
            </a:rPr>
            <a:t>masina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Bisan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Hari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Uniberso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magpasigarbo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niini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solidFill>
                <a:schemeClr val="tx1"/>
              </a:solidFill>
            </a:rPr>
            <a:t>Dili Siya </a:t>
          </a:r>
          <a:r>
            <a:rPr lang="en-PH" sz="1800" b="1" kern="1200" noProof="0" dirty="0" err="1">
              <a:solidFill>
                <a:schemeClr val="tx1"/>
              </a:solidFill>
            </a:rPr>
            <a:t>magpasigarbo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Andam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pagbuhat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bisan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labing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ubos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buluhaton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solidFill>
                <a:schemeClr val="tx1"/>
              </a:solidFill>
            </a:rPr>
            <a:t>Dili Siya </a:t>
          </a:r>
          <a:r>
            <a:rPr lang="en-PH" sz="1800" b="1" kern="1200" noProof="0" dirty="0" err="1">
              <a:solidFill>
                <a:schemeClr val="tx1"/>
              </a:solidFill>
            </a:rPr>
            <a:t>mapahitas</a:t>
          </a:r>
          <a:r>
            <a:rPr lang="en-PH" sz="1800" b="1" kern="1200" noProof="0" dirty="0">
              <a:solidFill>
                <a:schemeClr val="tx1"/>
              </a:solidFill>
            </a:rPr>
            <a:t>-on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Gitratar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Niya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uban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pagtahod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maayong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pamatasan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solidFill>
                <a:schemeClr val="tx1"/>
              </a:solidFill>
            </a:rPr>
            <a:t>Dili Siya </a:t>
          </a:r>
          <a:r>
            <a:rPr lang="en-PH" sz="1800" b="1" kern="1200" noProof="0" dirty="0" err="1">
              <a:solidFill>
                <a:schemeClr val="tx1"/>
              </a:solidFill>
            </a:rPr>
            <a:t>magbastos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0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Bisan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dihang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gisagpa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Siya,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mitubag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Siya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uban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kalma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pagtahod</a:t>
          </a: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b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(Juan 18:22–23)</a:t>
          </a:r>
          <a:endParaRPr lang="en" sz="19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solidFill>
                <a:schemeClr val="tx1"/>
              </a:solidFill>
            </a:rPr>
            <a:t>Dili Siya </a:t>
          </a:r>
          <a:r>
            <a:rPr lang="en-PH" sz="1800" b="1" kern="1200" noProof="0" dirty="0" err="1">
              <a:solidFill>
                <a:schemeClr val="tx1"/>
              </a:solidFill>
            </a:rPr>
            <a:t>dali</a:t>
          </a:r>
          <a:r>
            <a:rPr lang="en-PH" sz="1800" b="1" kern="1200" noProof="0" dirty="0">
              <a:solidFill>
                <a:schemeClr val="tx1"/>
              </a:solidFill>
            </a:rPr>
            <a:t> </a:t>
          </a:r>
          <a:r>
            <a:rPr lang="en-PH" sz="1800" b="1" kern="1200" noProof="0" dirty="0" err="1">
              <a:solidFill>
                <a:schemeClr val="tx1"/>
              </a:solidFill>
            </a:rPr>
            <a:t>masuko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Kanunay Niyang gibuhat ang kabubut-on sa Iyang Amahan. (Juan 6:38)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400" b="1" kern="1200" noProof="0" dirty="0">
              <a:solidFill>
                <a:schemeClr val="tx1"/>
              </a:solidFill>
            </a:rPr>
            <a:t>Dili Siya </a:t>
          </a:r>
          <a:r>
            <a:rPr lang="en-PH" sz="1400" b="1" kern="1200" noProof="0" dirty="0" err="1">
              <a:solidFill>
                <a:schemeClr val="tx1"/>
              </a:solidFill>
            </a:rPr>
            <a:t>mangita</a:t>
          </a:r>
          <a:r>
            <a:rPr lang="en-PH" sz="1400" b="1" kern="1200" noProof="0" dirty="0">
              <a:solidFill>
                <a:schemeClr val="tx1"/>
              </a:solidFill>
            </a:rPr>
            <a:t> </a:t>
          </a:r>
          <a:r>
            <a:rPr lang="en-PH" sz="1400" b="1" kern="1200" noProof="0" dirty="0" err="1">
              <a:solidFill>
                <a:schemeClr val="tx1"/>
              </a:solidFill>
            </a:rPr>
            <a:t>sa</a:t>
          </a:r>
          <a:r>
            <a:rPr lang="en-PH" sz="1400" b="1" kern="1200" noProof="0" dirty="0">
              <a:solidFill>
                <a:schemeClr val="tx1"/>
              </a:solidFill>
            </a:rPr>
            <a:t> Iyang </a:t>
          </a:r>
          <a:r>
            <a:rPr lang="en-PH" sz="1400" b="1" kern="1200" noProof="0" dirty="0" err="1">
              <a:solidFill>
                <a:schemeClr val="tx1"/>
              </a:solidFill>
            </a:rPr>
            <a:t>kaugalingong</a:t>
          </a:r>
          <a:r>
            <a:rPr lang="en-PH" sz="1400" b="1" kern="1200" noProof="0" dirty="0">
              <a:solidFill>
                <a:schemeClr val="tx1"/>
              </a:solidFill>
            </a:rPr>
            <a:t> </a:t>
          </a:r>
          <a:r>
            <a:rPr lang="en-PH" sz="1400" b="1" kern="1200" noProof="0" dirty="0" err="1">
              <a:solidFill>
                <a:schemeClr val="tx1"/>
              </a:solidFill>
            </a:rPr>
            <a:t>kaayohan</a:t>
          </a:r>
          <a:endParaRPr lang="en" sz="14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Nangayo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kapasayloan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alang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niadtong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naglansang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Kaniya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krus</a:t>
          </a:r>
          <a:r>
            <a:rPr lang="en-PH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(Lucas 23:34)</a:t>
          </a:r>
          <a:endParaRPr lang="en" sz="18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b="1" kern="1200" noProof="0" dirty="0">
              <a:solidFill>
                <a:schemeClr val="tx1"/>
              </a:solidFill>
            </a:rPr>
            <a:t>Dili Siya magtipig og dautang hunahuna.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Gisaway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Niya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pag-ayo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matarong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Pariseo</a:t>
          </a: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b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(Mateo 23:27–28)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noProof="0" dirty="0">
              <a:solidFill>
                <a:schemeClr val="tx1"/>
              </a:solidFill>
            </a:rPr>
            <a:t>Dili Siya malipay sa pagkadili-matarong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sv-SE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 KA HULAGWAY SA GUGMA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524296" y="3887531"/>
            <a:ext cx="2827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en-PH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ksyon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for Au</a:t>
            </a:r>
            <a:r>
              <a:rPr lang="en-PH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gosto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806294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sv-SE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 KA HULAGWAY NI JESUS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142875" y="594300"/>
            <a:ext cx="12049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Kini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mao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Akong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sugo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Maghigugmaay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kamo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usag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maingon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nahigugma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kaninyo</a:t>
            </a:r>
            <a:r>
              <a:rPr lang="en-P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.”— Juan 15:12</a:t>
            </a:r>
            <a:endParaRPr lang="en" sz="12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ANG PAGKAMALAHUTAYON SA GUGMA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ANG LABING DAKO SA TANANG HIYAS</a:t>
            </a:r>
            <a:endParaRPr lang="en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“Ug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karon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nagpabilin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kining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tulo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pagtuo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paglaum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ug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gugma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labing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dako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niini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gugma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13:13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23623" y="1353465"/>
            <a:ext cx="65931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taga-Corinto</a:t>
            </a:r>
            <a:r>
              <a:rPr lang="en-PH" sz="2000" b="1" dirty="0"/>
              <a:t> </a:t>
            </a:r>
            <a:r>
              <a:rPr lang="en-PH" sz="2000" b="1" dirty="0" err="1"/>
              <a:t>nagpakita</a:t>
            </a:r>
            <a:r>
              <a:rPr lang="en-PH" sz="2000" b="1" dirty="0"/>
              <a:t> </a:t>
            </a:r>
            <a:r>
              <a:rPr lang="en-PH" sz="2000" b="1" dirty="0" err="1"/>
              <a:t>pinaagi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ilang</a:t>
            </a:r>
            <a:r>
              <a:rPr lang="en-PH" sz="2000" b="1" dirty="0"/>
              <a:t> </a:t>
            </a:r>
            <a:r>
              <a:rPr lang="en-PH" sz="2000" b="1" dirty="0" err="1"/>
              <a:t>pamatasan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butang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buhaton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: </a:t>
            </a:r>
            <a:r>
              <a:rPr lang="en-PH" sz="2000" b="1" dirty="0" err="1"/>
              <a:t>sila</a:t>
            </a:r>
            <a:r>
              <a:rPr lang="en-PH" sz="2000" b="1" dirty="0"/>
              <a:t> </a:t>
            </a:r>
            <a:r>
              <a:rPr lang="en-PH" sz="2000" b="1" dirty="0" err="1"/>
              <a:t>masina</a:t>
            </a:r>
            <a:r>
              <a:rPr lang="en-PH" sz="2000" b="1" dirty="0"/>
              <a:t>, </a:t>
            </a:r>
            <a:r>
              <a:rPr lang="en-PH" sz="2000" b="1" dirty="0" err="1"/>
              <a:t>mapahitas</a:t>
            </a:r>
            <a:r>
              <a:rPr lang="en-PH" sz="2000" b="1" dirty="0"/>
              <a:t>-on, </a:t>
            </a:r>
            <a:r>
              <a:rPr lang="en-PH" sz="2000" b="1" dirty="0" err="1"/>
              <a:t>hambog</a:t>
            </a:r>
            <a:r>
              <a:rPr lang="en-PH" sz="2000" b="1" dirty="0"/>
              <a:t>,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angay</a:t>
            </a:r>
            <a:r>
              <a:rPr lang="en-PH" sz="2000" b="1" dirty="0"/>
              <a:t> ang </a:t>
            </a:r>
            <a:r>
              <a:rPr lang="en-PH" sz="2000" b="1" dirty="0" err="1"/>
              <a:t>ilang</a:t>
            </a:r>
            <a:r>
              <a:rPr lang="en-PH" sz="2000" b="1" dirty="0"/>
              <a:t> </a:t>
            </a:r>
            <a:r>
              <a:rPr lang="en-PH" sz="2000" b="1" dirty="0" err="1"/>
              <a:t>binuhatan</a:t>
            </a:r>
            <a:r>
              <a:rPr lang="en-PH" sz="2000" b="1" dirty="0"/>
              <a:t>, </a:t>
            </a:r>
            <a:r>
              <a:rPr lang="en-PH" sz="2000" b="1" dirty="0" err="1"/>
              <a:t>hakog</a:t>
            </a:r>
            <a:r>
              <a:rPr lang="en-PH" sz="2000" b="1" dirty="0"/>
              <a:t>, </a:t>
            </a:r>
            <a:r>
              <a:rPr lang="en-PH" sz="2000" b="1" dirty="0" err="1"/>
              <a:t>dali</a:t>
            </a:r>
            <a:r>
              <a:rPr lang="en-PH" sz="2000" b="1" dirty="0"/>
              <a:t> </a:t>
            </a:r>
            <a:r>
              <a:rPr lang="en-PH" sz="2000" b="1" dirty="0" err="1"/>
              <a:t>masuko</a:t>
            </a:r>
            <a:r>
              <a:rPr lang="en-PH" sz="2000" b="1" dirty="0"/>
              <a:t>, </a:t>
            </a:r>
            <a:r>
              <a:rPr lang="en-PH" sz="2000" b="1" dirty="0" err="1"/>
              <a:t>mapintas</a:t>
            </a:r>
            <a:r>
              <a:rPr lang="en-PH" sz="2000" b="1" dirty="0"/>
              <a:t>, ug </a:t>
            </a:r>
            <a:r>
              <a:rPr lang="en-PH" sz="2000" b="1" dirty="0" err="1"/>
              <a:t>nagtugot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sala</a:t>
            </a:r>
            <a:r>
              <a:rPr lang="en-PH" sz="2000" b="1" dirty="0"/>
              <a:t>.</a:t>
            </a:r>
            <a:endParaRPr lang="en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543674" y="4699668"/>
            <a:ext cx="565784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Sa </a:t>
            </a:r>
            <a:r>
              <a:rPr lang="en-PH" b="1" dirty="0" err="1"/>
              <a:t>pagbalik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Jesus, </a:t>
            </a:r>
            <a:r>
              <a:rPr lang="en-PH" b="1" dirty="0" err="1"/>
              <a:t>mawala</a:t>
            </a:r>
            <a:r>
              <a:rPr lang="en-PH" b="1" dirty="0"/>
              <a:t> </a:t>
            </a:r>
            <a:r>
              <a:rPr lang="en-PH" b="1" dirty="0" err="1"/>
              <a:t>na</a:t>
            </a:r>
            <a:r>
              <a:rPr lang="en-PH" b="1" dirty="0"/>
              <a:t> ang </a:t>
            </a:r>
            <a:r>
              <a:rPr lang="en-PH" b="1" dirty="0" err="1"/>
              <a:t>sala</a:t>
            </a:r>
            <a:r>
              <a:rPr lang="en-PH" b="1" dirty="0"/>
              <a:t>, ug </a:t>
            </a:r>
            <a:r>
              <a:rPr lang="en-PH" b="1" dirty="0" err="1"/>
              <a:t>atong</a:t>
            </a:r>
            <a:r>
              <a:rPr lang="en-PH" b="1" dirty="0"/>
              <a:t> </a:t>
            </a:r>
            <a:r>
              <a:rPr lang="en-PH" b="1" dirty="0" err="1"/>
              <a:t>matagamtam</a:t>
            </a:r>
            <a:r>
              <a:rPr lang="en-PH" b="1" dirty="0"/>
              <a:t> ang </a:t>
            </a:r>
            <a:r>
              <a:rPr lang="en-PH" b="1" dirty="0" err="1"/>
              <a:t>kinabuhing</a:t>
            </a:r>
            <a:r>
              <a:rPr lang="en-PH" b="1" dirty="0"/>
              <a:t> </a:t>
            </a:r>
            <a:r>
              <a:rPr lang="en-PH" b="1" dirty="0" err="1"/>
              <a:t>walay</a:t>
            </a:r>
            <a:r>
              <a:rPr lang="en-PH" b="1" dirty="0"/>
              <a:t> </a:t>
            </a:r>
            <a:r>
              <a:rPr lang="en-PH" b="1" dirty="0" err="1"/>
              <a:t>katapusan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 </a:t>
            </a:r>
            <a:r>
              <a:rPr lang="en-PH" b="1" dirty="0" err="1"/>
              <a:t>Kaniya</a:t>
            </a:r>
            <a:r>
              <a:rPr lang="en-PH" b="1" dirty="0"/>
              <a:t>. </a:t>
            </a:r>
            <a:r>
              <a:rPr lang="en-PH" b="1" dirty="0" err="1"/>
              <a:t>Nianang</a:t>
            </a:r>
            <a:r>
              <a:rPr lang="en-PH" b="1" dirty="0"/>
              <a:t> </a:t>
            </a:r>
            <a:r>
              <a:rPr lang="en-PH" b="1" dirty="0" err="1"/>
              <a:t>panahona</a:t>
            </a:r>
            <a:r>
              <a:rPr lang="en-PH" b="1" dirty="0"/>
              <a:t>,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na</a:t>
            </a:r>
            <a:r>
              <a:rPr lang="en-PH" b="1" dirty="0"/>
              <a:t> </a:t>
            </a:r>
            <a:r>
              <a:rPr lang="en-PH" b="1" dirty="0" err="1"/>
              <a:t>kinahanglan</a:t>
            </a:r>
            <a:r>
              <a:rPr lang="en-PH" b="1" dirty="0"/>
              <a:t> ang </a:t>
            </a:r>
            <a:r>
              <a:rPr lang="en-PH" b="1" dirty="0" err="1"/>
              <a:t>pagpanagna</a:t>
            </a:r>
            <a:r>
              <a:rPr lang="en-PH" b="1" dirty="0"/>
              <a:t>,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pinulongan</a:t>
            </a:r>
            <a:r>
              <a:rPr lang="en-PH" b="1" dirty="0"/>
              <a:t>, ug </a:t>
            </a:r>
            <a:r>
              <a:rPr lang="en-PH" b="1" dirty="0" err="1"/>
              <a:t>uban</a:t>
            </a:r>
            <a:r>
              <a:rPr lang="en-PH" b="1" dirty="0"/>
              <a:t> pang </a:t>
            </a:r>
            <a:r>
              <a:rPr lang="en-PH" b="1" dirty="0" err="1"/>
              <a:t>espirituhanong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gasa</a:t>
            </a:r>
            <a:r>
              <a:rPr lang="en-PH" b="1" dirty="0"/>
              <a:t>, </a:t>
            </a:r>
            <a:r>
              <a:rPr lang="en-PH" b="1" dirty="0" err="1"/>
              <a:t>ingon</a:t>
            </a:r>
            <a:r>
              <a:rPr lang="en-PH" b="1" dirty="0"/>
              <a:t> man ang </a:t>
            </a:r>
            <a:r>
              <a:rPr lang="en-PH" b="1" dirty="0" err="1"/>
              <a:t>pagtuo</a:t>
            </a:r>
            <a:r>
              <a:rPr lang="en-PH" b="1" dirty="0"/>
              <a:t> ug </a:t>
            </a:r>
            <a:r>
              <a:rPr lang="en-PH" b="1" dirty="0" err="1"/>
              <a:t>paglaum</a:t>
            </a:r>
            <a:r>
              <a:rPr lang="en-PH" b="1" dirty="0"/>
              <a:t>. </a:t>
            </a:r>
            <a:r>
              <a:rPr lang="en-PH" b="1" dirty="0" err="1"/>
              <a:t>Apan</a:t>
            </a:r>
            <a:r>
              <a:rPr lang="en-PH" b="1" dirty="0"/>
              <a:t> ang </a:t>
            </a:r>
            <a:r>
              <a:rPr lang="en-PH" b="1" dirty="0" err="1"/>
              <a:t>gugma</a:t>
            </a:r>
            <a:r>
              <a:rPr lang="en-PH" b="1" dirty="0"/>
              <a:t> </a:t>
            </a:r>
            <a:r>
              <a:rPr lang="en-PH" b="1" dirty="0" err="1"/>
              <a:t>magpabilin</a:t>
            </a:r>
            <a:r>
              <a:rPr lang="en-PH" b="1" dirty="0"/>
              <a:t> </a:t>
            </a:r>
            <a:r>
              <a:rPr lang="en-PH" b="1" dirty="0" err="1"/>
              <a:t>hangtod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kahangturan</a:t>
            </a:r>
            <a:r>
              <a:rPr lang="en-PH" b="1" dirty="0"/>
              <a:t>.— 1 </a:t>
            </a:r>
            <a:r>
              <a:rPr lang="en-PH" b="1" dirty="0" err="1"/>
              <a:t>Corinto</a:t>
            </a:r>
            <a:r>
              <a:rPr lang="en-PH" b="1" dirty="0"/>
              <a:t> 13:8</a:t>
            </a:r>
            <a:endParaRPr lang="en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14548" y="2922003"/>
            <a:ext cx="65931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Sama </a:t>
            </a:r>
            <a:r>
              <a:rPr lang="en-PH" sz="2000" b="1" dirty="0" err="1"/>
              <a:t>kanila</a:t>
            </a:r>
            <a:r>
              <a:rPr lang="en-PH" sz="2000" b="1" dirty="0"/>
              <a:t>, </a:t>
            </a:r>
            <a:r>
              <a:rPr lang="en-PH" sz="2000" b="1" dirty="0" err="1"/>
              <a:t>kinahanglan</a:t>
            </a:r>
            <a:r>
              <a:rPr lang="en-PH" sz="2000" b="1" dirty="0"/>
              <a:t> </a:t>
            </a:r>
            <a:r>
              <a:rPr lang="en-PH" sz="2000" b="1" dirty="0" err="1"/>
              <a:t>usab</a:t>
            </a:r>
            <a:r>
              <a:rPr lang="en-PH" sz="2000" b="1" dirty="0"/>
              <a:t> </a:t>
            </a:r>
            <a:r>
              <a:rPr lang="en-PH" sz="2000" b="1" dirty="0" err="1"/>
              <a:t>nato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biyaan</a:t>
            </a:r>
            <a:r>
              <a:rPr lang="en-PH" sz="2000" b="1" dirty="0"/>
              <a:t> </a:t>
            </a:r>
            <a:r>
              <a:rPr lang="en-PH" sz="2000" b="1" dirty="0" err="1"/>
              <a:t>kining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sayopa</a:t>
            </a:r>
            <a:r>
              <a:rPr lang="en-PH" sz="2000" b="1" dirty="0"/>
              <a:t> ug </a:t>
            </a:r>
            <a:r>
              <a:rPr lang="en-PH" sz="2000" b="1" dirty="0" err="1"/>
              <a:t>molambo</a:t>
            </a:r>
            <a:r>
              <a:rPr lang="en-PH" sz="2000" b="1" dirty="0"/>
              <a:t> </a:t>
            </a:r>
            <a:r>
              <a:rPr lang="en-PH" sz="2000" b="1" dirty="0" err="1"/>
              <a:t>diha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hiyas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, </a:t>
            </a:r>
            <a:r>
              <a:rPr lang="en-PH" sz="2000" b="1" dirty="0" err="1"/>
              <a:t>sumala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gitudlo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Pablo, </a:t>
            </a:r>
            <a:r>
              <a:rPr lang="en-PH" sz="2000" b="1" dirty="0" err="1"/>
              <a:t>aron</a:t>
            </a:r>
            <a:r>
              <a:rPr lang="en-PH" sz="2000" b="1" dirty="0"/>
              <a:t> </a:t>
            </a:r>
            <a:r>
              <a:rPr lang="en-PH" sz="2000" b="1" dirty="0" err="1"/>
              <a:t>magamit</a:t>
            </a:r>
            <a:r>
              <a:rPr lang="en-PH" sz="2000" b="1" dirty="0"/>
              <a:t> </a:t>
            </a:r>
            <a:r>
              <a:rPr lang="en-PH" sz="2000" b="1" dirty="0" err="1"/>
              <a:t>nato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hustong</a:t>
            </a:r>
            <a:r>
              <a:rPr lang="en-PH" sz="2000" b="1" dirty="0"/>
              <a:t> </a:t>
            </a:r>
            <a:r>
              <a:rPr lang="en-PH" sz="2000" b="1" dirty="0" err="1"/>
              <a:t>paagi</a:t>
            </a:r>
            <a:r>
              <a:rPr lang="en-PH" sz="2000" b="1" dirty="0"/>
              <a:t>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espirituhanong</a:t>
            </a:r>
            <a:r>
              <a:rPr lang="en-PH" sz="2000" b="1" dirty="0"/>
              <a:t> </a:t>
            </a:r>
            <a:r>
              <a:rPr lang="en-PH" sz="2000" b="1" dirty="0" err="1"/>
              <a:t>gasa</a:t>
            </a:r>
            <a:r>
              <a:rPr lang="en-PH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600" b="1" dirty="0">
                <a:latin typeface="Constantia" panose="02030602050306030303" pitchFamily="18" charset="0"/>
              </a:rPr>
              <a:t>“Ang Dios </a:t>
            </a:r>
            <a:r>
              <a:rPr lang="en-PH" sz="2600" b="1" dirty="0" err="1">
                <a:latin typeface="Constantia" panose="02030602050306030303" pitchFamily="18" charset="0"/>
              </a:rPr>
              <a:t>gugma</a:t>
            </a:r>
            <a:r>
              <a:rPr lang="en-PH" sz="2600" b="1" dirty="0">
                <a:latin typeface="Constantia" panose="02030602050306030303" pitchFamily="18" charset="0"/>
              </a:rPr>
              <a:t>. Ang </a:t>
            </a:r>
            <a:r>
              <a:rPr lang="en-PH" sz="2600" b="1" dirty="0" err="1">
                <a:latin typeface="Constantia" panose="02030602050306030303" pitchFamily="18" charset="0"/>
              </a:rPr>
              <a:t>gugma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Amahan</a:t>
            </a:r>
            <a:r>
              <a:rPr lang="en-PH" sz="2600" b="1" dirty="0">
                <a:latin typeface="Constantia" panose="02030602050306030303" pitchFamily="18" charset="0"/>
              </a:rPr>
              <a:t> ug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Anak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usa</a:t>
            </a:r>
            <a:r>
              <a:rPr lang="en-PH" sz="2600" b="1" dirty="0">
                <a:latin typeface="Constantia" panose="02030602050306030303" pitchFamily="18" charset="0"/>
              </a:rPr>
              <a:t> ka </a:t>
            </a:r>
            <a:r>
              <a:rPr lang="en-PH" sz="2600" b="1" dirty="0" err="1">
                <a:latin typeface="Constantia" panose="02030602050306030303" pitchFamily="18" charset="0"/>
              </a:rPr>
              <a:t>kinaiya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nga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makita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matag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magtutuo</a:t>
            </a:r>
            <a:r>
              <a:rPr lang="en-PH" sz="2600" b="1" dirty="0">
                <a:latin typeface="Constantia" panose="02030602050306030303" pitchFamily="18" charset="0"/>
              </a:rPr>
              <a:t>. Ang </a:t>
            </a:r>
            <a:r>
              <a:rPr lang="en-PH" sz="2600" b="1" dirty="0" err="1">
                <a:latin typeface="Constantia" panose="02030602050306030303" pitchFamily="18" charset="0"/>
              </a:rPr>
              <a:t>Pulong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Dios </a:t>
            </a:r>
            <a:r>
              <a:rPr lang="en-PH" sz="2600" b="1" dirty="0" err="1">
                <a:latin typeface="Constantia" panose="02030602050306030303" pitchFamily="18" charset="0"/>
              </a:rPr>
              <a:t>mao</a:t>
            </a:r>
            <a:r>
              <a:rPr lang="en-PH" sz="2600" b="1" dirty="0">
                <a:latin typeface="Constantia" panose="02030602050306030303" pitchFamily="18" charset="0"/>
              </a:rPr>
              <a:t> ang </a:t>
            </a:r>
            <a:r>
              <a:rPr lang="en-PH" sz="2600" b="1" dirty="0" err="1">
                <a:latin typeface="Constantia" panose="02030602050306030303" pitchFamily="18" charset="0"/>
              </a:rPr>
              <a:t>agianan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diin</a:t>
            </a:r>
            <a:r>
              <a:rPr lang="en-PH" sz="2600" b="1" dirty="0">
                <a:latin typeface="Constantia" panose="02030602050306030303" pitchFamily="18" charset="0"/>
              </a:rPr>
              <a:t> ang </a:t>
            </a:r>
            <a:r>
              <a:rPr lang="en-PH" sz="2600" b="1" dirty="0" err="1">
                <a:latin typeface="Constantia" panose="02030602050306030303" pitchFamily="18" charset="0"/>
              </a:rPr>
              <a:t>balaang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gugma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gipahibalo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ngadto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tawo</a:t>
            </a:r>
            <a:r>
              <a:rPr lang="en-PH" sz="2600" b="1" dirty="0">
                <a:latin typeface="Constantia" panose="02030602050306030303" pitchFamily="18" charset="0"/>
              </a:rPr>
              <a:t>. Ang </a:t>
            </a:r>
            <a:r>
              <a:rPr lang="en-PH" sz="2600" b="1" dirty="0" err="1">
                <a:latin typeface="Constantia" panose="02030602050306030303" pitchFamily="18" charset="0"/>
              </a:rPr>
              <a:t>kamatuoran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Dios </a:t>
            </a:r>
            <a:r>
              <a:rPr lang="en-PH" sz="2600" b="1" dirty="0" err="1">
                <a:latin typeface="Constantia" panose="02030602050306030303" pitchFamily="18" charset="0"/>
              </a:rPr>
              <a:t>mao</a:t>
            </a:r>
            <a:r>
              <a:rPr lang="en-PH" sz="2600" b="1" dirty="0">
                <a:latin typeface="Constantia" panose="02030602050306030303" pitchFamily="18" charset="0"/>
              </a:rPr>
              <a:t> ang </a:t>
            </a:r>
            <a:r>
              <a:rPr lang="en-PH" sz="2600" b="1" dirty="0" err="1">
                <a:latin typeface="Constantia" panose="02030602050306030303" pitchFamily="18" charset="0"/>
              </a:rPr>
              <a:t>paagi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diin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maabot</a:t>
            </a:r>
            <a:r>
              <a:rPr lang="en-PH" sz="2600" b="1" dirty="0">
                <a:latin typeface="Constantia" panose="02030602050306030303" pitchFamily="18" charset="0"/>
              </a:rPr>
              <a:t> ang </a:t>
            </a:r>
            <a:r>
              <a:rPr lang="en-PH" sz="2600" b="1" dirty="0" err="1">
                <a:latin typeface="Constantia" panose="02030602050306030303" pitchFamily="18" charset="0"/>
              </a:rPr>
              <a:t>hunahuna</a:t>
            </a:r>
            <a:r>
              <a:rPr lang="en-PH" sz="2600" b="1" dirty="0">
                <a:latin typeface="Constantia" panose="02030602050306030303" pitchFamily="18" charset="0"/>
              </a:rPr>
              <a:t>. Ang Espiritu Santo </a:t>
            </a:r>
            <a:r>
              <a:rPr lang="en-PH" sz="2600" b="1" dirty="0" err="1">
                <a:latin typeface="Constantia" panose="02030602050306030303" pitchFamily="18" charset="0"/>
              </a:rPr>
              <a:t>gihatag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ngadto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tawo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nga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nagabuhat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uban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pakigtambayayong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balaang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mga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ahensya</a:t>
            </a:r>
            <a:r>
              <a:rPr lang="en-PH" sz="2600" b="1" dirty="0">
                <a:latin typeface="Constantia" panose="02030602050306030303" pitchFamily="18" charset="0"/>
              </a:rPr>
              <a:t>. </a:t>
            </a:r>
            <a:r>
              <a:rPr lang="en-PH" sz="2600" b="1" dirty="0" err="1">
                <a:latin typeface="Constantia" panose="02030602050306030303" pitchFamily="18" charset="0"/>
              </a:rPr>
              <a:t>Kini</a:t>
            </a:r>
            <a:r>
              <a:rPr lang="en-PH" sz="2600" b="1" dirty="0">
                <a:latin typeface="Constantia" panose="02030602050306030303" pitchFamily="18" charset="0"/>
              </a:rPr>
              <a:t> nag-</a:t>
            </a:r>
            <a:r>
              <a:rPr lang="en-PH" sz="2600" b="1" dirty="0" err="1">
                <a:latin typeface="Constantia" panose="02030602050306030303" pitchFamily="18" charset="0"/>
              </a:rPr>
              <a:t>usab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hunahuna</a:t>
            </a:r>
            <a:r>
              <a:rPr lang="en-PH" sz="2600" b="1" dirty="0">
                <a:latin typeface="Constantia" panose="02030602050306030303" pitchFamily="18" charset="0"/>
              </a:rPr>
              <a:t> ug </a:t>
            </a:r>
            <a:r>
              <a:rPr lang="en-PH" sz="2600" b="1" dirty="0" err="1">
                <a:latin typeface="Constantia" panose="02030602050306030303" pitchFamily="18" charset="0"/>
              </a:rPr>
              <a:t>kinaiya</a:t>
            </a:r>
            <a:r>
              <a:rPr lang="en-PH" sz="2600" b="1" dirty="0">
                <a:latin typeface="Constantia" panose="02030602050306030303" pitchFamily="18" charset="0"/>
              </a:rPr>
              <a:t>, ug </a:t>
            </a:r>
            <a:r>
              <a:rPr lang="en-PH" sz="2600" b="1" dirty="0" err="1">
                <a:latin typeface="Constantia" panose="02030602050306030303" pitchFamily="18" charset="0"/>
              </a:rPr>
              <a:t>naghatag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og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kusog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tawo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paglahutay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ingon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nga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nakakita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Kaniya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nga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dili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makita</a:t>
            </a:r>
            <a:r>
              <a:rPr lang="en-PH" sz="2600" b="1" dirty="0">
                <a:latin typeface="Constantia" panose="02030602050306030303" pitchFamily="18" charset="0"/>
              </a:rPr>
              <a:t>. Ang </a:t>
            </a:r>
            <a:r>
              <a:rPr lang="en-PH" sz="2600" b="1" dirty="0" err="1">
                <a:latin typeface="Constantia" panose="02030602050306030303" pitchFamily="18" charset="0"/>
              </a:rPr>
              <a:t>hingpit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nga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gugma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mahimong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matagamtam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lamang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pinaagi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pagtuo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kamatuoran</a:t>
            </a:r>
            <a:r>
              <a:rPr lang="en-PH" sz="2600" b="1" dirty="0">
                <a:latin typeface="Constantia" panose="02030602050306030303" pitchFamily="18" charset="0"/>
              </a:rPr>
              <a:t> ug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pagdawat</a:t>
            </a:r>
            <a:r>
              <a:rPr lang="en-PH" sz="2600" b="1" dirty="0">
                <a:latin typeface="Constantia" panose="02030602050306030303" pitchFamily="18" charset="0"/>
              </a:rPr>
              <a:t> </a:t>
            </a:r>
            <a:r>
              <a:rPr lang="en-PH" sz="2600" b="1" dirty="0" err="1">
                <a:latin typeface="Constantia" panose="02030602050306030303" pitchFamily="18" charset="0"/>
              </a:rPr>
              <a:t>sa</a:t>
            </a:r>
            <a:r>
              <a:rPr lang="en-PH" sz="2600" b="1" dirty="0">
                <a:latin typeface="Constantia" panose="02030602050306030303" pitchFamily="18" charset="0"/>
              </a:rPr>
              <a:t> Espiritu Santo.”</a:t>
            </a:r>
            <a:endParaRPr lang="en" sz="26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“Ug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karon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nagpabilin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kining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tulo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pagtuo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paglaum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ug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gugma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Apan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ang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labing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dako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niini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mao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ang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gugma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.”— 1 </a:t>
            </a:r>
            <a:r>
              <a:rPr lang="en-PH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Corinto</a:t>
            </a:r>
            <a:r>
              <a:rPr lang="en-PH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13:13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154982" y="240432"/>
            <a:ext cx="7846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Ang 1 </a:t>
            </a:r>
            <a:r>
              <a:rPr lang="en-PH" sz="2000" b="1" dirty="0" err="1"/>
              <a:t>Corinto</a:t>
            </a:r>
            <a:r>
              <a:rPr lang="en-PH" sz="2000" b="1" dirty="0"/>
              <a:t> 13 </a:t>
            </a:r>
            <a:r>
              <a:rPr lang="en-PH" sz="2000" b="1" dirty="0" err="1"/>
              <a:t>nailhan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“</a:t>
            </a:r>
            <a:r>
              <a:rPr lang="en-PH" sz="2000" b="1" dirty="0" err="1"/>
              <a:t>kapitulo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.” Wala </a:t>
            </a:r>
            <a:r>
              <a:rPr lang="en-PH" sz="2000" b="1" dirty="0" err="1"/>
              <a:t>kini</a:t>
            </a:r>
            <a:r>
              <a:rPr lang="en-PH" sz="2000" b="1" dirty="0"/>
              <a:t> </a:t>
            </a:r>
            <a:r>
              <a:rPr lang="en-PH" sz="2000" b="1" dirty="0" err="1"/>
              <a:t>nagpasabot</a:t>
            </a:r>
            <a:r>
              <a:rPr lang="en-PH" sz="2000" b="1" dirty="0"/>
              <a:t> </a:t>
            </a:r>
            <a:r>
              <a:rPr lang="en-PH" sz="2000" b="1" dirty="0" err="1"/>
              <a:t>lamang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romantikong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, </a:t>
            </a:r>
            <a:r>
              <a:rPr lang="en-PH" sz="2000" b="1" dirty="0" err="1"/>
              <a:t>kondili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mas </a:t>
            </a:r>
            <a:r>
              <a:rPr lang="en-PH" sz="2000" b="1" dirty="0" err="1"/>
              <a:t>lawom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matang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—ang </a:t>
            </a:r>
            <a:r>
              <a:rPr lang="en-PH" sz="2000" b="1" dirty="0" err="1"/>
              <a:t>balaan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gikan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Dios.</a:t>
            </a:r>
            <a:endParaRPr lang="en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680394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179839" y="2010311"/>
            <a:ext cx="77589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gugma</a:t>
            </a:r>
            <a:r>
              <a:rPr lang="en-PH" sz="2000" b="1" dirty="0"/>
              <a:t> </a:t>
            </a:r>
            <a:r>
              <a:rPr lang="en-PH" sz="2000" b="1" dirty="0" err="1"/>
              <a:t>mao</a:t>
            </a:r>
            <a:r>
              <a:rPr lang="en-PH" sz="2000" b="1" dirty="0"/>
              <a:t> ang </a:t>
            </a:r>
            <a:r>
              <a:rPr lang="en-PH" sz="2000" b="1" dirty="0" err="1"/>
              <a:t>nagatukmod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gahum</a:t>
            </a:r>
            <a:r>
              <a:rPr lang="en-PH" sz="2000" b="1" dirty="0"/>
              <a:t> </a:t>
            </a:r>
            <a:r>
              <a:rPr lang="en-PH" sz="2000" b="1" dirty="0" err="1"/>
              <a:t>luyo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tanan</a:t>
            </a:r>
            <a:r>
              <a:rPr lang="en-PH" sz="2000" b="1" dirty="0"/>
              <a:t> </a:t>
            </a:r>
            <a:r>
              <a:rPr lang="en-PH" sz="2000" b="1" dirty="0" err="1"/>
              <a:t>natong</a:t>
            </a:r>
            <a:r>
              <a:rPr lang="en-PH" sz="2000" b="1" dirty="0"/>
              <a:t> </a:t>
            </a:r>
            <a:r>
              <a:rPr lang="en-PH" sz="2000" b="1" dirty="0" err="1"/>
              <a:t>binuhatan</a:t>
            </a:r>
            <a:r>
              <a:rPr lang="en-PH" sz="2000" b="1" dirty="0"/>
              <a:t>, ug </a:t>
            </a:r>
            <a:r>
              <a:rPr lang="en-PH" sz="2000" b="1" dirty="0" err="1"/>
              <a:t>mao</a:t>
            </a:r>
            <a:r>
              <a:rPr lang="en-PH" sz="2000" b="1" dirty="0"/>
              <a:t> </a:t>
            </a:r>
            <a:r>
              <a:rPr lang="en-PH" sz="2000" b="1" dirty="0" err="1"/>
              <a:t>usab</a:t>
            </a:r>
            <a:r>
              <a:rPr lang="en-PH" sz="2000" b="1" dirty="0"/>
              <a:t> ang </a:t>
            </a:r>
            <a:r>
              <a:rPr lang="en-PH" sz="2000" b="1" dirty="0" err="1"/>
              <a:t>hinungdan</a:t>
            </a:r>
            <a:r>
              <a:rPr lang="en-PH" sz="2000" b="1" dirty="0"/>
              <a:t> </a:t>
            </a:r>
            <a:r>
              <a:rPr lang="en-PH" sz="2000" b="1" dirty="0" err="1"/>
              <a:t>nganong</a:t>
            </a:r>
            <a:r>
              <a:rPr lang="en-PH" sz="2000" b="1" dirty="0"/>
              <a:t> </a:t>
            </a:r>
            <a:r>
              <a:rPr lang="en-PH" sz="2000" b="1" dirty="0" err="1"/>
              <a:t>buhaton</a:t>
            </a:r>
            <a:r>
              <a:rPr lang="en-PH" sz="2000" b="1" dirty="0"/>
              <a:t> </a:t>
            </a:r>
            <a:r>
              <a:rPr lang="en-PH" sz="2000" b="1" dirty="0" err="1"/>
              <a:t>nato</a:t>
            </a:r>
            <a:r>
              <a:rPr lang="en-PH" sz="2000" b="1" dirty="0"/>
              <a:t>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butang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makahatag</a:t>
            </a:r>
            <a:r>
              <a:rPr lang="en-PH" sz="2000" b="1" dirty="0"/>
              <a:t> </a:t>
            </a:r>
            <a:r>
              <a:rPr lang="en-PH" sz="2000" b="1" dirty="0" err="1"/>
              <a:t>og</a:t>
            </a:r>
            <a:r>
              <a:rPr lang="en-PH" sz="2000" b="1" dirty="0"/>
              <a:t> </a:t>
            </a:r>
            <a:r>
              <a:rPr lang="en-PH" sz="2000" b="1" dirty="0" err="1"/>
              <a:t>kaayohan</a:t>
            </a:r>
            <a:r>
              <a:rPr lang="en-PH" sz="2000" b="1" dirty="0"/>
              <a:t> </a:t>
            </a:r>
            <a:r>
              <a:rPr lang="en-PH" sz="2000" b="1" dirty="0" err="1"/>
              <a:t>ngadto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tawo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atong</a:t>
            </a:r>
            <a:r>
              <a:rPr lang="en-PH" sz="2000" b="1" dirty="0"/>
              <a:t> </a:t>
            </a:r>
            <a:r>
              <a:rPr lang="en-PH" sz="2000" b="1" dirty="0" err="1"/>
              <a:t>nakahalubilo</a:t>
            </a:r>
            <a:r>
              <a:rPr lang="en-PH" sz="2000" b="1" dirty="0"/>
              <a:t>.</a:t>
            </a:r>
            <a:endParaRPr lang="en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242047" y="1188890"/>
            <a:ext cx="77589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Matahom</a:t>
            </a:r>
            <a:r>
              <a:rPr lang="en-PH" sz="2000" b="1" dirty="0"/>
              <a:t> </a:t>
            </a:r>
            <a:r>
              <a:rPr lang="en-PH" sz="2000" b="1" dirty="0" err="1"/>
              <a:t>kaayo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gipatin</a:t>
            </a:r>
            <a:r>
              <a:rPr lang="en-PH" sz="2000" b="1" dirty="0"/>
              <a:t>-aw </a:t>
            </a:r>
            <a:r>
              <a:rPr lang="en-PH" sz="2000" b="1" dirty="0" err="1"/>
              <a:t>ni</a:t>
            </a:r>
            <a:r>
              <a:rPr lang="en-PH" sz="2000" b="1" dirty="0"/>
              <a:t> Pablo </a:t>
            </a:r>
            <a:r>
              <a:rPr lang="en-PH" sz="2000" b="1" dirty="0" err="1"/>
              <a:t>kon</a:t>
            </a:r>
            <a:r>
              <a:rPr lang="en-PH" sz="2000" b="1" dirty="0"/>
              <a:t> </a:t>
            </a:r>
            <a:r>
              <a:rPr lang="en-PH" sz="2000" b="1" dirty="0" err="1"/>
              <a:t>unsaon</a:t>
            </a:r>
            <a:r>
              <a:rPr lang="en-PH" sz="2000" b="1" dirty="0"/>
              <a:t> </a:t>
            </a:r>
            <a:r>
              <a:rPr lang="en-PH" sz="2000" b="1" dirty="0" err="1"/>
              <a:t>nato</a:t>
            </a:r>
            <a:r>
              <a:rPr lang="en-PH" sz="2000" b="1" dirty="0"/>
              <a:t> </a:t>
            </a:r>
            <a:r>
              <a:rPr lang="en-PH" sz="2000" b="1" dirty="0" err="1"/>
              <a:t>pagpakita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atong</a:t>
            </a:r>
            <a:r>
              <a:rPr lang="en-PH" sz="2000" b="1" dirty="0"/>
              <a:t> </a:t>
            </a:r>
            <a:r>
              <a:rPr lang="en-PH" sz="2000" b="1" dirty="0" err="1"/>
              <a:t>kinabuhi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Dios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gibubo</a:t>
            </a:r>
            <a:r>
              <a:rPr lang="en-PH" sz="2000" b="1" dirty="0"/>
              <a:t> </a:t>
            </a:r>
            <a:r>
              <a:rPr lang="en-PH" sz="2000" b="1" dirty="0" err="1"/>
              <a:t>ngadto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atong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kasingkasing</a:t>
            </a:r>
            <a:r>
              <a:rPr lang="en-PH" sz="2000" b="1" dirty="0"/>
              <a:t> (Roma 5:5).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PH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ANG PAGKALABAW SA GUGMA</a:t>
            </a:r>
            <a:endParaRPr lang="en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v-SE" sz="4400" b="1" dirty="0">
                <a:ln/>
                <a:solidFill>
                  <a:schemeClr val="accent3"/>
                </a:solidFill>
              </a:rPr>
              <a:t>ANG LABING MAAYO NGA DALAN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-84918" y="519848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tinguhaa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gayud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ninyo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labing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maayong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gasa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Ug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karon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ipakita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ka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labaw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pa ka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maayong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dalan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143376" y="1214531"/>
            <a:ext cx="8048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Unsang</a:t>
            </a:r>
            <a:r>
              <a:rPr lang="en-PH" b="1" dirty="0"/>
              <a:t> </a:t>
            </a:r>
            <a:r>
              <a:rPr lang="en-PH" b="1" dirty="0" err="1"/>
              <a:t>matang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 ang </a:t>
            </a:r>
            <a:r>
              <a:rPr lang="en-PH" b="1" dirty="0" err="1"/>
              <a:t>gipresentar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sa</a:t>
            </a:r>
            <a:r>
              <a:rPr lang="en-PH" b="1" dirty="0"/>
              <a:t> 1 </a:t>
            </a:r>
            <a:r>
              <a:rPr lang="en-PH" b="1" dirty="0" err="1"/>
              <a:t>Corinto</a:t>
            </a:r>
            <a:r>
              <a:rPr lang="en-PH" b="1" dirty="0"/>
              <a:t> 13, ug </a:t>
            </a:r>
            <a:r>
              <a:rPr lang="en-PH" b="1" dirty="0" err="1"/>
              <a:t>nganong</a:t>
            </a:r>
            <a:r>
              <a:rPr lang="en-PH" b="1" dirty="0"/>
              <a:t> </a:t>
            </a:r>
            <a:r>
              <a:rPr lang="en-PH" b="1" dirty="0" err="1"/>
              <a:t>labaw</a:t>
            </a:r>
            <a:r>
              <a:rPr lang="en-PH" b="1" dirty="0"/>
              <a:t>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kaysa</a:t>
            </a:r>
            <a:r>
              <a:rPr lang="en-PH" b="1" dirty="0"/>
              <a:t> </a:t>
            </a:r>
            <a:r>
              <a:rPr lang="en-PH" b="1" dirty="0" err="1"/>
              <a:t>bisan</a:t>
            </a:r>
            <a:r>
              <a:rPr lang="en-PH" b="1" dirty="0"/>
              <a:t> </a:t>
            </a:r>
            <a:r>
              <a:rPr lang="en-PH" b="1" dirty="0" err="1"/>
              <a:t>unsang</a:t>
            </a:r>
            <a:r>
              <a:rPr lang="en-PH" b="1" dirty="0"/>
              <a:t> </a:t>
            </a:r>
            <a:r>
              <a:rPr lang="en-PH" b="1" dirty="0" err="1"/>
              <a:t>espirituhanong</a:t>
            </a:r>
            <a:r>
              <a:rPr lang="en-PH" b="1" dirty="0"/>
              <a:t> </a:t>
            </a:r>
            <a:r>
              <a:rPr lang="en-PH" b="1" dirty="0" err="1"/>
              <a:t>gasa</a:t>
            </a:r>
            <a:r>
              <a:rPr lang="en-PH" b="1" dirty="0"/>
              <a:t>?</a:t>
            </a:r>
            <a:br>
              <a:rPr lang="en-PH" b="1" dirty="0"/>
            </a:br>
            <a:r>
              <a:rPr lang="en-PH" b="1" dirty="0"/>
              <a:t>(1 </a:t>
            </a:r>
            <a:r>
              <a:rPr lang="en-PH" b="1" dirty="0" err="1"/>
              <a:t>Corinto</a:t>
            </a:r>
            <a:r>
              <a:rPr lang="en-PH" b="1" dirty="0"/>
              <a:t> 12:31–13:3)</a:t>
            </a:r>
            <a:endParaRPr lang="en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429000"/>
            <a:ext cx="4184515" cy="2228068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218335" y="3505128"/>
            <a:ext cx="43635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Walay</a:t>
            </a:r>
            <a:r>
              <a:rPr lang="en-PH" sz="2000" b="1" dirty="0"/>
              <a:t> </a:t>
            </a:r>
            <a:r>
              <a:rPr lang="en-PH" sz="2000" b="1" dirty="0" err="1"/>
              <a:t>espirituhanong</a:t>
            </a:r>
            <a:r>
              <a:rPr lang="en-PH" sz="2000" b="1" dirty="0"/>
              <a:t> </a:t>
            </a:r>
            <a:r>
              <a:rPr lang="en-PH" sz="2000" b="1" dirty="0" err="1"/>
              <a:t>gasa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mahimong</a:t>
            </a:r>
            <a:r>
              <a:rPr lang="en-PH" sz="2000" b="1" dirty="0"/>
              <a:t> </a:t>
            </a:r>
            <a:r>
              <a:rPr lang="en-PH" sz="2000" b="1" dirty="0" err="1"/>
              <a:t>mapuslanon</a:t>
            </a:r>
            <a:r>
              <a:rPr lang="en-PH" sz="2000" b="1" dirty="0"/>
              <a:t> </a:t>
            </a:r>
            <a:r>
              <a:rPr lang="en-PH" sz="2000" b="1" dirty="0" err="1"/>
              <a:t>kon</a:t>
            </a:r>
            <a:r>
              <a:rPr lang="en-PH" sz="2000" b="1" dirty="0"/>
              <a:t> </a:t>
            </a:r>
            <a:r>
              <a:rPr lang="en-PH" sz="2000" b="1" dirty="0" err="1"/>
              <a:t>kini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gamiton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gipalihok</a:t>
            </a:r>
            <a:r>
              <a:rPr lang="en-PH" sz="2000" b="1" dirty="0"/>
              <a:t> </a:t>
            </a:r>
            <a:r>
              <a:rPr lang="en-PH" sz="2000" b="1" dirty="0" err="1"/>
              <a:t>niining</a:t>
            </a:r>
            <a:r>
              <a:rPr lang="en-PH" sz="2000" b="1" dirty="0"/>
              <a:t> </a:t>
            </a:r>
            <a:r>
              <a:rPr lang="en-PH" sz="2000" b="1" dirty="0" err="1"/>
              <a:t>matang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. Sa </a:t>
            </a:r>
            <a:r>
              <a:rPr lang="en-PH" sz="2000" b="1" dirty="0" err="1"/>
              <a:t>pagkatinuod</a:t>
            </a:r>
            <a:r>
              <a:rPr lang="en-PH" sz="2000" b="1" dirty="0"/>
              <a:t>, ang </a:t>
            </a:r>
            <a:r>
              <a:rPr lang="en-PH" sz="2000" b="1" dirty="0" err="1"/>
              <a:t>tanan</a:t>
            </a:r>
            <a:r>
              <a:rPr lang="en-PH" sz="2000" b="1" dirty="0"/>
              <a:t> </a:t>
            </a:r>
            <a:r>
              <a:rPr lang="en-PH" sz="2000" b="1" dirty="0" err="1"/>
              <a:t>natong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buhat</a:t>
            </a:r>
            <a:r>
              <a:rPr lang="en-PH" sz="2000" b="1" dirty="0"/>
              <a:t> ug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hunahuna</a:t>
            </a:r>
            <a:r>
              <a:rPr lang="en-PH" sz="2000" b="1" dirty="0"/>
              <a:t> </a:t>
            </a:r>
            <a:r>
              <a:rPr lang="en-PH" sz="2000" b="1" dirty="0" err="1"/>
              <a:t>kinahanglan</a:t>
            </a:r>
            <a:r>
              <a:rPr lang="en-PH" sz="2000" b="1" dirty="0"/>
              <a:t> </a:t>
            </a:r>
            <a:r>
              <a:rPr lang="en-PH" sz="2000" b="1" dirty="0" err="1"/>
              <a:t>mapuno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agape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218336" y="5726944"/>
            <a:ext cx="89730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Gipasidan</a:t>
            </a:r>
            <a:r>
              <a:rPr lang="en-PH" sz="2000" b="1" dirty="0"/>
              <a:t>-an </a:t>
            </a:r>
            <a:r>
              <a:rPr lang="en-PH" sz="2000" b="1" dirty="0" err="1"/>
              <a:t>kita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Jesus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tungod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pagdaghan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pagkadautan</a:t>
            </a:r>
            <a:r>
              <a:rPr lang="en-PH" sz="2000" b="1" dirty="0"/>
              <a:t>, </a:t>
            </a:r>
            <a:r>
              <a:rPr lang="en-PH" sz="2000" b="1" dirty="0" err="1"/>
              <a:t>mobugnaw</a:t>
            </a:r>
            <a:r>
              <a:rPr lang="en-PH" sz="2000" b="1" dirty="0"/>
              <a:t> ang </a:t>
            </a:r>
            <a:r>
              <a:rPr lang="en-PH" sz="2000" b="1" dirty="0" err="1"/>
              <a:t>gugma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kadaghanan</a:t>
            </a:r>
            <a:r>
              <a:rPr lang="en-PH" sz="2000" b="1" dirty="0"/>
              <a:t> (Mateo 24:12). </a:t>
            </a:r>
            <a:r>
              <a:rPr lang="en-PH" sz="2000" b="1" dirty="0" err="1"/>
              <a:t>Apan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nato</a:t>
            </a:r>
            <a:r>
              <a:rPr lang="en-PH" sz="2000" b="1" dirty="0"/>
              <a:t> </a:t>
            </a:r>
            <a:r>
              <a:rPr lang="en-PH" sz="2000" b="1" dirty="0" err="1"/>
              <a:t>tugotan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mahitabo</a:t>
            </a:r>
            <a:r>
              <a:rPr lang="en-PH" sz="2000" b="1" dirty="0"/>
              <a:t> </a:t>
            </a:r>
            <a:r>
              <a:rPr lang="en-PH" sz="2000" b="1" dirty="0" err="1"/>
              <a:t>kini</a:t>
            </a:r>
            <a:r>
              <a:rPr lang="en-PH" sz="2000" b="1" dirty="0"/>
              <a:t> </a:t>
            </a:r>
            <a:r>
              <a:rPr lang="en-PH" sz="2000" b="1" dirty="0" err="1"/>
              <a:t>kanato</a:t>
            </a:r>
            <a:r>
              <a:rPr lang="en-PH" sz="2000" b="1" dirty="0"/>
              <a:t>—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atong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panimalay</a:t>
            </a:r>
            <a:r>
              <a:rPr lang="en-PH" sz="2000" b="1" dirty="0"/>
              <a:t>, </a:t>
            </a:r>
            <a:r>
              <a:rPr lang="en-PH" sz="2000" b="1" dirty="0" err="1"/>
              <a:t>ni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atong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r>
              <a:rPr lang="en-PH" sz="2000" b="1" dirty="0"/>
              <a:t>.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143376" y="2075590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Sa </a:t>
            </a:r>
            <a:r>
              <a:rPr lang="en-PH" sz="2000" b="1" dirty="0" err="1"/>
              <a:t>pinulongang</a:t>
            </a:r>
            <a:r>
              <a:rPr lang="en-PH" sz="2000" b="1" dirty="0"/>
              <a:t> </a:t>
            </a:r>
            <a:r>
              <a:rPr lang="en-PH" sz="2000" b="1" dirty="0" err="1"/>
              <a:t>Griyego</a:t>
            </a:r>
            <a:r>
              <a:rPr lang="en-PH" sz="2000" b="1" dirty="0"/>
              <a:t>, </a:t>
            </a:r>
            <a:r>
              <a:rPr lang="en-PH" sz="2000" b="1" dirty="0" err="1"/>
              <a:t>adunay</a:t>
            </a:r>
            <a:r>
              <a:rPr lang="en-PH" sz="2000" b="1" dirty="0"/>
              <a:t> </a:t>
            </a:r>
            <a:r>
              <a:rPr lang="en-PH" sz="2000" b="1" dirty="0" err="1"/>
              <a:t>daghang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pulong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gigamit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paghubit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. </a:t>
            </a:r>
            <a:r>
              <a:rPr lang="en-PH" sz="2000" b="1" dirty="0" err="1"/>
              <a:t>Gipili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 ang agape—ang </a:t>
            </a:r>
            <a:r>
              <a:rPr lang="en-PH" sz="2000" b="1" dirty="0" err="1"/>
              <a:t>gugma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hakog</a:t>
            </a:r>
            <a:r>
              <a:rPr lang="en-PH" sz="2000" b="1" dirty="0"/>
              <a:t>, </a:t>
            </a:r>
            <a:r>
              <a:rPr lang="en-PH" sz="2000" b="1" dirty="0" err="1"/>
              <a:t>walay</a:t>
            </a:r>
            <a:r>
              <a:rPr lang="en-PH" sz="2000" b="1" dirty="0"/>
              <a:t> </a:t>
            </a:r>
            <a:r>
              <a:rPr lang="en-PH" sz="2000" b="1" dirty="0" err="1"/>
              <a:t>kondisyon</a:t>
            </a:r>
            <a:r>
              <a:rPr lang="en-PH" sz="2000" b="1" dirty="0"/>
              <a:t>, ug </a:t>
            </a:r>
            <a:r>
              <a:rPr lang="en-PH" sz="2000" b="1" dirty="0" err="1"/>
              <a:t>mapamalandongon</a:t>
            </a:r>
            <a:r>
              <a:rPr lang="en-PH" sz="2000" b="1" dirty="0"/>
              <a:t>,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nagtinguha</a:t>
            </a:r>
            <a:r>
              <a:rPr lang="en-PH" sz="2000" b="1" dirty="0"/>
              <a:t> </a:t>
            </a:r>
            <a:r>
              <a:rPr lang="en-PH" sz="2000" b="1" dirty="0" err="1"/>
              <a:t>lamang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kaayohan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gihigugma</a:t>
            </a:r>
            <a:r>
              <a:rPr lang="en-PH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07684" y="1829380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sv-S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ANG MGA KINAIYA SA GUGMA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161170"/>
            <a:ext cx="6038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UNSA ANG GINABUHAT SA GUGMA</a:t>
            </a:r>
            <a:endParaRPr lang="en" sz="28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“Ang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gugma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mapailubon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ug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maloloy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-on; […]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apan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nagakalipay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kini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diha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kamatuoran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nag-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antos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tanang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butang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nagatuo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tanang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butang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nagalaum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tanang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butang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ug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nagalahutay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tanang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butang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.”— 1 </a:t>
            </a:r>
            <a:r>
              <a:rPr lang="en-PH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Corinto</a:t>
            </a:r>
            <a:r>
              <a:rPr lang="en-PH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13:4–7</a:t>
            </a:r>
            <a:endParaRPr lang="en" sz="1100" b="1" noProof="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0632" y="988731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308823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-130892"/>
            <a:ext cx="3581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UNSAY DILI BUHATON SA GUGMA</a:t>
            </a:r>
            <a:endParaRPr lang="en" sz="3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Ang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gugma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masina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ang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gugma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magpasigarbo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mapahitas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-on;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kini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magbinuotan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walay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pagtahod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mangita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kaugalingong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kaayohan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masuko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magtipig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og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dautang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hunahuna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kini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malipay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kadautan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[...]”— 1 </a:t>
            </a:r>
            <a:r>
              <a:rPr lang="en-PH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13:4–7</a:t>
            </a:r>
            <a:endParaRPr lang="en" sz="1100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081887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-104975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sv-SE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 KA HULAGWAY NI JESUS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469901"/>
            <a:ext cx="1082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Kini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mao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Akong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sugo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maghigugmaay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usag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maingon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nahigugma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.”— Juan 15:12</a:t>
            </a:r>
            <a:endParaRPr lang="en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6207743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1421</Words>
  <Application>Microsoft Office PowerPoint</Application>
  <PresentationFormat>Panorámica</PresentationFormat>
  <Paragraphs>117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150</cp:revision>
  <dcterms:created xsi:type="dcterms:W3CDTF">2026-07-11T14:17:46Z</dcterms:created>
  <dcterms:modified xsi:type="dcterms:W3CDTF">2026-08-14T13:50:57Z</dcterms:modified>
</cp:coreProperties>
</file>