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49" d="100"/>
          <a:sy n="49" d="100"/>
        </p:scale>
        <p:origin x="48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Lawas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Tanom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(1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15:35–38)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dirty="0"/>
            <a:t>Usa ka liso ang gipugas</a:t>
          </a:r>
          <a:endParaRPr lang="en" sz="18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dirty="0"/>
            <a:t>Usa ka tanom o lugas ang anihon</a:t>
          </a:r>
          <a:endParaRPr lang="en" sz="18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dirty="0"/>
            <a:t>Ang Dios </a:t>
          </a:r>
          <a:r>
            <a:rPr lang="en-PH" sz="1600" b="1" kern="1200" dirty="0" err="1"/>
            <a:t>naghatag</a:t>
          </a:r>
          <a:r>
            <a:rPr lang="en-PH" sz="1600" b="1" kern="1200" dirty="0"/>
            <a:t> </a:t>
          </a:r>
          <a:r>
            <a:rPr lang="en-PH" sz="1600" b="1" kern="1200" dirty="0" err="1"/>
            <a:t>sa</a:t>
          </a:r>
          <a:r>
            <a:rPr lang="en-PH" sz="1600" b="1" kern="1200" dirty="0"/>
            <a:t> </a:t>
          </a:r>
          <a:r>
            <a:rPr lang="en-PH" sz="1600" b="1" kern="1200" dirty="0" err="1"/>
            <a:t>matag</a:t>
          </a:r>
          <a:r>
            <a:rPr lang="en-PH" sz="1600" b="1" kern="1200" dirty="0"/>
            <a:t> </a:t>
          </a:r>
          <a:r>
            <a:rPr lang="en-PH" sz="1600" b="1" kern="1200" dirty="0" err="1"/>
            <a:t>tanom</a:t>
          </a:r>
          <a:r>
            <a:rPr lang="en-PH" sz="1600" b="1" kern="1200" dirty="0"/>
            <a:t> </a:t>
          </a:r>
          <a:r>
            <a:rPr lang="en-PH" sz="1600" b="1" kern="1200" dirty="0" err="1"/>
            <a:t>sa</a:t>
          </a:r>
          <a:r>
            <a:rPr lang="en-PH" sz="1600" b="1" kern="1200" dirty="0"/>
            <a:t> </a:t>
          </a:r>
          <a:r>
            <a:rPr lang="en-PH" sz="1600" b="1" kern="1200" dirty="0" err="1"/>
            <a:t>lawas</a:t>
          </a:r>
          <a:r>
            <a:rPr lang="en-PH" sz="1600" b="1" kern="1200" dirty="0"/>
            <a:t> </a:t>
          </a:r>
          <a:r>
            <a:rPr lang="en-PH" sz="1600" b="1" kern="1200" dirty="0" err="1"/>
            <a:t>sumala</a:t>
          </a:r>
          <a:r>
            <a:rPr lang="en-PH" sz="1600" b="1" kern="1200" dirty="0"/>
            <a:t> </a:t>
          </a:r>
          <a:r>
            <a:rPr lang="en-PH" sz="1600" b="1" kern="1200" dirty="0" err="1"/>
            <a:t>sa</a:t>
          </a:r>
          <a:r>
            <a:rPr lang="en-PH" sz="1600" b="1" kern="1200" dirty="0"/>
            <a:t> </a:t>
          </a:r>
          <a:r>
            <a:rPr lang="en-PH" sz="1600" b="1" kern="1200" dirty="0" err="1"/>
            <a:t>Iyang</a:t>
          </a:r>
          <a:r>
            <a:rPr lang="en-PH" sz="1600" b="1" kern="1200" dirty="0"/>
            <a:t> </a:t>
          </a:r>
          <a:r>
            <a:rPr lang="en-PH" sz="1600" b="1" kern="1200" dirty="0" err="1"/>
            <a:t>kabubut</a:t>
          </a:r>
          <a:r>
            <a:rPr lang="en-PH" sz="1600" b="1" kern="1200" dirty="0"/>
            <a:t>-on</a:t>
          </a:r>
          <a:endParaRPr lang="en" sz="16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Pisikal</a:t>
          </a:r>
          <a:r>
            <a:rPr lang="en-PH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nga</a:t>
          </a:r>
          <a:r>
            <a:rPr lang="en-PH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mga</a:t>
          </a:r>
          <a:r>
            <a:rPr lang="en-PH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Lawas</a:t>
          </a:r>
          <a:r>
            <a:rPr lang="en-PH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
(1 </a:t>
          </a:r>
          <a:r>
            <a:rPr lang="en-PH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  <a:r>
            <a:rPr lang="en-PH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/>
            <a:t>Lawas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tawo</a:t>
          </a:r>
          <a:endParaRPr lang="en" sz="18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/>
            <a:t>Lawas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mananap</a:t>
          </a:r>
          <a:endParaRPr lang="en" sz="18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/>
            <a:t>Lawas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isda</a:t>
          </a:r>
          <a:endParaRPr lang="en" sz="18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/>
            <a:t>Lawas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langgam</a:t>
          </a:r>
          <a:endParaRPr lang="en" sz="18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Langitnong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Lawas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(1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15:40–41)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/>
            <a:t>Ang </a:t>
          </a:r>
          <a:r>
            <a:rPr lang="en-PH" sz="1800" b="1" kern="1200" dirty="0" err="1"/>
            <a:t>himaya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adlaw</a:t>
          </a:r>
          <a:endParaRPr lang="es-ES" sz="18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/>
            <a:t>Ang </a:t>
          </a:r>
          <a:r>
            <a:rPr lang="en-PH" sz="1800" b="1" kern="1200" dirty="0" err="1"/>
            <a:t>himaya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bulan</a:t>
          </a:r>
          <a:endParaRPr lang="es-ES" sz="18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dirty="0"/>
            <a:t>Ang himaya sa mga bituon</a:t>
          </a:r>
          <a:endParaRPr lang="en" sz="18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782448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dirty="0"/>
            <a:t>Ang </a:t>
          </a:r>
          <a:r>
            <a:rPr lang="en-PH" sz="1600" b="1" kern="1200" dirty="0" err="1"/>
            <a:t>matag</a:t>
          </a:r>
          <a:r>
            <a:rPr lang="en-PH" sz="1600" b="1" kern="1200" dirty="0"/>
            <a:t> </a:t>
          </a:r>
          <a:r>
            <a:rPr lang="en-PH" sz="1600" b="1" kern="1200" dirty="0" err="1"/>
            <a:t>usa</a:t>
          </a:r>
          <a:r>
            <a:rPr lang="en-PH" sz="1600" b="1" kern="1200" dirty="0"/>
            <a:t> </a:t>
          </a:r>
          <a:r>
            <a:rPr lang="en-PH" sz="1600" b="1" kern="1200" dirty="0" err="1"/>
            <a:t>adunay</a:t>
          </a:r>
          <a:r>
            <a:rPr lang="en-PH" sz="1600" b="1" kern="1200" dirty="0"/>
            <a:t> </a:t>
          </a:r>
          <a:r>
            <a:rPr lang="en-PH" sz="1600" b="1" kern="1200" dirty="0" err="1"/>
            <a:t>kaugalingong</a:t>
          </a:r>
          <a:r>
            <a:rPr lang="en-PH" sz="1600" b="1" kern="1200" dirty="0"/>
            <a:t> </a:t>
          </a:r>
          <a:r>
            <a:rPr lang="en-PH" sz="1600" b="1" kern="1200" dirty="0" err="1"/>
            <a:t>himaya</a:t>
          </a:r>
          <a:r>
            <a:rPr lang="en-PH" sz="1600" b="1" kern="1200" dirty="0"/>
            <a:t> o </a:t>
          </a:r>
          <a:r>
            <a:rPr lang="en-PH" sz="1600" b="1" kern="1200" dirty="0" err="1"/>
            <a:t>kasidlak</a:t>
          </a:r>
          <a:endParaRPr lang="en" sz="1600" b="1" kern="1200" dirty="0"/>
        </a:p>
      </dsp:txBody>
      <dsp:txXfrm>
        <a:off x="8899169" y="4151412"/>
        <a:ext cx="1734126" cy="776610"/>
      </dsp:txXfrm>
    </dsp:sp>
  </dsp:spTree>
</dsp:drawing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otalTime>4226</TotalTime>
  <Words>1636</Words>
  <Application>Microsoft Office PowerPoint</Application>
  <PresentationFormat>Panorámica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Aptos Display</vt:lpstr>
      <vt:lpstr>Constantia</vt:lpstr>
      <vt:lpstr>Aptos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113</cp:revision>
  <dcterms:created xsi:type="dcterms:W3CDTF">2026-07-19T13:36:46Z</dcterms:created>
  <dcterms:modified xsi:type="dcterms:W3CDTF">2026-08-21T05:08:19Z</dcterms:modified>
</cp:coreProperties>
</file>