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7" d="100"/>
          <a:sy n="107" d="100"/>
        </p:scale>
        <p:origin x="612"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1" loCatId="timeline" qsTypeId="urn:microsoft.com/office/officeart/2005/8/quickstyle/3d2#1" qsCatId="3D" csTypeId="urn:microsoft.com/office/officeart/2005/8/colors/colorful1#1" csCatId="colorful" phldr="1"/>
      <dgm:spPr/>
      <dgm:t>
        <a:bodyPr>
          <a:normAutofit/>
        </a:bodyPr>
        <a:lstStyle/>
        <a:p>
          <a:endParaRPr lang="es-ES"/>
        </a:p>
      </dgm:t>
    </dgm:pt>
    <dgm:pt modelId="{55591A6F-B6AF-429B-8C32-91F5B1547D10}">
      <dgm:prSet custT="1"/>
      <dgm:spPr/>
      <dgm:t>
        <a:bodyPr>
          <a:normAutofit/>
        </a:bodyPr>
        <a:lstStyle/>
        <a:p>
          <a:pPr>
            <a:defRPr b="1"/>
          </a:pPr>
          <a:r>
            <a:rPr lang="ceb-PH" sz="2000" dirty="0">
              <a:effectLst/>
            </a:rPr>
            <a:t>Giunsa sa Diyos pagpakig-estorya sa katawhan sa sinugdan?</a:t>
          </a:r>
        </a:p>
      </dgm:t>
    </dgm:pt>
    <dgm:pt modelId="{B4BC9997-A056-451A-9DB8-F26EB089C7C7}" type="parTrans" cxnId="{061DF5F8-8DC5-49B6-A210-21E5F5F1E483}">
      <dgm:prSet/>
      <dgm:spPr/>
      <dgm:t>
        <a:bodyPr>
          <a:normAutofi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normAutofit/>
        </a:bodyPr>
        <a:lstStyle/>
        <a:p>
          <a:pPr>
            <a:defRPr b="1"/>
          </a:pPr>
          <a:r>
            <a:rPr lang="ceb-PH"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normAutofit/>
        </a:bodyPr>
        <a:lstStyle/>
        <a:p>
          <a:pPr>
            <a:defRPr b="1"/>
          </a:pPr>
          <a:r>
            <a:rPr lang="ceb-PH" sz="2000" dirty="0">
              <a:effectLst/>
            </a:rPr>
            <a:t>Giunsa paghunong sa katawhan ang pakig-estorya sa Diyos?</a:t>
          </a:r>
        </a:p>
      </dgm:t>
    </dgm:pt>
    <dgm:pt modelId="{885CF629-D05A-4D45-B222-6E5B868C9C7F}" type="parTrans" cxnId="{C97475E1-0CFD-4917-BA1D-395BD57DCD41}">
      <dgm:prSet/>
      <dgm:spPr/>
      <dgm:t>
        <a:bodyPr>
          <a:normAutofi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normAutofit/>
        </a:bodyPr>
        <a:lstStyle/>
        <a:p>
          <a:pPr>
            <a:defRPr b="1"/>
          </a:pPr>
          <a:r>
            <a:rPr lang="ceb-PH" sz="2000">
              <a:effectLst>
                <a:outerShdw blurRad="38100" dist="38100" dir="2700000" algn="tl">
                  <a:srgbClr val="000000">
                    <a:alpha val="43137"/>
                  </a:srgbClr>
                </a:outerShdw>
              </a:effectLst>
            </a:rPr>
            <a:t>2</a:t>
          </a:r>
        </a:p>
      </dgm:t>
    </dgm:pt>
    <dgm:pt modelId="{C2BA3E86-0F26-4596-A0F2-D14E11658C57}">
      <dgm:prSet custT="1"/>
      <dgm:spPr/>
      <dgm:t>
        <a:bodyPr>
          <a:normAutofit/>
        </a:bodyPr>
        <a:lstStyle/>
        <a:p>
          <a:pPr>
            <a:defRPr b="1"/>
          </a:pPr>
          <a:r>
            <a:rPr lang="ceb-PH" sz="2000" dirty="0">
              <a:effectLst/>
            </a:rPr>
            <a:t>Giunsa sa Diyos pagpasig-uli ang pakig-estorya?</a:t>
          </a:r>
        </a:p>
      </dgm:t>
    </dgm:pt>
    <dgm:pt modelId="{CAFD1F87-1AC8-44D3-97A5-36E0BACBE5CC}" type="parTrans" cxnId="{9D9C0E4F-9367-44DC-A644-3534CEF1B580}">
      <dgm:prSet/>
      <dgm:spPr/>
      <dgm:t>
        <a:bodyPr>
          <a:normAutofi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normAutofit/>
        </a:bodyPr>
        <a:lstStyle/>
        <a:p>
          <a:pPr>
            <a:defRPr b="1"/>
          </a:pPr>
          <a:r>
            <a:rPr lang="ceb-PH" sz="2000">
              <a:effectLst>
                <a:outerShdw blurRad="38100" dist="38100" dir="2700000" algn="tl">
                  <a:srgbClr val="000000">
                    <a:alpha val="43137"/>
                  </a:srgbClr>
                </a:outerShdw>
              </a:effectLst>
            </a:rPr>
            <a:t>3</a:t>
          </a:r>
        </a:p>
      </dgm:t>
    </dgm:pt>
    <dgm:pt modelId="{19F867EE-A6CF-4EC1-B7D0-A041C3631F9B}">
      <dgm:prSet custT="1"/>
      <dgm:spPr/>
      <dgm:t>
        <a:bodyPr>
          <a:normAutofit/>
        </a:bodyPr>
        <a:lstStyle/>
        <a:p>
          <a:pPr>
            <a:defRPr b="1"/>
          </a:pPr>
          <a:r>
            <a:rPr lang="ceb-PH" sz="2000" dirty="0">
              <a:effectLst/>
            </a:rPr>
            <a:t>Nganong dili kita makig-estorya Kaniya nawong sa nawong karon?</a:t>
          </a:r>
        </a:p>
      </dgm:t>
    </dgm:pt>
    <dgm:pt modelId="{82A32836-630D-44AB-855A-3FB56C616B6B}" type="parTrans" cxnId="{CD61E53B-EC5E-4AA8-895B-5B16E38E885C}">
      <dgm:prSet/>
      <dgm:spPr/>
      <dgm:t>
        <a:bodyPr>
          <a:normAutofi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normAutofit/>
        </a:bodyPr>
        <a:lstStyle/>
        <a:p>
          <a:pPr>
            <a:defRPr b="1"/>
          </a:pPr>
          <a:r>
            <a:rPr lang="ceb-PH" sz="2000">
              <a:effectLst>
                <a:outerShdw blurRad="38100" dist="38100" dir="2700000" algn="tl">
                  <a:srgbClr val="000000">
                    <a:alpha val="43137"/>
                  </a:srgbClr>
                </a:outerShdw>
              </a:effectLst>
            </a:rPr>
            <a:t>4</a:t>
          </a:r>
        </a:p>
      </dgm:t>
    </dgm:pt>
    <dgm:pt modelId="{8B0C7391-E68C-4682-8A4C-4B9C2D645174}">
      <dgm:prSet custT="1"/>
      <dgm:spPr/>
      <dgm:t>
        <a:bodyPr>
          <a:normAutofit/>
        </a:bodyPr>
        <a:lstStyle/>
        <a:p>
          <a:pPr>
            <a:defRPr b="1"/>
          </a:pPr>
          <a:r>
            <a:rPr lang="ceb-PH" sz="2000" dirty="0">
              <a:effectLst/>
            </a:rPr>
            <a:t>Unsaon nato pagpakig-estorya sa Diyos karon?</a:t>
          </a:r>
        </a:p>
      </dgm:t>
    </dgm:pt>
    <dgm:pt modelId="{2DD38613-AE2E-4733-9B81-70AAAB0A6B0D}" type="parTrans" cxnId="{3EB12E38-A440-4C2C-8520-B41202564D92}">
      <dgm:prSet/>
      <dgm:spPr/>
      <dgm:t>
        <a:bodyPr>
          <a:normAutofi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normAutofit/>
        </a:bodyPr>
        <a:lstStyle/>
        <a:p>
          <a:pPr>
            <a:defRPr b="1"/>
          </a:pPr>
          <a:r>
            <a:rPr lang="ceb-PH"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1"/>
    <dgm:cxn modelId="{2647FD12-9245-4707-B268-2652E430C9CC}" type="presOf" srcId="{19F867EE-A6CF-4EC1-B7D0-A041C3631F9B}" destId="{782FEEA3-0052-4FF9-A5EA-B54CA2C4537A}" srcOrd="0" destOrd="0" presId="urn:microsoft.com/office/officeart/2026/layout/NumberedDotsVertical#1"/>
    <dgm:cxn modelId="{80ED102C-1CB6-47E6-9547-DEF0E2FBDC13}" type="presOf" srcId="{4C74804E-B125-4A75-9F6C-6BDF3A197543}" destId="{E68D658C-2FE9-43DE-BC4D-A18F6DF55924}" srcOrd="0" destOrd="0" presId="urn:microsoft.com/office/officeart/2026/layout/NumberedDotsVertical#1"/>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1"/>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1"/>
    <dgm:cxn modelId="{2366FD40-8F5A-4864-88BC-67627FA568A6}" type="presOf" srcId="{71E6F894-A02F-486E-9F09-6EB612C80F24}" destId="{B8CF647B-F574-4FCE-8352-FE92FB35CAB3}" srcOrd="0" destOrd="0" presId="urn:microsoft.com/office/officeart/2026/layout/NumberedDotsVertical#1"/>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1"/>
    <dgm:cxn modelId="{B71A5080-BF8D-44BA-986D-E3C1C6BB1AD3}" type="presOf" srcId="{71E6F894-A02F-486E-9F09-6EB612C80F24}" destId="{8F44D221-F2F5-48FD-AE91-8A30813CA4DA}" srcOrd="1" destOrd="0" presId="urn:microsoft.com/office/officeart/2026/layout/NumberedDotsVertical#1"/>
    <dgm:cxn modelId="{3DC6E197-E1E3-47BF-ADAC-FF62292E7CD7}" type="presOf" srcId="{29201ECF-5C39-4F5A-B547-A34BE62A6232}" destId="{27F00753-58F7-45DA-821F-2008EAC94CEB}" srcOrd="0" destOrd="0" presId="urn:microsoft.com/office/officeart/2026/layout/NumberedDotsVertical#1"/>
    <dgm:cxn modelId="{F662399A-467B-445B-ACED-B106703E0D4B}" type="presOf" srcId="{72869244-121B-4780-9BC6-96CD601EFDD7}" destId="{521D96E3-37A7-45CD-B7CD-53A035BA3A3F}" srcOrd="0" destOrd="0" presId="urn:microsoft.com/office/officeart/2026/layout/NumberedDotsVertical#1"/>
    <dgm:cxn modelId="{0DF6EBB3-330B-42BF-9CD6-39D974B4B539}" type="presOf" srcId="{30BC4967-E917-4BA5-8D46-8D5C52F647B9}" destId="{A432D7D2-6FD6-4C39-A8B1-0396848A9681}" srcOrd="0" destOrd="0" presId="urn:microsoft.com/office/officeart/2026/layout/NumberedDotsVertical#1"/>
    <dgm:cxn modelId="{415FC9D7-BB20-46B4-BE38-31ECD0C5EA30}" type="presOf" srcId="{6CC6E6D2-F015-46A6-A7CC-352350BC3278}" destId="{67B9361A-5011-4506-B9D3-9E6D19D05D5F}" srcOrd="1" destOrd="0" presId="urn:microsoft.com/office/officeart/2026/layout/NumberedDotsVertical#1"/>
    <dgm:cxn modelId="{30874ADC-0BC4-48DE-BB06-4FE1B0428A67}" type="presOf" srcId="{6CC6E6D2-F015-46A6-A7CC-352350BC3278}" destId="{1AEFD01D-DD54-47AA-9C6C-E1445084A3DD}" srcOrd="0" destOrd="0" presId="urn:microsoft.com/office/officeart/2026/layout/NumberedDotsVertical#1"/>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1"/>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1"/>
    <dgm:cxn modelId="{A992ED78-FED9-4D20-B719-553E39A7F778}" type="presParOf" srcId="{27F00753-58F7-45DA-821F-2008EAC94CEB}" destId="{497D8036-589A-4F07-A99C-A10D7E59B54B}" srcOrd="0" destOrd="0" presId="urn:microsoft.com/office/officeart/2026/layout/NumberedDotsVertical#1"/>
    <dgm:cxn modelId="{8A8A9439-ACBD-427C-8D7A-EB502A1B2406}" type="presParOf" srcId="{497D8036-589A-4F07-A99C-A10D7E59B54B}" destId="{DA3D02F7-6669-4681-B66B-3EBCF374A276}" srcOrd="0" destOrd="0" presId="urn:microsoft.com/office/officeart/2026/layout/NumberedDotsVertical#1"/>
    <dgm:cxn modelId="{98BD9374-6691-4DC6-AE49-F00001F447A4}" type="presParOf" srcId="{DA3D02F7-6669-4681-B66B-3EBCF374A276}" destId="{982C3882-100A-40BE-B120-6DF36B634F24}" srcOrd="0" destOrd="0" presId="urn:microsoft.com/office/officeart/2026/layout/NumberedDotsVertical#1"/>
    <dgm:cxn modelId="{48F035BE-CD4A-4396-A6B1-26D078FBB99D}" type="presParOf" srcId="{DA3D02F7-6669-4681-B66B-3EBCF374A276}" destId="{88A4B5C2-68AA-461A-A959-82AF1408014E}" srcOrd="1" destOrd="0" presId="urn:microsoft.com/office/officeart/2026/layout/NumberedDotsVertical#1"/>
    <dgm:cxn modelId="{3CF4F067-7185-47CA-900B-65B1FA630FDD}" type="presParOf" srcId="{DA3D02F7-6669-4681-B66B-3EBCF374A276}" destId="{B8CF647B-F574-4FCE-8352-FE92FB35CAB3}" srcOrd="2" destOrd="0" presId="urn:microsoft.com/office/officeart/2026/layout/NumberedDotsVertical#1"/>
    <dgm:cxn modelId="{E90EA2C1-C441-4B96-935A-4B851A1B883B}" type="presParOf" srcId="{DA3D02F7-6669-4681-B66B-3EBCF374A276}" destId="{CACFAD57-DC0C-4376-82EB-20144DAB1996}" srcOrd="3" destOrd="0" presId="urn:microsoft.com/office/officeart/2026/layout/NumberedDotsVertical#1"/>
    <dgm:cxn modelId="{588134A7-3D22-4654-A7D8-7EF39B6FD0C1}" type="presParOf" srcId="{497D8036-589A-4F07-A99C-A10D7E59B54B}" destId="{8F44D221-F2F5-48FD-AE91-8A30813CA4DA}" srcOrd="1" destOrd="0" presId="urn:microsoft.com/office/officeart/2026/layout/NumberedDotsVertical#1"/>
    <dgm:cxn modelId="{B69CABD0-8572-4EDF-95FC-030CA12BC4D9}" type="presParOf" srcId="{497D8036-589A-4F07-A99C-A10D7E59B54B}" destId="{4ACEE19B-DFAE-4BF0-86AB-80C1A4583B30}" srcOrd="2" destOrd="0" presId="urn:microsoft.com/office/officeart/2026/layout/NumberedDotsVertical#1"/>
    <dgm:cxn modelId="{6F0BF5A5-0ACD-46B2-BDCA-70B026BD610E}" type="presParOf" srcId="{4ACEE19B-DFAE-4BF0-86AB-80C1A4583B30}" destId="{8A7783AF-8F2F-45F3-9476-4AEB8AB5AF8C}" srcOrd="0" destOrd="0" presId="urn:microsoft.com/office/officeart/2026/layout/NumberedDotsVertical#1"/>
    <dgm:cxn modelId="{FDFFF691-E6F3-430F-83A7-20D82D33A80C}" type="presParOf" srcId="{4ACEE19B-DFAE-4BF0-86AB-80C1A4583B30}" destId="{E68D658C-2FE9-43DE-BC4D-A18F6DF55924}" srcOrd="1" destOrd="0" presId="urn:microsoft.com/office/officeart/2026/layout/NumberedDotsVertical#1"/>
    <dgm:cxn modelId="{4A1CD154-3E45-4D48-8D16-EDACAE0F98E4}" type="presParOf" srcId="{4ACEE19B-DFAE-4BF0-86AB-80C1A4583B30}" destId="{521D96E3-37A7-45CD-B7CD-53A035BA3A3F}" srcOrd="2" destOrd="0" presId="urn:microsoft.com/office/officeart/2026/layout/NumberedDotsVertical#1"/>
    <dgm:cxn modelId="{964D5389-606D-4DC5-9702-7BA6E7573EB8}" type="presParOf" srcId="{4ACEE19B-DFAE-4BF0-86AB-80C1A4583B30}" destId="{C8C47892-6108-42EE-914F-5B4CF2B93540}" srcOrd="3" destOrd="0" presId="urn:microsoft.com/office/officeart/2026/layout/NumberedDotsVertical#1"/>
    <dgm:cxn modelId="{F91B3335-0BD0-41AD-B83C-1183D48CF0F9}" type="presParOf" srcId="{497D8036-589A-4F07-A99C-A10D7E59B54B}" destId="{DDDFDB86-102D-47F8-BD42-78D627B90AFC}" srcOrd="3" destOrd="0" presId="urn:microsoft.com/office/officeart/2026/layout/NumberedDotsVertical#1"/>
    <dgm:cxn modelId="{398EBB00-29F3-45A6-84F4-6713573FA45F}" type="presParOf" srcId="{497D8036-589A-4F07-A99C-A10D7E59B54B}" destId="{4ACC58D4-7669-45C9-9515-D2DA812815E5}" srcOrd="4" destOrd="0" presId="urn:microsoft.com/office/officeart/2026/layout/NumberedDotsVertical#1"/>
    <dgm:cxn modelId="{CF2811E0-7A72-41E2-AB29-59022EF3C5E1}" type="presParOf" srcId="{4ACC58D4-7669-45C9-9515-D2DA812815E5}" destId="{EC15913F-3925-4F09-A85A-39D1A7197F46}" srcOrd="0" destOrd="0" presId="urn:microsoft.com/office/officeart/2026/layout/NumberedDotsVertical#1"/>
    <dgm:cxn modelId="{43A895DB-79C8-4022-BF7D-50CC886DD520}" type="presParOf" srcId="{4ACC58D4-7669-45C9-9515-D2DA812815E5}" destId="{243124F9-5C60-4E2E-8E4B-19138C17904C}" srcOrd="1" destOrd="0" presId="urn:microsoft.com/office/officeart/2026/layout/NumberedDotsVertical#1"/>
    <dgm:cxn modelId="{14FA1D96-C66F-4AA7-9A00-78B6002A13BC}" type="presParOf" srcId="{4ACC58D4-7669-45C9-9515-D2DA812815E5}" destId="{1AEFD01D-DD54-47AA-9C6C-E1445084A3DD}" srcOrd="2" destOrd="0" presId="urn:microsoft.com/office/officeart/2026/layout/NumberedDotsVertical#1"/>
    <dgm:cxn modelId="{5CF029FD-5E7F-4286-B340-500022139C3C}" type="presParOf" srcId="{4ACC58D4-7669-45C9-9515-D2DA812815E5}" destId="{939EF492-8CE0-4123-B682-BB234C944795}" srcOrd="3" destOrd="0" presId="urn:microsoft.com/office/officeart/2026/layout/NumberedDotsVertical#1"/>
    <dgm:cxn modelId="{926EBFB2-E165-4BDD-820B-0B0553555357}" type="presParOf" srcId="{497D8036-589A-4F07-A99C-A10D7E59B54B}" destId="{67B9361A-5011-4506-B9D3-9E6D19D05D5F}" srcOrd="5" destOrd="0" presId="urn:microsoft.com/office/officeart/2026/layout/NumberedDotsVertical#1"/>
    <dgm:cxn modelId="{C8C9C988-37F6-45DC-A987-571063F7D1FA}" type="presParOf" srcId="{497D8036-589A-4F07-A99C-A10D7E59B54B}" destId="{89A30DBD-D7C6-4398-B220-DB8D30AF4307}" srcOrd="6" destOrd="0" presId="urn:microsoft.com/office/officeart/2026/layout/NumberedDotsVertical#1"/>
    <dgm:cxn modelId="{A74C6D6D-6312-40CA-951B-9D49FDEB67C9}" type="presParOf" srcId="{89A30DBD-D7C6-4398-B220-DB8D30AF4307}" destId="{1AF34E8B-547C-456B-9173-196B71863CE5}" srcOrd="0" destOrd="0" presId="urn:microsoft.com/office/officeart/2026/layout/NumberedDotsVertical#1"/>
    <dgm:cxn modelId="{8A8FE63C-BEC9-4461-938B-71A43F61559A}" type="presParOf" srcId="{89A30DBD-D7C6-4398-B220-DB8D30AF4307}" destId="{782FEEA3-0052-4FF9-A5EA-B54CA2C4537A}" srcOrd="1" destOrd="0" presId="urn:microsoft.com/office/officeart/2026/layout/NumberedDotsVertical#1"/>
    <dgm:cxn modelId="{9B3D4C26-2728-4312-91E2-4992E77ABFE2}" type="presParOf" srcId="{89A30DBD-D7C6-4398-B220-DB8D30AF4307}" destId="{49D5BDFE-8663-4590-9DAD-3F859CCCE0C7}" srcOrd="2" destOrd="0" presId="urn:microsoft.com/office/officeart/2026/layout/NumberedDotsVertical#1"/>
    <dgm:cxn modelId="{C54EEE06-1555-44DC-8034-B42E9EFE7CF5}" type="presParOf" srcId="{89A30DBD-D7C6-4398-B220-DB8D30AF4307}" destId="{4C837333-A2A8-404A-899D-681463BB0E2E}" srcOrd="3" destOrd="0" presId="urn:microsoft.com/office/officeart/2026/layout/NumberedDotsVertical#1"/>
    <dgm:cxn modelId="{ABA1EC80-0837-48FC-A9A3-A5DC5DD96ED8}" type="presParOf" srcId="{497D8036-589A-4F07-A99C-A10D7E59B54B}" destId="{679928AE-2679-4B59-86AC-089A2906A4F5}" srcOrd="7" destOrd="0" presId="urn:microsoft.com/office/officeart/2026/layout/NumberedDotsVertical#1"/>
    <dgm:cxn modelId="{7E6B3029-482C-47AE-9F2F-B66648976C3F}" type="presParOf" srcId="{497D8036-589A-4F07-A99C-A10D7E59B54B}" destId="{C71088E1-D57A-4A08-99BB-3359CE183322}" srcOrd="8" destOrd="0" presId="urn:microsoft.com/office/officeart/2026/layout/NumberedDotsVertical#1"/>
    <dgm:cxn modelId="{9ECE48E4-AF54-459F-8F3E-AED641AF04B2}" type="presParOf" srcId="{C71088E1-D57A-4A08-99BB-3359CE183322}" destId="{7A983CDD-C5D7-4FFA-BBA5-59DF0D692CD0}" srcOrd="0" destOrd="0" presId="urn:microsoft.com/office/officeart/2026/layout/NumberedDotsVertical#1"/>
    <dgm:cxn modelId="{1FF5CB72-91A2-4A60-B841-7D0EB2D11CA8}" type="presParOf" srcId="{C71088E1-D57A-4A08-99BB-3359CE183322}" destId="{FBFD330B-BB8A-4800-A5D2-C3B6AADA529A}" srcOrd="1" destOrd="0" presId="urn:microsoft.com/office/officeart/2026/layout/NumberedDotsVertical#1"/>
    <dgm:cxn modelId="{C22DDA9D-B882-4B22-9109-F5CCD9D0FE0B}" type="presParOf" srcId="{C71088E1-D57A-4A08-99BB-3359CE183322}" destId="{A432D7D2-6FD6-4C39-A8B1-0396848A9681}" srcOrd="2" destOrd="0" presId="urn:microsoft.com/office/officeart/2026/layout/NumberedDotsVertical#1"/>
    <dgm:cxn modelId="{410E1AD4-3321-4700-8C84-2750B2DB7035}" type="presParOf" srcId="{C71088E1-D57A-4A08-99BB-3359CE183322}" destId="{97DBA1A1-0329-49B6-A136-7A68628873EB}" srcOrd="3" destOrd="0" presId="urn:microsoft.com/office/officeart/2026/layout/NumberedDotsVertic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normAutofi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normAutofit/>
        </a:bodyPr>
        <a:lstStyle/>
        <a:p>
          <a:pPr algn="ctr"/>
          <a:r>
            <a:rPr lang="ceb-PH" sz="1800" b="1" dirty="0">
              <a:effectLst>
                <a:outerShdw blurRad="38100" dist="38100" dir="2700000" algn="tl">
                  <a:srgbClr val="000000"/>
                </a:outerShdw>
              </a:effectLst>
            </a:rPr>
            <a:t>Eva</a:t>
          </a:r>
        </a:p>
      </dgm:t>
    </dgm:pt>
    <dgm:pt modelId="{21B80EEA-51F6-4431-8633-7C07CAED3423}" type="parTrans" cxnId="{809B5606-DAD1-492D-A1A0-7CDCB45A6CC6}">
      <dgm:prSet/>
      <dgm:spPr/>
      <dgm:t>
        <a:bodyPr>
          <a:normAutofit/>
        </a:bodyPr>
        <a:lstStyle/>
        <a:p>
          <a:endParaRPr lang="es-ES" sz="1800" b="1"/>
        </a:p>
      </dgm:t>
    </dgm:pt>
    <dgm:pt modelId="{EC7A9FD0-A583-4874-93E7-770B1A0C77B0}" type="sibTrans" cxnId="{809B5606-DAD1-492D-A1A0-7CDCB45A6CC6}">
      <dgm:prSet/>
      <dgm:spPr/>
      <dgm:t>
        <a:bodyPr>
          <a:normAutofi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normAutofit/>
        </a:bodyPr>
        <a:lstStyle/>
        <a:p>
          <a:pPr>
            <a:spcAft>
              <a:spcPts val="0"/>
            </a:spcAft>
            <a:buFontTx/>
            <a:buChar char="–"/>
          </a:pPr>
          <a:r>
            <a:rPr lang="ceb-PH" sz="1400" b="1" dirty="0"/>
            <a:t>Kasakit sa pagpanganak</a:t>
          </a:r>
        </a:p>
      </dgm:t>
    </dgm:pt>
    <dgm:pt modelId="{E466BB2A-08D6-4448-85DE-3AE8A51220FC}" type="parTrans" cxnId="{EFEFF0C7-1C73-4912-B436-1EBF89C0AB92}">
      <dgm:prSet/>
      <dgm:spPr/>
      <dgm:t>
        <a:bodyPr>
          <a:normAutofit/>
        </a:bodyPr>
        <a:lstStyle/>
        <a:p>
          <a:endParaRPr lang="es-ES" sz="1800" b="1"/>
        </a:p>
      </dgm:t>
    </dgm:pt>
    <dgm:pt modelId="{2B93E9AA-9E8C-4993-8BE2-221C3A686CB4}" type="sibTrans" cxnId="{EFEFF0C7-1C73-4912-B436-1EBF89C0AB92}">
      <dgm:prSet/>
      <dgm:spPr/>
      <dgm:t>
        <a:bodyPr>
          <a:normAutofi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normAutofit/>
        </a:bodyPr>
        <a:lstStyle/>
        <a:p>
          <a:pPr>
            <a:spcAft>
              <a:spcPts val="0"/>
            </a:spcAft>
            <a:buFontTx/>
            <a:buChar char="–"/>
          </a:pPr>
          <a:r>
            <a:rPr lang="ceb-PH" sz="1400" b="1" dirty="0"/>
            <a:t>Pagkawala sa pagkaparehas kang Adan</a:t>
          </a:r>
        </a:p>
      </dgm:t>
    </dgm:pt>
    <dgm:pt modelId="{9980F73C-CB45-44FA-9E3C-0564EF0282B4}" type="parTrans" cxnId="{FE8D0AF2-A7D8-4F17-9956-1E2713BF40E1}">
      <dgm:prSet/>
      <dgm:spPr/>
      <dgm:t>
        <a:bodyPr>
          <a:normAutofit/>
        </a:bodyPr>
        <a:lstStyle/>
        <a:p>
          <a:endParaRPr lang="es-ES" sz="1800" b="1"/>
        </a:p>
      </dgm:t>
    </dgm:pt>
    <dgm:pt modelId="{562E4D6F-CBD1-400A-9A10-C59C93F50E3B}" type="sibTrans" cxnId="{FE8D0AF2-A7D8-4F17-9956-1E2713BF40E1}">
      <dgm:prSet/>
      <dgm:spPr/>
      <dgm:t>
        <a:bodyPr>
          <a:normAutofi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normAutofit/>
        </a:bodyPr>
        <a:lstStyle/>
        <a:p>
          <a:pPr algn="ctr"/>
          <a:r>
            <a:rPr lang="ceb-PH" sz="1800" b="1" dirty="0">
              <a:effectLst>
                <a:outerShdw blurRad="38100" dist="38100" dir="2700000" algn="tl">
                  <a:srgbClr val="000000"/>
                </a:outerShdw>
              </a:effectLst>
            </a:rPr>
            <a:t>Adan</a:t>
          </a:r>
        </a:p>
      </dgm:t>
    </dgm:pt>
    <dgm:pt modelId="{40320900-2A50-4727-9F78-D25CCA2E9579}" type="parTrans" cxnId="{9BFD8657-F056-4906-99E0-7E74EC8665B0}">
      <dgm:prSet/>
      <dgm:spPr/>
      <dgm:t>
        <a:bodyPr>
          <a:normAutofit/>
        </a:bodyPr>
        <a:lstStyle/>
        <a:p>
          <a:endParaRPr lang="es-ES" sz="1800" b="1"/>
        </a:p>
      </dgm:t>
    </dgm:pt>
    <dgm:pt modelId="{0D56B779-D61B-4109-BF97-EF7A5A76A3CA}" type="sibTrans" cxnId="{9BFD8657-F056-4906-99E0-7E74EC8665B0}">
      <dgm:prSet/>
      <dgm:spPr/>
      <dgm:t>
        <a:bodyPr>
          <a:normAutofi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normAutofit/>
        </a:bodyPr>
        <a:lstStyle/>
        <a:p>
          <a:pPr>
            <a:spcAft>
              <a:spcPts val="0"/>
            </a:spcAft>
            <a:buFontTx/>
            <a:buChar char="–"/>
          </a:pPr>
          <a:r>
            <a:rPr lang="ceb-PH" sz="1800" b="1" dirty="0"/>
            <a:t>Lisod nga pagtrabaho</a:t>
          </a:r>
        </a:p>
      </dgm:t>
    </dgm:pt>
    <dgm:pt modelId="{25ED48D2-9C21-4938-9D25-3AC1D7EF9A72}" type="parTrans" cxnId="{E1388A31-2FC4-45D6-AB45-A48ADE349F87}">
      <dgm:prSet/>
      <dgm:spPr/>
      <dgm:t>
        <a:bodyPr>
          <a:normAutofit/>
        </a:bodyPr>
        <a:lstStyle/>
        <a:p>
          <a:endParaRPr lang="es-ES" sz="1800" b="1"/>
        </a:p>
      </dgm:t>
    </dgm:pt>
    <dgm:pt modelId="{1284B6A2-483F-49C5-A408-7B62628B7428}" type="sibTrans" cxnId="{E1388A31-2FC4-45D6-AB45-A48ADE349F87}">
      <dgm:prSet/>
      <dgm:spPr/>
      <dgm:t>
        <a:bodyPr>
          <a:normAutofi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normAutofit/>
        </a:bodyPr>
        <a:lstStyle/>
        <a:p>
          <a:pPr>
            <a:spcAft>
              <a:spcPts val="0"/>
            </a:spcAft>
            <a:buFontTx/>
            <a:buChar char="–"/>
          </a:pPr>
          <a:r>
            <a:rPr lang="ceb-PH" sz="1800" b="1" dirty="0"/>
            <a:t>Pagpatubo sa pagkaon</a:t>
          </a:r>
        </a:p>
      </dgm:t>
    </dgm:pt>
    <dgm:pt modelId="{889DB5CB-48AE-4F98-8F96-B4F9A4CD236A}" type="parTrans" cxnId="{F6F6539F-B9D9-4B24-B0BE-8C488D125352}">
      <dgm:prSet/>
      <dgm:spPr/>
      <dgm:t>
        <a:bodyPr>
          <a:normAutofit/>
        </a:bodyPr>
        <a:lstStyle/>
        <a:p>
          <a:endParaRPr lang="es-ES" sz="1800" b="1"/>
        </a:p>
      </dgm:t>
    </dgm:pt>
    <dgm:pt modelId="{413303E2-B150-4A8E-9770-D00A2A18B900}" type="sibTrans" cxnId="{F6F6539F-B9D9-4B24-B0BE-8C488D125352}">
      <dgm:prSet/>
      <dgm:spPr/>
      <dgm:t>
        <a:bodyPr>
          <a:normAutofi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normAutofit/>
        </a:bodyPr>
        <a:lstStyle/>
        <a:p>
          <a:pPr algn="ctr"/>
          <a:r>
            <a:rPr lang="ceb-PH" sz="1800" b="1" dirty="0">
              <a:effectLst>
                <a:outerShdw blurRad="38100" dist="38100" dir="2700000" algn="tl">
                  <a:srgbClr val="000000"/>
                </a:outerShdw>
              </a:effectLst>
            </a:rPr>
            <a:t>Tanan</a:t>
          </a:r>
        </a:p>
      </dgm:t>
    </dgm:pt>
    <dgm:pt modelId="{B145294C-2AF2-415D-B14C-776C1BEC45B6}" type="parTrans" cxnId="{1D7D764C-22CF-4D5A-95A2-63618811ADE9}">
      <dgm:prSet/>
      <dgm:spPr/>
      <dgm:t>
        <a:bodyPr>
          <a:normAutofit/>
        </a:bodyPr>
        <a:lstStyle/>
        <a:p>
          <a:endParaRPr lang="es-ES" sz="1800" b="1"/>
        </a:p>
      </dgm:t>
    </dgm:pt>
    <dgm:pt modelId="{1C4CE604-4648-4880-BBD7-4BBB3953424A}" type="sibTrans" cxnId="{1D7D764C-22CF-4D5A-95A2-63618811ADE9}">
      <dgm:prSet/>
      <dgm:spPr/>
      <dgm:t>
        <a:bodyPr>
          <a:normAutofi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normAutofit/>
        </a:bodyPr>
        <a:lstStyle/>
        <a:p>
          <a:pPr>
            <a:spcAft>
              <a:spcPts val="0"/>
            </a:spcAft>
            <a:buFontTx/>
            <a:buChar char="–"/>
          </a:pPr>
          <a:r>
            <a:rPr lang="ceb-PH" sz="1800" b="1" dirty="0"/>
            <a:t>Kamatayon</a:t>
          </a:r>
        </a:p>
      </dgm:t>
    </dgm:pt>
    <dgm:pt modelId="{E2838746-BE27-4AB2-8265-FF8EC08F3116}" type="parTrans" cxnId="{E654382E-BD16-471E-80BD-3B1D423D2344}">
      <dgm:prSet/>
      <dgm:spPr/>
      <dgm:t>
        <a:bodyPr>
          <a:normAutofit/>
        </a:bodyPr>
        <a:lstStyle/>
        <a:p>
          <a:endParaRPr lang="es-ES" sz="1800" b="1"/>
        </a:p>
      </dgm:t>
    </dgm:pt>
    <dgm:pt modelId="{C95D7FAC-22CB-4CF2-8C4D-6E6082D2A25A}" type="sibTrans" cxnId="{E654382E-BD16-471E-80BD-3B1D423D2344}">
      <dgm:prSet/>
      <dgm:spPr/>
      <dgm:t>
        <a:bodyPr>
          <a:normAutofi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normAutofit/>
        </a:bodyPr>
        <a:lstStyle/>
        <a:p>
          <a:pPr>
            <a:spcAft>
              <a:spcPts val="0"/>
            </a:spcAft>
            <a:buFontTx/>
            <a:buChar char="–"/>
          </a:pPr>
          <a:r>
            <a:rPr lang="ceb-PH" sz="1800" b="1" dirty="0"/>
            <a:t>Pagkabulag sa Diyos</a:t>
          </a:r>
        </a:p>
      </dgm:t>
    </dgm:pt>
    <dgm:pt modelId="{975FFBFA-8CE4-4038-9454-FE4F568E1493}" type="parTrans" cxnId="{D2B10AC4-FF0E-4496-AC06-B1CB3A1B5092}">
      <dgm:prSet/>
      <dgm:spPr/>
      <dgm:t>
        <a:bodyPr>
          <a:normAutofit/>
        </a:bodyPr>
        <a:lstStyle/>
        <a:p>
          <a:endParaRPr lang="es-ES" sz="1800" b="1"/>
        </a:p>
      </dgm:t>
    </dgm:pt>
    <dgm:pt modelId="{E31A2FE3-746B-4027-9AED-25B655BA209D}" type="sibTrans" cxnId="{D2B10AC4-FF0E-4496-AC06-B1CB3A1B5092}">
      <dgm:prSet/>
      <dgm:spPr/>
      <dgm:t>
        <a:bodyPr>
          <a:normAutofi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ceb-PH" sz="2000" kern="1200" dirty="0">
              <a:effectLst/>
            </a:rPr>
            <a:t>Giunsa sa Diyos pagpakig-estorya sa katawhan sa sinugdan?</a:t>
          </a: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ceb-PH"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ceb-PH"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ceb-PH" sz="2000" kern="1200" dirty="0">
              <a:effectLst/>
            </a:rPr>
            <a:t>Giunsa paghunong sa katawhan ang pakig-estorya sa Diyos?</a:t>
          </a: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ceb-PH"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ceb-PH"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ceb-PH" sz="2000" kern="1200" dirty="0">
              <a:effectLst/>
            </a:rPr>
            <a:t>Giunsa sa Diyos pagpasig-uli ang pakig-estorya?</a:t>
          </a: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ceb-PH"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ceb-PH"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ceb-PH" sz="2000" kern="1200" dirty="0">
              <a:effectLst/>
            </a:rPr>
            <a:t>Nganong dili kita makig-estorya Kaniya nawong sa nawong karon?</a:t>
          </a: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ceb-PH"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ceb-PH"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ceb-PH" sz="2000" kern="1200" dirty="0">
              <a:effectLst/>
            </a:rPr>
            <a:t>Unsaon nato pagpakig-estorya sa Diyos karon?</a:t>
          </a: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ceb-PH"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ceb-PH" sz="1800" b="1" kern="1200" dirty="0">
              <a:effectLst>
                <a:outerShdw blurRad="38100" dist="38100" dir="2700000" algn="tl">
                  <a:srgbClr val="000000"/>
                </a:outerShdw>
              </a:effectLst>
            </a:rPr>
            <a:t>Eva</a:t>
          </a: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ts val="0"/>
            </a:spcAft>
            <a:buFontTx/>
            <a:buChar char="–"/>
          </a:pPr>
          <a:r>
            <a:rPr lang="ceb-PH" sz="1400" b="1" kern="1200" dirty="0"/>
            <a:t>Kasakit sa pagpanganak</a:t>
          </a:r>
        </a:p>
        <a:p>
          <a:pPr marL="114300" lvl="1" indent="-114300" algn="l" defTabSz="622300">
            <a:lnSpc>
              <a:spcPct val="90000"/>
            </a:lnSpc>
            <a:spcBef>
              <a:spcPct val="0"/>
            </a:spcBef>
            <a:spcAft>
              <a:spcPts val="0"/>
            </a:spcAft>
            <a:buFontTx/>
            <a:buChar char="–"/>
          </a:pPr>
          <a:r>
            <a:rPr lang="ceb-PH" sz="1400" b="1" kern="1200" dirty="0"/>
            <a:t>Pagkawala sa pagkaparehas kang Adan</a:t>
          </a:r>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ceb-PH" sz="1800" b="1" kern="1200" dirty="0">
              <a:effectLst>
                <a:outerShdw blurRad="38100" dist="38100" dir="2700000" algn="tl">
                  <a:srgbClr val="000000"/>
                </a:outerShdw>
              </a:effectLst>
            </a:rPr>
            <a:t>Adan</a:t>
          </a: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ceb-PH" sz="1800" b="1" kern="1200" dirty="0"/>
            <a:t>Lisod nga pagtrabaho</a:t>
          </a:r>
        </a:p>
        <a:p>
          <a:pPr marL="171450" lvl="1" indent="-171450" algn="l" defTabSz="800100">
            <a:lnSpc>
              <a:spcPct val="90000"/>
            </a:lnSpc>
            <a:spcBef>
              <a:spcPct val="0"/>
            </a:spcBef>
            <a:spcAft>
              <a:spcPts val="0"/>
            </a:spcAft>
            <a:buFontTx/>
            <a:buChar char="–"/>
          </a:pPr>
          <a:r>
            <a:rPr lang="ceb-PH" sz="1800" b="1" kern="1200" dirty="0"/>
            <a:t>Pagpatubo sa pagkaon</a:t>
          </a:r>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ceb-PH" sz="1800" b="1" kern="1200" dirty="0">
              <a:effectLst>
                <a:outerShdw blurRad="38100" dist="38100" dir="2700000" algn="tl">
                  <a:srgbClr val="000000"/>
                </a:outerShdw>
              </a:effectLst>
            </a:rPr>
            <a:t>Tanan</a:t>
          </a: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ceb-PH" sz="1800" b="1" kern="1200" dirty="0"/>
            <a:t>Kamatayon</a:t>
          </a:r>
        </a:p>
        <a:p>
          <a:pPr marL="171450" lvl="1" indent="-171450" algn="l" defTabSz="800100">
            <a:lnSpc>
              <a:spcPct val="90000"/>
            </a:lnSpc>
            <a:spcBef>
              <a:spcPct val="0"/>
            </a:spcBef>
            <a:spcAft>
              <a:spcPts val="0"/>
            </a:spcAft>
            <a:buFontTx/>
            <a:buChar char="–"/>
          </a:pPr>
          <a:r>
            <a:rPr lang="ceb-PH" sz="1800" b="1" kern="1200" dirty="0"/>
            <a:t>Pagkabulag sa Diyos</a:t>
          </a:r>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1">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 y="123825"/>
            <a:ext cx="4527176" cy="2585323"/>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3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ANG MAGBUBUHAT NAGSULTI</a:t>
            </a:r>
          </a:p>
        </p:txBody>
      </p:sp>
      <p:sp>
        <p:nvSpPr>
          <p:cNvPr id="5" name="CuadroTexto 4">
            <a:extLst>
              <a:ext uri="{FF2B5EF4-FFF2-40B4-BE49-F238E27FC236}">
                <a16:creationId xmlns:a16="http://schemas.microsoft.com/office/drawing/2014/main" id="{0182B58B-E9ED-F4B6-9BEA-03BE68F3BA5F}"/>
              </a:ext>
            </a:extLst>
          </p:cNvPr>
          <p:cNvSpPr txBox="1"/>
          <p:nvPr/>
        </p:nvSpPr>
        <p:spPr>
          <a:xfrm>
            <a:off x="8495732" y="6519446"/>
            <a:ext cx="3696268" cy="338554"/>
          </a:xfrm>
          <a:prstGeom prst="rect">
            <a:avLst/>
          </a:prstGeom>
          <a:noFill/>
        </p:spPr>
        <p:txBody>
          <a:bodyPr wrap="none" rtlCol="0">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eb-PH"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Leksyon 1 alang sa Oktubre 3, 2026</a:t>
            </a:r>
          </a:p>
        </p:txBody>
      </p:sp>
    </p:spTree>
    <p:extLst>
      <p:ext uri="{BB962C8B-B14F-4D97-AF65-F5344CB8AC3E}">
        <p14:creationId xmlns:p14="http://schemas.microsoft.com/office/powerpoint/2010/main" val="385008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14131"/>
            <a:ext cx="10285500" cy="1323439"/>
          </a:xfrm>
          <a:prstGeom prst="rect">
            <a:avLst/>
          </a:prstGeom>
          <a:noFill/>
        </p:spPr>
        <p:txBody>
          <a:bodyPr wrap="square">
            <a:scene3d>
              <a:camera prst="orthographicFront"/>
              <a:lightRig rig="threePt" dir="t"/>
            </a:scene3d>
            <a:sp3d extrusionH="57150">
              <a:bevelT w="38100" h="38100"/>
            </a:sp3d>
          </a:bodyPr>
          <a:lstStyle/>
          <a:p>
            <a:pPr lvl="0" algn="ctr">
              <a:defRPr/>
            </a:pPr>
            <a:r>
              <a:rPr lang="ceb-PH" sz="2000" b="1" dirty="0">
                <a:solidFill>
                  <a:srgbClr val="E97132">
                    <a:lumMod val="75000"/>
                  </a:srgbClr>
                </a:solidFill>
                <a:latin typeface="Comic Sans MS" panose="030F0702030302020204" pitchFamily="66" charset="0"/>
              </a:rPr>
              <a:t>“Kaniadto, ang Diyos misulti sa atong mga katigulangan pinaagi sa mga propeta sa nagkalainlaing panahon ug paagi. Apan niining kataposang mga adlaw, misulti Siya kanato pinaagi sa Iyang Anak, nga Iyang gitudlo nga manununod sa tanang butang, ug pinaagi Kaniya gibuhat usab Niya ang</a:t>
            </a:r>
            <a:r>
              <a:rPr kumimoji="0" lang="ceb-PH"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uniberso.” (Hebreohanon 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247650"/>
            <a:ext cx="6048375" cy="1015663"/>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Nakasulay ka na ba</a:t>
            </a:r>
            <a:r>
              <a:rPr kumimoji="0" lang="ceb-PH" sz="2000" b="1" i="1" u="none" strike="noStrike" kern="1200" cap="none" spc="0" normalizeH="0" baseline="0" noProof="0" dirty="0">
                <a:ln>
                  <a:noFill/>
                </a:ln>
                <a:solidFill>
                  <a:prstClr val="black"/>
                </a:solidFill>
                <a:effectLst/>
                <a:uLnTx/>
                <a:uFillTx/>
                <a:latin typeface="Aptos" panose="02110004020202020204"/>
                <a:ea typeface="+mn-ea"/>
                <a:cs typeface="+mn-cs"/>
              </a:rPr>
              <a:t> ug pakig-estorya</a:t>
            </a: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 sa Diyos nawong sa nawong? Nakadungog ka na ba sa Iyang tingog? Ang tubag, siyempre, mao: “Wala.”</a:t>
            </a: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1956360"/>
            <a:ext cx="6048375" cy="1015663"/>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Nganong dili kita makapakig-estorya sa Diyos nawong sa nawong? Ingon ba niini sukad pa kaniadto? Mahimo ba nato kini sa umaabot?</a:t>
            </a: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263313"/>
            <a:ext cx="6048375" cy="70788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Makapakig-estorya kita sa Diyos pinaagi sa pag-ampo, sa Biblia, sa mga propeta, ug uban pa.</a:t>
            </a: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3790"/>
            <a:ext cx="12192000" cy="523220"/>
          </a:xfrm>
          <a:prstGeom prst="rect">
            <a:avLst/>
          </a:prstGeom>
          <a:noFill/>
        </p:spPr>
        <p:txBody>
          <a:bodyPr wrap="square">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GIUNSA SA DIYOS PAGPAKIG-ESTORYA SA KATAWHAN SA SINUGDAN?</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504825" y="264052"/>
            <a:ext cx="11182350" cy="584775"/>
          </a:xfrm>
          <a:prstGeom prst="rect">
            <a:avLst/>
          </a:prstGeom>
          <a:noFill/>
        </p:spPr>
        <p:txBody>
          <a:bodyPr wrap="square">
            <a:normAutofit fontScale="92500"/>
          </a:bodyPr>
          <a:lstStyle/>
          <a:p>
            <a:pPr lvl="0" algn="ctr">
              <a:defRPr/>
            </a:pPr>
            <a:r>
              <a:rPr lang="ceb-PH"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“Gisugo sa Ginoong Diyos ang tawo: ‘Mahimo kang mokaon gikan sa bisan unsang kahoy sa</a:t>
            </a:r>
            <a:r>
              <a:rPr kumimoji="0" lang="ceb-PH"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tanaman.’”</a:t>
            </a:r>
            <a:r>
              <a:rPr kumimoji="0" lang="ceb-PH"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(Genesis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Sa sinugdan, gibuhat sa Diyos ang kalibotan aron puy-an sa katawhan (Isaias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Kompleto na ang katawhan ug andam na sa pagpuyo sa bag-ong gibuhat nga kalibotan (Gen. 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Nianang adlawa, gibuhat Niya si Eva gikan sa usa sa mga gusok ni Adan (Gen. 2:18, 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Sa dihang andam na ang tanan, gibuhat Niya si Adan gikan sa abog sa yuta (Gen. 2:4–7).</a:t>
            </a: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1015663"/>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Niining proseso, daghan ang pakig-estorya sa Diyos kang Adan:</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542228"/>
            <a:ext cx="2999608" cy="1015663"/>
          </a:xfrm>
          <a:prstGeom prst="rect">
            <a:avLst/>
          </a:prstGeom>
          <a:noFill/>
        </p:spPr>
        <p:txBody>
          <a:bodyPr wrap="square">
            <a:normAutofit fontScale="85000" lnSpcReduction="100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Gipaila Niya si Eva kang Adan ug gihiusa sila sa kaminyoon (Gen.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9" y="4727720"/>
            <a:ext cx="3011561" cy="707886"/>
          </a:xfrm>
          <a:prstGeom prst="rect">
            <a:avLst/>
          </a:prstGeom>
          <a:noFill/>
        </p:spPr>
        <p:txBody>
          <a:bodyPr wrap="square">
            <a:normAutofit fontScale="77500" lnSpcReduction="200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Gisugo Niya si Adan sa pagngalan sa mga mananap (Gen.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605436"/>
            <a:ext cx="3011561" cy="1015663"/>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Gipatin-aw Niya ang dili niya angay buhaton (Gen. 2:16–17).</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16169" cy="1323439"/>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Pct val="150000"/>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Gitudloan Niya si Adan sa buluhaton nga buhaton sa Eden (Gen. 2:15).</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82296"/>
            <a:ext cx="12192000" cy="523220"/>
          </a:xfrm>
          <a:prstGeom prst="rect">
            <a:avLst/>
          </a:prstGeom>
          <a:noFill/>
        </p:spPr>
        <p:txBody>
          <a:bodyPr wrap="square">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GIUNSA SA DIYOS PAGPAKIG-ESTORYA SA KATAWHAN SA SINUGDAN?</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504825" y="255035"/>
            <a:ext cx="11182350" cy="584775"/>
          </a:xfrm>
          <a:prstGeom prst="rect">
            <a:avLst/>
          </a:prstGeom>
          <a:noFill/>
        </p:spPr>
        <p:txBody>
          <a:bodyPr wrap="square">
            <a:normAutofit fontScale="92500"/>
          </a:bodyPr>
          <a:lstStyle/>
          <a:p>
            <a:pPr lvl="0" algn="ctr">
              <a:defRPr/>
            </a:pPr>
            <a:r>
              <a:rPr lang="ceb-PH"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“Gisugo sa Ginoong Diyos ang tawo: ‘Mahimo kang mokaon gikan sa bisan unsang kahoy sa</a:t>
            </a:r>
            <a:r>
              <a:rPr kumimoji="0" lang="ceb-PH"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tanaman.’”</a:t>
            </a:r>
            <a:r>
              <a:rPr kumimoji="0" lang="ceb-PH"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(Genesis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66978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793105"/>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606236"/>
            <a:ext cx="308705" cy="308705"/>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275814" cy="1015663"/>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Gitudloan sa Diyos si Adan ug Eva kon unsaon pagkinabuhi ug unsay ilang kaonon (Gen. 1:28–29).</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334685" cy="1015663"/>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Sukad niadto, nakigtagbo Siya kanila matag adlaw sa kabugnaw sa adlaw (Gen.</a:t>
            </a:r>
            <a:r>
              <a:rPr lang="ceb-PH" sz="1600" b="1" dirty="0">
                <a:solidFill>
                  <a:prstClr val="black"/>
                </a:solidFill>
                <a:latin typeface="Aptos" panose="02110004020202020204"/>
              </a:rPr>
              <a:t> 3:8).</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412464"/>
            <a:ext cx="4334685" cy="1015663"/>
          </a:xfrm>
          <a:prstGeom prst="rect">
            <a:avLst/>
          </a:prstGeom>
          <a:noFill/>
        </p:spPr>
        <p:txBody>
          <a:bodyPr wrap="square">
            <a:normAutofit fontScale="85000" lnSpcReduction="100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Dayon gibuhat Niya ang ikapitong adlaw aron magmalipayon sila sa ilang panag-uban nianang tibuok adlawa.</a:t>
            </a: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568489"/>
            <a:ext cx="4334685" cy="163121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Gibuhat Niya silang makig-uban ug makapakig-estorya sa usag usa ug sa ubang binuhat, sama sa mga anghel.</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95250"/>
            <a:ext cx="12192000" cy="523220"/>
          </a:xfrm>
          <a:prstGeom prst="rect">
            <a:avLst/>
          </a:prstGeom>
          <a:noFill/>
        </p:spPr>
        <p:txBody>
          <a:bodyPr wrap="square">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GIUNSA SA DIYOS PAGPAKIG-ESTORYA SA KATAWHAN SA SINUGDAN?</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04824" y="274243"/>
            <a:ext cx="11182350" cy="584775"/>
          </a:xfrm>
          <a:prstGeom prst="rect">
            <a:avLst/>
          </a:prstGeom>
          <a:noFill/>
        </p:spPr>
        <p:txBody>
          <a:bodyPr wrap="square">
            <a:normAutofit fontScale="92500"/>
          </a:bodyPr>
          <a:lstStyle/>
          <a:p>
            <a:pPr lvl="0" algn="ctr">
              <a:defRPr/>
            </a:pPr>
            <a:r>
              <a:rPr lang="ceb-PH"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“Gisugo sa Ginoong Diyos ang tawo: ‘Mahimo kang mokaon gikan sa bisan unsang kahoy sa</a:t>
            </a:r>
            <a:r>
              <a:rPr kumimoji="0" lang="ceb-PH"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tanaman.’”</a:t>
            </a:r>
            <a:r>
              <a:rPr kumimoji="0" lang="ceb-PH"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(Genesis 2:16)</a:t>
            </a: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2800" b="1" i="0" u="none" strike="noStrike" kern="0" cap="none" spc="0" normalizeH="0" baseline="0" noProof="0" dirty="0">
                <a:ln/>
                <a:solidFill>
                  <a:srgbClr val="FFBDBD">
                    <a:lumMod val="50000"/>
                  </a:srgbClr>
                </a:solidFill>
                <a:effectLst/>
                <a:uLnTx/>
                <a:uFillTx/>
                <a:latin typeface="Aptos" panose="02110004020202020204"/>
                <a:ea typeface="+mn-ea"/>
                <a:cs typeface="+mn-cs"/>
              </a:rPr>
              <a:t>GIUNSA PAGHUNONG SA KATAWHAN ANG PAKIG-ESTORYA SA DIYOS?</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398288"/>
            <a:ext cx="11182349" cy="584775"/>
          </a:xfrm>
          <a:prstGeom prst="rect">
            <a:avLst/>
          </a:prstGeom>
          <a:noFill/>
        </p:spPr>
        <p:txBody>
          <a:bodyPr wrap="square">
            <a:scene3d>
              <a:camera prst="orthographicFront"/>
              <a:lightRig rig="threePt" dir="t"/>
            </a:scene3d>
            <a:sp3d extrusionH="57150">
              <a:bevelT w="38100" h="38100"/>
            </a:sp3d>
          </a:bodyPr>
          <a:lstStyle/>
          <a:p>
            <a:pPr lvl="0" algn="ctr">
              <a:defRPr/>
            </a:pPr>
            <a:r>
              <a:rPr lang="ceb-PH" b="1" dirty="0">
                <a:solidFill>
                  <a:srgbClr val="7030A0"/>
                </a:solidFill>
                <a:latin typeface="Comic Sans MS" panose="030F0702030302020204" pitchFamily="66" charset="0"/>
              </a:rPr>
              <a:t>“Mitubag siya: ‘Nadungog Ko Ikaw sa tanaman, ug nahadlok ako kay hubo ako. Busa mitago</a:t>
            </a:r>
            <a:r>
              <a:rPr kumimoji="0" lang="ceb-PH"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ako.’”</a:t>
            </a:r>
            <a:r>
              <a:rPr kumimoji="0" lang="ceb-PH"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(Genesis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473145"/>
            <a:ext cx="9525011" cy="1015663"/>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Gibuhat si Adan ug Eva nga adunay kagawasan sa pagpili. Aron magamit nila kini, gihatag sa Diyos ang tanan kanila, apan adunay usa ka kahoy nga Iyang gidili (Gen.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6140928"/>
            <a:ext cx="9525007" cy="70788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Dayon, tungod sa grabeng pagbati sa pagkasad-an sa ilang pagsupak, dili na sila gustong makig-estorya sa Diyos (Gen.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5" y="5454814"/>
            <a:ext cx="9525011" cy="70788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Nianang higayona, nawala ang himaya nga nagtabon kanila. Nakita nila nga hubo sila ug nangitag paagi sa pagtago sa ilang sayop (Gen.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768701"/>
            <a:ext cx="9525005" cy="70788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Nadani si Eva sa gidiling bunga, mikaon niini ug midani kang Adan, nga mikaon usab (Gen. 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0" y="3467035"/>
            <a:ext cx="9525005" cy="1323439"/>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Sa maong kahoy, ang maninintal nagpakaaron-ingnon nga bitin ug nga nagtinguha sa ilang kaayohan. Namakak siya kang Eva, nga misulti usab kang Adan: “Dili kamo mamatay,” “Mahisama kamo sa Diyos,” ug “Nahibalo ang Diyos nga…” Ingon niya nga gitago sa Diyos ang kamatuoran (Gen. 3:1–5).</a:t>
            </a: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Aptos" panose="02110004020202020204"/>
                <a:ea typeface="+mn-ea"/>
                <a:cs typeface="+mn-cs"/>
              </a:rPr>
              <a:t>GIUNSA SA DIYOS PAGPASIG-ULI ANG PAKIG-ESTORYA?</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369332"/>
          </a:xfrm>
          <a:prstGeom prst="rect">
            <a:avLst/>
          </a:prstGeom>
          <a:noFill/>
        </p:spPr>
        <p:txBody>
          <a:bodyPr wrap="square">
            <a:normAutofit/>
          </a:bodyPr>
          <a:lstStyle/>
          <a:p>
            <a:pPr lvl="0" algn="ctr">
              <a:defRPr/>
            </a:pPr>
            <a:r>
              <a:rPr lang="ceb-PH"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“Apan gitawag sa Ginoong Diyos ang tawo: ‘Asa</a:t>
            </a:r>
            <a:r>
              <a:rPr kumimoji="0" lang="ceb-PH"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ka?’”</a:t>
            </a:r>
            <a:r>
              <a:rPr kumimoji="0" lang="ceb-PH"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(Genesis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323439"/>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Bisan nahibalo ang Diyos nga nakasala si Adan ug Eva, miduol Siya aron makig-estorya kanila, sama sa naandan. Sa unang higayon, imbes mosugat silang malipayon, kinahanglan pa Niyang tawagon sila (Gen. 3:8–9).</a:t>
            </a: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60" y="3823271"/>
            <a:ext cx="7636980" cy="70788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Paglabay sa mga siglo, gitan-aw sa Ginoo ang laing makasasala aron madala sa paghinulsol: si Pedro (Lucas 22:61–62).</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805299"/>
            <a:ext cx="8187071" cy="1015663"/>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Sama usab kita niini karon. Mokupot kita sa sala ug mangatarongan. Bisan nagpabilin ang sala sa atong kinabuhi, gusto gihapon sa Diyos nga ipasig-uli kita. Gitawag kita Niya: “Duol Kanako” (Isaias 55:3).</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44160" y="4506509"/>
            <a:ext cx="5648692" cy="1323439"/>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Giangkon ni Pedro ang iyang sala, apan si Adan ug Eva nangatarongan sa Diyos ug mibasol sa uban sa ilang paglapas (Gen. 3:12–13).</a:t>
            </a: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16703"/>
            <a:ext cx="6290262" cy="163121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Dili sila gustong makig-estorya sa Diyos, apan gusto Siyang makig-estorya kanila. Wala Niya likayi ang makasasala. Iyang gipaatubang sila sa ilang sala aron sila maghinulsol (Gen. 3:10–11).</a:t>
            </a: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4628" y="126434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a typeface="+mn-ea"/>
                <a:cs typeface="+mn-cs"/>
              </a:rPr>
              <a:t>NGANONG DILI NA KITA MAKIG-ESTORYA SA DIYOS NAWONG SA NAWONG?</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normAutofit/>
          </a:bodyPr>
          <a:lstStyle/>
          <a:p>
            <a:pPr lvl="0" algn="ctr">
              <a:defRPr/>
            </a:pPr>
            <a:r>
              <a:rPr lang="ceb-PH"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“Human Niya palayasa ang tawo, gibutang Niya sa silangan sa tanaman sa Eden ang mga kerubin ug ang nagdilaab nga espada nga nagtuyoktuyok, aron bantayan ang dalan ngadto sa kahoy sa</a:t>
            </a:r>
            <a:r>
              <a:rPr kumimoji="0" lang="ceb-PH"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kinabuhi.” (Genesis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533511" y="1232310"/>
            <a:ext cx="3968380" cy="1938992"/>
          </a:xfrm>
          <a:prstGeom prst="rect">
            <a:avLst/>
          </a:prstGeom>
          <a:noFill/>
        </p:spPr>
        <p:txBody>
          <a:bodyPr wrap="square" rtlCol="0">
            <a:normAutofit fontScale="925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Gipahibalo sa Diyos sa magtiayon ang mga sangpotanan sa sala. Usa niini mao ang pagkawala sa pakig-estorya Kaniya nawong sa nawong human sila palayasa sa Eden (Gen.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5" y="3271174"/>
            <a:ext cx="9153525" cy="1015663"/>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Sa wala pa ipahibalo ang mga sangpotanan, gihatag sa Diyos ang solusyon: usa ka kaliwat ni Eva mopukan sa gahum sa yawa ug mopasig-uli sa katawhan (Gen. 3:15).</a:t>
            </a:r>
          </a:p>
        </p:txBody>
      </p:sp>
      <p:sp>
        <p:nvSpPr>
          <p:cNvPr id="11" name="CuadroTexto 10">
            <a:extLst>
              <a:ext uri="{FF2B5EF4-FFF2-40B4-BE49-F238E27FC236}">
                <a16:creationId xmlns:a16="http://schemas.microsoft.com/office/drawing/2014/main" id="{95EC5FBD-975A-9C4D-27E6-E3E3B006D542}"/>
              </a:ext>
            </a:extLst>
          </p:cNvPr>
          <p:cNvSpPr txBox="1"/>
          <p:nvPr/>
        </p:nvSpPr>
        <p:spPr>
          <a:xfrm>
            <a:off x="3038475" y="4215423"/>
            <a:ext cx="5000719" cy="1938992"/>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Pinaagi sa mga propeta, gipahibalo sa Diyos ang paagi sa pagtubos: Siya mismo mahimong tawo, mamatay alang sa atong mga sala, mabanhaw ug mohatag kanato ug kinabuhing dayon (Isaias 9:6; 53:6,</a:t>
            </a:r>
            <a:b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50467"/>
            <a:ext cx="4382136" cy="400110"/>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Mga sangpotanan alang kang:</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3515233870"/>
              </p:ext>
            </p:extLst>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46351" y="6083002"/>
            <a:ext cx="4992844" cy="70788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Sa pagsulod sa sala, gihatag usab ang saad sa usa ka Manluluwas.</a:t>
            </a: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Aptos" panose="02110004020202020204"/>
                <a:ea typeface="+mn-ea"/>
                <a:cs typeface="+mn-cs"/>
              </a:rPr>
              <a:t>UNSAON NATO PAGPAKIG-ESTORYA SA DIYOS KARON?</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236182" y="1041972"/>
            <a:ext cx="7747881" cy="830997"/>
          </a:xfrm>
          <a:prstGeom prst="rect">
            <a:avLst/>
          </a:prstGeom>
          <a:noFill/>
        </p:spPr>
        <p:txBody>
          <a:bodyPr wrap="square">
            <a:scene3d>
              <a:camera prst="orthographicFront"/>
              <a:lightRig rig="threePt" dir="t"/>
            </a:scene3d>
            <a:sp3d extrusionH="57150">
              <a:bevelT w="38100" h="38100"/>
            </a:sp3d>
          </a:bodyPr>
          <a:lstStyle/>
          <a:p>
            <a:pPr lvl="0" algn="ctr">
              <a:defRPr/>
            </a:pPr>
            <a:r>
              <a:rPr lang="ceb-PH" sz="1600" b="1" dirty="0">
                <a:solidFill>
                  <a:srgbClr val="009999">
                    <a:lumMod val="75000"/>
                  </a:srgbClr>
                </a:solidFill>
                <a:latin typeface="Comic Sans MS" panose="030F0702030302020204" pitchFamily="66" charset="0"/>
              </a:rPr>
              <a:t>“Anak sa tawo, gihimo Ko ikaw nga magbalantay sa katawhan sa Israel. Busa paminawa ang Akong pulong ug pahimangnoi sila alang Kanako.”</a:t>
            </a:r>
          </a:p>
          <a:p>
            <a:pPr lvl="0" algn="ctr">
              <a:defRPr/>
            </a:pPr>
            <a:r>
              <a:rPr kumimoji="0" lang="ceb-PH" sz="12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(Ezequiel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470560" cy="707886"/>
          </a:xfrm>
          <a:prstGeom prst="rect">
            <a:avLst/>
          </a:prstGeom>
          <a:noFill/>
        </p:spPr>
        <p:txBody>
          <a:bodyPr wrap="square" rtlCol="0">
            <a:normAutofit fontScale="925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Aron makigsulti kanato karon, ang Diyos adunay duha ka “basahon”: ang Kabuhatan ug ang Biblia (Roma 1:20; 2 Tim. 3:15).</a:t>
            </a: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786610"/>
            <a:ext cx="7436739" cy="1015663"/>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Makigsulti usab ang Diyos pinaagi sa pag-ampo (Salmo 5:2), mga anghel (Buhat 8:26), mga propeta (Joel 2:28), ug ilabina sa Espiritu Santo (Juan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60223" y="4984966"/>
            <a:ext cx="7436739" cy="707886"/>
          </a:xfrm>
          <a:prstGeom prst="rect">
            <a:avLst/>
          </a:prstGeom>
          <a:noFill/>
        </p:spPr>
        <p:txBody>
          <a:bodyPr wrap="square">
            <a:normAutofit fontScale="85000" lnSpcReduction="100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Diha niini, mahibaloan nato kon kinsa kita, asa kita gikan ug asa kita paingon. Makita usab nato ang katuyoan sa Diyos sa atong kinabuhi.</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2952216"/>
            <a:ext cx="7436739" cy="1938992"/>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Ang Kabuhatan nagpakita sa Magbubuhat, apan nadaot kini sa sala. Ang Biblia adunay klaro ug direktang mga giya, nga gipasa sa mga propetang nakadawat sa mensahe sa Diyos. Diha usab niini makita ang hingpit nga pagpadayag sa Diyos sa kinabuhi ug ministeryo ni Jesus (Heb. 1:1–2).</a:t>
            </a: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730468" y="351234"/>
            <a:ext cx="10731063" cy="6155531"/>
          </a:xfrm>
          <a:prstGeom prst="rect">
            <a:avLst/>
          </a:prstGeom>
          <a:noFill/>
        </p:spPr>
        <p:txBody>
          <a:bodyPr wrap="square">
            <a:normAutofit lnSpcReduction="10000"/>
          </a:bodyPr>
          <a:lstStyle/>
          <a:p>
            <a:pPr lvl="0">
              <a:spcBef>
                <a:spcPts val="600"/>
              </a:spcBef>
              <a:defRPr/>
            </a:pPr>
            <a:r>
              <a:rPr lang="ceb-PH" sz="2400" b="1" dirty="0">
                <a:solidFill>
                  <a:prstClr val="black"/>
                </a:solidFill>
                <a:latin typeface="Constantia" panose="02030602050306030303" pitchFamily="18" charset="0"/>
              </a:rPr>
              <a:t>“Ang tawo ug ang Diyos unta magtinabangay. Apan nabalda pag-ayo kini nga plano tungod sa paglapas ni Adan. Gidala siya ni Satanas sa sala. Human siya makasala, dili na makig-estorya ang Ginoo kaniya sama sa wala pa siya makasala.</a:t>
            </a:r>
          </a:p>
          <a:p>
            <a:pPr lvl="0">
              <a:spcBef>
                <a:spcPts val="600"/>
              </a:spcBef>
              <a:defRPr/>
            </a:pPr>
            <a:r>
              <a:rPr lang="ceb-PH" sz="2400" b="1" dirty="0">
                <a:solidFill>
                  <a:prstClr val="black"/>
                </a:solidFill>
                <a:latin typeface="Constantia" panose="02030602050306030303" pitchFamily="18" charset="0"/>
              </a:rPr>
              <a:t>Human sa pagkahulog, si Cristo nahimong magtutudlo ni Adan. Siya ang nagrepresentar sa Diyos ngadto sa katawhan ug nagluwas kanila gikan sa diha-diha nga kamatayon. Iyang gidawat ang katungdanan sa tigpataliwala. Gihatagan si Adan ug Eva ug panahon sa pagsulay aron makabalik sa pagkamatinumanon. Apil sa maong plano ang tanan nilang kaliwat.</a:t>
            </a:r>
          </a:p>
          <a:p>
            <a:pPr lvl="0">
              <a:spcBef>
                <a:spcPts val="600"/>
              </a:spcBef>
              <a:defRPr/>
            </a:pPr>
            <a:r>
              <a:rPr lang="ceb-PH" sz="2400" b="1" dirty="0">
                <a:solidFill>
                  <a:prstClr val="black"/>
                </a:solidFill>
                <a:latin typeface="Constantia" panose="02030602050306030303" pitchFamily="18" charset="0"/>
              </a:rPr>
              <a:t>Kon wala ang pagtubos sa Anak sa Diyos, walay panalangin o kaluwasan nga madawat sa tawo gikan sa Diyos. Gipanalipdan sa Diyos ang dungog sa Iyang balaod. Ang paglapas niini nagpahinabo ug makalilisang nga panagbulag sa Diyos ug sa tawo. Sa wala pa makasala si Adan, gawasnon ug malipayon siyang nakig-uban sa iyang Magbubuhat nawong sa nawong. Human sa iyang paglapas, ang Diyos makigsulti na lamang sa tawo pinaagi kang Cristo ug sa mga anghel.”</a:t>
            </a:r>
          </a:p>
        </p:txBody>
      </p:sp>
      <p:sp>
        <p:nvSpPr>
          <p:cNvPr id="4" name="CuadroTexto 3">
            <a:extLst>
              <a:ext uri="{FF2B5EF4-FFF2-40B4-BE49-F238E27FC236}">
                <a16:creationId xmlns:a16="http://schemas.microsoft.com/office/drawing/2014/main" id="{AB63CE35-0814-3253-34E3-86B7F486FC19}"/>
              </a:ext>
            </a:extLst>
          </p:cNvPr>
          <p:cNvSpPr txBox="1"/>
          <p:nvPr/>
        </p:nvSpPr>
        <p:spPr>
          <a:xfrm>
            <a:off x="8011112" y="6457890"/>
            <a:ext cx="4180888" cy="369332"/>
          </a:xfrm>
          <a:prstGeom prst="rect">
            <a:avLst/>
          </a:prstGeom>
          <a:noFill/>
        </p:spPr>
        <p:txBody>
          <a:bodyPr wrap="none" rtlCol="0">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eb-PH" sz="1800" b="1" i="0" u="none" strike="noStrike" kern="1200" cap="none" spc="0" normalizeH="0" baseline="0" noProof="0" dirty="0">
                <a:ln>
                  <a:noFill/>
                </a:ln>
                <a:solidFill>
                  <a:prstClr val="black"/>
                </a:solidFill>
                <a:effectLst/>
                <a:uLnTx/>
                <a:uFillTx/>
                <a:latin typeface="Aptos" panose="02110004020202020204"/>
                <a:ea typeface="+mn-ea"/>
                <a:cs typeface="+mn-cs"/>
              </a:rPr>
              <a:t>EGW (Conflict and Courage, Enero 14; hubad sa Bisaya)</a:t>
            </a: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44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Aptos" panose="02110004020202020204"/>
                <a:ea typeface="+mn-ea"/>
                <a:cs typeface="+mn-cs"/>
              </a:rPr>
              <a:t>DUGANG: ANG</a:t>
            </a:r>
            <a:r>
              <a:rPr kumimoji="0" lang="ceb-PH"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 KINABUHI NI ELLEN G. WHITE</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Si Ellen Gould ug Elizabeth Harmon, kamanghoran sa walo ka anak ni Eunice ug Robert Harmon, natawo niadtong Nobyembre 26, 1827, sa Gorham, Maine, USA.</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667547" cy="1015663"/>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Sa siyam ka tuig si Ellen, gilabayan siya ug bato sa iyang kaeskwela, nga nakaangol pag-ayo sa iyang nawong. Ang malungtarong epekto niini nagpahunong kaniya sa pag-eskwela ug nagpugong sa iyang pakig-uban.</a:t>
            </a: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67969"/>
            <a:ext cx="6505903" cy="707886"/>
          </a:xfrm>
          <a:prstGeom prst="rect">
            <a:avLst/>
          </a:prstGeom>
          <a:noFill/>
        </p:spPr>
        <p:txBody>
          <a:bodyPr wrap="square">
            <a:normAutofit fontScale="85000" lnSpcReduction="100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Gidawat sa pamilya ang mga pagtulon-an ni William Miller. Nabautismohan si Ellen sa iglesia nga Metodista niadtong 1842.</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9" y="4199885"/>
            <a:ext cx="5198332" cy="1323439"/>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Apan mibati si Ellen nga nahisalaag siya ug dili takos sa kaluwasan, hangtod gitabangan siya ni Pastor Levi Stockman sa pagsabot sa tinuod nga gugma sa Diyos.</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547355"/>
            <a:ext cx="4424857" cy="1015663"/>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Sukad niadto, gihigugma niya pag-ayo si Jesus ug gialagaran Siya sa tibuok niyang kinabuhi.</a:t>
            </a: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05452"/>
            <a:ext cx="8271640" cy="707886"/>
          </a:xfrm>
          <a:prstGeom prst="rect">
            <a:avLst/>
          </a:prstGeom>
          <a:noFill/>
        </p:spPr>
        <p:txBody>
          <a:bodyPr wrap="square">
            <a:normAutofit fontScale="925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Wala madugay, mibalhin ang pamilya sa Portland, usa ka dakong siyudad sa Maine, aron palapdon ang ilang negosyo sa paghimo ug mga kalo.</a:t>
            </a: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127</TotalTime>
  <Words>1635</Words>
  <Application>Microsoft Office PowerPoint</Application>
  <PresentationFormat>Panorámica</PresentationFormat>
  <Paragraphs>83</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Calibri</vt:lpstr>
      <vt:lpstr>Aptos Display</vt:lpstr>
      <vt:lpstr>Comic Sans MS</vt:lpstr>
      <vt:lpstr>Arial</vt:lpstr>
      <vt:lpstr>Constantia</vt:lpstr>
      <vt:lpstr>Aptos</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36</cp:revision>
  <dcterms:created xsi:type="dcterms:W3CDTF">2026-09-07T12:37:12Z</dcterms:created>
  <dcterms:modified xsi:type="dcterms:W3CDTF">2026-10-09T19:23:18Z</dcterms:modified>
</cp:coreProperties>
</file>