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2" r:id="rId2"/>
  </p:sldMasterIdLst>
  <p:sldIdLst>
    <p:sldId id="257" r:id="rId3"/>
    <p:sldId id="289" r:id="rId4"/>
    <p:sldId id="259" r:id="rId5"/>
    <p:sldId id="260" r:id="rId6"/>
    <p:sldId id="261" r:id="rId7"/>
    <p:sldId id="262" r:id="rId8"/>
    <p:sldId id="263" r:id="rId9"/>
    <p:sldId id="264" r:id="rId10"/>
    <p:sldId id="265" r:id="rId11"/>
    <p:sldId id="266" r:id="rId12"/>
    <p:sldId id="267" r:id="rId13"/>
    <p:sldId id="268" r:id="rId1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14" autoAdjust="0"/>
    <p:restoredTop sz="94660"/>
  </p:normalViewPr>
  <p:slideViewPr>
    <p:cSldViewPr snapToGrid="0">
      <p:cViewPr varScale="1">
        <p:scale>
          <a:sx n="102" d="100"/>
          <a:sy n="102" d="100"/>
        </p:scale>
        <p:origin x="144" y="21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tableStyles" Target="tableStyles.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presProps" Target="presProps.xml"/><Relationship Id="rId10" Type="http://schemas.openxmlformats.org/officeDocument/2006/relationships/slide" Target="slides/slide8.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s>
</file>

<file path=ppt/diagrams/_rels/data1.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image" Target="../media/image15.jpeg"/><Relationship Id="rId5" Type="http://schemas.openxmlformats.org/officeDocument/2006/relationships/image" Target="../media/image19.jpeg"/><Relationship Id="rId4" Type="http://schemas.openxmlformats.org/officeDocument/2006/relationships/image" Target="../media/image18.jpeg"/></Relationships>
</file>

<file path=ppt/diagrams/_rels/data3.xml.rels><?xml version="1.0" encoding="UTF-8" standalone="yes"?>
<Relationships xmlns="http://schemas.openxmlformats.org/package/2006/relationships"><Relationship Id="rId1" Type="http://schemas.openxmlformats.org/officeDocument/2006/relationships/image" Target="../media/image45.png"/></Relationships>
</file>

<file path=ppt/diagrams/_rels/data4.xml.rels><?xml version="1.0" encoding="UTF-8" standalone="yes"?>
<Relationships xmlns="http://schemas.openxmlformats.org/package/2006/relationships"><Relationship Id="rId2" Type="http://schemas.microsoft.com/office/2007/relationships/hdphoto" Target="../media/hdphoto5.wdp"/><Relationship Id="rId1" Type="http://schemas.openxmlformats.org/officeDocument/2006/relationships/image" Target="../media/image46.png"/></Relationships>
</file>

<file path=ppt/diagrams/_rels/drawing1.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image" Target="../media/image15.jpeg"/><Relationship Id="rId5" Type="http://schemas.openxmlformats.org/officeDocument/2006/relationships/image" Target="../media/image19.jpeg"/><Relationship Id="rId4" Type="http://schemas.openxmlformats.org/officeDocument/2006/relationships/image" Target="../media/image18.jpeg"/></Relationships>
</file>

<file path=ppt/diagrams/_rels/drawing3.xml.rels><?xml version="1.0" encoding="UTF-8" standalone="yes"?>
<Relationships xmlns="http://schemas.openxmlformats.org/package/2006/relationships"><Relationship Id="rId1" Type="http://schemas.openxmlformats.org/officeDocument/2006/relationships/image" Target="../media/image45.png"/></Relationships>
</file>

<file path=ppt/diagrams/_rels/drawing4.xml.rels><?xml version="1.0" encoding="UTF-8" standalone="yes"?>
<Relationships xmlns="http://schemas.openxmlformats.org/package/2006/relationships"><Relationship Id="rId2" Type="http://schemas.microsoft.com/office/2007/relationships/hdphoto" Target="../media/hdphoto5.wdp"/><Relationship Id="rId1" Type="http://schemas.openxmlformats.org/officeDocument/2006/relationships/image" Target="../media/image46.png"/></Relationships>
</file>

<file path=ppt/diagrams/colors1.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D313355-6819-4705-A30E-A1889181BF5F}" type="doc">
      <dgm:prSet loTypeId="urn:microsoft.com/office/officeart/2005/8/layout/bList2" loCatId="list" qsTypeId="urn:microsoft.com/office/officeart/2005/8/quickstyle/simple5" qsCatId="simple" csTypeId="urn:microsoft.com/office/officeart/2005/8/colors/colorful3" csCatId="colorful" phldr="1"/>
      <dgm:spPr/>
      <dgm:t>
        <a:bodyPr>
          <a:normAutofit/>
        </a:bodyPr>
        <a:lstStyle/>
        <a:p>
          <a:endParaRPr lang="es-ES"/>
        </a:p>
      </dgm:t>
    </dgm:pt>
    <dgm:pt modelId="{3DCD99FE-FC29-4C72-ACC0-90BB7DA1E30A}">
      <dgm:prSet custT="1">
        <dgm:style>
          <a:lnRef idx="1">
            <a:schemeClr val="accent1"/>
          </a:lnRef>
          <a:fillRef idx="3">
            <a:schemeClr val="accent1"/>
          </a:fillRef>
          <a:effectRef idx="2">
            <a:schemeClr val="accent1"/>
          </a:effectRef>
          <a:fontRef idx="minor">
            <a:schemeClr val="lt1"/>
          </a:fontRef>
        </dgm:style>
      </dgm:prSet>
      <dgm:spPr/>
      <dgm:t>
        <a:bodyPr>
          <a:normAutofit/>
        </a:bodyPr>
        <a:lstStyle/>
        <a:p>
          <a:r>
            <a:rPr lang="ceb-PH" sz="1600" b="1" noProof="0" dirty="0">
              <a:effectLst>
                <a:outerShdw blurRad="38100" dist="38100" dir="2700000" algn="tl">
                  <a:srgbClr val="000000"/>
                </a:outerShdw>
              </a:effectLst>
            </a:rPr>
            <a:t>Pagpamatuod bahin kang Jesus</a:t>
          </a:r>
          <a:endParaRPr lang="en-US" sz="1600" noProof="0" dirty="0">
            <a:effectLst>
              <a:outerShdw blurRad="38100" dist="38100" dir="2700000" algn="tl">
                <a:srgbClr val="000000"/>
              </a:outerShdw>
            </a:effectLst>
          </a:endParaRPr>
        </a:p>
      </dgm:t>
    </dgm:pt>
    <dgm:pt modelId="{9AA046AF-3034-4606-BF3A-9B6BB836833F}" type="parTrans" cxnId="{60F38D7F-6A30-4B22-AEAD-385683F8C91F}">
      <dgm:prSet/>
      <dgm:spPr/>
      <dgm:t>
        <a:bodyPr>
          <a:normAutofit/>
        </a:bodyPr>
        <a:lstStyle/>
        <a:p>
          <a:endParaRPr lang="es-ES" sz="2000"/>
        </a:p>
      </dgm:t>
    </dgm:pt>
    <dgm:pt modelId="{CB4F0FCA-53A6-4C5E-B777-0172B2D08E57}" type="sibTrans" cxnId="{60F38D7F-6A30-4B22-AEAD-385683F8C91F}">
      <dgm:prSet/>
      <dgm:spPr/>
      <dgm:t>
        <a:bodyPr>
          <a:normAutofit/>
        </a:bodyPr>
        <a:lstStyle/>
        <a:p>
          <a:endParaRPr lang="es-ES" sz="2000"/>
        </a:p>
      </dgm:t>
    </dgm:pt>
    <dgm:pt modelId="{3CD771D0-414F-41EA-AF8F-24EB4EB658E1}">
      <dgm:prSet custT="1"/>
      <dgm:spPr>
        <a:solidFill>
          <a:schemeClr val="accent1">
            <a:lumMod val="20000"/>
            <a:lumOff val="80000"/>
            <a:alpha val="90000"/>
          </a:schemeClr>
        </a:solidFill>
        <a:ln>
          <a:solidFill>
            <a:schemeClr val="accent1"/>
          </a:solidFill>
        </a:ln>
      </dgm:spPr>
      <dgm:t>
        <a:bodyPr>
          <a:normAutofit/>
        </a:bodyPr>
        <a:lstStyle/>
        <a:p>
          <a:pPr marL="0" indent="0">
            <a:buNone/>
          </a:pPr>
          <a:r>
            <a:rPr lang="ceb-PH" sz="2000" b="1" noProof="0" dirty="0"/>
            <a:t>Ang ilang pangunang misyon mao ang pagdala sa katawhan kang Jesus</a:t>
          </a:r>
          <a:endParaRPr lang="en-US" sz="2000" noProof="0" dirty="0"/>
        </a:p>
      </dgm:t>
    </dgm:pt>
    <dgm:pt modelId="{9B2259FD-234E-4E0E-8BA9-7311DDA2EA9C}" type="parTrans" cxnId="{FD56D805-461D-4351-8F6B-ABFAB32BDB5A}">
      <dgm:prSet/>
      <dgm:spPr/>
      <dgm:t>
        <a:bodyPr>
          <a:normAutofit/>
        </a:bodyPr>
        <a:lstStyle/>
        <a:p>
          <a:endParaRPr lang="es-ES" sz="2000"/>
        </a:p>
      </dgm:t>
    </dgm:pt>
    <dgm:pt modelId="{EDD2377F-2913-4372-AF30-0941DAB8B237}" type="sibTrans" cxnId="{FD56D805-461D-4351-8F6B-ABFAB32BDB5A}">
      <dgm:prSet/>
      <dgm:spPr/>
      <dgm:t>
        <a:bodyPr>
          <a:normAutofit/>
        </a:bodyPr>
        <a:lstStyle/>
        <a:p>
          <a:endParaRPr lang="es-ES" sz="2000"/>
        </a:p>
      </dgm:t>
    </dgm:pt>
    <dgm:pt modelId="{1F1CDFEC-5159-4F78-82D7-98E97277A281}">
      <dgm:prSet custT="1">
        <dgm:style>
          <a:lnRef idx="1">
            <a:schemeClr val="accent5"/>
          </a:lnRef>
          <a:fillRef idx="3">
            <a:schemeClr val="accent5"/>
          </a:fillRef>
          <a:effectRef idx="2">
            <a:schemeClr val="accent5"/>
          </a:effectRef>
          <a:fontRef idx="minor">
            <a:schemeClr val="lt1"/>
          </a:fontRef>
        </dgm:style>
      </dgm:prSet>
      <dgm:spPr/>
      <dgm:t>
        <a:bodyPr>
          <a:normAutofit/>
        </a:bodyPr>
        <a:lstStyle/>
        <a:p>
          <a:r>
            <a:rPr lang="ceb-PH" sz="2000" b="1" noProof="0" dirty="0">
              <a:effectLst>
                <a:outerShdw blurRad="38100" dist="38100" dir="2700000" algn="tl">
                  <a:srgbClr val="000000"/>
                </a:outerShdw>
              </a:effectLst>
            </a:rPr>
            <a:t>Pagpahibalo sa umaabot</a:t>
          </a:r>
          <a:endParaRPr lang="en-US" sz="2000" noProof="0" dirty="0">
            <a:effectLst>
              <a:outerShdw blurRad="38100" dist="38100" dir="2700000" algn="tl">
                <a:srgbClr val="000000"/>
              </a:outerShdw>
            </a:effectLst>
          </a:endParaRPr>
        </a:p>
      </dgm:t>
    </dgm:pt>
    <dgm:pt modelId="{55412B8B-7B31-45A8-906C-392D7BABBCF3}" type="parTrans" cxnId="{4AC40176-2488-4BD6-AA76-0FFB8F15D2BD}">
      <dgm:prSet/>
      <dgm:spPr/>
      <dgm:t>
        <a:bodyPr>
          <a:normAutofit/>
        </a:bodyPr>
        <a:lstStyle/>
        <a:p>
          <a:endParaRPr lang="es-ES" sz="2000"/>
        </a:p>
      </dgm:t>
    </dgm:pt>
    <dgm:pt modelId="{462E2C00-F4F0-4CF8-B4CA-B3394ACE879F}" type="sibTrans" cxnId="{4AC40176-2488-4BD6-AA76-0FFB8F15D2BD}">
      <dgm:prSet/>
      <dgm:spPr/>
      <dgm:t>
        <a:bodyPr>
          <a:normAutofit/>
        </a:bodyPr>
        <a:lstStyle/>
        <a:p>
          <a:endParaRPr lang="es-ES" sz="2000"/>
        </a:p>
      </dgm:t>
    </dgm:pt>
    <dgm:pt modelId="{25D733FD-93DC-4658-A46F-67C83CE0A1F7}">
      <dgm:prSet custT="1"/>
      <dgm:spPr>
        <a:solidFill>
          <a:schemeClr val="accent5">
            <a:lumMod val="20000"/>
            <a:lumOff val="80000"/>
            <a:alpha val="90000"/>
          </a:schemeClr>
        </a:solidFill>
        <a:ln>
          <a:solidFill>
            <a:schemeClr val="accent5"/>
          </a:solidFill>
        </a:ln>
      </dgm:spPr>
      <dgm:t>
        <a:bodyPr>
          <a:normAutofit/>
        </a:bodyPr>
        <a:lstStyle/>
        <a:p>
          <a:pPr marL="0" indent="0">
            <a:buNone/>
          </a:pPr>
          <a:r>
            <a:rPr lang="ceb-PH" sz="2000" b="1" kern="1200" noProof="0" dirty="0">
              <a:latin typeface="Aptos" panose="02110004020202020204"/>
              <a:ea typeface="+mn-ea"/>
              <a:cs typeface="+mn-cs"/>
            </a:rPr>
            <a:t>Gipadayag nila ang mga hitabo nga moabot bisan sa atong panahon</a:t>
          </a:r>
        </a:p>
      </dgm:t>
    </dgm:pt>
    <dgm:pt modelId="{FFC5D632-0AA4-4567-9488-02B07EEC1AA4}" type="parTrans" cxnId="{0862EA18-D636-46D4-B66E-C0FC6DB15D58}">
      <dgm:prSet/>
      <dgm:spPr/>
      <dgm:t>
        <a:bodyPr>
          <a:normAutofit/>
        </a:bodyPr>
        <a:lstStyle/>
        <a:p>
          <a:endParaRPr lang="es-ES" sz="2000"/>
        </a:p>
      </dgm:t>
    </dgm:pt>
    <dgm:pt modelId="{51C9E84F-CC89-4C99-82E9-DC501F717053}" type="sibTrans" cxnId="{0862EA18-D636-46D4-B66E-C0FC6DB15D58}">
      <dgm:prSet/>
      <dgm:spPr/>
      <dgm:t>
        <a:bodyPr>
          <a:normAutofit/>
        </a:bodyPr>
        <a:lstStyle/>
        <a:p>
          <a:endParaRPr lang="es-ES" sz="2000"/>
        </a:p>
      </dgm:t>
    </dgm:pt>
    <dgm:pt modelId="{39F1AB83-5A71-4203-951B-3E76E2FA0437}">
      <dgm:prSet custT="1">
        <dgm:style>
          <a:lnRef idx="1">
            <a:schemeClr val="accent2"/>
          </a:lnRef>
          <a:fillRef idx="3">
            <a:schemeClr val="accent2"/>
          </a:fillRef>
          <a:effectRef idx="2">
            <a:schemeClr val="accent2"/>
          </a:effectRef>
          <a:fontRef idx="minor">
            <a:schemeClr val="lt1"/>
          </a:fontRef>
        </dgm:style>
      </dgm:prSet>
      <dgm:spPr/>
      <dgm:t>
        <a:bodyPr>
          <a:normAutofit/>
        </a:bodyPr>
        <a:lstStyle/>
        <a:p>
          <a:r>
            <a:rPr lang="ceb-PH" sz="2000" b="1" noProof="0" dirty="0">
              <a:effectLst>
                <a:outerShdw blurRad="38100" dist="38100" dir="2700000" algn="tl">
                  <a:srgbClr val="000000"/>
                </a:outerShdw>
              </a:effectLst>
            </a:rPr>
            <a:t>Pagpalig-on</a:t>
          </a:r>
          <a:endParaRPr lang="en-US" sz="2000" noProof="0" dirty="0">
            <a:effectLst>
              <a:outerShdw blurRad="38100" dist="38100" dir="2700000" algn="tl">
                <a:srgbClr val="000000"/>
              </a:outerShdw>
            </a:effectLst>
          </a:endParaRPr>
        </a:p>
      </dgm:t>
    </dgm:pt>
    <dgm:pt modelId="{A170A5C2-369A-4932-93AA-88F7883900E1}" type="parTrans" cxnId="{337D6BAF-24DF-44CF-8D75-863E8D7AA2A1}">
      <dgm:prSet/>
      <dgm:spPr/>
      <dgm:t>
        <a:bodyPr>
          <a:normAutofit/>
        </a:bodyPr>
        <a:lstStyle/>
        <a:p>
          <a:endParaRPr lang="es-ES" sz="2000"/>
        </a:p>
      </dgm:t>
    </dgm:pt>
    <dgm:pt modelId="{1626E676-3B1E-4454-B7AB-6FF14EDB912F}" type="sibTrans" cxnId="{337D6BAF-24DF-44CF-8D75-863E8D7AA2A1}">
      <dgm:prSet/>
      <dgm:spPr/>
      <dgm:t>
        <a:bodyPr>
          <a:normAutofit/>
        </a:bodyPr>
        <a:lstStyle/>
        <a:p>
          <a:endParaRPr lang="es-ES" sz="2000"/>
        </a:p>
      </dgm:t>
    </dgm:pt>
    <dgm:pt modelId="{7D77960C-0D30-421F-B81F-73D18F3CDDA5}">
      <dgm:prSet custT="1"/>
      <dgm:spPr>
        <a:solidFill>
          <a:schemeClr val="accent2">
            <a:lumMod val="20000"/>
            <a:lumOff val="80000"/>
            <a:alpha val="90000"/>
          </a:schemeClr>
        </a:solidFill>
        <a:ln>
          <a:solidFill>
            <a:schemeClr val="accent2"/>
          </a:solidFill>
        </a:ln>
      </dgm:spPr>
      <dgm:t>
        <a:bodyPr>
          <a:normAutofit/>
        </a:bodyPr>
        <a:lstStyle/>
        <a:p>
          <a:pPr marL="0" indent="0">
            <a:buNone/>
          </a:pPr>
          <a:r>
            <a:rPr lang="ceb-PH" sz="2000" b="1" noProof="0" dirty="0"/>
            <a:t>Pagtukod ug lig-ong iglesia nga makasukol sa pag-atake sa kaaway</a:t>
          </a:r>
          <a:endParaRPr lang="en-US" sz="2000" noProof="0" dirty="0"/>
        </a:p>
      </dgm:t>
    </dgm:pt>
    <dgm:pt modelId="{F0C5EA2B-7BEA-41F2-A544-39385B2F8F40}" type="parTrans" cxnId="{A9355183-10B7-4A7D-8D97-97D9363BA49E}">
      <dgm:prSet/>
      <dgm:spPr/>
      <dgm:t>
        <a:bodyPr>
          <a:normAutofit/>
        </a:bodyPr>
        <a:lstStyle/>
        <a:p>
          <a:endParaRPr lang="es-ES" sz="2000"/>
        </a:p>
      </dgm:t>
    </dgm:pt>
    <dgm:pt modelId="{8CA4453E-1DAB-4734-AACB-5590A2138041}" type="sibTrans" cxnId="{A9355183-10B7-4A7D-8D97-97D9363BA49E}">
      <dgm:prSet/>
      <dgm:spPr/>
      <dgm:t>
        <a:bodyPr>
          <a:normAutofit/>
        </a:bodyPr>
        <a:lstStyle/>
        <a:p>
          <a:endParaRPr lang="es-ES" sz="2000"/>
        </a:p>
      </dgm:t>
    </dgm:pt>
    <dgm:pt modelId="{576F84B1-17FF-4C54-A6F9-4787FFEF6346}">
      <dgm:prSet custT="1">
        <dgm:style>
          <a:lnRef idx="1">
            <a:schemeClr val="accent4"/>
          </a:lnRef>
          <a:fillRef idx="3">
            <a:schemeClr val="accent4"/>
          </a:fillRef>
          <a:effectRef idx="2">
            <a:schemeClr val="accent4"/>
          </a:effectRef>
          <a:fontRef idx="minor">
            <a:schemeClr val="lt1"/>
          </a:fontRef>
        </dgm:style>
      </dgm:prSet>
      <dgm:spPr/>
      <dgm:t>
        <a:bodyPr>
          <a:normAutofit/>
        </a:bodyPr>
        <a:lstStyle/>
        <a:p>
          <a:r>
            <a:rPr lang="ceb-PH" sz="2000" b="1" noProof="0" dirty="0">
              <a:effectLst>
                <a:outerShdw blurRad="38100" dist="38100" dir="2700000" algn="tl">
                  <a:srgbClr val="000000"/>
                </a:outerShdw>
              </a:effectLst>
            </a:rPr>
            <a:t>Pagtambag</a:t>
          </a:r>
          <a:endParaRPr lang="en-US" sz="2000" noProof="0" dirty="0">
            <a:effectLst>
              <a:outerShdw blurRad="38100" dist="38100" dir="2700000" algn="tl">
                <a:srgbClr val="000000"/>
              </a:outerShdw>
            </a:effectLst>
          </a:endParaRPr>
        </a:p>
      </dgm:t>
    </dgm:pt>
    <dgm:pt modelId="{C7BC9326-C2EB-4F23-9CDA-41D6BDF1A659}" type="parTrans" cxnId="{F01D63FB-1263-46D6-B705-626D50C1C246}">
      <dgm:prSet/>
      <dgm:spPr/>
      <dgm:t>
        <a:bodyPr>
          <a:normAutofit/>
        </a:bodyPr>
        <a:lstStyle/>
        <a:p>
          <a:endParaRPr lang="es-ES" sz="2000"/>
        </a:p>
      </dgm:t>
    </dgm:pt>
    <dgm:pt modelId="{E1DB6DC5-D68E-448E-859E-EF50CEE3BDC3}" type="sibTrans" cxnId="{F01D63FB-1263-46D6-B705-626D50C1C246}">
      <dgm:prSet/>
      <dgm:spPr/>
      <dgm:t>
        <a:bodyPr>
          <a:normAutofit/>
        </a:bodyPr>
        <a:lstStyle/>
        <a:p>
          <a:endParaRPr lang="es-ES" sz="2000"/>
        </a:p>
      </dgm:t>
    </dgm:pt>
    <dgm:pt modelId="{F255B581-4A22-43F1-9DDB-022968AAECA8}">
      <dgm:prSet custT="1"/>
      <dgm:spPr>
        <a:solidFill>
          <a:schemeClr val="accent4">
            <a:lumMod val="20000"/>
            <a:lumOff val="80000"/>
            <a:alpha val="90000"/>
          </a:schemeClr>
        </a:solidFill>
        <a:ln>
          <a:solidFill>
            <a:schemeClr val="accent4"/>
          </a:solidFill>
        </a:ln>
      </dgm:spPr>
      <dgm:t>
        <a:bodyPr>
          <a:normAutofit/>
        </a:bodyPr>
        <a:lstStyle/>
        <a:p>
          <a:pPr marL="0" indent="0">
            <a:buNone/>
          </a:pPr>
          <a:r>
            <a:rPr lang="ceb-PH" sz="2000" b="1" noProof="0" dirty="0"/>
            <a:t>Pagpahibalo sa sala aron ang katawhan maghinulsol</a:t>
          </a:r>
          <a:endParaRPr lang="en-US" sz="2000" noProof="0" dirty="0"/>
        </a:p>
      </dgm:t>
    </dgm:pt>
    <dgm:pt modelId="{F8AABC5E-C78C-401F-8510-EAED3F0C5051}" type="parTrans" cxnId="{12C36F5C-9147-440C-8ACE-AA5000BC60E0}">
      <dgm:prSet/>
      <dgm:spPr/>
      <dgm:t>
        <a:bodyPr>
          <a:normAutofit/>
        </a:bodyPr>
        <a:lstStyle/>
        <a:p>
          <a:endParaRPr lang="es-ES" sz="2000"/>
        </a:p>
      </dgm:t>
    </dgm:pt>
    <dgm:pt modelId="{A6419884-9C83-4115-9C4A-3476801061CA}" type="sibTrans" cxnId="{12C36F5C-9147-440C-8ACE-AA5000BC60E0}">
      <dgm:prSet/>
      <dgm:spPr/>
      <dgm:t>
        <a:bodyPr>
          <a:normAutofit/>
        </a:bodyPr>
        <a:lstStyle/>
        <a:p>
          <a:endParaRPr lang="es-ES" sz="2000"/>
        </a:p>
      </dgm:t>
    </dgm:pt>
    <dgm:pt modelId="{8FACA609-11DE-421F-B7EE-75BB7AAFF962}">
      <dgm:prSet custT="1">
        <dgm:style>
          <a:lnRef idx="1">
            <a:schemeClr val="accent3"/>
          </a:lnRef>
          <a:fillRef idx="3">
            <a:schemeClr val="accent3"/>
          </a:fillRef>
          <a:effectRef idx="2">
            <a:schemeClr val="accent3"/>
          </a:effectRef>
          <a:fontRef idx="minor">
            <a:schemeClr val="lt1"/>
          </a:fontRef>
        </dgm:style>
      </dgm:prSet>
      <dgm:spPr/>
      <dgm:t>
        <a:bodyPr>
          <a:normAutofit/>
        </a:bodyPr>
        <a:lstStyle/>
        <a:p>
          <a:r>
            <a:rPr lang="ceb-PH" sz="2000" b="1" noProof="0" dirty="0">
              <a:effectLst>
                <a:outerShdw blurRad="38100" dist="38100" dir="2700000" algn="tl">
                  <a:srgbClr val="000000"/>
                </a:outerShdw>
              </a:effectLst>
            </a:rPr>
            <a:t>Paghupay</a:t>
          </a:r>
          <a:endParaRPr lang="en-US" sz="2000" noProof="0" dirty="0">
            <a:effectLst>
              <a:outerShdw blurRad="38100" dist="38100" dir="2700000" algn="tl">
                <a:srgbClr val="000000"/>
              </a:outerShdw>
            </a:effectLst>
          </a:endParaRPr>
        </a:p>
      </dgm:t>
    </dgm:pt>
    <dgm:pt modelId="{8182001B-2E6D-40FA-ADA7-B4681889C8C8}" type="parTrans" cxnId="{51E4D12B-87C9-4102-939D-26865AE28B6E}">
      <dgm:prSet/>
      <dgm:spPr/>
      <dgm:t>
        <a:bodyPr>
          <a:normAutofit/>
        </a:bodyPr>
        <a:lstStyle/>
        <a:p>
          <a:endParaRPr lang="es-ES" sz="2000"/>
        </a:p>
      </dgm:t>
    </dgm:pt>
    <dgm:pt modelId="{0FB139CC-C60F-42AA-B27E-0889992B1454}" type="sibTrans" cxnId="{51E4D12B-87C9-4102-939D-26865AE28B6E}">
      <dgm:prSet/>
      <dgm:spPr/>
      <dgm:t>
        <a:bodyPr>
          <a:normAutofit/>
        </a:bodyPr>
        <a:lstStyle/>
        <a:p>
          <a:endParaRPr lang="es-ES" sz="2000"/>
        </a:p>
      </dgm:t>
    </dgm:pt>
    <dgm:pt modelId="{FBD893F2-D066-4295-9EC5-A5677D8E95C7}">
      <dgm:prSet custT="1"/>
      <dgm:spPr>
        <a:solidFill>
          <a:schemeClr val="accent3">
            <a:lumMod val="20000"/>
            <a:lumOff val="80000"/>
            <a:alpha val="90000"/>
          </a:schemeClr>
        </a:solidFill>
        <a:ln>
          <a:solidFill>
            <a:schemeClr val="accent3"/>
          </a:solidFill>
        </a:ln>
      </dgm:spPr>
      <dgm:t>
        <a:bodyPr>
          <a:normAutofit/>
        </a:bodyPr>
        <a:lstStyle/>
        <a:p>
          <a:pPr marL="0" indent="0">
            <a:buNone/>
          </a:pPr>
          <a:r>
            <a:rPr lang="ceb-PH" sz="2000" b="1" noProof="0" dirty="0"/>
            <a:t>Gipadala si Judas ug Silas sa mga iglesia alang niini</a:t>
          </a:r>
          <a:endParaRPr lang="en-US" sz="2000" noProof="0" dirty="0"/>
        </a:p>
      </dgm:t>
    </dgm:pt>
    <dgm:pt modelId="{F6F58423-0235-4E36-906E-D436852080FC}" type="parTrans" cxnId="{46AFF13D-3063-4D4D-8871-42434D157A63}">
      <dgm:prSet/>
      <dgm:spPr/>
      <dgm:t>
        <a:bodyPr>
          <a:normAutofit/>
        </a:bodyPr>
        <a:lstStyle/>
        <a:p>
          <a:endParaRPr lang="es-ES" sz="2000"/>
        </a:p>
      </dgm:t>
    </dgm:pt>
    <dgm:pt modelId="{A2BE28C3-6A04-466E-9399-8FA26FD0D994}" type="sibTrans" cxnId="{46AFF13D-3063-4D4D-8871-42434D157A63}">
      <dgm:prSet/>
      <dgm:spPr/>
      <dgm:t>
        <a:bodyPr>
          <a:normAutofit/>
        </a:bodyPr>
        <a:lstStyle/>
        <a:p>
          <a:endParaRPr lang="es-ES" sz="2000"/>
        </a:p>
      </dgm:t>
    </dgm:pt>
    <dgm:pt modelId="{748C2B61-E1DB-4DE3-B7F0-F7D5C9C47A67}" type="pres">
      <dgm:prSet presAssocID="{FD313355-6819-4705-A30E-A1889181BF5F}" presName="diagram" presStyleCnt="0">
        <dgm:presLayoutVars>
          <dgm:dir/>
          <dgm:animLvl val="lvl"/>
          <dgm:resizeHandles val="exact"/>
        </dgm:presLayoutVars>
      </dgm:prSet>
      <dgm:spPr/>
    </dgm:pt>
    <dgm:pt modelId="{FA90D467-45E9-4424-9A20-89AF1C4BD1D3}" type="pres">
      <dgm:prSet presAssocID="{3DCD99FE-FC29-4C72-ACC0-90BB7DA1E30A}" presName="compNode" presStyleCnt="0"/>
      <dgm:spPr/>
    </dgm:pt>
    <dgm:pt modelId="{04D3CF86-DE88-4173-BB50-CB625C2784C1}" type="pres">
      <dgm:prSet presAssocID="{3DCD99FE-FC29-4C72-ACC0-90BB7DA1E30A}" presName="childRect" presStyleLbl="bgAcc1" presStyleIdx="0" presStyleCnt="5" custScaleX="142715" custScaleY="114179">
        <dgm:presLayoutVars>
          <dgm:bulletEnabled val="1"/>
        </dgm:presLayoutVars>
      </dgm:prSet>
      <dgm:spPr/>
    </dgm:pt>
    <dgm:pt modelId="{4509C98C-D3ED-487A-BE5B-22E7E2A8F68A}" type="pres">
      <dgm:prSet presAssocID="{3DCD99FE-FC29-4C72-ACC0-90BB7DA1E30A}" presName="parentText" presStyleLbl="node1" presStyleIdx="0" presStyleCnt="0">
        <dgm:presLayoutVars>
          <dgm:chMax val="0"/>
          <dgm:bulletEnabled val="1"/>
        </dgm:presLayoutVars>
      </dgm:prSet>
      <dgm:spPr/>
    </dgm:pt>
    <dgm:pt modelId="{83303C94-F2EE-4E3F-8B8F-C30B43A7A5F7}" type="pres">
      <dgm:prSet presAssocID="{3DCD99FE-FC29-4C72-ACC0-90BB7DA1E30A}" presName="parentRect" presStyleLbl="alignNode1" presStyleIdx="0" presStyleCnt="5" custScaleX="142715" custLinFactNeighborY="21509"/>
      <dgm:spPr/>
    </dgm:pt>
    <dgm:pt modelId="{A381FCC2-366C-484C-80F3-42AFE9B46DAC}" type="pres">
      <dgm:prSet presAssocID="{3DCD99FE-FC29-4C72-ACC0-90BB7DA1E30A}" presName="adorn" presStyleLbl="fgAccFollowNode1" presStyleIdx="0" presStyleCnt="5" custLinFactNeighborX="35928"/>
      <dgm:spPr>
        <a:blipFill dpi="0" rotWithShape="1">
          <a:blip xmlns:r="http://schemas.openxmlformats.org/officeDocument/2006/relationships" r:embed="rId1" cstate="hqprint">
            <a:extLst>
              <a:ext uri="{28A0092B-C50C-407E-A947-70E740481C1C}">
                <a14:useLocalDpi xmlns:a14="http://schemas.microsoft.com/office/drawing/2010/main"/>
              </a:ext>
            </a:extLst>
          </a:blip>
          <a:srcRect/>
          <a:stretch>
            <a:fillRect l="-7811" t="-2437" r="-17169" b="-59875"/>
          </a:stretch>
        </a:blipFill>
      </dgm:spPr>
    </dgm:pt>
    <dgm:pt modelId="{D3EFC2CD-A8BD-4538-B2A9-D4F28EFB5015}" type="pres">
      <dgm:prSet presAssocID="{CB4F0FCA-53A6-4C5E-B777-0172B2D08E57}" presName="sibTrans" presStyleLbl="sibTrans2D1" presStyleIdx="0" presStyleCnt="0"/>
      <dgm:spPr/>
    </dgm:pt>
    <dgm:pt modelId="{819EAF1B-F16A-496B-9BC0-3ADE24E1B8DE}" type="pres">
      <dgm:prSet presAssocID="{1F1CDFEC-5159-4F78-82D7-98E97277A281}" presName="compNode" presStyleCnt="0"/>
      <dgm:spPr/>
    </dgm:pt>
    <dgm:pt modelId="{3EE713CA-5DC2-499E-9B70-F3055F077623}" type="pres">
      <dgm:prSet presAssocID="{1F1CDFEC-5159-4F78-82D7-98E97277A281}" presName="childRect" presStyleLbl="bgAcc1" presStyleIdx="1" presStyleCnt="5" custScaleX="142715" custScaleY="114179">
        <dgm:presLayoutVars>
          <dgm:bulletEnabled val="1"/>
        </dgm:presLayoutVars>
      </dgm:prSet>
      <dgm:spPr/>
    </dgm:pt>
    <dgm:pt modelId="{9E64D7C4-F4D0-4608-AFCF-D1688C82FA1F}" type="pres">
      <dgm:prSet presAssocID="{1F1CDFEC-5159-4F78-82D7-98E97277A281}" presName="parentText" presStyleLbl="node1" presStyleIdx="0" presStyleCnt="0">
        <dgm:presLayoutVars>
          <dgm:chMax val="0"/>
          <dgm:bulletEnabled val="1"/>
        </dgm:presLayoutVars>
      </dgm:prSet>
      <dgm:spPr/>
    </dgm:pt>
    <dgm:pt modelId="{A7D34FEE-7DA6-4B37-BBED-CAA95D76B4CC}" type="pres">
      <dgm:prSet presAssocID="{1F1CDFEC-5159-4F78-82D7-98E97277A281}" presName="parentRect" presStyleLbl="alignNode1" presStyleIdx="1" presStyleCnt="5" custScaleX="142715" custLinFactNeighborY="21509"/>
      <dgm:spPr/>
    </dgm:pt>
    <dgm:pt modelId="{404A7F00-D70F-40DB-A253-54411E61105B}" type="pres">
      <dgm:prSet presAssocID="{1F1CDFEC-5159-4F78-82D7-98E97277A281}" presName="adorn" presStyleLbl="fgAccFollowNode1" presStyleIdx="1" presStyleCnt="5" custLinFactNeighborX="35928"/>
      <dgm:spPr>
        <a:blipFill dpi="0" rotWithShape="1">
          <a:blip xmlns:r="http://schemas.openxmlformats.org/officeDocument/2006/relationships" r:embed="rId2" cstate="hqprint">
            <a:extLst>
              <a:ext uri="{28A0092B-C50C-407E-A947-70E740481C1C}">
                <a14:useLocalDpi xmlns:a14="http://schemas.microsoft.com/office/drawing/2010/main"/>
              </a:ext>
            </a:extLst>
          </a:blip>
          <a:srcRect/>
          <a:stretch>
            <a:fillRect l="-20098" t="-23252" r="-13077" b="-46138"/>
          </a:stretch>
        </a:blipFill>
      </dgm:spPr>
    </dgm:pt>
    <dgm:pt modelId="{D9D2F1A1-75FA-437A-8C9E-ACD1EBDAA054}" type="pres">
      <dgm:prSet presAssocID="{462E2C00-F4F0-4CF8-B4CA-B3394ACE879F}" presName="sibTrans" presStyleLbl="sibTrans2D1" presStyleIdx="0" presStyleCnt="0"/>
      <dgm:spPr/>
    </dgm:pt>
    <dgm:pt modelId="{33AB3D4B-C6B2-4CE8-A6C6-0D9768E98443}" type="pres">
      <dgm:prSet presAssocID="{39F1AB83-5A71-4203-951B-3E76E2FA0437}" presName="compNode" presStyleCnt="0"/>
      <dgm:spPr/>
    </dgm:pt>
    <dgm:pt modelId="{B93B6972-D6BF-4224-8F58-E4363ABE05A9}" type="pres">
      <dgm:prSet presAssocID="{39F1AB83-5A71-4203-951B-3E76E2FA0437}" presName="childRect" presStyleLbl="bgAcc1" presStyleIdx="2" presStyleCnt="5" custScaleX="142715" custScaleY="114179">
        <dgm:presLayoutVars>
          <dgm:bulletEnabled val="1"/>
        </dgm:presLayoutVars>
      </dgm:prSet>
      <dgm:spPr/>
    </dgm:pt>
    <dgm:pt modelId="{E6ABE69A-36DD-445F-86C2-EC58035F4C7D}" type="pres">
      <dgm:prSet presAssocID="{39F1AB83-5A71-4203-951B-3E76E2FA0437}" presName="parentText" presStyleLbl="node1" presStyleIdx="0" presStyleCnt="0">
        <dgm:presLayoutVars>
          <dgm:chMax val="0"/>
          <dgm:bulletEnabled val="1"/>
        </dgm:presLayoutVars>
      </dgm:prSet>
      <dgm:spPr/>
    </dgm:pt>
    <dgm:pt modelId="{4D9EC3F5-2B61-4178-AF40-07178C6999D4}" type="pres">
      <dgm:prSet presAssocID="{39F1AB83-5A71-4203-951B-3E76E2FA0437}" presName="parentRect" presStyleLbl="alignNode1" presStyleIdx="2" presStyleCnt="5" custScaleX="142715" custLinFactNeighborY="21509"/>
      <dgm:spPr/>
    </dgm:pt>
    <dgm:pt modelId="{3D6A2FB8-FAD5-4FEF-A1A3-3717E97DEF08}" type="pres">
      <dgm:prSet presAssocID="{39F1AB83-5A71-4203-951B-3E76E2FA0437}" presName="adorn" presStyleLbl="fgAccFollowNode1" presStyleIdx="2" presStyleCnt="5" custLinFactNeighborX="35929"/>
      <dgm:spPr>
        <a:blipFill dpi="0" rotWithShape="1">
          <a:blip xmlns:r="http://schemas.openxmlformats.org/officeDocument/2006/relationships" r:embed="rId3" cstate="hqprint">
            <a:extLst>
              <a:ext uri="{28A0092B-C50C-407E-A947-70E740481C1C}">
                <a14:useLocalDpi xmlns:a14="http://schemas.microsoft.com/office/drawing/2010/main"/>
              </a:ext>
            </a:extLst>
          </a:blip>
          <a:srcRect/>
          <a:stretch>
            <a:fillRect l="-16666" r="-73778" b="-42836"/>
          </a:stretch>
        </a:blipFill>
      </dgm:spPr>
    </dgm:pt>
    <dgm:pt modelId="{473383DD-28FA-49E9-AFC8-9B964FA564E7}" type="pres">
      <dgm:prSet presAssocID="{1626E676-3B1E-4454-B7AB-6FF14EDB912F}" presName="sibTrans" presStyleLbl="sibTrans2D1" presStyleIdx="0" presStyleCnt="0"/>
      <dgm:spPr/>
    </dgm:pt>
    <dgm:pt modelId="{7EF07DD5-2513-4129-826D-BC94208026C1}" type="pres">
      <dgm:prSet presAssocID="{576F84B1-17FF-4C54-A6F9-4787FFEF6346}" presName="compNode" presStyleCnt="0"/>
      <dgm:spPr/>
    </dgm:pt>
    <dgm:pt modelId="{47B3CB62-A8A9-4497-91EE-E14053024428}" type="pres">
      <dgm:prSet presAssocID="{576F84B1-17FF-4C54-A6F9-4787FFEF6346}" presName="childRect" presStyleLbl="bgAcc1" presStyleIdx="3" presStyleCnt="5" custScaleX="152625" custLinFactNeighborX="-67257">
        <dgm:presLayoutVars>
          <dgm:bulletEnabled val="1"/>
        </dgm:presLayoutVars>
      </dgm:prSet>
      <dgm:spPr/>
    </dgm:pt>
    <dgm:pt modelId="{1BD54DEE-E1EB-4C97-81A3-BF427F74E9E9}" type="pres">
      <dgm:prSet presAssocID="{576F84B1-17FF-4C54-A6F9-4787FFEF6346}" presName="parentText" presStyleLbl="node1" presStyleIdx="0" presStyleCnt="0">
        <dgm:presLayoutVars>
          <dgm:chMax val="0"/>
          <dgm:bulletEnabled val="1"/>
        </dgm:presLayoutVars>
      </dgm:prSet>
      <dgm:spPr/>
    </dgm:pt>
    <dgm:pt modelId="{7FC4422D-8C48-4D6F-8899-D3EB750C73B7}" type="pres">
      <dgm:prSet presAssocID="{576F84B1-17FF-4C54-A6F9-4787FFEF6346}" presName="parentRect" presStyleLbl="alignNode1" presStyleIdx="3" presStyleCnt="5" custScaleX="152625" custLinFactNeighborX="-67257"/>
      <dgm:spPr/>
    </dgm:pt>
    <dgm:pt modelId="{3130E0C0-5E31-4FB3-8A92-9A309FDC92A9}" type="pres">
      <dgm:prSet presAssocID="{576F84B1-17FF-4C54-A6F9-4787FFEF6346}" presName="adorn" presStyleLbl="fgAccFollowNode1" presStyleIdx="3" presStyleCnt="5" custLinFactX="-45285" custLinFactNeighborX="-100000" custLinFactNeighborY="-18744"/>
      <dgm:spPr>
        <a:blipFill dpi="0" rotWithShape="1">
          <a:blip xmlns:r="http://schemas.openxmlformats.org/officeDocument/2006/relationships" r:embed="rId4"/>
          <a:srcRect/>
          <a:stretch>
            <a:fillRect l="-67009" t="-35932" r="-224305" b="-84182"/>
          </a:stretch>
        </a:blipFill>
      </dgm:spPr>
    </dgm:pt>
    <dgm:pt modelId="{4CDB36CE-04BE-4A69-9A99-EA24D87313CD}" type="pres">
      <dgm:prSet presAssocID="{E1DB6DC5-D68E-448E-859E-EF50CEE3BDC3}" presName="sibTrans" presStyleLbl="sibTrans2D1" presStyleIdx="0" presStyleCnt="0"/>
      <dgm:spPr/>
    </dgm:pt>
    <dgm:pt modelId="{1E16F162-A051-40BD-BCEC-31D7ADFC5173}" type="pres">
      <dgm:prSet presAssocID="{8FACA609-11DE-421F-B7EE-75BB7AAFF962}" presName="compNode" presStyleCnt="0"/>
      <dgm:spPr/>
    </dgm:pt>
    <dgm:pt modelId="{8C181B66-CC29-4D81-82A1-51CAB7D5DB84}" type="pres">
      <dgm:prSet presAssocID="{8FACA609-11DE-421F-B7EE-75BB7AAFF962}" presName="childRect" presStyleLbl="bgAcc1" presStyleIdx="4" presStyleCnt="5" custScaleX="152625" custLinFactNeighborX="-67257">
        <dgm:presLayoutVars>
          <dgm:bulletEnabled val="1"/>
        </dgm:presLayoutVars>
      </dgm:prSet>
      <dgm:spPr/>
    </dgm:pt>
    <dgm:pt modelId="{4C29B0A9-7ADA-4708-B73F-210F7A8A3AFE}" type="pres">
      <dgm:prSet presAssocID="{8FACA609-11DE-421F-B7EE-75BB7AAFF962}" presName="parentText" presStyleLbl="node1" presStyleIdx="0" presStyleCnt="0">
        <dgm:presLayoutVars>
          <dgm:chMax val="0"/>
          <dgm:bulletEnabled val="1"/>
        </dgm:presLayoutVars>
      </dgm:prSet>
      <dgm:spPr/>
    </dgm:pt>
    <dgm:pt modelId="{33324725-AC41-4188-ADC2-C983F204EAEA}" type="pres">
      <dgm:prSet presAssocID="{8FACA609-11DE-421F-B7EE-75BB7AAFF962}" presName="parentRect" presStyleLbl="alignNode1" presStyleIdx="4" presStyleCnt="5" custScaleX="152625" custLinFactNeighborX="-67257"/>
      <dgm:spPr/>
    </dgm:pt>
    <dgm:pt modelId="{3A686E9C-D473-424C-A616-6FCF3A07A6DA}" type="pres">
      <dgm:prSet presAssocID="{8FACA609-11DE-421F-B7EE-75BB7AAFF962}" presName="adorn" presStyleLbl="fgAccFollowNode1" presStyleIdx="4" presStyleCnt="5" custLinFactX="-42160" custLinFactNeighborX="-100000" custLinFactNeighborY="-18746"/>
      <dgm:spPr>
        <a:blipFill rotWithShape="1">
          <a:blip xmlns:r="http://schemas.openxmlformats.org/officeDocument/2006/relationships" r:embed="rId5" cstate="hqprint">
            <a:extLst>
              <a:ext uri="{28A0092B-C50C-407E-A947-70E740481C1C}">
                <a14:useLocalDpi xmlns:a14="http://schemas.microsoft.com/office/drawing/2010/main"/>
              </a:ext>
            </a:extLst>
          </a:blip>
          <a:srcRect/>
          <a:stretch>
            <a:fillRect l="-17000" r="-17000"/>
          </a:stretch>
        </a:blipFill>
      </dgm:spPr>
    </dgm:pt>
  </dgm:ptLst>
  <dgm:cxnLst>
    <dgm:cxn modelId="{FD56D805-461D-4351-8F6B-ABFAB32BDB5A}" srcId="{3DCD99FE-FC29-4C72-ACC0-90BB7DA1E30A}" destId="{3CD771D0-414F-41EA-AF8F-24EB4EB658E1}" srcOrd="0" destOrd="0" parTransId="{9B2259FD-234E-4E0E-8BA9-7311DDA2EA9C}" sibTransId="{EDD2377F-2913-4372-AF30-0941DAB8B237}"/>
    <dgm:cxn modelId="{0862EA18-D636-46D4-B66E-C0FC6DB15D58}" srcId="{1F1CDFEC-5159-4F78-82D7-98E97277A281}" destId="{25D733FD-93DC-4658-A46F-67C83CE0A1F7}" srcOrd="0" destOrd="0" parTransId="{FFC5D632-0AA4-4567-9488-02B07EEC1AA4}" sibTransId="{51C9E84F-CC89-4C99-82E9-DC501F717053}"/>
    <dgm:cxn modelId="{18D83120-17EA-46B5-9267-67DF29618784}" type="presOf" srcId="{CB4F0FCA-53A6-4C5E-B777-0172B2D08E57}" destId="{D3EFC2CD-A8BD-4538-B2A9-D4F28EFB5015}" srcOrd="0" destOrd="0" presId="urn:microsoft.com/office/officeart/2005/8/layout/bList2"/>
    <dgm:cxn modelId="{51E4D12B-87C9-4102-939D-26865AE28B6E}" srcId="{FD313355-6819-4705-A30E-A1889181BF5F}" destId="{8FACA609-11DE-421F-B7EE-75BB7AAFF962}" srcOrd="4" destOrd="0" parTransId="{8182001B-2E6D-40FA-ADA7-B4681889C8C8}" sibTransId="{0FB139CC-C60F-42AA-B27E-0889992B1454}"/>
    <dgm:cxn modelId="{6EC5F633-05C3-469A-8877-901524390ADF}" type="presOf" srcId="{8FACA609-11DE-421F-B7EE-75BB7AAFF962}" destId="{33324725-AC41-4188-ADC2-C983F204EAEA}" srcOrd="1" destOrd="0" presId="urn:microsoft.com/office/officeart/2005/8/layout/bList2"/>
    <dgm:cxn modelId="{46AFF13D-3063-4D4D-8871-42434D157A63}" srcId="{8FACA609-11DE-421F-B7EE-75BB7AAFF962}" destId="{FBD893F2-D066-4295-9EC5-A5677D8E95C7}" srcOrd="0" destOrd="0" parTransId="{F6F58423-0235-4E36-906E-D436852080FC}" sibTransId="{A2BE28C3-6A04-466E-9399-8FA26FD0D994}"/>
    <dgm:cxn modelId="{12C36F5C-9147-440C-8ACE-AA5000BC60E0}" srcId="{576F84B1-17FF-4C54-A6F9-4787FFEF6346}" destId="{F255B581-4A22-43F1-9DDB-022968AAECA8}" srcOrd="0" destOrd="0" parTransId="{F8AABC5E-C78C-401F-8510-EAED3F0C5051}" sibTransId="{A6419884-9C83-4115-9C4A-3476801061CA}"/>
    <dgm:cxn modelId="{BE0EDA62-E462-45C9-8F2B-D1E21E056DA1}" type="presOf" srcId="{1626E676-3B1E-4454-B7AB-6FF14EDB912F}" destId="{473383DD-28FA-49E9-AFC8-9B964FA564E7}" srcOrd="0" destOrd="0" presId="urn:microsoft.com/office/officeart/2005/8/layout/bList2"/>
    <dgm:cxn modelId="{F88DC466-FAB8-4A91-8BE1-9D063495D824}" type="presOf" srcId="{3DCD99FE-FC29-4C72-ACC0-90BB7DA1E30A}" destId="{4509C98C-D3ED-487A-BE5B-22E7E2A8F68A}" srcOrd="0" destOrd="0" presId="urn:microsoft.com/office/officeart/2005/8/layout/bList2"/>
    <dgm:cxn modelId="{A45B0848-2DEB-4873-84CD-BF6E92D0242A}" type="presOf" srcId="{39F1AB83-5A71-4203-951B-3E76E2FA0437}" destId="{E6ABE69A-36DD-445F-86C2-EC58035F4C7D}" srcOrd="0" destOrd="0" presId="urn:microsoft.com/office/officeart/2005/8/layout/bList2"/>
    <dgm:cxn modelId="{23A7DC6C-397E-4E65-8C25-A7E8BD920F2E}" type="presOf" srcId="{25D733FD-93DC-4658-A46F-67C83CE0A1F7}" destId="{3EE713CA-5DC2-499E-9B70-F3055F077623}" srcOrd="0" destOrd="0" presId="urn:microsoft.com/office/officeart/2005/8/layout/bList2"/>
    <dgm:cxn modelId="{143F6771-2C7E-4D6D-878F-431D498A05ED}" type="presOf" srcId="{1F1CDFEC-5159-4F78-82D7-98E97277A281}" destId="{9E64D7C4-F4D0-4608-AFCF-D1688C82FA1F}" srcOrd="0" destOrd="0" presId="urn:microsoft.com/office/officeart/2005/8/layout/bList2"/>
    <dgm:cxn modelId="{4AC40176-2488-4BD6-AA76-0FFB8F15D2BD}" srcId="{FD313355-6819-4705-A30E-A1889181BF5F}" destId="{1F1CDFEC-5159-4F78-82D7-98E97277A281}" srcOrd="1" destOrd="0" parTransId="{55412B8B-7B31-45A8-906C-392D7BABBCF3}" sibTransId="{462E2C00-F4F0-4CF8-B4CA-B3394ACE879F}"/>
    <dgm:cxn modelId="{60F38D7F-6A30-4B22-AEAD-385683F8C91F}" srcId="{FD313355-6819-4705-A30E-A1889181BF5F}" destId="{3DCD99FE-FC29-4C72-ACC0-90BB7DA1E30A}" srcOrd="0" destOrd="0" parTransId="{9AA046AF-3034-4606-BF3A-9B6BB836833F}" sibTransId="{CB4F0FCA-53A6-4C5E-B777-0172B2D08E57}"/>
    <dgm:cxn modelId="{A9355183-10B7-4A7D-8D97-97D9363BA49E}" srcId="{39F1AB83-5A71-4203-951B-3E76E2FA0437}" destId="{7D77960C-0D30-421F-B81F-73D18F3CDDA5}" srcOrd="0" destOrd="0" parTransId="{F0C5EA2B-7BEA-41F2-A544-39385B2F8F40}" sibTransId="{8CA4453E-1DAB-4734-AACB-5590A2138041}"/>
    <dgm:cxn modelId="{B167078D-DCA3-48A4-9D42-A14A72ACAC3A}" type="presOf" srcId="{462E2C00-F4F0-4CF8-B4CA-B3394ACE879F}" destId="{D9D2F1A1-75FA-437A-8C9E-ACD1EBDAA054}" srcOrd="0" destOrd="0" presId="urn:microsoft.com/office/officeart/2005/8/layout/bList2"/>
    <dgm:cxn modelId="{0B966299-39B2-414F-B82E-70E59853CB1B}" type="presOf" srcId="{8FACA609-11DE-421F-B7EE-75BB7AAFF962}" destId="{4C29B0A9-7ADA-4708-B73F-210F7A8A3AFE}" srcOrd="0" destOrd="0" presId="urn:microsoft.com/office/officeart/2005/8/layout/bList2"/>
    <dgm:cxn modelId="{6C87229D-2923-4626-B458-D572001BAFF2}" type="presOf" srcId="{7D77960C-0D30-421F-B81F-73D18F3CDDA5}" destId="{B93B6972-D6BF-4224-8F58-E4363ABE05A9}" srcOrd="0" destOrd="0" presId="urn:microsoft.com/office/officeart/2005/8/layout/bList2"/>
    <dgm:cxn modelId="{8E16B2AD-DED2-407F-9EA5-D09FCCA07D0D}" type="presOf" srcId="{39F1AB83-5A71-4203-951B-3E76E2FA0437}" destId="{4D9EC3F5-2B61-4178-AF40-07178C6999D4}" srcOrd="1" destOrd="0" presId="urn:microsoft.com/office/officeart/2005/8/layout/bList2"/>
    <dgm:cxn modelId="{337D6BAF-24DF-44CF-8D75-863E8D7AA2A1}" srcId="{FD313355-6819-4705-A30E-A1889181BF5F}" destId="{39F1AB83-5A71-4203-951B-3E76E2FA0437}" srcOrd="2" destOrd="0" parTransId="{A170A5C2-369A-4932-93AA-88F7883900E1}" sibTransId="{1626E676-3B1E-4454-B7AB-6FF14EDB912F}"/>
    <dgm:cxn modelId="{A549B5BD-37F0-4B8C-AB53-B81D8594FAC2}" type="presOf" srcId="{1F1CDFEC-5159-4F78-82D7-98E97277A281}" destId="{A7D34FEE-7DA6-4B37-BBED-CAA95D76B4CC}" srcOrd="1" destOrd="0" presId="urn:microsoft.com/office/officeart/2005/8/layout/bList2"/>
    <dgm:cxn modelId="{D38B35C2-A592-46F9-AC69-F12F37CEE336}" type="presOf" srcId="{F255B581-4A22-43F1-9DDB-022968AAECA8}" destId="{47B3CB62-A8A9-4497-91EE-E14053024428}" srcOrd="0" destOrd="0" presId="urn:microsoft.com/office/officeart/2005/8/layout/bList2"/>
    <dgm:cxn modelId="{042777CA-870F-4C01-A956-4E607E2E32C1}" type="presOf" srcId="{576F84B1-17FF-4C54-A6F9-4787FFEF6346}" destId="{7FC4422D-8C48-4D6F-8899-D3EB750C73B7}" srcOrd="1" destOrd="0" presId="urn:microsoft.com/office/officeart/2005/8/layout/bList2"/>
    <dgm:cxn modelId="{2138DAD5-EDC1-46A2-9DAE-6853A6FA26C2}" type="presOf" srcId="{E1DB6DC5-D68E-448E-859E-EF50CEE3BDC3}" destId="{4CDB36CE-04BE-4A69-9A99-EA24D87313CD}" srcOrd="0" destOrd="0" presId="urn:microsoft.com/office/officeart/2005/8/layout/bList2"/>
    <dgm:cxn modelId="{7AB225D7-A574-4F05-B956-06F37136C7D8}" type="presOf" srcId="{576F84B1-17FF-4C54-A6F9-4787FFEF6346}" destId="{1BD54DEE-E1EB-4C97-81A3-BF427F74E9E9}" srcOrd="0" destOrd="0" presId="urn:microsoft.com/office/officeart/2005/8/layout/bList2"/>
    <dgm:cxn modelId="{58168DD8-B662-4152-AA2E-207957DC3F56}" type="presOf" srcId="{3DCD99FE-FC29-4C72-ACC0-90BB7DA1E30A}" destId="{83303C94-F2EE-4E3F-8B8F-C30B43A7A5F7}" srcOrd="1" destOrd="0" presId="urn:microsoft.com/office/officeart/2005/8/layout/bList2"/>
    <dgm:cxn modelId="{BCFA39DE-A92E-4FDB-B41A-36AABEB8E96A}" type="presOf" srcId="{FD313355-6819-4705-A30E-A1889181BF5F}" destId="{748C2B61-E1DB-4DE3-B7F0-F7D5C9C47A67}" srcOrd="0" destOrd="0" presId="urn:microsoft.com/office/officeart/2005/8/layout/bList2"/>
    <dgm:cxn modelId="{E99F4BE7-BAC4-4E15-9113-C1A95F0AD9B7}" type="presOf" srcId="{3CD771D0-414F-41EA-AF8F-24EB4EB658E1}" destId="{04D3CF86-DE88-4173-BB50-CB625C2784C1}" srcOrd="0" destOrd="0" presId="urn:microsoft.com/office/officeart/2005/8/layout/bList2"/>
    <dgm:cxn modelId="{464988F9-79A0-4DA5-97D8-10619F73DCCB}" type="presOf" srcId="{FBD893F2-D066-4295-9EC5-A5677D8E95C7}" destId="{8C181B66-CC29-4D81-82A1-51CAB7D5DB84}" srcOrd="0" destOrd="0" presId="urn:microsoft.com/office/officeart/2005/8/layout/bList2"/>
    <dgm:cxn modelId="{F01D63FB-1263-46D6-B705-626D50C1C246}" srcId="{FD313355-6819-4705-A30E-A1889181BF5F}" destId="{576F84B1-17FF-4C54-A6F9-4787FFEF6346}" srcOrd="3" destOrd="0" parTransId="{C7BC9326-C2EB-4F23-9CDA-41D6BDF1A659}" sibTransId="{E1DB6DC5-D68E-448E-859E-EF50CEE3BDC3}"/>
    <dgm:cxn modelId="{AE4A8704-B8B4-4B0A-B238-B196D30E5B50}" type="presParOf" srcId="{748C2B61-E1DB-4DE3-B7F0-F7D5C9C47A67}" destId="{FA90D467-45E9-4424-9A20-89AF1C4BD1D3}" srcOrd="0" destOrd="0" presId="urn:microsoft.com/office/officeart/2005/8/layout/bList2"/>
    <dgm:cxn modelId="{898E3E1C-A841-4D6A-870C-293CFD01FD35}" type="presParOf" srcId="{FA90D467-45E9-4424-9A20-89AF1C4BD1D3}" destId="{04D3CF86-DE88-4173-BB50-CB625C2784C1}" srcOrd="0" destOrd="0" presId="urn:microsoft.com/office/officeart/2005/8/layout/bList2"/>
    <dgm:cxn modelId="{45EAA5EE-AC18-4CD0-A69E-22CE33410138}" type="presParOf" srcId="{FA90D467-45E9-4424-9A20-89AF1C4BD1D3}" destId="{4509C98C-D3ED-487A-BE5B-22E7E2A8F68A}" srcOrd="1" destOrd="0" presId="urn:microsoft.com/office/officeart/2005/8/layout/bList2"/>
    <dgm:cxn modelId="{DF6C4398-0C3B-4D64-8AEC-AA284EDC2BB0}" type="presParOf" srcId="{FA90D467-45E9-4424-9A20-89AF1C4BD1D3}" destId="{83303C94-F2EE-4E3F-8B8F-C30B43A7A5F7}" srcOrd="2" destOrd="0" presId="urn:microsoft.com/office/officeart/2005/8/layout/bList2"/>
    <dgm:cxn modelId="{C832077E-3BFE-4B53-9CBF-EFDB29957168}" type="presParOf" srcId="{FA90D467-45E9-4424-9A20-89AF1C4BD1D3}" destId="{A381FCC2-366C-484C-80F3-42AFE9B46DAC}" srcOrd="3" destOrd="0" presId="urn:microsoft.com/office/officeart/2005/8/layout/bList2"/>
    <dgm:cxn modelId="{0014A5A9-F583-46E8-8A37-19B9C87C69EF}" type="presParOf" srcId="{748C2B61-E1DB-4DE3-B7F0-F7D5C9C47A67}" destId="{D3EFC2CD-A8BD-4538-B2A9-D4F28EFB5015}" srcOrd="1" destOrd="0" presId="urn:microsoft.com/office/officeart/2005/8/layout/bList2"/>
    <dgm:cxn modelId="{28D1AD9B-E486-4400-B480-B9BF403B7BB9}" type="presParOf" srcId="{748C2B61-E1DB-4DE3-B7F0-F7D5C9C47A67}" destId="{819EAF1B-F16A-496B-9BC0-3ADE24E1B8DE}" srcOrd="2" destOrd="0" presId="urn:microsoft.com/office/officeart/2005/8/layout/bList2"/>
    <dgm:cxn modelId="{81243BA0-E680-4285-A532-986159910260}" type="presParOf" srcId="{819EAF1B-F16A-496B-9BC0-3ADE24E1B8DE}" destId="{3EE713CA-5DC2-499E-9B70-F3055F077623}" srcOrd="0" destOrd="0" presId="urn:microsoft.com/office/officeart/2005/8/layout/bList2"/>
    <dgm:cxn modelId="{812A9415-7166-4574-B6FA-FA127034287B}" type="presParOf" srcId="{819EAF1B-F16A-496B-9BC0-3ADE24E1B8DE}" destId="{9E64D7C4-F4D0-4608-AFCF-D1688C82FA1F}" srcOrd="1" destOrd="0" presId="urn:microsoft.com/office/officeart/2005/8/layout/bList2"/>
    <dgm:cxn modelId="{733A3AF1-4BE0-4934-AB9C-B60E90EDC955}" type="presParOf" srcId="{819EAF1B-F16A-496B-9BC0-3ADE24E1B8DE}" destId="{A7D34FEE-7DA6-4B37-BBED-CAA95D76B4CC}" srcOrd="2" destOrd="0" presId="urn:microsoft.com/office/officeart/2005/8/layout/bList2"/>
    <dgm:cxn modelId="{E9235157-5441-45CC-A6DF-45CFB632D398}" type="presParOf" srcId="{819EAF1B-F16A-496B-9BC0-3ADE24E1B8DE}" destId="{404A7F00-D70F-40DB-A253-54411E61105B}" srcOrd="3" destOrd="0" presId="urn:microsoft.com/office/officeart/2005/8/layout/bList2"/>
    <dgm:cxn modelId="{25AC4D6E-F8C0-476B-91F7-3D31447098EA}" type="presParOf" srcId="{748C2B61-E1DB-4DE3-B7F0-F7D5C9C47A67}" destId="{D9D2F1A1-75FA-437A-8C9E-ACD1EBDAA054}" srcOrd="3" destOrd="0" presId="urn:microsoft.com/office/officeart/2005/8/layout/bList2"/>
    <dgm:cxn modelId="{E2DD7BFD-D83D-4E22-9231-D3795CE3E8E3}" type="presParOf" srcId="{748C2B61-E1DB-4DE3-B7F0-F7D5C9C47A67}" destId="{33AB3D4B-C6B2-4CE8-A6C6-0D9768E98443}" srcOrd="4" destOrd="0" presId="urn:microsoft.com/office/officeart/2005/8/layout/bList2"/>
    <dgm:cxn modelId="{C27ABB89-9938-430E-8C7C-17E670CE873B}" type="presParOf" srcId="{33AB3D4B-C6B2-4CE8-A6C6-0D9768E98443}" destId="{B93B6972-D6BF-4224-8F58-E4363ABE05A9}" srcOrd="0" destOrd="0" presId="urn:microsoft.com/office/officeart/2005/8/layout/bList2"/>
    <dgm:cxn modelId="{AB9DD84F-4EE6-4246-863C-36A602FB6A33}" type="presParOf" srcId="{33AB3D4B-C6B2-4CE8-A6C6-0D9768E98443}" destId="{E6ABE69A-36DD-445F-86C2-EC58035F4C7D}" srcOrd="1" destOrd="0" presId="urn:microsoft.com/office/officeart/2005/8/layout/bList2"/>
    <dgm:cxn modelId="{8F10039C-8069-4460-9C81-55DF12E6DBBE}" type="presParOf" srcId="{33AB3D4B-C6B2-4CE8-A6C6-0D9768E98443}" destId="{4D9EC3F5-2B61-4178-AF40-07178C6999D4}" srcOrd="2" destOrd="0" presId="urn:microsoft.com/office/officeart/2005/8/layout/bList2"/>
    <dgm:cxn modelId="{79DF0E27-A903-42F9-8F10-4AB40FF6E118}" type="presParOf" srcId="{33AB3D4B-C6B2-4CE8-A6C6-0D9768E98443}" destId="{3D6A2FB8-FAD5-4FEF-A1A3-3717E97DEF08}" srcOrd="3" destOrd="0" presId="urn:microsoft.com/office/officeart/2005/8/layout/bList2"/>
    <dgm:cxn modelId="{A242014A-4BF2-4E87-B89C-91EF87B2785A}" type="presParOf" srcId="{748C2B61-E1DB-4DE3-B7F0-F7D5C9C47A67}" destId="{473383DD-28FA-49E9-AFC8-9B964FA564E7}" srcOrd="5" destOrd="0" presId="urn:microsoft.com/office/officeart/2005/8/layout/bList2"/>
    <dgm:cxn modelId="{BF96763C-A15C-4DAE-A4AF-6E8AF2000147}" type="presParOf" srcId="{748C2B61-E1DB-4DE3-B7F0-F7D5C9C47A67}" destId="{7EF07DD5-2513-4129-826D-BC94208026C1}" srcOrd="6" destOrd="0" presId="urn:microsoft.com/office/officeart/2005/8/layout/bList2"/>
    <dgm:cxn modelId="{E34040B1-EB8C-43AE-B519-8CFE6B36E0BC}" type="presParOf" srcId="{7EF07DD5-2513-4129-826D-BC94208026C1}" destId="{47B3CB62-A8A9-4497-91EE-E14053024428}" srcOrd="0" destOrd="0" presId="urn:microsoft.com/office/officeart/2005/8/layout/bList2"/>
    <dgm:cxn modelId="{C21F71AF-0F69-45AC-8EDD-352A15075E41}" type="presParOf" srcId="{7EF07DD5-2513-4129-826D-BC94208026C1}" destId="{1BD54DEE-E1EB-4C97-81A3-BF427F74E9E9}" srcOrd="1" destOrd="0" presId="urn:microsoft.com/office/officeart/2005/8/layout/bList2"/>
    <dgm:cxn modelId="{5314DB65-CAAC-4C5F-B77A-078FE1605E26}" type="presParOf" srcId="{7EF07DD5-2513-4129-826D-BC94208026C1}" destId="{7FC4422D-8C48-4D6F-8899-D3EB750C73B7}" srcOrd="2" destOrd="0" presId="urn:microsoft.com/office/officeart/2005/8/layout/bList2"/>
    <dgm:cxn modelId="{027DE76D-6B3C-4702-BDB7-8CE19FEEEDAD}" type="presParOf" srcId="{7EF07DD5-2513-4129-826D-BC94208026C1}" destId="{3130E0C0-5E31-4FB3-8A92-9A309FDC92A9}" srcOrd="3" destOrd="0" presId="urn:microsoft.com/office/officeart/2005/8/layout/bList2"/>
    <dgm:cxn modelId="{3EFBDABC-BE80-48CA-82D3-9D5B68E48BBD}" type="presParOf" srcId="{748C2B61-E1DB-4DE3-B7F0-F7D5C9C47A67}" destId="{4CDB36CE-04BE-4A69-9A99-EA24D87313CD}" srcOrd="7" destOrd="0" presId="urn:microsoft.com/office/officeart/2005/8/layout/bList2"/>
    <dgm:cxn modelId="{42CE3045-1D4E-491A-90C5-848FBCEB7C7F}" type="presParOf" srcId="{748C2B61-E1DB-4DE3-B7F0-F7D5C9C47A67}" destId="{1E16F162-A051-40BD-BCEC-31D7ADFC5173}" srcOrd="8" destOrd="0" presId="urn:microsoft.com/office/officeart/2005/8/layout/bList2"/>
    <dgm:cxn modelId="{EEF1A628-E28D-4476-8320-2DDD3CB91C49}" type="presParOf" srcId="{1E16F162-A051-40BD-BCEC-31D7ADFC5173}" destId="{8C181B66-CC29-4D81-82A1-51CAB7D5DB84}" srcOrd="0" destOrd="0" presId="urn:microsoft.com/office/officeart/2005/8/layout/bList2"/>
    <dgm:cxn modelId="{0AD66EB9-CEB2-4B67-8C58-0B2F26FC361F}" type="presParOf" srcId="{1E16F162-A051-40BD-BCEC-31D7ADFC5173}" destId="{4C29B0A9-7ADA-4708-B73F-210F7A8A3AFE}" srcOrd="1" destOrd="0" presId="urn:microsoft.com/office/officeart/2005/8/layout/bList2"/>
    <dgm:cxn modelId="{9FC4361C-98E6-4C84-80B8-390155107AA9}" type="presParOf" srcId="{1E16F162-A051-40BD-BCEC-31D7ADFC5173}" destId="{33324725-AC41-4188-ADC2-C983F204EAEA}" srcOrd="2" destOrd="0" presId="urn:microsoft.com/office/officeart/2005/8/layout/bList2"/>
    <dgm:cxn modelId="{DF743335-CC14-417A-9FFB-397116A19E9F}" type="presParOf" srcId="{1E16F162-A051-40BD-BCEC-31D7ADFC5173}" destId="{3A686E9C-D473-424C-A616-6FCF3A07A6DA}" srcOrd="3" destOrd="0" presId="urn:microsoft.com/office/officeart/2005/8/layout/bList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84182879-3EFE-43EF-85CC-72DBE364E13A}" type="doc">
      <dgm:prSet loTypeId="urn:microsoft.com/office/officeart/2005/8/layout/process1" loCatId="process" qsTypeId="urn:microsoft.com/office/officeart/2005/8/quickstyle/3d1" qsCatId="3D" csTypeId="urn:microsoft.com/office/officeart/2005/8/colors/colorful2" csCatId="colorful" phldr="1"/>
      <dgm:spPr/>
      <dgm:t>
        <a:bodyPr>
          <a:normAutofit/>
        </a:bodyPr>
        <a:lstStyle/>
        <a:p>
          <a:endParaRPr lang="es-ES"/>
        </a:p>
      </dgm:t>
    </dgm:pt>
    <dgm:pt modelId="{E3A2A591-5232-49C9-BC7A-F2B6DD05F4BB}">
      <dgm:prSet custT="1"/>
      <dgm:spPr/>
      <dgm:t>
        <a:bodyPr>
          <a:normAutofit/>
        </a:bodyPr>
        <a:lstStyle/>
        <a:p>
          <a:r>
            <a:rPr lang="ceb-PH" sz="2000" b="1" noProof="0" dirty="0">
              <a:effectLst>
                <a:outerShdw blurRad="38100" dist="38100" dir="2700000" algn="tl">
                  <a:srgbClr val="000000"/>
                </a:outerShdw>
              </a:effectLst>
            </a:rPr>
            <a:t>Gipadala sila sa Diyos (Luc. 11:49)</a:t>
          </a:r>
          <a:endParaRPr lang="en-US" sz="2000" noProof="0" dirty="0">
            <a:effectLst>
              <a:outerShdw blurRad="38100" dist="38100" dir="2700000" algn="tl">
                <a:srgbClr val="000000"/>
              </a:outerShdw>
            </a:effectLst>
          </a:endParaRPr>
        </a:p>
      </dgm:t>
    </dgm:pt>
    <dgm:pt modelId="{A5294D15-A598-439E-98E0-8049EAE3393C}" type="parTrans" cxnId="{3D4E6E88-136D-4662-92BE-3DA95F8A3A83}">
      <dgm:prSet/>
      <dgm:spPr/>
      <dgm:t>
        <a:bodyPr>
          <a:normAutofit/>
        </a:bodyPr>
        <a:lstStyle/>
        <a:p>
          <a:endParaRPr lang="es-ES" sz="2000">
            <a:effectLst>
              <a:outerShdw blurRad="38100" dist="38100" dir="2700000" algn="tl">
                <a:srgbClr val="000000"/>
              </a:outerShdw>
            </a:effectLst>
          </a:endParaRPr>
        </a:p>
      </dgm:t>
    </dgm:pt>
    <dgm:pt modelId="{1CFA17F8-F290-4899-B7DF-AFED5EB559BB}" type="sibTrans" cxnId="{3D4E6E88-136D-4662-92BE-3DA95F8A3A83}">
      <dgm:prSet custT="1"/>
      <dgm:spPr/>
      <dgm:t>
        <a:bodyPr>
          <a:normAutofit/>
        </a:bodyPr>
        <a:lstStyle/>
        <a:p>
          <a:endParaRPr lang="en-US" sz="2000" noProof="0" dirty="0">
            <a:effectLst>
              <a:outerShdw blurRad="38100" dist="38100" dir="2700000" algn="tl">
                <a:srgbClr val="000000"/>
              </a:outerShdw>
            </a:effectLst>
          </a:endParaRPr>
        </a:p>
      </dgm:t>
    </dgm:pt>
    <dgm:pt modelId="{CD7CD61B-2C7B-400C-824B-D8FE0561CC60}">
      <dgm:prSet custT="1"/>
      <dgm:spPr/>
      <dgm:t>
        <a:bodyPr>
          <a:normAutofit/>
        </a:bodyPr>
        <a:lstStyle/>
        <a:p>
          <a:r>
            <a:rPr lang="ceb-PH" sz="2000" b="1" noProof="0" dirty="0">
              <a:effectLst>
                <a:outerShdw blurRad="38100" dist="38100" dir="2700000" algn="tl">
                  <a:srgbClr val="000000"/>
                </a:outerShdw>
              </a:effectLst>
            </a:rPr>
            <a:t>Gihatagan silag mga gasa sa pagpangulo sa iglesia (1 Cor. 12:28–29; Efe. 4:11–12)</a:t>
          </a:r>
          <a:endParaRPr lang="en-US" sz="2000" noProof="0" dirty="0">
            <a:effectLst>
              <a:outerShdw blurRad="38100" dist="38100" dir="2700000" algn="tl">
                <a:srgbClr val="000000"/>
              </a:outerShdw>
            </a:effectLst>
          </a:endParaRPr>
        </a:p>
      </dgm:t>
    </dgm:pt>
    <dgm:pt modelId="{057AE126-88BD-4361-80A4-9DB2F4FFF82D}" type="parTrans" cxnId="{CB7E8E83-3980-4FAD-8180-AB4D4037FAAE}">
      <dgm:prSet/>
      <dgm:spPr/>
      <dgm:t>
        <a:bodyPr>
          <a:normAutofit/>
        </a:bodyPr>
        <a:lstStyle/>
        <a:p>
          <a:endParaRPr lang="es-ES" sz="2000">
            <a:effectLst>
              <a:outerShdw blurRad="38100" dist="38100" dir="2700000" algn="tl">
                <a:srgbClr val="000000"/>
              </a:outerShdw>
            </a:effectLst>
          </a:endParaRPr>
        </a:p>
      </dgm:t>
    </dgm:pt>
    <dgm:pt modelId="{9854E4EA-5922-4B0E-99B8-0A3D90ECDE92}" type="sibTrans" cxnId="{CB7E8E83-3980-4FAD-8180-AB4D4037FAAE}">
      <dgm:prSet custT="1"/>
      <dgm:spPr/>
      <dgm:t>
        <a:bodyPr>
          <a:normAutofit/>
        </a:bodyPr>
        <a:lstStyle/>
        <a:p>
          <a:endParaRPr lang="en-US" sz="2000" noProof="0" dirty="0">
            <a:effectLst>
              <a:outerShdw blurRad="38100" dist="38100" dir="2700000" algn="tl">
                <a:srgbClr val="000000"/>
              </a:outerShdw>
            </a:effectLst>
          </a:endParaRPr>
        </a:p>
      </dgm:t>
    </dgm:pt>
    <dgm:pt modelId="{1360EC5C-97ED-448D-8A55-CF3C666FE23C}">
      <dgm:prSet custT="1"/>
      <dgm:spPr/>
      <dgm:t>
        <a:bodyPr>
          <a:normAutofit/>
        </a:bodyPr>
        <a:lstStyle/>
        <a:p>
          <a:r>
            <a:rPr lang="ceb-PH" sz="2000" b="1" noProof="0" dirty="0">
              <a:effectLst>
                <a:outerShdw blurRad="38100" dist="38100" dir="2700000" algn="tl">
                  <a:srgbClr val="000000"/>
                </a:outerShdw>
              </a:effectLst>
            </a:rPr>
            <a:t>Sila ang pundasyon sa iglesia (Efe. 2:20)</a:t>
          </a:r>
          <a:endParaRPr lang="en-US" sz="2000" noProof="0" dirty="0">
            <a:effectLst>
              <a:outerShdw blurRad="38100" dist="38100" dir="2700000" algn="tl">
                <a:srgbClr val="000000"/>
              </a:outerShdw>
            </a:effectLst>
          </a:endParaRPr>
        </a:p>
      </dgm:t>
    </dgm:pt>
    <dgm:pt modelId="{0C637A43-F230-4BF6-BCFE-14DF756D4409}" type="parTrans" cxnId="{9A4C1C6E-38AA-4068-B341-69DAD38E0E63}">
      <dgm:prSet/>
      <dgm:spPr/>
      <dgm:t>
        <a:bodyPr>
          <a:normAutofit/>
        </a:bodyPr>
        <a:lstStyle/>
        <a:p>
          <a:endParaRPr lang="es-ES" sz="2000">
            <a:effectLst>
              <a:outerShdw blurRad="38100" dist="38100" dir="2700000" algn="tl">
                <a:srgbClr val="000000"/>
              </a:outerShdw>
            </a:effectLst>
          </a:endParaRPr>
        </a:p>
      </dgm:t>
    </dgm:pt>
    <dgm:pt modelId="{40C63DB9-1847-41BA-8833-2AE910AF86BE}" type="sibTrans" cxnId="{9A4C1C6E-38AA-4068-B341-69DAD38E0E63}">
      <dgm:prSet custT="1"/>
      <dgm:spPr/>
      <dgm:t>
        <a:bodyPr>
          <a:normAutofit/>
        </a:bodyPr>
        <a:lstStyle/>
        <a:p>
          <a:endParaRPr lang="en-US" sz="2000" noProof="0" dirty="0">
            <a:effectLst>
              <a:outerShdw blurRad="38100" dist="38100" dir="2700000" algn="tl">
                <a:srgbClr val="000000"/>
              </a:outerShdw>
            </a:effectLst>
          </a:endParaRPr>
        </a:p>
      </dgm:t>
    </dgm:pt>
    <dgm:pt modelId="{F218769F-D67D-4433-AC42-BB56B6FAA3F8}">
      <dgm:prSet custT="1"/>
      <dgm:spPr/>
      <dgm:t>
        <a:bodyPr>
          <a:normAutofit/>
        </a:bodyPr>
        <a:lstStyle/>
        <a:p>
          <a:r>
            <a:rPr lang="ceb-PH" sz="2000" b="1" noProof="0" dirty="0">
              <a:effectLst>
                <a:outerShdw blurRad="38100" dist="38100" dir="2700000" algn="tl">
                  <a:srgbClr val="000000"/>
                </a:outerShdw>
              </a:effectLst>
            </a:rPr>
            <a:t>Nakadawat silag mga pagpadayag (Efe. 3:5)</a:t>
          </a:r>
          <a:endParaRPr lang="en-US" sz="2000" noProof="0" dirty="0">
            <a:effectLst>
              <a:outerShdw blurRad="38100" dist="38100" dir="2700000" algn="tl">
                <a:srgbClr val="000000"/>
              </a:outerShdw>
            </a:effectLst>
          </a:endParaRPr>
        </a:p>
      </dgm:t>
    </dgm:pt>
    <dgm:pt modelId="{93EA50F0-5413-44F0-BEF3-ACAC03E5CC4D}" type="parTrans" cxnId="{015D668C-6444-4C24-AD20-78F5087DCBD1}">
      <dgm:prSet/>
      <dgm:spPr/>
      <dgm:t>
        <a:bodyPr>
          <a:normAutofit/>
        </a:bodyPr>
        <a:lstStyle/>
        <a:p>
          <a:endParaRPr lang="es-ES" sz="2000">
            <a:effectLst>
              <a:outerShdw blurRad="38100" dist="38100" dir="2700000" algn="tl">
                <a:srgbClr val="000000"/>
              </a:outerShdw>
            </a:effectLst>
          </a:endParaRPr>
        </a:p>
      </dgm:t>
    </dgm:pt>
    <dgm:pt modelId="{F2B6C31C-65BD-47A2-88EA-D9125E25BC26}" type="sibTrans" cxnId="{015D668C-6444-4C24-AD20-78F5087DCBD1}">
      <dgm:prSet custT="1"/>
      <dgm:spPr>
        <a:gradFill rotWithShape="0">
          <a:gsLst>
            <a:gs pos="0">
              <a:srgbClr val="CEC332"/>
            </a:gs>
            <a:gs pos="60000">
              <a:srgbClr val="A69C1A"/>
            </a:gs>
            <a:gs pos="100000">
              <a:srgbClr val="9C9318"/>
            </a:gs>
          </a:gsLst>
        </a:gradFill>
      </dgm:spPr>
      <dgm:t>
        <a:bodyPr>
          <a:normAutofit/>
        </a:bodyPr>
        <a:lstStyle/>
        <a:p>
          <a:endParaRPr lang="en-US" sz="2000" noProof="0" dirty="0">
            <a:effectLst>
              <a:outerShdw blurRad="38100" dist="38100" dir="2700000" algn="tl">
                <a:srgbClr val="000000"/>
              </a:outerShdw>
            </a:effectLst>
          </a:endParaRPr>
        </a:p>
      </dgm:t>
    </dgm:pt>
    <dgm:pt modelId="{FBFC91C5-9EC0-4782-B821-F58BF1FCBA03}">
      <dgm:prSet custT="1"/>
      <dgm:spPr>
        <a:gradFill rotWithShape="0">
          <a:gsLst>
            <a:gs pos="0">
              <a:srgbClr val="CEC332"/>
            </a:gs>
            <a:gs pos="60000">
              <a:srgbClr val="A69C1A"/>
            </a:gs>
            <a:gs pos="100000">
              <a:srgbClr val="9C9318"/>
            </a:gs>
          </a:gsLst>
        </a:gradFill>
      </dgm:spPr>
      <dgm:t>
        <a:bodyPr>
          <a:normAutofit/>
        </a:bodyPr>
        <a:lstStyle/>
        <a:p>
          <a:r>
            <a:rPr lang="ceb-PH" sz="2000" b="1" noProof="0" dirty="0">
              <a:effectLst>
                <a:outerShdw blurRad="38100" dist="38100" dir="2700000" algn="tl">
                  <a:srgbClr val="000000"/>
                </a:outerShdw>
              </a:effectLst>
            </a:rPr>
            <a:t>Nalipay sila sa hustisya (Pin. 18:20)</a:t>
          </a:r>
          <a:endParaRPr lang="en-US" sz="2000" noProof="0" dirty="0">
            <a:effectLst>
              <a:outerShdw blurRad="38100" dist="38100" dir="2700000" algn="tl">
                <a:srgbClr val="000000"/>
              </a:outerShdw>
            </a:effectLst>
          </a:endParaRPr>
        </a:p>
      </dgm:t>
    </dgm:pt>
    <dgm:pt modelId="{1B4F6812-FBD4-484A-BAD2-3EA0CA3E1160}" type="parTrans" cxnId="{721CD153-C6D1-46EF-9F39-336E5FA7D670}">
      <dgm:prSet/>
      <dgm:spPr/>
      <dgm:t>
        <a:bodyPr>
          <a:normAutofit/>
        </a:bodyPr>
        <a:lstStyle/>
        <a:p>
          <a:endParaRPr lang="es-ES" sz="2000">
            <a:effectLst>
              <a:outerShdw blurRad="38100" dist="38100" dir="2700000" algn="tl">
                <a:srgbClr val="000000"/>
              </a:outerShdw>
            </a:effectLst>
          </a:endParaRPr>
        </a:p>
      </dgm:t>
    </dgm:pt>
    <dgm:pt modelId="{1F8BB485-3DBC-4AAB-9333-B272BF6AB6C5}" type="sibTrans" cxnId="{721CD153-C6D1-46EF-9F39-336E5FA7D670}">
      <dgm:prSet/>
      <dgm:spPr/>
      <dgm:t>
        <a:bodyPr>
          <a:normAutofit/>
        </a:bodyPr>
        <a:lstStyle/>
        <a:p>
          <a:endParaRPr lang="es-ES" sz="2000">
            <a:effectLst>
              <a:outerShdw blurRad="38100" dist="38100" dir="2700000" algn="tl">
                <a:srgbClr val="000000"/>
              </a:outerShdw>
            </a:effectLst>
          </a:endParaRPr>
        </a:p>
      </dgm:t>
    </dgm:pt>
    <dgm:pt modelId="{1619FBB3-3963-43B0-84B1-EDF8FEDD6270}" type="pres">
      <dgm:prSet presAssocID="{84182879-3EFE-43EF-85CC-72DBE364E13A}" presName="Name0" presStyleCnt="0">
        <dgm:presLayoutVars>
          <dgm:dir/>
          <dgm:resizeHandles val="exact"/>
        </dgm:presLayoutVars>
      </dgm:prSet>
      <dgm:spPr/>
    </dgm:pt>
    <dgm:pt modelId="{18903AEB-E8A1-44C8-ACE2-14E974CD781E}" type="pres">
      <dgm:prSet presAssocID="{E3A2A591-5232-49C9-BC7A-F2B6DD05F4BB}" presName="node" presStyleLbl="node1" presStyleIdx="0" presStyleCnt="5">
        <dgm:presLayoutVars>
          <dgm:bulletEnabled val="1"/>
        </dgm:presLayoutVars>
      </dgm:prSet>
      <dgm:spPr/>
    </dgm:pt>
    <dgm:pt modelId="{6AF94F2D-F79B-42D8-8792-EC5EE5CA65AE}" type="pres">
      <dgm:prSet presAssocID="{1CFA17F8-F290-4899-B7DF-AFED5EB559BB}" presName="sibTrans" presStyleLbl="sibTrans2D1" presStyleIdx="0" presStyleCnt="4" custScaleY="85516"/>
      <dgm:spPr>
        <a:prstGeom prst="star12">
          <a:avLst/>
        </a:prstGeom>
      </dgm:spPr>
    </dgm:pt>
    <dgm:pt modelId="{3E356D2A-A269-42BD-BC10-475F3CD5479F}" type="pres">
      <dgm:prSet presAssocID="{1CFA17F8-F290-4899-B7DF-AFED5EB559BB}" presName="connectorText" presStyleLbl="sibTrans2D1" presStyleIdx="0" presStyleCnt="4"/>
      <dgm:spPr/>
    </dgm:pt>
    <dgm:pt modelId="{FAE57C7A-4FE9-4C1E-89A4-9591EE4B7D30}" type="pres">
      <dgm:prSet presAssocID="{CD7CD61B-2C7B-400C-824B-D8FE0561CC60}" presName="node" presStyleLbl="node1" presStyleIdx="1" presStyleCnt="5" custScaleX="130300">
        <dgm:presLayoutVars>
          <dgm:bulletEnabled val="1"/>
        </dgm:presLayoutVars>
      </dgm:prSet>
      <dgm:spPr/>
    </dgm:pt>
    <dgm:pt modelId="{0D00281B-4660-4C87-BD3A-A048546E75D5}" type="pres">
      <dgm:prSet presAssocID="{9854E4EA-5922-4B0E-99B8-0A3D90ECDE92}" presName="sibTrans" presStyleLbl="sibTrans2D1" presStyleIdx="1" presStyleCnt="4" custScaleY="85516"/>
      <dgm:spPr>
        <a:prstGeom prst="star12">
          <a:avLst/>
        </a:prstGeom>
      </dgm:spPr>
    </dgm:pt>
    <dgm:pt modelId="{50CF20A7-597B-405F-A122-3DB99785019B}" type="pres">
      <dgm:prSet presAssocID="{9854E4EA-5922-4B0E-99B8-0A3D90ECDE92}" presName="connectorText" presStyleLbl="sibTrans2D1" presStyleIdx="1" presStyleCnt="4"/>
      <dgm:spPr/>
    </dgm:pt>
    <dgm:pt modelId="{48825FD6-2E41-4562-AE78-DC5FF4C17433}" type="pres">
      <dgm:prSet presAssocID="{1360EC5C-97ED-448D-8A55-CF3C666FE23C}" presName="node" presStyleLbl="node1" presStyleIdx="2" presStyleCnt="5">
        <dgm:presLayoutVars>
          <dgm:bulletEnabled val="1"/>
        </dgm:presLayoutVars>
      </dgm:prSet>
      <dgm:spPr/>
    </dgm:pt>
    <dgm:pt modelId="{1F634FAF-0CDD-4918-9ECB-BCADC682B67E}" type="pres">
      <dgm:prSet presAssocID="{40C63DB9-1847-41BA-8833-2AE910AF86BE}" presName="sibTrans" presStyleLbl="sibTrans2D1" presStyleIdx="2" presStyleCnt="4" custScaleY="85516"/>
      <dgm:spPr>
        <a:prstGeom prst="star12">
          <a:avLst/>
        </a:prstGeom>
      </dgm:spPr>
    </dgm:pt>
    <dgm:pt modelId="{E1D2ABB2-B8E9-44CA-85C9-7119240A30B6}" type="pres">
      <dgm:prSet presAssocID="{40C63DB9-1847-41BA-8833-2AE910AF86BE}" presName="connectorText" presStyleLbl="sibTrans2D1" presStyleIdx="2" presStyleCnt="4"/>
      <dgm:spPr/>
    </dgm:pt>
    <dgm:pt modelId="{689C0D5C-78C0-4845-A70A-A99F356AC315}" type="pres">
      <dgm:prSet presAssocID="{F218769F-D67D-4433-AC42-BB56B6FAA3F8}" presName="node" presStyleLbl="node1" presStyleIdx="3" presStyleCnt="5">
        <dgm:presLayoutVars>
          <dgm:bulletEnabled val="1"/>
        </dgm:presLayoutVars>
      </dgm:prSet>
      <dgm:spPr/>
    </dgm:pt>
    <dgm:pt modelId="{F24C91FF-F822-43EC-8BDC-F3C25FD177A3}" type="pres">
      <dgm:prSet presAssocID="{F2B6C31C-65BD-47A2-88EA-D9125E25BC26}" presName="sibTrans" presStyleLbl="sibTrans2D1" presStyleIdx="3" presStyleCnt="4" custScaleY="85516"/>
      <dgm:spPr>
        <a:prstGeom prst="star12">
          <a:avLst/>
        </a:prstGeom>
      </dgm:spPr>
    </dgm:pt>
    <dgm:pt modelId="{30A3ECCF-8B0E-44B7-B1E2-5993A27D08F2}" type="pres">
      <dgm:prSet presAssocID="{F2B6C31C-65BD-47A2-88EA-D9125E25BC26}" presName="connectorText" presStyleLbl="sibTrans2D1" presStyleIdx="3" presStyleCnt="4"/>
      <dgm:spPr/>
    </dgm:pt>
    <dgm:pt modelId="{B63C68F4-37F5-4E39-81B9-0FD70A034F30}" type="pres">
      <dgm:prSet presAssocID="{FBFC91C5-9EC0-4782-B821-F58BF1FCBA03}" presName="node" presStyleLbl="node1" presStyleIdx="4" presStyleCnt="5">
        <dgm:presLayoutVars>
          <dgm:bulletEnabled val="1"/>
        </dgm:presLayoutVars>
      </dgm:prSet>
      <dgm:spPr/>
    </dgm:pt>
  </dgm:ptLst>
  <dgm:cxnLst>
    <dgm:cxn modelId="{596EBE11-1C6E-4469-A154-AD9D8F84FF96}" type="presOf" srcId="{40C63DB9-1847-41BA-8833-2AE910AF86BE}" destId="{1F634FAF-0CDD-4918-9ECB-BCADC682B67E}" srcOrd="0" destOrd="0" presId="urn:microsoft.com/office/officeart/2005/8/layout/process1"/>
    <dgm:cxn modelId="{C17C2615-19C5-4C63-92C7-BCCD10C65E93}" type="presOf" srcId="{9854E4EA-5922-4B0E-99B8-0A3D90ECDE92}" destId="{0D00281B-4660-4C87-BD3A-A048546E75D5}" srcOrd="0" destOrd="0" presId="urn:microsoft.com/office/officeart/2005/8/layout/process1"/>
    <dgm:cxn modelId="{E3455B1B-3D88-4EF7-8EAF-83E988B0BA0D}" type="presOf" srcId="{9854E4EA-5922-4B0E-99B8-0A3D90ECDE92}" destId="{50CF20A7-597B-405F-A122-3DB99785019B}" srcOrd="1" destOrd="0" presId="urn:microsoft.com/office/officeart/2005/8/layout/process1"/>
    <dgm:cxn modelId="{64867022-DFE9-4114-9497-92C7B37B80C2}" type="presOf" srcId="{FBFC91C5-9EC0-4782-B821-F58BF1FCBA03}" destId="{B63C68F4-37F5-4E39-81B9-0FD70A034F30}" srcOrd="0" destOrd="0" presId="urn:microsoft.com/office/officeart/2005/8/layout/process1"/>
    <dgm:cxn modelId="{5E784C24-40A3-4459-88AA-75A114532DB3}" type="presOf" srcId="{F2B6C31C-65BD-47A2-88EA-D9125E25BC26}" destId="{F24C91FF-F822-43EC-8BDC-F3C25FD177A3}" srcOrd="0" destOrd="0" presId="urn:microsoft.com/office/officeart/2005/8/layout/process1"/>
    <dgm:cxn modelId="{3169A86D-5B62-4BE4-9A85-4AE54BC1EC4C}" type="presOf" srcId="{1CFA17F8-F290-4899-B7DF-AFED5EB559BB}" destId="{6AF94F2D-F79B-42D8-8792-EC5EE5CA65AE}" srcOrd="0" destOrd="0" presId="urn:microsoft.com/office/officeart/2005/8/layout/process1"/>
    <dgm:cxn modelId="{9A4C1C6E-38AA-4068-B341-69DAD38E0E63}" srcId="{84182879-3EFE-43EF-85CC-72DBE364E13A}" destId="{1360EC5C-97ED-448D-8A55-CF3C666FE23C}" srcOrd="2" destOrd="0" parTransId="{0C637A43-F230-4BF6-BCFE-14DF756D4409}" sibTransId="{40C63DB9-1847-41BA-8833-2AE910AF86BE}"/>
    <dgm:cxn modelId="{721CD153-C6D1-46EF-9F39-336E5FA7D670}" srcId="{84182879-3EFE-43EF-85CC-72DBE364E13A}" destId="{FBFC91C5-9EC0-4782-B821-F58BF1FCBA03}" srcOrd="4" destOrd="0" parTransId="{1B4F6812-FBD4-484A-BAD2-3EA0CA3E1160}" sibTransId="{1F8BB485-3DBC-4AAB-9333-B272BF6AB6C5}"/>
    <dgm:cxn modelId="{05E14C7B-B9BF-4424-9EB2-65AAD7A1A266}" type="presOf" srcId="{F2B6C31C-65BD-47A2-88EA-D9125E25BC26}" destId="{30A3ECCF-8B0E-44B7-B1E2-5993A27D08F2}" srcOrd="1" destOrd="0" presId="urn:microsoft.com/office/officeart/2005/8/layout/process1"/>
    <dgm:cxn modelId="{CB7E8E83-3980-4FAD-8180-AB4D4037FAAE}" srcId="{84182879-3EFE-43EF-85CC-72DBE364E13A}" destId="{CD7CD61B-2C7B-400C-824B-D8FE0561CC60}" srcOrd="1" destOrd="0" parTransId="{057AE126-88BD-4361-80A4-9DB2F4FFF82D}" sibTransId="{9854E4EA-5922-4B0E-99B8-0A3D90ECDE92}"/>
    <dgm:cxn modelId="{3D4E6E88-136D-4662-92BE-3DA95F8A3A83}" srcId="{84182879-3EFE-43EF-85CC-72DBE364E13A}" destId="{E3A2A591-5232-49C9-BC7A-F2B6DD05F4BB}" srcOrd="0" destOrd="0" parTransId="{A5294D15-A598-439E-98E0-8049EAE3393C}" sibTransId="{1CFA17F8-F290-4899-B7DF-AFED5EB559BB}"/>
    <dgm:cxn modelId="{28A39B88-A020-49EF-90A5-10B8886EDF9D}" type="presOf" srcId="{40C63DB9-1847-41BA-8833-2AE910AF86BE}" destId="{E1D2ABB2-B8E9-44CA-85C9-7119240A30B6}" srcOrd="1" destOrd="0" presId="urn:microsoft.com/office/officeart/2005/8/layout/process1"/>
    <dgm:cxn modelId="{015D668C-6444-4C24-AD20-78F5087DCBD1}" srcId="{84182879-3EFE-43EF-85CC-72DBE364E13A}" destId="{F218769F-D67D-4433-AC42-BB56B6FAA3F8}" srcOrd="3" destOrd="0" parTransId="{93EA50F0-5413-44F0-BEF3-ACAC03E5CC4D}" sibTransId="{F2B6C31C-65BD-47A2-88EA-D9125E25BC26}"/>
    <dgm:cxn modelId="{DEDC0B9C-AFDD-4B83-8F10-3056085F2C21}" type="presOf" srcId="{E3A2A591-5232-49C9-BC7A-F2B6DD05F4BB}" destId="{18903AEB-E8A1-44C8-ACE2-14E974CD781E}" srcOrd="0" destOrd="0" presId="urn:microsoft.com/office/officeart/2005/8/layout/process1"/>
    <dgm:cxn modelId="{CB5526A8-E3A5-4CB8-AAAD-7D62B5EC9622}" type="presOf" srcId="{CD7CD61B-2C7B-400C-824B-D8FE0561CC60}" destId="{FAE57C7A-4FE9-4C1E-89A4-9591EE4B7D30}" srcOrd="0" destOrd="0" presId="urn:microsoft.com/office/officeart/2005/8/layout/process1"/>
    <dgm:cxn modelId="{95286FA8-E270-47B0-A9C7-0F70DE13B569}" type="presOf" srcId="{1360EC5C-97ED-448D-8A55-CF3C666FE23C}" destId="{48825FD6-2E41-4562-AE78-DC5FF4C17433}" srcOrd="0" destOrd="0" presId="urn:microsoft.com/office/officeart/2005/8/layout/process1"/>
    <dgm:cxn modelId="{D4B539C4-7C7F-4CC7-8DFB-EEBD8CAF077F}" type="presOf" srcId="{F218769F-D67D-4433-AC42-BB56B6FAA3F8}" destId="{689C0D5C-78C0-4845-A70A-A99F356AC315}" srcOrd="0" destOrd="0" presId="urn:microsoft.com/office/officeart/2005/8/layout/process1"/>
    <dgm:cxn modelId="{AED742C8-4229-44F6-A924-E0069DEA787D}" type="presOf" srcId="{1CFA17F8-F290-4899-B7DF-AFED5EB559BB}" destId="{3E356D2A-A269-42BD-BC10-475F3CD5479F}" srcOrd="1" destOrd="0" presId="urn:microsoft.com/office/officeart/2005/8/layout/process1"/>
    <dgm:cxn modelId="{77E77AD6-8D8C-4BF2-891B-D2426210FE05}" type="presOf" srcId="{84182879-3EFE-43EF-85CC-72DBE364E13A}" destId="{1619FBB3-3963-43B0-84B1-EDF8FEDD6270}" srcOrd="0" destOrd="0" presId="urn:microsoft.com/office/officeart/2005/8/layout/process1"/>
    <dgm:cxn modelId="{310ABF6A-7821-4938-B9CC-BCA11092F666}" type="presParOf" srcId="{1619FBB3-3963-43B0-84B1-EDF8FEDD6270}" destId="{18903AEB-E8A1-44C8-ACE2-14E974CD781E}" srcOrd="0" destOrd="0" presId="urn:microsoft.com/office/officeart/2005/8/layout/process1"/>
    <dgm:cxn modelId="{9D8060BE-5227-483D-8F28-D6EA24DDEE6C}" type="presParOf" srcId="{1619FBB3-3963-43B0-84B1-EDF8FEDD6270}" destId="{6AF94F2D-F79B-42D8-8792-EC5EE5CA65AE}" srcOrd="1" destOrd="0" presId="urn:microsoft.com/office/officeart/2005/8/layout/process1"/>
    <dgm:cxn modelId="{97D0336F-CC0C-4C82-89BF-355106E4DBCC}" type="presParOf" srcId="{6AF94F2D-F79B-42D8-8792-EC5EE5CA65AE}" destId="{3E356D2A-A269-42BD-BC10-475F3CD5479F}" srcOrd="0" destOrd="0" presId="urn:microsoft.com/office/officeart/2005/8/layout/process1"/>
    <dgm:cxn modelId="{51212571-EF5C-488E-BAA7-B2B12A946802}" type="presParOf" srcId="{1619FBB3-3963-43B0-84B1-EDF8FEDD6270}" destId="{FAE57C7A-4FE9-4C1E-89A4-9591EE4B7D30}" srcOrd="2" destOrd="0" presId="urn:microsoft.com/office/officeart/2005/8/layout/process1"/>
    <dgm:cxn modelId="{66D4C411-2BA9-4485-ACF8-740DEC44F470}" type="presParOf" srcId="{1619FBB3-3963-43B0-84B1-EDF8FEDD6270}" destId="{0D00281B-4660-4C87-BD3A-A048546E75D5}" srcOrd="3" destOrd="0" presId="urn:microsoft.com/office/officeart/2005/8/layout/process1"/>
    <dgm:cxn modelId="{00EF516C-388B-4A98-A8F4-729E0C5006EE}" type="presParOf" srcId="{0D00281B-4660-4C87-BD3A-A048546E75D5}" destId="{50CF20A7-597B-405F-A122-3DB99785019B}" srcOrd="0" destOrd="0" presId="urn:microsoft.com/office/officeart/2005/8/layout/process1"/>
    <dgm:cxn modelId="{0832BB39-57DF-4712-96F0-3FB164BB588F}" type="presParOf" srcId="{1619FBB3-3963-43B0-84B1-EDF8FEDD6270}" destId="{48825FD6-2E41-4562-AE78-DC5FF4C17433}" srcOrd="4" destOrd="0" presId="urn:microsoft.com/office/officeart/2005/8/layout/process1"/>
    <dgm:cxn modelId="{248EA247-0311-4C4E-A138-643F601954F2}" type="presParOf" srcId="{1619FBB3-3963-43B0-84B1-EDF8FEDD6270}" destId="{1F634FAF-0CDD-4918-9ECB-BCADC682B67E}" srcOrd="5" destOrd="0" presId="urn:microsoft.com/office/officeart/2005/8/layout/process1"/>
    <dgm:cxn modelId="{B6B9EE54-D524-4551-A0A6-1E0BFD90E762}" type="presParOf" srcId="{1F634FAF-0CDD-4918-9ECB-BCADC682B67E}" destId="{E1D2ABB2-B8E9-44CA-85C9-7119240A30B6}" srcOrd="0" destOrd="0" presId="urn:microsoft.com/office/officeart/2005/8/layout/process1"/>
    <dgm:cxn modelId="{3855F41F-49A6-4B6C-BD00-010A2C97708F}" type="presParOf" srcId="{1619FBB3-3963-43B0-84B1-EDF8FEDD6270}" destId="{689C0D5C-78C0-4845-A70A-A99F356AC315}" srcOrd="6" destOrd="0" presId="urn:microsoft.com/office/officeart/2005/8/layout/process1"/>
    <dgm:cxn modelId="{D060AD3C-B528-446B-BC40-30D7368E3D99}" type="presParOf" srcId="{1619FBB3-3963-43B0-84B1-EDF8FEDD6270}" destId="{F24C91FF-F822-43EC-8BDC-F3C25FD177A3}" srcOrd="7" destOrd="0" presId="urn:microsoft.com/office/officeart/2005/8/layout/process1"/>
    <dgm:cxn modelId="{A53C9310-39F6-4393-84DD-A0430D016404}" type="presParOf" srcId="{F24C91FF-F822-43EC-8BDC-F3C25FD177A3}" destId="{30A3ECCF-8B0E-44B7-B1E2-5993A27D08F2}" srcOrd="0" destOrd="0" presId="urn:microsoft.com/office/officeart/2005/8/layout/process1"/>
    <dgm:cxn modelId="{5E5DC98C-C7D5-4C65-B7C9-24ACD2D91197}" type="presParOf" srcId="{1619FBB3-3963-43B0-84B1-EDF8FEDD6270}" destId="{B63C68F4-37F5-4E39-81B9-0FD70A034F30}" srcOrd="8" destOrd="0" presId="urn:microsoft.com/office/officeart/2005/8/layout/process1"/>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95798E23-2DCC-4D1E-860D-9BC2623EF13F}" type="doc">
      <dgm:prSet loTypeId="urn:microsoft.com/office/officeart/2008/layout/TitlePictureLineup" loCatId="picture" qsTypeId="urn:microsoft.com/office/officeart/2005/8/quickstyle/3d2" qsCatId="3D" csTypeId="urn:microsoft.com/office/officeart/2005/8/colors/colorful5" csCatId="colorful" phldr="1"/>
      <dgm:spPr/>
      <dgm:t>
        <a:bodyPr>
          <a:normAutofit/>
        </a:bodyPr>
        <a:lstStyle/>
        <a:p>
          <a:endParaRPr lang="es-ES"/>
        </a:p>
      </dgm:t>
    </dgm:pt>
    <dgm:pt modelId="{2B214731-31FE-45DF-93A0-099E759A72A9}">
      <dgm:prSet custT="1"/>
      <dgm:spPr/>
      <dgm:t>
        <a:bodyPr>
          <a:normAutofit/>
        </a:bodyPr>
        <a:lstStyle/>
        <a:p>
          <a:r>
            <a:rPr lang="ceb-PH" sz="2400" b="1" spc="600" noProof="0" dirty="0">
              <a:effectLst>
                <a:outerShdw blurRad="38100" dist="38100" dir="2700000" algn="tl">
                  <a:srgbClr val="000000">
                    <a:alpha val="43137"/>
                  </a:srgbClr>
                </a:outerShdw>
              </a:effectLst>
            </a:rPr>
            <a:t>TIMOTEO</a:t>
          </a:r>
          <a:endParaRPr lang="en-US" sz="2400" spc="600" noProof="0" dirty="0">
            <a:effectLst>
              <a:outerShdw blurRad="38100" dist="38100" dir="2700000" algn="tl">
                <a:srgbClr val="000000">
                  <a:alpha val="43137"/>
                </a:srgbClr>
              </a:outerShdw>
            </a:effectLst>
          </a:endParaRPr>
        </a:p>
      </dgm:t>
    </dgm:pt>
    <dgm:pt modelId="{B897F3B4-495F-44CD-B9D6-F1881644AE44}" type="parTrans" cxnId="{E615D339-5154-4275-923B-4F7BFC73F13B}">
      <dgm:prSet/>
      <dgm:spPr/>
      <dgm:t>
        <a:bodyPr>
          <a:normAutofit/>
        </a:bodyPr>
        <a:lstStyle/>
        <a:p>
          <a:endParaRPr lang="es-ES"/>
        </a:p>
      </dgm:t>
    </dgm:pt>
    <dgm:pt modelId="{5F7A0E92-B225-420C-B540-FB03E6EF2768}" type="sibTrans" cxnId="{E615D339-5154-4275-923B-4F7BFC73F13B}">
      <dgm:prSet/>
      <dgm:spPr/>
      <dgm:t>
        <a:bodyPr>
          <a:normAutofit/>
        </a:bodyPr>
        <a:lstStyle/>
        <a:p>
          <a:endParaRPr lang="es-ES"/>
        </a:p>
      </dgm:t>
    </dgm:pt>
    <dgm:pt modelId="{BD93CCB2-B277-4C64-9C17-9EFB85177668}">
      <dgm:prSet custT="1"/>
      <dgm:spPr/>
      <dgm:t>
        <a:bodyPr anchor="ctr" anchorCtr="0">
          <a:normAutofit/>
        </a:bodyPr>
        <a:lstStyle/>
        <a:p>
          <a:r>
            <a:rPr lang="ceb-PH" sz="2000" b="1" noProof="0" dirty="0"/>
            <a:t>Gitagna ang iyang tawag sa ministeryo (1 Tim. 1:18). Kauban siya ni Pablo sa pagsulat sa mga sulat: 2 Corinto (2 Cor. 1:1), Filipos (Fil. 1:1), Colosas (Col. 1:1), 1 Tesalonica (1 Tes. 1:1), 2 Tesalonica (2 Tes. 1:1), ug Filemon (Filem. 1:1).</a:t>
          </a:r>
          <a:endParaRPr lang="en-US" sz="2000" noProof="0" dirty="0"/>
        </a:p>
      </dgm:t>
    </dgm:pt>
    <dgm:pt modelId="{F7A9E2E8-E791-4D33-8FF6-9B2E6C6A6A84}" type="parTrans" cxnId="{F532B54F-280E-4395-9D9B-C9A95897FB94}">
      <dgm:prSet/>
      <dgm:spPr/>
      <dgm:t>
        <a:bodyPr>
          <a:normAutofit/>
        </a:bodyPr>
        <a:lstStyle/>
        <a:p>
          <a:endParaRPr lang="es-ES"/>
        </a:p>
      </dgm:t>
    </dgm:pt>
    <dgm:pt modelId="{C153C0E2-6399-4F7C-B8A5-82F2D32F02C9}" type="sibTrans" cxnId="{F532B54F-280E-4395-9D9B-C9A95897FB94}">
      <dgm:prSet/>
      <dgm:spPr/>
      <dgm:t>
        <a:bodyPr>
          <a:normAutofit/>
        </a:bodyPr>
        <a:lstStyle/>
        <a:p>
          <a:endParaRPr lang="es-ES"/>
        </a:p>
      </dgm:t>
    </dgm:pt>
    <dgm:pt modelId="{0CD9C87F-F3C5-4322-A4A2-DC329651B87D}" type="pres">
      <dgm:prSet presAssocID="{95798E23-2DCC-4D1E-860D-9BC2623EF13F}" presName="Name0" presStyleCnt="0">
        <dgm:presLayoutVars>
          <dgm:dir/>
        </dgm:presLayoutVars>
      </dgm:prSet>
      <dgm:spPr/>
    </dgm:pt>
    <dgm:pt modelId="{3F9A3EB4-6162-484A-8B52-AE22C1BA9232}" type="pres">
      <dgm:prSet presAssocID="{2B214731-31FE-45DF-93A0-099E759A72A9}" presName="composite" presStyleCnt="0"/>
      <dgm:spPr/>
    </dgm:pt>
    <dgm:pt modelId="{BC0DF181-48D9-4AB2-B9FC-1400F4F01B95}" type="pres">
      <dgm:prSet presAssocID="{2B214731-31FE-45DF-93A0-099E759A72A9}" presName="Accent" presStyleLbl="alignAcc1" presStyleIdx="0" presStyleCnt="1" custLinFactX="-2109731" custLinFactNeighborX="-2200000"/>
      <dgm:spPr/>
    </dgm:pt>
    <dgm:pt modelId="{2C5E8929-CDA2-4106-8C00-0950C6289CE4}" type="pres">
      <dgm:prSet presAssocID="{2B214731-31FE-45DF-93A0-099E759A72A9}" presName="Image" presStyleLbl="node1" presStyleIdx="0" presStyleCnt="1" custScaleX="195739"/>
      <dgm:spPr>
        <a:blipFill rotWithShape="1">
          <a:blip xmlns:r="http://schemas.openxmlformats.org/officeDocument/2006/relationships" r:embed="rId1"/>
          <a:srcRect/>
          <a:stretch>
            <a:fillRect t="-7000" b="-7000"/>
          </a:stretch>
        </a:blipFill>
      </dgm:spPr>
    </dgm:pt>
    <dgm:pt modelId="{03F4D236-E3C1-4DB8-AD79-7D8D3B476338}" type="pres">
      <dgm:prSet presAssocID="{2B214731-31FE-45DF-93A0-099E759A72A9}" presName="Child" presStyleLbl="revTx" presStyleIdx="0" presStyleCnt="1" custScaleX="281438">
        <dgm:presLayoutVars>
          <dgm:bulletEnabled val="1"/>
        </dgm:presLayoutVars>
      </dgm:prSet>
      <dgm:spPr/>
    </dgm:pt>
    <dgm:pt modelId="{1A1624C9-5461-4E53-8EF3-6E9D0CBACC9F}" type="pres">
      <dgm:prSet presAssocID="{2B214731-31FE-45DF-93A0-099E759A72A9}" presName="Parent" presStyleLbl="alignNode1" presStyleIdx="0" presStyleCnt="1" custScaleX="252370">
        <dgm:presLayoutVars>
          <dgm:bulletEnabled val="1"/>
        </dgm:presLayoutVars>
      </dgm:prSet>
      <dgm:spPr/>
    </dgm:pt>
  </dgm:ptLst>
  <dgm:cxnLst>
    <dgm:cxn modelId="{E615D339-5154-4275-923B-4F7BFC73F13B}" srcId="{95798E23-2DCC-4D1E-860D-9BC2623EF13F}" destId="{2B214731-31FE-45DF-93A0-099E759A72A9}" srcOrd="0" destOrd="0" parTransId="{B897F3B4-495F-44CD-B9D6-F1881644AE44}" sibTransId="{5F7A0E92-B225-420C-B540-FB03E6EF2768}"/>
    <dgm:cxn modelId="{64033563-E5F1-42DE-A5D5-DE780CFCE443}" type="presOf" srcId="{95798E23-2DCC-4D1E-860D-9BC2623EF13F}" destId="{0CD9C87F-F3C5-4322-A4A2-DC329651B87D}" srcOrd="0" destOrd="0" presId="urn:microsoft.com/office/officeart/2008/layout/TitlePictureLineup"/>
    <dgm:cxn modelId="{F532B54F-280E-4395-9D9B-C9A95897FB94}" srcId="{2B214731-31FE-45DF-93A0-099E759A72A9}" destId="{BD93CCB2-B277-4C64-9C17-9EFB85177668}" srcOrd="0" destOrd="0" parTransId="{F7A9E2E8-E791-4D33-8FF6-9B2E6C6A6A84}" sibTransId="{C153C0E2-6399-4F7C-B8A5-82F2D32F02C9}"/>
    <dgm:cxn modelId="{30AAEB7A-1E97-4E42-ABB3-9DAF9CB38C09}" type="presOf" srcId="{2B214731-31FE-45DF-93A0-099E759A72A9}" destId="{1A1624C9-5461-4E53-8EF3-6E9D0CBACC9F}" srcOrd="0" destOrd="0" presId="urn:microsoft.com/office/officeart/2008/layout/TitlePictureLineup"/>
    <dgm:cxn modelId="{08AAEDBC-25D5-425C-A209-C5FDD131148A}" type="presOf" srcId="{BD93CCB2-B277-4C64-9C17-9EFB85177668}" destId="{03F4D236-E3C1-4DB8-AD79-7D8D3B476338}" srcOrd="0" destOrd="0" presId="urn:microsoft.com/office/officeart/2008/layout/TitlePictureLineup"/>
    <dgm:cxn modelId="{C977AFBB-CCC8-44DD-9854-305ACC74CA24}" type="presParOf" srcId="{0CD9C87F-F3C5-4322-A4A2-DC329651B87D}" destId="{3F9A3EB4-6162-484A-8B52-AE22C1BA9232}" srcOrd="0" destOrd="0" presId="urn:microsoft.com/office/officeart/2008/layout/TitlePictureLineup"/>
    <dgm:cxn modelId="{01DF3CD3-5CC8-4BC9-A0BB-C9DB7B29DDCD}" type="presParOf" srcId="{3F9A3EB4-6162-484A-8B52-AE22C1BA9232}" destId="{BC0DF181-48D9-4AB2-B9FC-1400F4F01B95}" srcOrd="0" destOrd="0" presId="urn:microsoft.com/office/officeart/2008/layout/TitlePictureLineup"/>
    <dgm:cxn modelId="{70A7D457-25F4-4152-AA6A-CF0DBF158BB0}" type="presParOf" srcId="{3F9A3EB4-6162-484A-8B52-AE22C1BA9232}" destId="{2C5E8929-CDA2-4106-8C00-0950C6289CE4}" srcOrd="1" destOrd="0" presId="urn:microsoft.com/office/officeart/2008/layout/TitlePictureLineup"/>
    <dgm:cxn modelId="{4B6F6C10-7C80-4554-85BF-2FB0E6740814}" type="presParOf" srcId="{3F9A3EB4-6162-484A-8B52-AE22C1BA9232}" destId="{03F4D236-E3C1-4DB8-AD79-7D8D3B476338}" srcOrd="2" destOrd="0" presId="urn:microsoft.com/office/officeart/2008/layout/TitlePictureLineup"/>
    <dgm:cxn modelId="{08C8BBB2-F1A2-48F3-9744-C5F7B55EE7F5}" type="presParOf" srcId="{3F9A3EB4-6162-484A-8B52-AE22C1BA9232}" destId="{1A1624C9-5461-4E53-8EF3-6E9D0CBACC9F}" srcOrd="3" destOrd="0" presId="urn:microsoft.com/office/officeart/2008/layout/TitlePictureLineup"/>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95798E23-2DCC-4D1E-860D-9BC2623EF13F}" type="doc">
      <dgm:prSet loTypeId="urn:microsoft.com/office/officeart/2008/layout/TitlePictureLineup" loCatId="picture" qsTypeId="urn:microsoft.com/office/officeart/2005/8/quickstyle/3d2" qsCatId="3D" csTypeId="urn:microsoft.com/office/officeart/2005/8/colors/accent0_3" csCatId="mainScheme" phldr="1"/>
      <dgm:spPr/>
      <dgm:t>
        <a:bodyPr>
          <a:normAutofit/>
        </a:bodyPr>
        <a:lstStyle/>
        <a:p>
          <a:endParaRPr lang="es-ES"/>
        </a:p>
      </dgm:t>
    </dgm:pt>
    <dgm:pt modelId="{2B214731-31FE-45DF-93A0-099E759A72A9}">
      <dgm:prSet custT="1"/>
      <dgm:spPr>
        <a:solidFill>
          <a:srgbClr val="454D9D"/>
        </a:solidFill>
      </dgm:spPr>
      <dgm:t>
        <a:bodyPr>
          <a:normAutofit/>
        </a:bodyPr>
        <a:lstStyle/>
        <a:p>
          <a:r>
            <a:rPr lang="ceb-PH" sz="2400" b="1" spc="600" noProof="0" dirty="0">
              <a:effectLst>
                <a:outerShdw blurRad="38100" dist="38100" dir="2700000" algn="tl">
                  <a:srgbClr val="000000">
                    <a:alpha val="43137"/>
                  </a:srgbClr>
                </a:outerShdw>
              </a:effectLst>
            </a:rPr>
            <a:t>TITO</a:t>
          </a:r>
          <a:endParaRPr lang="en-US" sz="2400" spc="600" noProof="0" dirty="0">
            <a:effectLst>
              <a:outerShdw blurRad="38100" dist="38100" dir="2700000" algn="tl">
                <a:srgbClr val="000000">
                  <a:alpha val="43137"/>
                </a:srgbClr>
              </a:outerShdw>
            </a:effectLst>
          </a:endParaRPr>
        </a:p>
      </dgm:t>
    </dgm:pt>
    <dgm:pt modelId="{B897F3B4-495F-44CD-B9D6-F1881644AE44}" type="parTrans" cxnId="{E615D339-5154-4275-923B-4F7BFC73F13B}">
      <dgm:prSet/>
      <dgm:spPr/>
      <dgm:t>
        <a:bodyPr>
          <a:normAutofit/>
        </a:bodyPr>
        <a:lstStyle/>
        <a:p>
          <a:endParaRPr lang="es-ES"/>
        </a:p>
      </dgm:t>
    </dgm:pt>
    <dgm:pt modelId="{5F7A0E92-B225-420C-B540-FB03E6EF2768}" type="sibTrans" cxnId="{E615D339-5154-4275-923B-4F7BFC73F13B}">
      <dgm:prSet/>
      <dgm:spPr/>
      <dgm:t>
        <a:bodyPr>
          <a:normAutofit/>
        </a:bodyPr>
        <a:lstStyle/>
        <a:p>
          <a:endParaRPr lang="es-ES"/>
        </a:p>
      </dgm:t>
    </dgm:pt>
    <dgm:pt modelId="{BD93CCB2-B277-4C64-9C17-9EFB85177668}">
      <dgm:prSet custT="1"/>
      <dgm:spPr/>
      <dgm:t>
        <a:bodyPr anchor="ctr" anchorCtr="0">
          <a:normAutofit/>
        </a:bodyPr>
        <a:lstStyle/>
        <a:p>
          <a:r>
            <a:rPr lang="ceb-PH" sz="2000" b="1" noProof="0" dirty="0"/>
            <a:t>Gituman niya ang mga buluhaton sa propeta: pagpalig-on (2 Cor. 8:6), pagpahimangno (Tito 2:6, 9, 15), ug paghupay (2 Cor. 7:13).</a:t>
          </a:r>
          <a:endParaRPr lang="en-US" sz="2000" noProof="0" dirty="0"/>
        </a:p>
      </dgm:t>
    </dgm:pt>
    <dgm:pt modelId="{F7A9E2E8-E791-4D33-8FF6-9B2E6C6A6A84}" type="parTrans" cxnId="{F532B54F-280E-4395-9D9B-C9A95897FB94}">
      <dgm:prSet/>
      <dgm:spPr/>
      <dgm:t>
        <a:bodyPr>
          <a:normAutofit/>
        </a:bodyPr>
        <a:lstStyle/>
        <a:p>
          <a:endParaRPr lang="es-ES"/>
        </a:p>
      </dgm:t>
    </dgm:pt>
    <dgm:pt modelId="{C153C0E2-6399-4F7C-B8A5-82F2D32F02C9}" type="sibTrans" cxnId="{F532B54F-280E-4395-9D9B-C9A95897FB94}">
      <dgm:prSet/>
      <dgm:spPr/>
      <dgm:t>
        <a:bodyPr>
          <a:normAutofit/>
        </a:bodyPr>
        <a:lstStyle/>
        <a:p>
          <a:endParaRPr lang="es-ES"/>
        </a:p>
      </dgm:t>
    </dgm:pt>
    <dgm:pt modelId="{0CD9C87F-F3C5-4322-A4A2-DC329651B87D}" type="pres">
      <dgm:prSet presAssocID="{95798E23-2DCC-4D1E-860D-9BC2623EF13F}" presName="Name0" presStyleCnt="0">
        <dgm:presLayoutVars>
          <dgm:dir/>
        </dgm:presLayoutVars>
      </dgm:prSet>
      <dgm:spPr/>
    </dgm:pt>
    <dgm:pt modelId="{3F9A3EB4-6162-484A-8B52-AE22C1BA9232}" type="pres">
      <dgm:prSet presAssocID="{2B214731-31FE-45DF-93A0-099E759A72A9}" presName="composite" presStyleCnt="0"/>
      <dgm:spPr/>
    </dgm:pt>
    <dgm:pt modelId="{BC0DF181-48D9-4AB2-B9FC-1400F4F01B95}" type="pres">
      <dgm:prSet presAssocID="{2B214731-31FE-45DF-93A0-099E759A72A9}" presName="Accent" presStyleLbl="alignAcc1" presStyleIdx="0" presStyleCnt="1" custLinFactX="-2109731" custLinFactNeighborX="-2200000"/>
      <dgm:spPr>
        <a:ln>
          <a:solidFill>
            <a:srgbClr val="454D9D"/>
          </a:solidFill>
        </a:ln>
      </dgm:spPr>
    </dgm:pt>
    <dgm:pt modelId="{2C5E8929-CDA2-4106-8C00-0950C6289CE4}" type="pres">
      <dgm:prSet presAssocID="{2B214731-31FE-45DF-93A0-099E759A72A9}" presName="Image" presStyleLbl="node1" presStyleIdx="0" presStyleCnt="1" custScaleX="195739"/>
      <dgm:spPr>
        <a:blipFill rotWithShape="1">
          <a:blip xmlns:r="http://schemas.openxmlformats.org/officeDocument/2006/relationships" r:embed="rId1" cstate="hqprint">
            <a:extLst>
              <a:ext uri="{BEBA8EAE-BF5A-486C-A8C5-ECC9F3942E4B}">
                <a14:imgProps xmlns:a14="http://schemas.microsoft.com/office/drawing/2010/main">
                  <a14:imgLayer r:embed="rId2">
                    <a14:imgEffect>
                      <a14:brightnessContrast bright="20000"/>
                    </a14:imgEffect>
                  </a14:imgLayer>
                </a14:imgProps>
              </a:ext>
              <a:ext uri="{28A0092B-C50C-407E-A947-70E740481C1C}">
                <a14:useLocalDpi xmlns:a14="http://schemas.microsoft.com/office/drawing/2010/main"/>
              </a:ext>
            </a:extLst>
          </a:blip>
          <a:srcRect/>
          <a:stretch>
            <a:fillRect t="-7000" b="-7000"/>
          </a:stretch>
        </a:blipFill>
      </dgm:spPr>
    </dgm:pt>
    <dgm:pt modelId="{03F4D236-E3C1-4DB8-AD79-7D8D3B476338}" type="pres">
      <dgm:prSet presAssocID="{2B214731-31FE-45DF-93A0-099E759A72A9}" presName="Child" presStyleLbl="revTx" presStyleIdx="0" presStyleCnt="1" custScaleX="272171">
        <dgm:presLayoutVars>
          <dgm:bulletEnabled val="1"/>
        </dgm:presLayoutVars>
      </dgm:prSet>
      <dgm:spPr/>
    </dgm:pt>
    <dgm:pt modelId="{1A1624C9-5461-4E53-8EF3-6E9D0CBACC9F}" type="pres">
      <dgm:prSet presAssocID="{2B214731-31FE-45DF-93A0-099E759A72A9}" presName="Parent" presStyleLbl="alignNode1" presStyleIdx="0" presStyleCnt="1" custScaleX="252370">
        <dgm:presLayoutVars>
          <dgm:bulletEnabled val="1"/>
        </dgm:presLayoutVars>
      </dgm:prSet>
      <dgm:spPr/>
    </dgm:pt>
  </dgm:ptLst>
  <dgm:cxnLst>
    <dgm:cxn modelId="{E615D339-5154-4275-923B-4F7BFC73F13B}" srcId="{95798E23-2DCC-4D1E-860D-9BC2623EF13F}" destId="{2B214731-31FE-45DF-93A0-099E759A72A9}" srcOrd="0" destOrd="0" parTransId="{B897F3B4-495F-44CD-B9D6-F1881644AE44}" sibTransId="{5F7A0E92-B225-420C-B540-FB03E6EF2768}"/>
    <dgm:cxn modelId="{64033563-E5F1-42DE-A5D5-DE780CFCE443}" type="presOf" srcId="{95798E23-2DCC-4D1E-860D-9BC2623EF13F}" destId="{0CD9C87F-F3C5-4322-A4A2-DC329651B87D}" srcOrd="0" destOrd="0" presId="urn:microsoft.com/office/officeart/2008/layout/TitlePictureLineup"/>
    <dgm:cxn modelId="{F532B54F-280E-4395-9D9B-C9A95897FB94}" srcId="{2B214731-31FE-45DF-93A0-099E759A72A9}" destId="{BD93CCB2-B277-4C64-9C17-9EFB85177668}" srcOrd="0" destOrd="0" parTransId="{F7A9E2E8-E791-4D33-8FF6-9B2E6C6A6A84}" sibTransId="{C153C0E2-6399-4F7C-B8A5-82F2D32F02C9}"/>
    <dgm:cxn modelId="{30AAEB7A-1E97-4E42-ABB3-9DAF9CB38C09}" type="presOf" srcId="{2B214731-31FE-45DF-93A0-099E759A72A9}" destId="{1A1624C9-5461-4E53-8EF3-6E9D0CBACC9F}" srcOrd="0" destOrd="0" presId="urn:microsoft.com/office/officeart/2008/layout/TitlePictureLineup"/>
    <dgm:cxn modelId="{08AAEDBC-25D5-425C-A209-C5FDD131148A}" type="presOf" srcId="{BD93CCB2-B277-4C64-9C17-9EFB85177668}" destId="{03F4D236-E3C1-4DB8-AD79-7D8D3B476338}" srcOrd="0" destOrd="0" presId="urn:microsoft.com/office/officeart/2008/layout/TitlePictureLineup"/>
    <dgm:cxn modelId="{C977AFBB-CCC8-44DD-9854-305ACC74CA24}" type="presParOf" srcId="{0CD9C87F-F3C5-4322-A4A2-DC329651B87D}" destId="{3F9A3EB4-6162-484A-8B52-AE22C1BA9232}" srcOrd="0" destOrd="0" presId="urn:microsoft.com/office/officeart/2008/layout/TitlePictureLineup"/>
    <dgm:cxn modelId="{01DF3CD3-5CC8-4BC9-A0BB-C9DB7B29DDCD}" type="presParOf" srcId="{3F9A3EB4-6162-484A-8B52-AE22C1BA9232}" destId="{BC0DF181-48D9-4AB2-B9FC-1400F4F01B95}" srcOrd="0" destOrd="0" presId="urn:microsoft.com/office/officeart/2008/layout/TitlePictureLineup"/>
    <dgm:cxn modelId="{70A7D457-25F4-4152-AA6A-CF0DBF158BB0}" type="presParOf" srcId="{3F9A3EB4-6162-484A-8B52-AE22C1BA9232}" destId="{2C5E8929-CDA2-4106-8C00-0950C6289CE4}" srcOrd="1" destOrd="0" presId="urn:microsoft.com/office/officeart/2008/layout/TitlePictureLineup"/>
    <dgm:cxn modelId="{4B6F6C10-7C80-4554-85BF-2FB0E6740814}" type="presParOf" srcId="{3F9A3EB4-6162-484A-8B52-AE22C1BA9232}" destId="{03F4D236-E3C1-4DB8-AD79-7D8D3B476338}" srcOrd="2" destOrd="0" presId="urn:microsoft.com/office/officeart/2008/layout/TitlePictureLineup"/>
    <dgm:cxn modelId="{08C8BBB2-F1A2-48F3-9744-C5F7B55EE7F5}" type="presParOf" srcId="{3F9A3EB4-6162-484A-8B52-AE22C1BA9232}" destId="{1A1624C9-5461-4E53-8EF3-6E9D0CBACC9F}" srcOrd="3" destOrd="0" presId="urn:microsoft.com/office/officeart/2008/layout/TitlePictureLineup"/>
  </dgm:cxnLst>
  <dgm:bg/>
  <dgm:whole/>
  <dgm:extLst>
    <a:ext uri="http://schemas.microsoft.com/office/drawing/2008/diagram">
      <dsp:dataModelExt xmlns:dsp="http://schemas.microsoft.com/office/drawing/2008/diagram" relId="rId13"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4D3CF86-DE88-4173-BB50-CB625C2784C1}">
      <dsp:nvSpPr>
        <dsp:cNvPr id="0" name=""/>
        <dsp:cNvSpPr/>
      </dsp:nvSpPr>
      <dsp:spPr>
        <a:xfrm>
          <a:off x="22736" y="2532"/>
          <a:ext cx="2594184" cy="1549297"/>
        </a:xfrm>
        <a:prstGeom prst="round2SameRect">
          <a:avLst>
            <a:gd name="adj1" fmla="val 8000"/>
            <a:gd name="adj2" fmla="val 0"/>
          </a:avLst>
        </a:prstGeom>
        <a:solidFill>
          <a:schemeClr val="accent1">
            <a:lumMod val="20000"/>
            <a:lumOff val="80000"/>
            <a:alpha val="90000"/>
          </a:schemeClr>
        </a:solidFill>
        <a:ln w="12700" cap="flat" cmpd="sng" algn="ctr">
          <a:solidFill>
            <a:schemeClr val="accent1"/>
          </a:solidFill>
          <a:prstDash val="solid"/>
        </a:ln>
        <a:effectLst>
          <a:outerShdw blurRad="50800" dist="31750" dir="5400000" sy="98000" rotWithShape="0">
            <a:srgbClr val="000000">
              <a:alpha val="47000"/>
            </a:srgbClr>
          </a:outerShdw>
        </a:effectLst>
        <a:scene3d>
          <a:camera prst="orthographicFront">
            <a:rot lat="0" lon="0" rev="0"/>
          </a:camera>
          <a:lightRig rig="twoPt" dir="t">
            <a:rot lat="0" lon="0" rev="4800000"/>
          </a:lightRig>
        </a:scene3d>
        <a:sp3d prstMaterial="matte">
          <a:bevelT w="25400" h="44450"/>
        </a:sp3d>
      </dsp:spPr>
      <dsp:style>
        <a:lnRef idx="1">
          <a:scrgbClr r="0" g="0" b="0"/>
        </a:lnRef>
        <a:fillRef idx="1">
          <a:scrgbClr r="0" g="0" b="0"/>
        </a:fillRef>
        <a:effectRef idx="2">
          <a:scrgbClr r="0" g="0" b="0"/>
        </a:effectRef>
        <a:fontRef idx="minor"/>
      </dsp:style>
      <dsp:txBody>
        <a:bodyPr spcFirstLastPara="0" vert="horz" wrap="square" lIns="25400" tIns="76200" rIns="25400" bIns="25400" numCol="1" spcCol="1270" anchor="t" anchorCtr="0">
          <a:noAutofit/>
        </a:bodyPr>
        <a:lstStyle/>
        <a:p>
          <a:pPr marL="0" lvl="1" indent="0" algn="l" defTabSz="889000">
            <a:lnSpc>
              <a:spcPct val="90000"/>
            </a:lnSpc>
            <a:spcBef>
              <a:spcPct val="0"/>
            </a:spcBef>
            <a:spcAft>
              <a:spcPct val="15000"/>
            </a:spcAft>
            <a:buNone/>
          </a:pPr>
          <a:r>
            <a:rPr lang="ceb-PH" sz="2000" b="1" kern="1200" noProof="0" dirty="0"/>
            <a:t>Ang ilang pangunang misyon mao ang pagdala sa katawhan kang Jesus</a:t>
          </a:r>
          <a:endParaRPr lang="en-US" sz="2000" kern="1200" noProof="0" dirty="0"/>
        </a:p>
      </dsp:txBody>
      <dsp:txXfrm>
        <a:off x="59038" y="38834"/>
        <a:ext cx="2521580" cy="1512995"/>
      </dsp:txXfrm>
    </dsp:sp>
    <dsp:sp modelId="{83303C94-F2EE-4E3F-8B8F-C30B43A7A5F7}">
      <dsp:nvSpPr>
        <dsp:cNvPr id="0" name=""/>
        <dsp:cNvSpPr/>
      </dsp:nvSpPr>
      <dsp:spPr>
        <a:xfrm>
          <a:off x="22736" y="1581131"/>
          <a:ext cx="2594184" cy="583468"/>
        </a:xfrm>
        <a:prstGeom prst="rect">
          <a:avLst/>
        </a:prstGeom>
        <a:gradFill rotWithShape="1">
          <a:gsLst>
            <a:gs pos="0">
              <a:schemeClr val="accent1">
                <a:tint val="97000"/>
                <a:satMod val="115000"/>
                <a:lumMod val="114000"/>
              </a:schemeClr>
            </a:gs>
            <a:gs pos="60000">
              <a:schemeClr val="accent1">
                <a:tint val="100000"/>
                <a:shade val="96000"/>
                <a:satMod val="100000"/>
                <a:lumMod val="108000"/>
              </a:schemeClr>
            </a:gs>
            <a:gs pos="100000">
              <a:schemeClr val="accent1">
                <a:shade val="91000"/>
                <a:satMod val="100000"/>
              </a:schemeClr>
            </a:gs>
          </a:gsLst>
          <a:lin ang="5400000" scaled="0"/>
        </a:gradFill>
        <a:ln w="12700" cap="flat" cmpd="sng" algn="ctr">
          <a:solidFill>
            <a:schemeClr val="accent1"/>
          </a:solidFill>
          <a:prstDash val="solid"/>
        </a:ln>
        <a:effectLst>
          <a:outerShdw blurRad="50800" dist="31750" dir="5400000" sy="98000" rotWithShape="0">
            <a:srgbClr val="000000">
              <a:alpha val="47000"/>
            </a:srgbClr>
          </a:outerShdw>
        </a:effectLst>
        <a:scene3d>
          <a:camera prst="orthographicFront">
            <a:rot lat="0" lon="0" rev="0"/>
          </a:camera>
          <a:lightRig rig="twoPt" dir="t">
            <a:rot lat="0" lon="0" rev="4800000"/>
          </a:lightRig>
        </a:scene3d>
        <a:sp3d prstMaterial="matte">
          <a:bevelT w="25400" h="44450"/>
        </a:sp3d>
      </dsp:spPr>
      <dsp:style>
        <a:lnRef idx="1">
          <a:schemeClr val="accent1"/>
        </a:lnRef>
        <a:fillRef idx="3">
          <a:schemeClr val="accent1"/>
        </a:fillRef>
        <a:effectRef idx="2">
          <a:schemeClr val="accent1"/>
        </a:effectRef>
        <a:fontRef idx="minor">
          <a:schemeClr val="lt1"/>
        </a:fontRef>
      </dsp:style>
      <dsp:txBody>
        <a:bodyPr spcFirstLastPara="0" vert="horz" wrap="square" lIns="60960" tIns="0" rIns="20320" bIns="0" numCol="1" spcCol="1270" anchor="ctr" anchorCtr="0">
          <a:noAutofit/>
        </a:bodyPr>
        <a:lstStyle/>
        <a:p>
          <a:pPr marL="0" lvl="0" indent="0" algn="l" defTabSz="711200">
            <a:lnSpc>
              <a:spcPct val="90000"/>
            </a:lnSpc>
            <a:spcBef>
              <a:spcPct val="0"/>
            </a:spcBef>
            <a:spcAft>
              <a:spcPct val="35000"/>
            </a:spcAft>
            <a:buNone/>
          </a:pPr>
          <a:r>
            <a:rPr lang="ceb-PH" sz="1600" b="1" kern="1200" noProof="0" dirty="0">
              <a:effectLst>
                <a:outerShdw blurRad="38100" dist="38100" dir="2700000" algn="tl">
                  <a:srgbClr val="000000"/>
                </a:outerShdw>
              </a:effectLst>
            </a:rPr>
            <a:t>Pagpamatuod bahin kang Jesus</a:t>
          </a:r>
          <a:endParaRPr lang="en-US" sz="1600" kern="1200" noProof="0" dirty="0">
            <a:effectLst>
              <a:outerShdw blurRad="38100" dist="38100" dir="2700000" algn="tl">
                <a:srgbClr val="000000"/>
              </a:outerShdw>
            </a:effectLst>
          </a:endParaRPr>
        </a:p>
      </dsp:txBody>
      <dsp:txXfrm>
        <a:off x="22736" y="1581131"/>
        <a:ext cx="1826890" cy="583468"/>
      </dsp:txXfrm>
    </dsp:sp>
    <dsp:sp modelId="{A381FCC2-366C-484C-80F3-42AFE9B46DAC}">
      <dsp:nvSpPr>
        <dsp:cNvPr id="0" name=""/>
        <dsp:cNvSpPr/>
      </dsp:nvSpPr>
      <dsp:spPr>
        <a:xfrm>
          <a:off x="1971054" y="1548311"/>
          <a:ext cx="636208" cy="636208"/>
        </a:xfrm>
        <a:prstGeom prst="ellipse">
          <a:avLst/>
        </a:prstGeom>
        <a:blipFill dpi="0" rotWithShape="1">
          <a:blip xmlns:r="http://schemas.openxmlformats.org/officeDocument/2006/relationships" r:embed="rId1" cstate="hqprint">
            <a:extLst>
              <a:ext uri="{28A0092B-C50C-407E-A947-70E740481C1C}">
                <a14:useLocalDpi xmlns:a14="http://schemas.microsoft.com/office/drawing/2010/main"/>
              </a:ext>
            </a:extLst>
          </a:blip>
          <a:srcRect/>
          <a:stretch>
            <a:fillRect l="-7811" t="-2437" r="-17169" b="-59875"/>
          </a:stretch>
        </a:blipFill>
        <a:ln w="12700" cap="flat" cmpd="sng" algn="ctr">
          <a:solidFill>
            <a:schemeClr val="accent3">
              <a:tint val="40000"/>
              <a:alpha val="90000"/>
              <a:hueOff val="0"/>
              <a:satOff val="0"/>
              <a:lumOff val="0"/>
              <a:alphaOff val="0"/>
            </a:schemeClr>
          </a:solidFill>
          <a:prstDash val="solid"/>
        </a:ln>
        <a:effectLst>
          <a:outerShdw blurRad="50800" dist="31750" dir="5400000" sy="98000" rotWithShape="0">
            <a:srgbClr val="000000">
              <a:alpha val="47000"/>
            </a:srgbClr>
          </a:outerShdw>
        </a:effectLst>
        <a:scene3d>
          <a:camera prst="orthographicFront">
            <a:rot lat="0" lon="0" rev="0"/>
          </a:camera>
          <a:lightRig rig="twoPt" dir="t">
            <a:rot lat="0" lon="0" rev="4800000"/>
          </a:lightRig>
        </a:scene3d>
        <a:sp3d prstMaterial="matte">
          <a:bevelT w="25400" h="44450"/>
        </a:sp3d>
      </dsp:spPr>
      <dsp:style>
        <a:lnRef idx="1">
          <a:scrgbClr r="0" g="0" b="0"/>
        </a:lnRef>
        <a:fillRef idx="1">
          <a:scrgbClr r="0" g="0" b="0"/>
        </a:fillRef>
        <a:effectRef idx="2">
          <a:scrgbClr r="0" g="0" b="0"/>
        </a:effectRef>
        <a:fontRef idx="minor"/>
      </dsp:style>
    </dsp:sp>
    <dsp:sp modelId="{3EE713CA-5DC2-499E-9B70-F3055F077623}">
      <dsp:nvSpPr>
        <dsp:cNvPr id="0" name=""/>
        <dsp:cNvSpPr/>
      </dsp:nvSpPr>
      <dsp:spPr>
        <a:xfrm>
          <a:off x="2774536" y="2532"/>
          <a:ext cx="2594184" cy="1549297"/>
        </a:xfrm>
        <a:prstGeom prst="round2SameRect">
          <a:avLst>
            <a:gd name="adj1" fmla="val 8000"/>
            <a:gd name="adj2" fmla="val 0"/>
          </a:avLst>
        </a:prstGeom>
        <a:solidFill>
          <a:schemeClr val="accent5">
            <a:lumMod val="20000"/>
            <a:lumOff val="80000"/>
            <a:alpha val="90000"/>
          </a:schemeClr>
        </a:solidFill>
        <a:ln w="12700" cap="flat" cmpd="sng" algn="ctr">
          <a:solidFill>
            <a:schemeClr val="accent5"/>
          </a:solidFill>
          <a:prstDash val="solid"/>
        </a:ln>
        <a:effectLst>
          <a:outerShdw blurRad="50800" dist="31750" dir="5400000" sy="98000" rotWithShape="0">
            <a:srgbClr val="000000">
              <a:alpha val="47000"/>
            </a:srgbClr>
          </a:outerShdw>
        </a:effectLst>
        <a:scene3d>
          <a:camera prst="orthographicFront">
            <a:rot lat="0" lon="0" rev="0"/>
          </a:camera>
          <a:lightRig rig="twoPt" dir="t">
            <a:rot lat="0" lon="0" rev="4800000"/>
          </a:lightRig>
        </a:scene3d>
        <a:sp3d prstMaterial="matte">
          <a:bevelT w="25400" h="44450"/>
        </a:sp3d>
      </dsp:spPr>
      <dsp:style>
        <a:lnRef idx="1">
          <a:scrgbClr r="0" g="0" b="0"/>
        </a:lnRef>
        <a:fillRef idx="1">
          <a:scrgbClr r="0" g="0" b="0"/>
        </a:fillRef>
        <a:effectRef idx="2">
          <a:scrgbClr r="0" g="0" b="0"/>
        </a:effectRef>
        <a:fontRef idx="minor"/>
      </dsp:style>
      <dsp:txBody>
        <a:bodyPr spcFirstLastPara="0" vert="horz" wrap="square" lIns="25400" tIns="76200" rIns="25400" bIns="25400" numCol="1" spcCol="1270" anchor="t" anchorCtr="0">
          <a:noAutofit/>
        </a:bodyPr>
        <a:lstStyle/>
        <a:p>
          <a:pPr marL="0" lvl="1" indent="0" algn="l" defTabSz="889000">
            <a:lnSpc>
              <a:spcPct val="90000"/>
            </a:lnSpc>
            <a:spcBef>
              <a:spcPct val="0"/>
            </a:spcBef>
            <a:spcAft>
              <a:spcPct val="15000"/>
            </a:spcAft>
            <a:buNone/>
          </a:pPr>
          <a:r>
            <a:rPr lang="ceb-PH" sz="2000" b="1" kern="1200" noProof="0" dirty="0">
              <a:latin typeface="Aptos" panose="02110004020202020204"/>
              <a:ea typeface="+mn-ea"/>
              <a:cs typeface="+mn-cs"/>
            </a:rPr>
            <a:t>Gipadayag nila ang mga hitabo nga moabot bisan sa atong panahon</a:t>
          </a:r>
        </a:p>
      </dsp:txBody>
      <dsp:txXfrm>
        <a:off x="2810838" y="38834"/>
        <a:ext cx="2521580" cy="1512995"/>
      </dsp:txXfrm>
    </dsp:sp>
    <dsp:sp modelId="{A7D34FEE-7DA6-4B37-BBED-CAA95D76B4CC}">
      <dsp:nvSpPr>
        <dsp:cNvPr id="0" name=""/>
        <dsp:cNvSpPr/>
      </dsp:nvSpPr>
      <dsp:spPr>
        <a:xfrm>
          <a:off x="2774536" y="1581131"/>
          <a:ext cx="2594184" cy="583468"/>
        </a:xfrm>
        <a:prstGeom prst="rect">
          <a:avLst/>
        </a:prstGeom>
        <a:gradFill rotWithShape="1">
          <a:gsLst>
            <a:gs pos="0">
              <a:schemeClr val="accent5">
                <a:tint val="97000"/>
                <a:satMod val="115000"/>
                <a:lumMod val="114000"/>
              </a:schemeClr>
            </a:gs>
            <a:gs pos="60000">
              <a:schemeClr val="accent5">
                <a:tint val="100000"/>
                <a:shade val="96000"/>
                <a:satMod val="100000"/>
                <a:lumMod val="108000"/>
              </a:schemeClr>
            </a:gs>
            <a:gs pos="100000">
              <a:schemeClr val="accent5">
                <a:shade val="91000"/>
                <a:satMod val="100000"/>
              </a:schemeClr>
            </a:gs>
          </a:gsLst>
          <a:lin ang="5400000" scaled="0"/>
        </a:gradFill>
        <a:ln w="12700" cap="flat" cmpd="sng" algn="ctr">
          <a:solidFill>
            <a:schemeClr val="accent5"/>
          </a:solidFill>
          <a:prstDash val="solid"/>
        </a:ln>
        <a:effectLst>
          <a:outerShdw blurRad="50800" dist="31750" dir="5400000" sy="98000" rotWithShape="0">
            <a:srgbClr val="000000">
              <a:alpha val="47000"/>
            </a:srgbClr>
          </a:outerShdw>
        </a:effectLst>
        <a:scene3d>
          <a:camera prst="orthographicFront">
            <a:rot lat="0" lon="0" rev="0"/>
          </a:camera>
          <a:lightRig rig="twoPt" dir="t">
            <a:rot lat="0" lon="0" rev="4800000"/>
          </a:lightRig>
        </a:scene3d>
        <a:sp3d prstMaterial="matte">
          <a:bevelT w="25400" h="44450"/>
        </a:sp3d>
      </dsp:spPr>
      <dsp:style>
        <a:lnRef idx="1">
          <a:schemeClr val="accent5"/>
        </a:lnRef>
        <a:fillRef idx="3">
          <a:schemeClr val="accent5"/>
        </a:fillRef>
        <a:effectRef idx="2">
          <a:schemeClr val="accent5"/>
        </a:effectRef>
        <a:fontRef idx="minor">
          <a:schemeClr val="lt1"/>
        </a:fontRef>
      </dsp:style>
      <dsp:txBody>
        <a:bodyPr spcFirstLastPara="0" vert="horz" wrap="square" lIns="76200" tIns="0" rIns="25400" bIns="0" numCol="1" spcCol="1270" anchor="ctr" anchorCtr="0">
          <a:noAutofit/>
        </a:bodyPr>
        <a:lstStyle/>
        <a:p>
          <a:pPr marL="0" lvl="0" indent="0" algn="l" defTabSz="889000">
            <a:lnSpc>
              <a:spcPct val="90000"/>
            </a:lnSpc>
            <a:spcBef>
              <a:spcPct val="0"/>
            </a:spcBef>
            <a:spcAft>
              <a:spcPct val="35000"/>
            </a:spcAft>
            <a:buNone/>
          </a:pPr>
          <a:r>
            <a:rPr lang="ceb-PH" sz="2000" b="1" kern="1200" noProof="0" dirty="0">
              <a:effectLst>
                <a:outerShdw blurRad="38100" dist="38100" dir="2700000" algn="tl">
                  <a:srgbClr val="000000"/>
                </a:outerShdw>
              </a:effectLst>
            </a:rPr>
            <a:t>Pagpahibalo sa umaabot</a:t>
          </a:r>
          <a:endParaRPr lang="en-US" sz="2000" kern="1200" noProof="0" dirty="0">
            <a:effectLst>
              <a:outerShdw blurRad="38100" dist="38100" dir="2700000" algn="tl">
                <a:srgbClr val="000000"/>
              </a:outerShdw>
            </a:effectLst>
          </a:endParaRPr>
        </a:p>
      </dsp:txBody>
      <dsp:txXfrm>
        <a:off x="2774536" y="1581131"/>
        <a:ext cx="1826890" cy="583468"/>
      </dsp:txXfrm>
    </dsp:sp>
    <dsp:sp modelId="{404A7F00-D70F-40DB-A253-54411E61105B}">
      <dsp:nvSpPr>
        <dsp:cNvPr id="0" name=""/>
        <dsp:cNvSpPr/>
      </dsp:nvSpPr>
      <dsp:spPr>
        <a:xfrm>
          <a:off x="4722854" y="1548311"/>
          <a:ext cx="636208" cy="636208"/>
        </a:xfrm>
        <a:prstGeom prst="ellipse">
          <a:avLst/>
        </a:prstGeom>
        <a:blipFill dpi="0" rotWithShape="1">
          <a:blip xmlns:r="http://schemas.openxmlformats.org/officeDocument/2006/relationships" r:embed="rId2" cstate="hqprint">
            <a:extLst>
              <a:ext uri="{28A0092B-C50C-407E-A947-70E740481C1C}">
                <a14:useLocalDpi xmlns:a14="http://schemas.microsoft.com/office/drawing/2010/main"/>
              </a:ext>
            </a:extLst>
          </a:blip>
          <a:srcRect/>
          <a:stretch>
            <a:fillRect l="-20098" t="-23252" r="-13077" b="-46138"/>
          </a:stretch>
        </a:blipFill>
        <a:ln w="12700" cap="flat" cmpd="sng" algn="ctr">
          <a:solidFill>
            <a:schemeClr val="accent3">
              <a:tint val="40000"/>
              <a:alpha val="90000"/>
              <a:hueOff val="2682272"/>
              <a:satOff val="-834"/>
              <a:lumOff val="-85"/>
              <a:alphaOff val="0"/>
            </a:schemeClr>
          </a:solidFill>
          <a:prstDash val="solid"/>
        </a:ln>
        <a:effectLst>
          <a:outerShdw blurRad="50800" dist="31750" dir="5400000" sy="98000" rotWithShape="0">
            <a:srgbClr val="000000">
              <a:alpha val="47000"/>
            </a:srgbClr>
          </a:outerShdw>
        </a:effectLst>
        <a:scene3d>
          <a:camera prst="orthographicFront">
            <a:rot lat="0" lon="0" rev="0"/>
          </a:camera>
          <a:lightRig rig="twoPt" dir="t">
            <a:rot lat="0" lon="0" rev="4800000"/>
          </a:lightRig>
        </a:scene3d>
        <a:sp3d prstMaterial="matte">
          <a:bevelT w="25400" h="44450"/>
        </a:sp3d>
      </dsp:spPr>
      <dsp:style>
        <a:lnRef idx="1">
          <a:scrgbClr r="0" g="0" b="0"/>
        </a:lnRef>
        <a:fillRef idx="1">
          <a:scrgbClr r="0" g="0" b="0"/>
        </a:fillRef>
        <a:effectRef idx="2">
          <a:scrgbClr r="0" g="0" b="0"/>
        </a:effectRef>
        <a:fontRef idx="minor"/>
      </dsp:style>
    </dsp:sp>
    <dsp:sp modelId="{B93B6972-D6BF-4224-8F58-E4363ABE05A9}">
      <dsp:nvSpPr>
        <dsp:cNvPr id="0" name=""/>
        <dsp:cNvSpPr/>
      </dsp:nvSpPr>
      <dsp:spPr>
        <a:xfrm>
          <a:off x="5526337" y="2532"/>
          <a:ext cx="2594184" cy="1549297"/>
        </a:xfrm>
        <a:prstGeom prst="round2SameRect">
          <a:avLst>
            <a:gd name="adj1" fmla="val 8000"/>
            <a:gd name="adj2" fmla="val 0"/>
          </a:avLst>
        </a:prstGeom>
        <a:solidFill>
          <a:schemeClr val="accent2">
            <a:lumMod val="20000"/>
            <a:lumOff val="80000"/>
            <a:alpha val="90000"/>
          </a:schemeClr>
        </a:solidFill>
        <a:ln w="12700" cap="flat" cmpd="sng" algn="ctr">
          <a:solidFill>
            <a:schemeClr val="accent2"/>
          </a:solidFill>
          <a:prstDash val="solid"/>
        </a:ln>
        <a:effectLst>
          <a:outerShdw blurRad="50800" dist="31750" dir="5400000" sy="98000" rotWithShape="0">
            <a:srgbClr val="000000">
              <a:alpha val="47000"/>
            </a:srgbClr>
          </a:outerShdw>
        </a:effectLst>
        <a:scene3d>
          <a:camera prst="orthographicFront">
            <a:rot lat="0" lon="0" rev="0"/>
          </a:camera>
          <a:lightRig rig="twoPt" dir="t">
            <a:rot lat="0" lon="0" rev="4800000"/>
          </a:lightRig>
        </a:scene3d>
        <a:sp3d prstMaterial="matte">
          <a:bevelT w="25400" h="44450"/>
        </a:sp3d>
      </dsp:spPr>
      <dsp:style>
        <a:lnRef idx="1">
          <a:scrgbClr r="0" g="0" b="0"/>
        </a:lnRef>
        <a:fillRef idx="1">
          <a:scrgbClr r="0" g="0" b="0"/>
        </a:fillRef>
        <a:effectRef idx="2">
          <a:scrgbClr r="0" g="0" b="0"/>
        </a:effectRef>
        <a:fontRef idx="minor"/>
      </dsp:style>
      <dsp:txBody>
        <a:bodyPr spcFirstLastPara="0" vert="horz" wrap="square" lIns="25400" tIns="76200" rIns="25400" bIns="25400" numCol="1" spcCol="1270" anchor="t" anchorCtr="0">
          <a:noAutofit/>
        </a:bodyPr>
        <a:lstStyle/>
        <a:p>
          <a:pPr marL="0" lvl="1" indent="0" algn="l" defTabSz="889000">
            <a:lnSpc>
              <a:spcPct val="90000"/>
            </a:lnSpc>
            <a:spcBef>
              <a:spcPct val="0"/>
            </a:spcBef>
            <a:spcAft>
              <a:spcPct val="15000"/>
            </a:spcAft>
            <a:buNone/>
          </a:pPr>
          <a:r>
            <a:rPr lang="ceb-PH" sz="2000" b="1" kern="1200" noProof="0" dirty="0"/>
            <a:t>Pagtukod ug lig-ong iglesia nga makasukol sa pag-atake sa kaaway</a:t>
          </a:r>
          <a:endParaRPr lang="en-US" sz="2000" kern="1200" noProof="0" dirty="0"/>
        </a:p>
      </dsp:txBody>
      <dsp:txXfrm>
        <a:off x="5562639" y="38834"/>
        <a:ext cx="2521580" cy="1512995"/>
      </dsp:txXfrm>
    </dsp:sp>
    <dsp:sp modelId="{4D9EC3F5-2B61-4178-AF40-07178C6999D4}">
      <dsp:nvSpPr>
        <dsp:cNvPr id="0" name=""/>
        <dsp:cNvSpPr/>
      </dsp:nvSpPr>
      <dsp:spPr>
        <a:xfrm>
          <a:off x="5526337" y="1581131"/>
          <a:ext cx="2594184" cy="583468"/>
        </a:xfrm>
        <a:prstGeom prst="rect">
          <a:avLst/>
        </a:prstGeom>
        <a:gradFill rotWithShape="1">
          <a:gsLst>
            <a:gs pos="0">
              <a:schemeClr val="accent2">
                <a:tint val="97000"/>
                <a:satMod val="115000"/>
                <a:lumMod val="114000"/>
              </a:schemeClr>
            </a:gs>
            <a:gs pos="60000">
              <a:schemeClr val="accent2">
                <a:tint val="100000"/>
                <a:shade val="96000"/>
                <a:satMod val="100000"/>
                <a:lumMod val="108000"/>
              </a:schemeClr>
            </a:gs>
            <a:gs pos="100000">
              <a:schemeClr val="accent2">
                <a:shade val="91000"/>
                <a:satMod val="100000"/>
              </a:schemeClr>
            </a:gs>
          </a:gsLst>
          <a:lin ang="5400000" scaled="0"/>
        </a:gradFill>
        <a:ln w="12700" cap="flat" cmpd="sng" algn="ctr">
          <a:solidFill>
            <a:schemeClr val="accent2"/>
          </a:solidFill>
          <a:prstDash val="solid"/>
        </a:ln>
        <a:effectLst>
          <a:outerShdw blurRad="50800" dist="31750" dir="5400000" sy="98000" rotWithShape="0">
            <a:srgbClr val="000000">
              <a:alpha val="47000"/>
            </a:srgbClr>
          </a:outerShdw>
        </a:effectLst>
        <a:scene3d>
          <a:camera prst="orthographicFront">
            <a:rot lat="0" lon="0" rev="0"/>
          </a:camera>
          <a:lightRig rig="twoPt" dir="t">
            <a:rot lat="0" lon="0" rev="4800000"/>
          </a:lightRig>
        </a:scene3d>
        <a:sp3d prstMaterial="matte">
          <a:bevelT w="25400" h="44450"/>
        </a:sp3d>
      </dsp:spPr>
      <dsp:style>
        <a:lnRef idx="1">
          <a:schemeClr val="accent2"/>
        </a:lnRef>
        <a:fillRef idx="3">
          <a:schemeClr val="accent2"/>
        </a:fillRef>
        <a:effectRef idx="2">
          <a:schemeClr val="accent2"/>
        </a:effectRef>
        <a:fontRef idx="minor">
          <a:schemeClr val="lt1"/>
        </a:fontRef>
      </dsp:style>
      <dsp:txBody>
        <a:bodyPr spcFirstLastPara="0" vert="horz" wrap="square" lIns="76200" tIns="0" rIns="25400" bIns="0" numCol="1" spcCol="1270" anchor="ctr" anchorCtr="0">
          <a:noAutofit/>
        </a:bodyPr>
        <a:lstStyle/>
        <a:p>
          <a:pPr marL="0" lvl="0" indent="0" algn="l" defTabSz="889000">
            <a:lnSpc>
              <a:spcPct val="90000"/>
            </a:lnSpc>
            <a:spcBef>
              <a:spcPct val="0"/>
            </a:spcBef>
            <a:spcAft>
              <a:spcPct val="35000"/>
            </a:spcAft>
            <a:buNone/>
          </a:pPr>
          <a:r>
            <a:rPr lang="ceb-PH" sz="2000" b="1" kern="1200" noProof="0" dirty="0">
              <a:effectLst>
                <a:outerShdw blurRad="38100" dist="38100" dir="2700000" algn="tl">
                  <a:srgbClr val="000000"/>
                </a:outerShdw>
              </a:effectLst>
            </a:rPr>
            <a:t>Pagpalig-on</a:t>
          </a:r>
          <a:endParaRPr lang="en-US" sz="2000" kern="1200" noProof="0" dirty="0">
            <a:effectLst>
              <a:outerShdw blurRad="38100" dist="38100" dir="2700000" algn="tl">
                <a:srgbClr val="000000"/>
              </a:outerShdw>
            </a:effectLst>
          </a:endParaRPr>
        </a:p>
      </dsp:txBody>
      <dsp:txXfrm>
        <a:off x="5526337" y="1581131"/>
        <a:ext cx="1826890" cy="583468"/>
      </dsp:txXfrm>
    </dsp:sp>
    <dsp:sp modelId="{3D6A2FB8-FAD5-4FEF-A1A3-3717E97DEF08}">
      <dsp:nvSpPr>
        <dsp:cNvPr id="0" name=""/>
        <dsp:cNvSpPr/>
      </dsp:nvSpPr>
      <dsp:spPr>
        <a:xfrm>
          <a:off x="7474661" y="1548311"/>
          <a:ext cx="636208" cy="636208"/>
        </a:xfrm>
        <a:prstGeom prst="ellipse">
          <a:avLst/>
        </a:prstGeom>
        <a:blipFill dpi="0" rotWithShape="1">
          <a:blip xmlns:r="http://schemas.openxmlformats.org/officeDocument/2006/relationships" r:embed="rId3" cstate="hqprint">
            <a:extLst>
              <a:ext uri="{28A0092B-C50C-407E-A947-70E740481C1C}">
                <a14:useLocalDpi xmlns:a14="http://schemas.microsoft.com/office/drawing/2010/main"/>
              </a:ext>
            </a:extLst>
          </a:blip>
          <a:srcRect/>
          <a:stretch>
            <a:fillRect l="-16666" r="-73778" b="-42836"/>
          </a:stretch>
        </a:blipFill>
        <a:ln w="12700" cap="flat" cmpd="sng" algn="ctr">
          <a:solidFill>
            <a:schemeClr val="accent3">
              <a:tint val="40000"/>
              <a:alpha val="90000"/>
              <a:hueOff val="5364544"/>
              <a:satOff val="-1668"/>
              <a:lumOff val="-169"/>
              <a:alphaOff val="0"/>
            </a:schemeClr>
          </a:solidFill>
          <a:prstDash val="solid"/>
        </a:ln>
        <a:effectLst>
          <a:outerShdw blurRad="50800" dist="31750" dir="5400000" sy="98000" rotWithShape="0">
            <a:srgbClr val="000000">
              <a:alpha val="47000"/>
            </a:srgbClr>
          </a:outerShdw>
        </a:effectLst>
        <a:scene3d>
          <a:camera prst="orthographicFront">
            <a:rot lat="0" lon="0" rev="0"/>
          </a:camera>
          <a:lightRig rig="twoPt" dir="t">
            <a:rot lat="0" lon="0" rev="4800000"/>
          </a:lightRig>
        </a:scene3d>
        <a:sp3d prstMaterial="matte">
          <a:bevelT w="25400" h="44450"/>
        </a:sp3d>
      </dsp:spPr>
      <dsp:style>
        <a:lnRef idx="1">
          <a:scrgbClr r="0" g="0" b="0"/>
        </a:lnRef>
        <a:fillRef idx="1">
          <a:scrgbClr r="0" g="0" b="0"/>
        </a:fillRef>
        <a:effectRef idx="2">
          <a:scrgbClr r="0" g="0" b="0"/>
        </a:effectRef>
        <a:fontRef idx="minor"/>
      </dsp:style>
    </dsp:sp>
    <dsp:sp modelId="{47B3CB62-A8A9-4497-91EE-E14053024428}">
      <dsp:nvSpPr>
        <dsp:cNvPr id="0" name=""/>
        <dsp:cNvSpPr/>
      </dsp:nvSpPr>
      <dsp:spPr>
        <a:xfrm>
          <a:off x="0" y="2499620"/>
          <a:ext cx="2774321" cy="1356902"/>
        </a:xfrm>
        <a:prstGeom prst="round2SameRect">
          <a:avLst>
            <a:gd name="adj1" fmla="val 8000"/>
            <a:gd name="adj2" fmla="val 0"/>
          </a:avLst>
        </a:prstGeom>
        <a:solidFill>
          <a:schemeClr val="accent4">
            <a:lumMod val="20000"/>
            <a:lumOff val="80000"/>
            <a:alpha val="90000"/>
          </a:schemeClr>
        </a:solidFill>
        <a:ln w="12700" cap="flat" cmpd="sng" algn="ctr">
          <a:solidFill>
            <a:schemeClr val="accent4"/>
          </a:solidFill>
          <a:prstDash val="solid"/>
        </a:ln>
        <a:effectLst>
          <a:outerShdw blurRad="50800" dist="31750" dir="5400000" sy="98000" rotWithShape="0">
            <a:srgbClr val="000000">
              <a:alpha val="47000"/>
            </a:srgbClr>
          </a:outerShdw>
        </a:effectLst>
        <a:scene3d>
          <a:camera prst="orthographicFront">
            <a:rot lat="0" lon="0" rev="0"/>
          </a:camera>
          <a:lightRig rig="twoPt" dir="t">
            <a:rot lat="0" lon="0" rev="4800000"/>
          </a:lightRig>
        </a:scene3d>
        <a:sp3d prstMaterial="matte">
          <a:bevelT w="25400" h="44450"/>
        </a:sp3d>
      </dsp:spPr>
      <dsp:style>
        <a:lnRef idx="1">
          <a:scrgbClr r="0" g="0" b="0"/>
        </a:lnRef>
        <a:fillRef idx="1">
          <a:scrgbClr r="0" g="0" b="0"/>
        </a:fillRef>
        <a:effectRef idx="2">
          <a:scrgbClr r="0" g="0" b="0"/>
        </a:effectRef>
        <a:fontRef idx="minor"/>
      </dsp:style>
      <dsp:txBody>
        <a:bodyPr spcFirstLastPara="0" vert="horz" wrap="square" lIns="25400" tIns="76200" rIns="25400" bIns="25400" numCol="1" spcCol="1270" anchor="t" anchorCtr="0">
          <a:noAutofit/>
        </a:bodyPr>
        <a:lstStyle/>
        <a:p>
          <a:pPr marL="0" lvl="1" indent="0" algn="l" defTabSz="889000">
            <a:lnSpc>
              <a:spcPct val="90000"/>
            </a:lnSpc>
            <a:spcBef>
              <a:spcPct val="0"/>
            </a:spcBef>
            <a:spcAft>
              <a:spcPct val="15000"/>
            </a:spcAft>
            <a:buNone/>
          </a:pPr>
          <a:r>
            <a:rPr lang="ceb-PH" sz="2000" b="1" kern="1200" noProof="0" dirty="0"/>
            <a:t>Pagpahibalo sa sala aron ang katawhan maghinulsol</a:t>
          </a:r>
          <a:endParaRPr lang="en-US" sz="2000" kern="1200" noProof="0" dirty="0"/>
        </a:p>
      </dsp:txBody>
      <dsp:txXfrm>
        <a:off x="31794" y="2531414"/>
        <a:ext cx="2710733" cy="1325108"/>
      </dsp:txXfrm>
    </dsp:sp>
    <dsp:sp modelId="{7FC4422D-8C48-4D6F-8899-D3EB750C73B7}">
      <dsp:nvSpPr>
        <dsp:cNvPr id="0" name=""/>
        <dsp:cNvSpPr/>
      </dsp:nvSpPr>
      <dsp:spPr>
        <a:xfrm>
          <a:off x="0" y="3856523"/>
          <a:ext cx="2774321" cy="583468"/>
        </a:xfrm>
        <a:prstGeom prst="rect">
          <a:avLst/>
        </a:prstGeom>
        <a:gradFill rotWithShape="1">
          <a:gsLst>
            <a:gs pos="0">
              <a:schemeClr val="accent4">
                <a:tint val="97000"/>
                <a:satMod val="115000"/>
                <a:lumMod val="114000"/>
              </a:schemeClr>
            </a:gs>
            <a:gs pos="60000">
              <a:schemeClr val="accent4">
                <a:tint val="100000"/>
                <a:shade val="96000"/>
                <a:satMod val="100000"/>
                <a:lumMod val="108000"/>
              </a:schemeClr>
            </a:gs>
            <a:gs pos="100000">
              <a:schemeClr val="accent4">
                <a:shade val="91000"/>
                <a:satMod val="100000"/>
              </a:schemeClr>
            </a:gs>
          </a:gsLst>
          <a:lin ang="5400000" scaled="0"/>
        </a:gradFill>
        <a:ln w="12700" cap="flat" cmpd="sng" algn="ctr">
          <a:solidFill>
            <a:schemeClr val="accent4"/>
          </a:solidFill>
          <a:prstDash val="solid"/>
        </a:ln>
        <a:effectLst>
          <a:outerShdw blurRad="50800" dist="31750" dir="5400000" sy="98000" rotWithShape="0">
            <a:srgbClr val="000000">
              <a:alpha val="47000"/>
            </a:srgbClr>
          </a:outerShdw>
        </a:effectLst>
        <a:scene3d>
          <a:camera prst="orthographicFront">
            <a:rot lat="0" lon="0" rev="0"/>
          </a:camera>
          <a:lightRig rig="twoPt" dir="t">
            <a:rot lat="0" lon="0" rev="4800000"/>
          </a:lightRig>
        </a:scene3d>
        <a:sp3d prstMaterial="matte">
          <a:bevelT w="25400" h="44450"/>
        </a:sp3d>
      </dsp:spPr>
      <dsp:style>
        <a:lnRef idx="1">
          <a:schemeClr val="accent4"/>
        </a:lnRef>
        <a:fillRef idx="3">
          <a:schemeClr val="accent4"/>
        </a:fillRef>
        <a:effectRef idx="2">
          <a:schemeClr val="accent4"/>
        </a:effectRef>
        <a:fontRef idx="minor">
          <a:schemeClr val="lt1"/>
        </a:fontRef>
      </dsp:style>
      <dsp:txBody>
        <a:bodyPr spcFirstLastPara="0" vert="horz" wrap="square" lIns="76200" tIns="0" rIns="25400" bIns="0" numCol="1" spcCol="1270" anchor="ctr" anchorCtr="0">
          <a:noAutofit/>
        </a:bodyPr>
        <a:lstStyle/>
        <a:p>
          <a:pPr marL="0" lvl="0" indent="0" algn="l" defTabSz="889000">
            <a:lnSpc>
              <a:spcPct val="90000"/>
            </a:lnSpc>
            <a:spcBef>
              <a:spcPct val="0"/>
            </a:spcBef>
            <a:spcAft>
              <a:spcPct val="35000"/>
            </a:spcAft>
            <a:buNone/>
          </a:pPr>
          <a:r>
            <a:rPr lang="ceb-PH" sz="2000" b="1" kern="1200" noProof="0" dirty="0">
              <a:effectLst>
                <a:outerShdw blurRad="38100" dist="38100" dir="2700000" algn="tl">
                  <a:srgbClr val="000000"/>
                </a:outerShdw>
              </a:effectLst>
            </a:rPr>
            <a:t>Pagtambag</a:t>
          </a:r>
          <a:endParaRPr lang="en-US" sz="2000" kern="1200" noProof="0" dirty="0">
            <a:effectLst>
              <a:outerShdw blurRad="38100" dist="38100" dir="2700000" algn="tl">
                <a:srgbClr val="000000"/>
              </a:outerShdw>
            </a:effectLst>
          </a:endParaRPr>
        </a:p>
      </dsp:txBody>
      <dsp:txXfrm>
        <a:off x="0" y="3856523"/>
        <a:ext cx="1953747" cy="583468"/>
      </dsp:txXfrm>
    </dsp:sp>
    <dsp:sp modelId="{3130E0C0-5E31-4FB3-8A92-9A309FDC92A9}">
      <dsp:nvSpPr>
        <dsp:cNvPr id="0" name=""/>
        <dsp:cNvSpPr/>
      </dsp:nvSpPr>
      <dsp:spPr>
        <a:xfrm>
          <a:off x="2103993" y="3829951"/>
          <a:ext cx="636208" cy="636208"/>
        </a:xfrm>
        <a:prstGeom prst="ellipse">
          <a:avLst/>
        </a:prstGeom>
        <a:blipFill dpi="0" rotWithShape="1">
          <a:blip xmlns:r="http://schemas.openxmlformats.org/officeDocument/2006/relationships" r:embed="rId4"/>
          <a:srcRect/>
          <a:stretch>
            <a:fillRect l="-67009" t="-35932" r="-224305" b="-84182"/>
          </a:stretch>
        </a:blipFill>
        <a:ln w="12700" cap="flat" cmpd="sng" algn="ctr">
          <a:solidFill>
            <a:schemeClr val="accent3">
              <a:tint val="40000"/>
              <a:alpha val="90000"/>
              <a:hueOff val="8046816"/>
              <a:satOff val="-2502"/>
              <a:lumOff val="-254"/>
              <a:alphaOff val="0"/>
            </a:schemeClr>
          </a:solidFill>
          <a:prstDash val="solid"/>
        </a:ln>
        <a:effectLst>
          <a:outerShdw blurRad="50800" dist="31750" dir="5400000" sy="98000" rotWithShape="0">
            <a:srgbClr val="000000">
              <a:alpha val="47000"/>
            </a:srgbClr>
          </a:outerShdw>
        </a:effectLst>
        <a:scene3d>
          <a:camera prst="orthographicFront">
            <a:rot lat="0" lon="0" rev="0"/>
          </a:camera>
          <a:lightRig rig="twoPt" dir="t">
            <a:rot lat="0" lon="0" rev="4800000"/>
          </a:lightRig>
        </a:scene3d>
        <a:sp3d prstMaterial="matte">
          <a:bevelT w="25400" h="44450"/>
        </a:sp3d>
      </dsp:spPr>
      <dsp:style>
        <a:lnRef idx="1">
          <a:scrgbClr r="0" g="0" b="0"/>
        </a:lnRef>
        <a:fillRef idx="1">
          <a:scrgbClr r="0" g="0" b="0"/>
        </a:fillRef>
        <a:effectRef idx="2">
          <a:scrgbClr r="0" g="0" b="0"/>
        </a:effectRef>
        <a:fontRef idx="minor"/>
      </dsp:style>
    </dsp:sp>
    <dsp:sp modelId="{8C181B66-CC29-4D81-82A1-51CAB7D5DB84}">
      <dsp:nvSpPr>
        <dsp:cNvPr id="0" name=""/>
        <dsp:cNvSpPr/>
      </dsp:nvSpPr>
      <dsp:spPr>
        <a:xfrm>
          <a:off x="2927881" y="2499620"/>
          <a:ext cx="2774321" cy="1356902"/>
        </a:xfrm>
        <a:prstGeom prst="round2SameRect">
          <a:avLst>
            <a:gd name="adj1" fmla="val 8000"/>
            <a:gd name="adj2" fmla="val 0"/>
          </a:avLst>
        </a:prstGeom>
        <a:solidFill>
          <a:schemeClr val="accent3">
            <a:lumMod val="20000"/>
            <a:lumOff val="80000"/>
            <a:alpha val="90000"/>
          </a:schemeClr>
        </a:solidFill>
        <a:ln w="12700" cap="flat" cmpd="sng" algn="ctr">
          <a:solidFill>
            <a:schemeClr val="accent3"/>
          </a:solidFill>
          <a:prstDash val="solid"/>
        </a:ln>
        <a:effectLst>
          <a:outerShdw blurRad="50800" dist="31750" dir="5400000" sy="98000" rotWithShape="0">
            <a:srgbClr val="000000">
              <a:alpha val="47000"/>
            </a:srgbClr>
          </a:outerShdw>
        </a:effectLst>
        <a:scene3d>
          <a:camera prst="orthographicFront">
            <a:rot lat="0" lon="0" rev="0"/>
          </a:camera>
          <a:lightRig rig="twoPt" dir="t">
            <a:rot lat="0" lon="0" rev="4800000"/>
          </a:lightRig>
        </a:scene3d>
        <a:sp3d prstMaterial="matte">
          <a:bevelT w="25400" h="44450"/>
        </a:sp3d>
      </dsp:spPr>
      <dsp:style>
        <a:lnRef idx="1">
          <a:scrgbClr r="0" g="0" b="0"/>
        </a:lnRef>
        <a:fillRef idx="1">
          <a:scrgbClr r="0" g="0" b="0"/>
        </a:fillRef>
        <a:effectRef idx="2">
          <a:scrgbClr r="0" g="0" b="0"/>
        </a:effectRef>
        <a:fontRef idx="minor"/>
      </dsp:style>
      <dsp:txBody>
        <a:bodyPr spcFirstLastPara="0" vert="horz" wrap="square" lIns="25400" tIns="76200" rIns="25400" bIns="25400" numCol="1" spcCol="1270" anchor="t" anchorCtr="0">
          <a:noAutofit/>
        </a:bodyPr>
        <a:lstStyle/>
        <a:p>
          <a:pPr marL="0" lvl="1" indent="0" algn="l" defTabSz="889000">
            <a:lnSpc>
              <a:spcPct val="90000"/>
            </a:lnSpc>
            <a:spcBef>
              <a:spcPct val="0"/>
            </a:spcBef>
            <a:spcAft>
              <a:spcPct val="15000"/>
            </a:spcAft>
            <a:buNone/>
          </a:pPr>
          <a:r>
            <a:rPr lang="ceb-PH" sz="2000" b="1" kern="1200" noProof="0" dirty="0"/>
            <a:t>Gipadala si Judas ug Silas sa mga iglesia alang niini</a:t>
          </a:r>
          <a:endParaRPr lang="en-US" sz="2000" kern="1200" noProof="0" dirty="0"/>
        </a:p>
      </dsp:txBody>
      <dsp:txXfrm>
        <a:off x="2959675" y="2531414"/>
        <a:ext cx="2710733" cy="1325108"/>
      </dsp:txXfrm>
    </dsp:sp>
    <dsp:sp modelId="{33324725-AC41-4188-ADC2-C983F204EAEA}">
      <dsp:nvSpPr>
        <dsp:cNvPr id="0" name=""/>
        <dsp:cNvSpPr/>
      </dsp:nvSpPr>
      <dsp:spPr>
        <a:xfrm>
          <a:off x="2927881" y="3856523"/>
          <a:ext cx="2774321" cy="583468"/>
        </a:xfrm>
        <a:prstGeom prst="rect">
          <a:avLst/>
        </a:prstGeom>
        <a:gradFill rotWithShape="1">
          <a:gsLst>
            <a:gs pos="0">
              <a:schemeClr val="accent3">
                <a:tint val="97000"/>
                <a:satMod val="115000"/>
                <a:lumMod val="114000"/>
              </a:schemeClr>
            </a:gs>
            <a:gs pos="60000">
              <a:schemeClr val="accent3">
                <a:tint val="100000"/>
                <a:shade val="96000"/>
                <a:satMod val="100000"/>
                <a:lumMod val="108000"/>
              </a:schemeClr>
            </a:gs>
            <a:gs pos="100000">
              <a:schemeClr val="accent3">
                <a:shade val="91000"/>
                <a:satMod val="100000"/>
              </a:schemeClr>
            </a:gs>
          </a:gsLst>
          <a:lin ang="5400000" scaled="0"/>
        </a:gradFill>
        <a:ln w="12700" cap="flat" cmpd="sng" algn="ctr">
          <a:solidFill>
            <a:schemeClr val="accent3"/>
          </a:solidFill>
          <a:prstDash val="solid"/>
        </a:ln>
        <a:effectLst>
          <a:outerShdw blurRad="50800" dist="31750" dir="5400000" sy="98000" rotWithShape="0">
            <a:srgbClr val="000000">
              <a:alpha val="47000"/>
            </a:srgbClr>
          </a:outerShdw>
        </a:effectLst>
        <a:scene3d>
          <a:camera prst="orthographicFront">
            <a:rot lat="0" lon="0" rev="0"/>
          </a:camera>
          <a:lightRig rig="twoPt" dir="t">
            <a:rot lat="0" lon="0" rev="4800000"/>
          </a:lightRig>
        </a:scene3d>
        <a:sp3d prstMaterial="matte">
          <a:bevelT w="25400" h="44450"/>
        </a:sp3d>
      </dsp:spPr>
      <dsp:style>
        <a:lnRef idx="1">
          <a:schemeClr val="accent3"/>
        </a:lnRef>
        <a:fillRef idx="3">
          <a:schemeClr val="accent3"/>
        </a:fillRef>
        <a:effectRef idx="2">
          <a:schemeClr val="accent3"/>
        </a:effectRef>
        <a:fontRef idx="minor">
          <a:schemeClr val="lt1"/>
        </a:fontRef>
      </dsp:style>
      <dsp:txBody>
        <a:bodyPr spcFirstLastPara="0" vert="horz" wrap="square" lIns="76200" tIns="0" rIns="25400" bIns="0" numCol="1" spcCol="1270" anchor="ctr" anchorCtr="0">
          <a:noAutofit/>
        </a:bodyPr>
        <a:lstStyle/>
        <a:p>
          <a:pPr marL="0" lvl="0" indent="0" algn="l" defTabSz="889000">
            <a:lnSpc>
              <a:spcPct val="90000"/>
            </a:lnSpc>
            <a:spcBef>
              <a:spcPct val="0"/>
            </a:spcBef>
            <a:spcAft>
              <a:spcPct val="35000"/>
            </a:spcAft>
            <a:buNone/>
          </a:pPr>
          <a:r>
            <a:rPr lang="ceb-PH" sz="2000" b="1" kern="1200" noProof="0" dirty="0">
              <a:effectLst>
                <a:outerShdw blurRad="38100" dist="38100" dir="2700000" algn="tl">
                  <a:srgbClr val="000000"/>
                </a:outerShdw>
              </a:effectLst>
            </a:rPr>
            <a:t>Paghupay</a:t>
          </a:r>
          <a:endParaRPr lang="en-US" sz="2000" kern="1200" noProof="0" dirty="0">
            <a:effectLst>
              <a:outerShdw blurRad="38100" dist="38100" dir="2700000" algn="tl">
                <a:srgbClr val="000000"/>
              </a:outerShdw>
            </a:effectLst>
          </a:endParaRPr>
        </a:p>
      </dsp:txBody>
      <dsp:txXfrm>
        <a:off x="2927881" y="3856523"/>
        <a:ext cx="1953747" cy="583468"/>
      </dsp:txXfrm>
    </dsp:sp>
    <dsp:sp modelId="{3A686E9C-D473-424C-A616-6FCF3A07A6DA}">
      <dsp:nvSpPr>
        <dsp:cNvPr id="0" name=""/>
        <dsp:cNvSpPr/>
      </dsp:nvSpPr>
      <dsp:spPr>
        <a:xfrm>
          <a:off x="5055813" y="3829938"/>
          <a:ext cx="636208" cy="636208"/>
        </a:xfrm>
        <a:prstGeom prst="ellipse">
          <a:avLst/>
        </a:prstGeom>
        <a:blipFill rotWithShape="1">
          <a:blip xmlns:r="http://schemas.openxmlformats.org/officeDocument/2006/relationships" r:embed="rId5" cstate="hqprint">
            <a:extLst>
              <a:ext uri="{28A0092B-C50C-407E-A947-70E740481C1C}">
                <a14:useLocalDpi xmlns:a14="http://schemas.microsoft.com/office/drawing/2010/main"/>
              </a:ext>
            </a:extLst>
          </a:blip>
          <a:srcRect/>
          <a:stretch>
            <a:fillRect l="-17000" r="-17000"/>
          </a:stretch>
        </a:blipFill>
        <a:ln w="12700" cap="flat" cmpd="sng" algn="ctr">
          <a:solidFill>
            <a:schemeClr val="accent3">
              <a:tint val="40000"/>
              <a:alpha val="90000"/>
              <a:hueOff val="10729088"/>
              <a:satOff val="-3336"/>
              <a:lumOff val="-338"/>
              <a:alphaOff val="0"/>
            </a:schemeClr>
          </a:solidFill>
          <a:prstDash val="solid"/>
        </a:ln>
        <a:effectLst>
          <a:outerShdw blurRad="50800" dist="31750" dir="5400000" sy="98000" rotWithShape="0">
            <a:srgbClr val="000000">
              <a:alpha val="47000"/>
            </a:srgbClr>
          </a:outerShdw>
        </a:effectLst>
        <a:scene3d>
          <a:camera prst="orthographicFront">
            <a:rot lat="0" lon="0" rev="0"/>
          </a:camera>
          <a:lightRig rig="twoPt" dir="t">
            <a:rot lat="0" lon="0" rev="4800000"/>
          </a:lightRig>
        </a:scene3d>
        <a:sp3d prstMaterial="matte">
          <a:bevelT w="25400" h="44450"/>
        </a:sp3d>
      </dsp:spPr>
      <dsp:style>
        <a:lnRef idx="1">
          <a:scrgbClr r="0" g="0" b="0"/>
        </a:lnRef>
        <a:fillRef idx="1">
          <a:scrgbClr r="0" g="0" b="0"/>
        </a:fillRef>
        <a:effectRef idx="2">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8903AEB-E8A1-44C8-ACE2-14E974CD781E}">
      <dsp:nvSpPr>
        <dsp:cNvPr id="0" name=""/>
        <dsp:cNvSpPr/>
      </dsp:nvSpPr>
      <dsp:spPr>
        <a:xfrm>
          <a:off x="9367" y="0"/>
          <a:ext cx="1702761" cy="1631216"/>
        </a:xfrm>
        <a:prstGeom prst="roundRect">
          <a:avLst>
            <a:gd name="adj" fmla="val 10000"/>
          </a:avLst>
        </a:prstGeom>
        <a:gradFill rotWithShape="0">
          <a:gsLst>
            <a:gs pos="0">
              <a:schemeClr val="accent2">
                <a:hueOff val="0"/>
                <a:satOff val="0"/>
                <a:lumOff val="0"/>
                <a:alphaOff val="0"/>
                <a:tint val="97000"/>
                <a:satMod val="115000"/>
                <a:lumMod val="114000"/>
              </a:schemeClr>
            </a:gs>
            <a:gs pos="60000">
              <a:schemeClr val="accent2">
                <a:hueOff val="0"/>
                <a:satOff val="0"/>
                <a:lumOff val="0"/>
                <a:alphaOff val="0"/>
                <a:tint val="100000"/>
                <a:shade val="96000"/>
                <a:satMod val="100000"/>
                <a:lumMod val="108000"/>
              </a:schemeClr>
            </a:gs>
            <a:gs pos="100000">
              <a:schemeClr val="accent2">
                <a:hueOff val="0"/>
                <a:satOff val="0"/>
                <a:lumOff val="0"/>
                <a:alphaOff val="0"/>
                <a:shade val="91000"/>
                <a:satMod val="100000"/>
              </a:schemeClr>
            </a:gs>
          </a:gsLst>
          <a:lin ang="5400000" scaled="0"/>
        </a:gradFill>
        <a:ln>
          <a:noFill/>
        </a:ln>
        <a:effectLst>
          <a:outerShdw blurRad="50800" dist="31750" dir="5400000" sy="98000" rotWithShape="0">
            <a:srgbClr val="000000">
              <a:alpha val="47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ceb-PH" sz="2000" b="1" kern="1200" noProof="0" dirty="0">
              <a:effectLst>
                <a:outerShdw blurRad="38100" dist="38100" dir="2700000" algn="tl">
                  <a:srgbClr val="000000"/>
                </a:outerShdw>
              </a:effectLst>
            </a:rPr>
            <a:t>Gipadala sila sa Diyos (Luc. 11:49)</a:t>
          </a:r>
          <a:endParaRPr lang="en-US" sz="2000" kern="1200" noProof="0" dirty="0">
            <a:effectLst>
              <a:outerShdw blurRad="38100" dist="38100" dir="2700000" algn="tl">
                <a:srgbClr val="000000"/>
              </a:outerShdw>
            </a:effectLst>
          </a:endParaRPr>
        </a:p>
      </dsp:txBody>
      <dsp:txXfrm>
        <a:off x="57144" y="47777"/>
        <a:ext cx="1607207" cy="1535662"/>
      </dsp:txXfrm>
    </dsp:sp>
    <dsp:sp modelId="{6AF94F2D-F79B-42D8-8792-EC5EE5CA65AE}">
      <dsp:nvSpPr>
        <dsp:cNvPr id="0" name=""/>
        <dsp:cNvSpPr/>
      </dsp:nvSpPr>
      <dsp:spPr>
        <a:xfrm>
          <a:off x="1882405" y="635047"/>
          <a:ext cx="360985" cy="361121"/>
        </a:xfrm>
        <a:prstGeom prst="star12">
          <a:avLst/>
        </a:prstGeom>
        <a:gradFill rotWithShape="0">
          <a:gsLst>
            <a:gs pos="0">
              <a:schemeClr val="accent2">
                <a:hueOff val="0"/>
                <a:satOff val="0"/>
                <a:lumOff val="0"/>
                <a:alphaOff val="0"/>
                <a:tint val="97000"/>
                <a:satMod val="115000"/>
                <a:lumMod val="114000"/>
              </a:schemeClr>
            </a:gs>
            <a:gs pos="60000">
              <a:schemeClr val="accent2">
                <a:hueOff val="0"/>
                <a:satOff val="0"/>
                <a:lumOff val="0"/>
                <a:alphaOff val="0"/>
                <a:tint val="100000"/>
                <a:shade val="96000"/>
                <a:satMod val="100000"/>
                <a:lumMod val="108000"/>
              </a:schemeClr>
            </a:gs>
            <a:gs pos="100000">
              <a:schemeClr val="accent2">
                <a:hueOff val="0"/>
                <a:satOff val="0"/>
                <a:lumOff val="0"/>
                <a:alphaOff val="0"/>
                <a:shade val="91000"/>
                <a:satMod val="100000"/>
              </a:schemeClr>
            </a:gs>
          </a:gsLst>
          <a:lin ang="5400000" scaled="0"/>
        </a:gradFill>
        <a:ln>
          <a:noFill/>
        </a:ln>
        <a:effectLst>
          <a:outerShdw blurRad="50800" dist="31750" dir="5400000" sy="98000" rotWithShape="0">
            <a:srgbClr val="000000">
              <a:alpha val="47000"/>
            </a:srgbClr>
          </a:outerShdw>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889000">
            <a:lnSpc>
              <a:spcPct val="90000"/>
            </a:lnSpc>
            <a:spcBef>
              <a:spcPct val="0"/>
            </a:spcBef>
            <a:spcAft>
              <a:spcPct val="35000"/>
            </a:spcAft>
            <a:buNone/>
          </a:pPr>
          <a:endParaRPr lang="en-US" sz="2000" kern="1200" noProof="0" dirty="0">
            <a:effectLst>
              <a:outerShdw blurRad="38100" dist="38100" dir="2700000" algn="tl">
                <a:srgbClr val="000000"/>
              </a:outerShdw>
            </a:effectLst>
          </a:endParaRPr>
        </a:p>
      </dsp:txBody>
      <dsp:txXfrm>
        <a:off x="1882405" y="707271"/>
        <a:ext cx="252690" cy="216673"/>
      </dsp:txXfrm>
    </dsp:sp>
    <dsp:sp modelId="{FAE57C7A-4FE9-4C1E-89A4-9591EE4B7D30}">
      <dsp:nvSpPr>
        <dsp:cNvPr id="0" name=""/>
        <dsp:cNvSpPr/>
      </dsp:nvSpPr>
      <dsp:spPr>
        <a:xfrm>
          <a:off x="2393234" y="0"/>
          <a:ext cx="2218698" cy="1631216"/>
        </a:xfrm>
        <a:prstGeom prst="roundRect">
          <a:avLst>
            <a:gd name="adj" fmla="val 10000"/>
          </a:avLst>
        </a:prstGeom>
        <a:gradFill rotWithShape="0">
          <a:gsLst>
            <a:gs pos="0">
              <a:schemeClr val="accent2">
                <a:hueOff val="568835"/>
                <a:satOff val="-4267"/>
                <a:lumOff val="1224"/>
                <a:alphaOff val="0"/>
                <a:tint val="97000"/>
                <a:satMod val="115000"/>
                <a:lumMod val="114000"/>
              </a:schemeClr>
            </a:gs>
            <a:gs pos="60000">
              <a:schemeClr val="accent2">
                <a:hueOff val="568835"/>
                <a:satOff val="-4267"/>
                <a:lumOff val="1224"/>
                <a:alphaOff val="0"/>
                <a:tint val="100000"/>
                <a:shade val="96000"/>
                <a:satMod val="100000"/>
                <a:lumMod val="108000"/>
              </a:schemeClr>
            </a:gs>
            <a:gs pos="100000">
              <a:schemeClr val="accent2">
                <a:hueOff val="568835"/>
                <a:satOff val="-4267"/>
                <a:lumOff val="1224"/>
                <a:alphaOff val="0"/>
                <a:shade val="91000"/>
                <a:satMod val="100000"/>
              </a:schemeClr>
            </a:gs>
          </a:gsLst>
          <a:lin ang="5400000" scaled="0"/>
        </a:gradFill>
        <a:ln>
          <a:noFill/>
        </a:ln>
        <a:effectLst>
          <a:outerShdw blurRad="50800" dist="31750" dir="5400000" sy="98000" rotWithShape="0">
            <a:srgbClr val="000000">
              <a:alpha val="47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ceb-PH" sz="2000" b="1" kern="1200" noProof="0" dirty="0">
              <a:effectLst>
                <a:outerShdw blurRad="38100" dist="38100" dir="2700000" algn="tl">
                  <a:srgbClr val="000000"/>
                </a:outerShdw>
              </a:effectLst>
            </a:rPr>
            <a:t>Gihatagan silag mga gasa sa pagpangulo sa iglesia (1 Cor. 12:28–29; Efe. 4:11–12)</a:t>
          </a:r>
          <a:endParaRPr lang="en-US" sz="2000" kern="1200" noProof="0" dirty="0">
            <a:effectLst>
              <a:outerShdw blurRad="38100" dist="38100" dir="2700000" algn="tl">
                <a:srgbClr val="000000"/>
              </a:outerShdw>
            </a:effectLst>
          </a:endParaRPr>
        </a:p>
      </dsp:txBody>
      <dsp:txXfrm>
        <a:off x="2441011" y="47777"/>
        <a:ext cx="2123144" cy="1535662"/>
      </dsp:txXfrm>
    </dsp:sp>
    <dsp:sp modelId="{0D00281B-4660-4C87-BD3A-A048546E75D5}">
      <dsp:nvSpPr>
        <dsp:cNvPr id="0" name=""/>
        <dsp:cNvSpPr/>
      </dsp:nvSpPr>
      <dsp:spPr>
        <a:xfrm>
          <a:off x="4782209" y="635047"/>
          <a:ext cx="360985" cy="361121"/>
        </a:xfrm>
        <a:prstGeom prst="star12">
          <a:avLst/>
        </a:prstGeom>
        <a:gradFill rotWithShape="0">
          <a:gsLst>
            <a:gs pos="0">
              <a:schemeClr val="accent2">
                <a:hueOff val="758446"/>
                <a:satOff val="-5690"/>
                <a:lumOff val="1633"/>
                <a:alphaOff val="0"/>
                <a:tint val="97000"/>
                <a:satMod val="115000"/>
                <a:lumMod val="114000"/>
              </a:schemeClr>
            </a:gs>
            <a:gs pos="60000">
              <a:schemeClr val="accent2">
                <a:hueOff val="758446"/>
                <a:satOff val="-5690"/>
                <a:lumOff val="1633"/>
                <a:alphaOff val="0"/>
                <a:tint val="100000"/>
                <a:shade val="96000"/>
                <a:satMod val="100000"/>
                <a:lumMod val="108000"/>
              </a:schemeClr>
            </a:gs>
            <a:gs pos="100000">
              <a:schemeClr val="accent2">
                <a:hueOff val="758446"/>
                <a:satOff val="-5690"/>
                <a:lumOff val="1633"/>
                <a:alphaOff val="0"/>
                <a:shade val="91000"/>
                <a:satMod val="100000"/>
              </a:schemeClr>
            </a:gs>
          </a:gsLst>
          <a:lin ang="5400000" scaled="0"/>
        </a:gradFill>
        <a:ln>
          <a:noFill/>
        </a:ln>
        <a:effectLst>
          <a:outerShdw blurRad="50800" dist="31750" dir="5400000" sy="98000" rotWithShape="0">
            <a:srgbClr val="000000">
              <a:alpha val="47000"/>
            </a:srgbClr>
          </a:outerShdw>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889000">
            <a:lnSpc>
              <a:spcPct val="90000"/>
            </a:lnSpc>
            <a:spcBef>
              <a:spcPct val="0"/>
            </a:spcBef>
            <a:spcAft>
              <a:spcPct val="35000"/>
            </a:spcAft>
            <a:buNone/>
          </a:pPr>
          <a:endParaRPr lang="en-US" sz="2000" kern="1200" noProof="0" dirty="0">
            <a:effectLst>
              <a:outerShdw blurRad="38100" dist="38100" dir="2700000" algn="tl">
                <a:srgbClr val="000000"/>
              </a:outerShdw>
            </a:effectLst>
          </a:endParaRPr>
        </a:p>
      </dsp:txBody>
      <dsp:txXfrm>
        <a:off x="4782209" y="707271"/>
        <a:ext cx="252690" cy="216673"/>
      </dsp:txXfrm>
    </dsp:sp>
    <dsp:sp modelId="{48825FD6-2E41-4562-AE78-DC5FF4C17433}">
      <dsp:nvSpPr>
        <dsp:cNvPr id="0" name=""/>
        <dsp:cNvSpPr/>
      </dsp:nvSpPr>
      <dsp:spPr>
        <a:xfrm>
          <a:off x="5293037" y="0"/>
          <a:ext cx="1702761" cy="1631216"/>
        </a:xfrm>
        <a:prstGeom prst="roundRect">
          <a:avLst>
            <a:gd name="adj" fmla="val 10000"/>
          </a:avLst>
        </a:prstGeom>
        <a:gradFill rotWithShape="0">
          <a:gsLst>
            <a:gs pos="0">
              <a:schemeClr val="accent2">
                <a:hueOff val="1137670"/>
                <a:satOff val="-8535"/>
                <a:lumOff val="2449"/>
                <a:alphaOff val="0"/>
                <a:tint val="97000"/>
                <a:satMod val="115000"/>
                <a:lumMod val="114000"/>
              </a:schemeClr>
            </a:gs>
            <a:gs pos="60000">
              <a:schemeClr val="accent2">
                <a:hueOff val="1137670"/>
                <a:satOff val="-8535"/>
                <a:lumOff val="2449"/>
                <a:alphaOff val="0"/>
                <a:tint val="100000"/>
                <a:shade val="96000"/>
                <a:satMod val="100000"/>
                <a:lumMod val="108000"/>
              </a:schemeClr>
            </a:gs>
            <a:gs pos="100000">
              <a:schemeClr val="accent2">
                <a:hueOff val="1137670"/>
                <a:satOff val="-8535"/>
                <a:lumOff val="2449"/>
                <a:alphaOff val="0"/>
                <a:shade val="91000"/>
                <a:satMod val="100000"/>
              </a:schemeClr>
            </a:gs>
          </a:gsLst>
          <a:lin ang="5400000" scaled="0"/>
        </a:gradFill>
        <a:ln>
          <a:noFill/>
        </a:ln>
        <a:effectLst>
          <a:outerShdw blurRad="50800" dist="31750" dir="5400000" sy="98000" rotWithShape="0">
            <a:srgbClr val="000000">
              <a:alpha val="47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ceb-PH" sz="2000" b="1" kern="1200" noProof="0" dirty="0">
              <a:effectLst>
                <a:outerShdw blurRad="38100" dist="38100" dir="2700000" algn="tl">
                  <a:srgbClr val="000000"/>
                </a:outerShdw>
              </a:effectLst>
            </a:rPr>
            <a:t>Sila ang pundasyon sa iglesia (Efe. 2:20)</a:t>
          </a:r>
          <a:endParaRPr lang="en-US" sz="2000" kern="1200" noProof="0" dirty="0">
            <a:effectLst>
              <a:outerShdw blurRad="38100" dist="38100" dir="2700000" algn="tl">
                <a:srgbClr val="000000"/>
              </a:outerShdw>
            </a:effectLst>
          </a:endParaRPr>
        </a:p>
      </dsp:txBody>
      <dsp:txXfrm>
        <a:off x="5340814" y="47777"/>
        <a:ext cx="1607207" cy="1535662"/>
      </dsp:txXfrm>
    </dsp:sp>
    <dsp:sp modelId="{1F634FAF-0CDD-4918-9ECB-BCADC682B67E}">
      <dsp:nvSpPr>
        <dsp:cNvPr id="0" name=""/>
        <dsp:cNvSpPr/>
      </dsp:nvSpPr>
      <dsp:spPr>
        <a:xfrm>
          <a:off x="7166075" y="635047"/>
          <a:ext cx="360985" cy="361121"/>
        </a:xfrm>
        <a:prstGeom prst="star12">
          <a:avLst/>
        </a:prstGeom>
        <a:gradFill rotWithShape="0">
          <a:gsLst>
            <a:gs pos="0">
              <a:schemeClr val="accent2">
                <a:hueOff val="1516893"/>
                <a:satOff val="-11379"/>
                <a:lumOff val="3265"/>
                <a:alphaOff val="0"/>
                <a:tint val="97000"/>
                <a:satMod val="115000"/>
                <a:lumMod val="114000"/>
              </a:schemeClr>
            </a:gs>
            <a:gs pos="60000">
              <a:schemeClr val="accent2">
                <a:hueOff val="1516893"/>
                <a:satOff val="-11379"/>
                <a:lumOff val="3265"/>
                <a:alphaOff val="0"/>
                <a:tint val="100000"/>
                <a:shade val="96000"/>
                <a:satMod val="100000"/>
                <a:lumMod val="108000"/>
              </a:schemeClr>
            </a:gs>
            <a:gs pos="100000">
              <a:schemeClr val="accent2">
                <a:hueOff val="1516893"/>
                <a:satOff val="-11379"/>
                <a:lumOff val="3265"/>
                <a:alphaOff val="0"/>
                <a:shade val="91000"/>
                <a:satMod val="100000"/>
              </a:schemeClr>
            </a:gs>
          </a:gsLst>
          <a:lin ang="5400000" scaled="0"/>
        </a:gradFill>
        <a:ln>
          <a:noFill/>
        </a:ln>
        <a:effectLst>
          <a:outerShdw blurRad="50800" dist="31750" dir="5400000" sy="98000" rotWithShape="0">
            <a:srgbClr val="000000">
              <a:alpha val="47000"/>
            </a:srgbClr>
          </a:outerShdw>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889000">
            <a:lnSpc>
              <a:spcPct val="90000"/>
            </a:lnSpc>
            <a:spcBef>
              <a:spcPct val="0"/>
            </a:spcBef>
            <a:spcAft>
              <a:spcPct val="35000"/>
            </a:spcAft>
            <a:buNone/>
          </a:pPr>
          <a:endParaRPr lang="en-US" sz="2000" kern="1200" noProof="0" dirty="0">
            <a:effectLst>
              <a:outerShdw blurRad="38100" dist="38100" dir="2700000" algn="tl">
                <a:srgbClr val="000000"/>
              </a:outerShdw>
            </a:effectLst>
          </a:endParaRPr>
        </a:p>
      </dsp:txBody>
      <dsp:txXfrm>
        <a:off x="7166075" y="707271"/>
        <a:ext cx="252690" cy="216673"/>
      </dsp:txXfrm>
    </dsp:sp>
    <dsp:sp modelId="{689C0D5C-78C0-4845-A70A-A99F356AC315}">
      <dsp:nvSpPr>
        <dsp:cNvPr id="0" name=""/>
        <dsp:cNvSpPr/>
      </dsp:nvSpPr>
      <dsp:spPr>
        <a:xfrm>
          <a:off x="7676903" y="0"/>
          <a:ext cx="1702761" cy="1631216"/>
        </a:xfrm>
        <a:prstGeom prst="roundRect">
          <a:avLst>
            <a:gd name="adj" fmla="val 10000"/>
          </a:avLst>
        </a:prstGeom>
        <a:gradFill rotWithShape="0">
          <a:gsLst>
            <a:gs pos="0">
              <a:schemeClr val="accent2">
                <a:hueOff val="1706504"/>
                <a:satOff val="-12802"/>
                <a:lumOff val="3673"/>
                <a:alphaOff val="0"/>
                <a:tint val="97000"/>
                <a:satMod val="115000"/>
                <a:lumMod val="114000"/>
              </a:schemeClr>
            </a:gs>
            <a:gs pos="60000">
              <a:schemeClr val="accent2">
                <a:hueOff val="1706504"/>
                <a:satOff val="-12802"/>
                <a:lumOff val="3673"/>
                <a:alphaOff val="0"/>
                <a:tint val="100000"/>
                <a:shade val="96000"/>
                <a:satMod val="100000"/>
                <a:lumMod val="108000"/>
              </a:schemeClr>
            </a:gs>
            <a:gs pos="100000">
              <a:schemeClr val="accent2">
                <a:hueOff val="1706504"/>
                <a:satOff val="-12802"/>
                <a:lumOff val="3673"/>
                <a:alphaOff val="0"/>
                <a:shade val="91000"/>
                <a:satMod val="100000"/>
              </a:schemeClr>
            </a:gs>
          </a:gsLst>
          <a:lin ang="5400000" scaled="0"/>
        </a:gradFill>
        <a:ln>
          <a:noFill/>
        </a:ln>
        <a:effectLst>
          <a:outerShdw blurRad="50800" dist="31750" dir="5400000" sy="98000" rotWithShape="0">
            <a:srgbClr val="000000">
              <a:alpha val="47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ceb-PH" sz="2000" b="1" kern="1200" noProof="0" dirty="0">
              <a:effectLst>
                <a:outerShdw blurRad="38100" dist="38100" dir="2700000" algn="tl">
                  <a:srgbClr val="000000"/>
                </a:outerShdw>
              </a:effectLst>
            </a:rPr>
            <a:t>Nakadawat silag mga pagpadayag (Efe. 3:5)</a:t>
          </a:r>
          <a:endParaRPr lang="en-US" sz="2000" kern="1200" noProof="0" dirty="0">
            <a:effectLst>
              <a:outerShdw blurRad="38100" dist="38100" dir="2700000" algn="tl">
                <a:srgbClr val="000000"/>
              </a:outerShdw>
            </a:effectLst>
          </a:endParaRPr>
        </a:p>
      </dsp:txBody>
      <dsp:txXfrm>
        <a:off x="7724680" y="47777"/>
        <a:ext cx="1607207" cy="1535662"/>
      </dsp:txXfrm>
    </dsp:sp>
    <dsp:sp modelId="{F24C91FF-F822-43EC-8BDC-F3C25FD177A3}">
      <dsp:nvSpPr>
        <dsp:cNvPr id="0" name=""/>
        <dsp:cNvSpPr/>
      </dsp:nvSpPr>
      <dsp:spPr>
        <a:xfrm>
          <a:off x="9549941" y="635047"/>
          <a:ext cx="360985" cy="361121"/>
        </a:xfrm>
        <a:prstGeom prst="star12">
          <a:avLst/>
        </a:prstGeom>
        <a:gradFill rotWithShape="0">
          <a:gsLst>
            <a:gs pos="0">
              <a:srgbClr val="CEC332"/>
            </a:gs>
            <a:gs pos="60000">
              <a:srgbClr val="A69C1A"/>
            </a:gs>
            <a:gs pos="100000">
              <a:srgbClr val="9C9318"/>
            </a:gs>
          </a:gsLst>
          <a:lin ang="5400000" scaled="0"/>
        </a:gradFill>
        <a:ln>
          <a:noFill/>
        </a:ln>
        <a:effectLst>
          <a:outerShdw blurRad="50800" dist="31750" dir="5400000" sy="98000" rotWithShape="0">
            <a:srgbClr val="000000">
              <a:alpha val="47000"/>
            </a:srgbClr>
          </a:outerShdw>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889000">
            <a:lnSpc>
              <a:spcPct val="90000"/>
            </a:lnSpc>
            <a:spcBef>
              <a:spcPct val="0"/>
            </a:spcBef>
            <a:spcAft>
              <a:spcPct val="35000"/>
            </a:spcAft>
            <a:buNone/>
          </a:pPr>
          <a:endParaRPr lang="en-US" sz="2000" kern="1200" noProof="0" dirty="0">
            <a:effectLst>
              <a:outerShdw blurRad="38100" dist="38100" dir="2700000" algn="tl">
                <a:srgbClr val="000000"/>
              </a:outerShdw>
            </a:effectLst>
          </a:endParaRPr>
        </a:p>
      </dsp:txBody>
      <dsp:txXfrm>
        <a:off x="9549941" y="707271"/>
        <a:ext cx="252690" cy="216673"/>
      </dsp:txXfrm>
    </dsp:sp>
    <dsp:sp modelId="{B63C68F4-37F5-4E39-81B9-0FD70A034F30}">
      <dsp:nvSpPr>
        <dsp:cNvPr id="0" name=""/>
        <dsp:cNvSpPr/>
      </dsp:nvSpPr>
      <dsp:spPr>
        <a:xfrm>
          <a:off x="10060770" y="0"/>
          <a:ext cx="1702761" cy="1631216"/>
        </a:xfrm>
        <a:prstGeom prst="roundRect">
          <a:avLst>
            <a:gd name="adj" fmla="val 10000"/>
          </a:avLst>
        </a:prstGeom>
        <a:gradFill rotWithShape="0">
          <a:gsLst>
            <a:gs pos="0">
              <a:srgbClr val="CEC332"/>
            </a:gs>
            <a:gs pos="60000">
              <a:srgbClr val="A69C1A"/>
            </a:gs>
            <a:gs pos="100000">
              <a:srgbClr val="9C9318"/>
            </a:gs>
          </a:gsLst>
          <a:lin ang="5400000" scaled="0"/>
        </a:gradFill>
        <a:ln>
          <a:noFill/>
        </a:ln>
        <a:effectLst>
          <a:outerShdw blurRad="50800" dist="31750" dir="5400000" sy="98000" rotWithShape="0">
            <a:srgbClr val="000000">
              <a:alpha val="47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ceb-PH" sz="2000" b="1" kern="1200" noProof="0" dirty="0">
              <a:effectLst>
                <a:outerShdw blurRad="38100" dist="38100" dir="2700000" algn="tl">
                  <a:srgbClr val="000000"/>
                </a:outerShdw>
              </a:effectLst>
            </a:rPr>
            <a:t>Nalipay sila sa hustisya (Pin. 18:20)</a:t>
          </a:r>
          <a:endParaRPr lang="en-US" sz="2000" kern="1200" noProof="0" dirty="0">
            <a:effectLst>
              <a:outerShdw blurRad="38100" dist="38100" dir="2700000" algn="tl">
                <a:srgbClr val="000000"/>
              </a:outerShdw>
            </a:effectLst>
          </a:endParaRPr>
        </a:p>
      </dsp:txBody>
      <dsp:txXfrm>
        <a:off x="10108547" y="47777"/>
        <a:ext cx="1607207" cy="1535662"/>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C0DF181-48D9-4AB2-B9FC-1400F4F01B95}">
      <dsp:nvSpPr>
        <dsp:cNvPr id="0" name=""/>
        <dsp:cNvSpPr/>
      </dsp:nvSpPr>
      <dsp:spPr>
        <a:xfrm>
          <a:off x="206478" y="409966"/>
          <a:ext cx="0" cy="3671756"/>
        </a:xfrm>
        <a:prstGeom prst="line">
          <a:avLst/>
        </a:prstGeom>
        <a:solidFill>
          <a:schemeClr val="lt1">
            <a:alpha val="90000"/>
            <a:hueOff val="0"/>
            <a:satOff val="0"/>
            <a:lumOff val="0"/>
            <a:alphaOff val="0"/>
          </a:schemeClr>
        </a:solidFill>
        <a:ln w="12700" cap="flat" cmpd="sng" algn="ctr">
          <a:solidFill>
            <a:schemeClr val="accent5">
              <a:hueOff val="0"/>
              <a:satOff val="0"/>
              <a:lumOff val="0"/>
              <a:alphaOff val="0"/>
            </a:schemeClr>
          </a:solidFill>
          <a:prstDash val="solid"/>
        </a:ln>
        <a:effectLst>
          <a:outerShdw blurRad="50800" dist="31750" dir="5400000" sy="98000" rotWithShape="0">
            <a:srgbClr val="000000">
              <a:alpha val="47000"/>
            </a:srgbClr>
          </a:outerShdw>
        </a:effectLst>
        <a:scene3d>
          <a:camera prst="orthographicFront"/>
          <a:lightRig rig="threePt" dir="t">
            <a:rot lat="0" lon="0" rev="7500000"/>
          </a:lightRig>
        </a:scene3d>
        <a:sp3d extrusionH="190500" prstMaterial="dkEdge">
          <a:bevelT w="135400" h="16350" prst="relaxedInset"/>
          <a:contourClr>
            <a:schemeClr val="bg1"/>
          </a:contourClr>
        </a:sp3d>
      </dsp:spPr>
      <dsp:style>
        <a:lnRef idx="1">
          <a:scrgbClr r="0" g="0" b="0"/>
        </a:lnRef>
        <a:fillRef idx="1">
          <a:scrgbClr r="0" g="0" b="0"/>
        </a:fillRef>
        <a:effectRef idx="2">
          <a:scrgbClr r="0" g="0" b="0"/>
        </a:effectRef>
        <a:fontRef idx="minor"/>
      </dsp:style>
    </dsp:sp>
    <dsp:sp modelId="{2C5E8929-CDA2-4106-8C00-0950C6289CE4}">
      <dsp:nvSpPr>
        <dsp:cNvPr id="0" name=""/>
        <dsp:cNvSpPr/>
      </dsp:nvSpPr>
      <dsp:spPr>
        <a:xfrm>
          <a:off x="935548" y="532358"/>
          <a:ext cx="3779993" cy="1652290"/>
        </a:xfrm>
        <a:prstGeom prst="rect">
          <a:avLst/>
        </a:prstGeom>
        <a:blipFill rotWithShape="1">
          <a:blip xmlns:r="http://schemas.openxmlformats.org/officeDocument/2006/relationships" r:embed="rId1"/>
          <a:srcRect/>
          <a:stretch>
            <a:fillRect t="-7000" b="-7000"/>
          </a:stretch>
        </a:blipFill>
        <a:ln>
          <a:noFill/>
        </a:ln>
        <a:effectLst>
          <a:outerShdw blurRad="50800" dist="31750" dir="5400000" sy="98000" rotWithShape="0">
            <a:srgbClr val="000000">
              <a:alpha val="47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03F4D236-E3C1-4DB8-AD79-7D8D3B476338}">
      <dsp:nvSpPr>
        <dsp:cNvPr id="0" name=""/>
        <dsp:cNvSpPr/>
      </dsp:nvSpPr>
      <dsp:spPr>
        <a:xfrm>
          <a:off x="108064" y="2184649"/>
          <a:ext cx="5434961" cy="189707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0800" tIns="50800" rIns="50800" bIns="50800" numCol="1" spcCol="1270" anchor="ctr" anchorCtr="0">
          <a:noAutofit/>
        </a:bodyPr>
        <a:lstStyle/>
        <a:p>
          <a:pPr marL="0" lvl="0" indent="0" algn="ctr" defTabSz="889000">
            <a:lnSpc>
              <a:spcPct val="90000"/>
            </a:lnSpc>
            <a:spcBef>
              <a:spcPct val="0"/>
            </a:spcBef>
            <a:spcAft>
              <a:spcPct val="35000"/>
            </a:spcAft>
            <a:buNone/>
          </a:pPr>
          <a:r>
            <a:rPr lang="ceb-PH" sz="2000" b="1" kern="1200" noProof="0" dirty="0"/>
            <a:t>Gitagna ang iyang tawag sa ministeryo (1 Tim. 1:18). Kauban siya ni Pablo sa pagsulat sa mga sulat: 2 Corinto (2 Cor. 1:1), Filipos (Fil. 1:1), Colosas (Col. 1:1), 1 Tesalonica (1 Tes. 1:1), 2 Tesalonica (2 Tes. 1:1), ug Filemon (Filem. 1:1).</a:t>
          </a:r>
          <a:endParaRPr lang="en-US" sz="2000" kern="1200" noProof="0" dirty="0"/>
        </a:p>
      </dsp:txBody>
      <dsp:txXfrm>
        <a:off x="108064" y="2184649"/>
        <a:ext cx="5434961" cy="1897073"/>
      </dsp:txXfrm>
    </dsp:sp>
    <dsp:sp modelId="{1A1624C9-5461-4E53-8EF3-6E9D0CBACC9F}">
      <dsp:nvSpPr>
        <dsp:cNvPr id="0" name=""/>
        <dsp:cNvSpPr/>
      </dsp:nvSpPr>
      <dsp:spPr>
        <a:xfrm>
          <a:off x="203911" y="1994"/>
          <a:ext cx="5148006" cy="407972"/>
        </a:xfrm>
        <a:prstGeom prst="rect">
          <a:avLst/>
        </a:prstGeom>
        <a:gradFill rotWithShape="0">
          <a:gsLst>
            <a:gs pos="0">
              <a:schemeClr val="accent5">
                <a:hueOff val="0"/>
                <a:satOff val="0"/>
                <a:lumOff val="0"/>
                <a:alphaOff val="0"/>
                <a:tint val="97000"/>
                <a:satMod val="115000"/>
                <a:lumMod val="114000"/>
              </a:schemeClr>
            </a:gs>
            <a:gs pos="60000">
              <a:schemeClr val="accent5">
                <a:hueOff val="0"/>
                <a:satOff val="0"/>
                <a:lumOff val="0"/>
                <a:alphaOff val="0"/>
                <a:tint val="100000"/>
                <a:shade val="96000"/>
                <a:satMod val="100000"/>
                <a:lumMod val="108000"/>
              </a:schemeClr>
            </a:gs>
            <a:gs pos="100000">
              <a:schemeClr val="accent5">
                <a:hueOff val="0"/>
                <a:satOff val="0"/>
                <a:lumOff val="0"/>
                <a:alphaOff val="0"/>
                <a:shade val="91000"/>
                <a:satMod val="100000"/>
              </a:schemeClr>
            </a:gs>
          </a:gsLst>
          <a:lin ang="5400000" scaled="0"/>
        </a:gradFill>
        <a:ln>
          <a:noFill/>
        </a:ln>
        <a:effectLst>
          <a:outerShdw blurRad="50800" dist="31750" dir="5400000" sy="98000" rotWithShape="0">
            <a:srgbClr val="000000">
              <a:alpha val="47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1066800">
            <a:lnSpc>
              <a:spcPct val="90000"/>
            </a:lnSpc>
            <a:spcBef>
              <a:spcPct val="0"/>
            </a:spcBef>
            <a:spcAft>
              <a:spcPct val="35000"/>
            </a:spcAft>
            <a:buNone/>
          </a:pPr>
          <a:r>
            <a:rPr lang="ceb-PH" sz="2400" b="1" kern="1200" spc="600" noProof="0" dirty="0">
              <a:effectLst>
                <a:outerShdw blurRad="38100" dist="38100" dir="2700000" algn="tl">
                  <a:srgbClr val="000000">
                    <a:alpha val="43137"/>
                  </a:srgbClr>
                </a:outerShdw>
              </a:effectLst>
            </a:rPr>
            <a:t>TIMOTEO</a:t>
          </a:r>
          <a:endParaRPr lang="en-US" sz="2400" kern="1200" spc="600" noProof="0" dirty="0">
            <a:effectLst>
              <a:outerShdw blurRad="38100" dist="38100" dir="2700000" algn="tl">
                <a:srgbClr val="000000">
                  <a:alpha val="43137"/>
                </a:srgbClr>
              </a:outerShdw>
            </a:effectLst>
          </a:endParaRPr>
        </a:p>
      </dsp:txBody>
      <dsp:txXfrm>
        <a:off x="203911" y="1994"/>
        <a:ext cx="5148006" cy="407972"/>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C0DF181-48D9-4AB2-B9FC-1400F4F01B95}">
      <dsp:nvSpPr>
        <dsp:cNvPr id="0" name=""/>
        <dsp:cNvSpPr/>
      </dsp:nvSpPr>
      <dsp:spPr>
        <a:xfrm>
          <a:off x="206478" y="409966"/>
          <a:ext cx="0" cy="3671756"/>
        </a:xfrm>
        <a:prstGeom prst="line">
          <a:avLst/>
        </a:prstGeom>
        <a:solidFill>
          <a:schemeClr val="lt2">
            <a:alpha val="90000"/>
            <a:hueOff val="0"/>
            <a:satOff val="0"/>
            <a:lumOff val="0"/>
            <a:alphaOff val="0"/>
          </a:schemeClr>
        </a:solidFill>
        <a:ln w="12700" cap="flat" cmpd="sng" algn="ctr">
          <a:solidFill>
            <a:srgbClr val="454D9D"/>
          </a:solidFill>
          <a:prstDash val="solid"/>
        </a:ln>
        <a:effectLst>
          <a:outerShdw blurRad="50800" dist="31750" dir="5400000" sy="98000" rotWithShape="0">
            <a:srgbClr val="000000">
              <a:alpha val="47000"/>
            </a:srgbClr>
          </a:outerShdw>
        </a:effectLst>
        <a:scene3d>
          <a:camera prst="orthographicFront"/>
          <a:lightRig rig="threePt" dir="t">
            <a:rot lat="0" lon="0" rev="7500000"/>
          </a:lightRig>
        </a:scene3d>
        <a:sp3d extrusionH="190500" prstMaterial="dkEdge">
          <a:bevelT w="135400" h="16350" prst="relaxedInset"/>
          <a:contourClr>
            <a:schemeClr val="bg1"/>
          </a:contourClr>
        </a:sp3d>
      </dsp:spPr>
      <dsp:style>
        <a:lnRef idx="1">
          <a:scrgbClr r="0" g="0" b="0"/>
        </a:lnRef>
        <a:fillRef idx="1">
          <a:scrgbClr r="0" g="0" b="0"/>
        </a:fillRef>
        <a:effectRef idx="2">
          <a:scrgbClr r="0" g="0" b="0"/>
        </a:effectRef>
        <a:fontRef idx="minor"/>
      </dsp:style>
    </dsp:sp>
    <dsp:sp modelId="{2C5E8929-CDA2-4106-8C00-0950C6289CE4}">
      <dsp:nvSpPr>
        <dsp:cNvPr id="0" name=""/>
        <dsp:cNvSpPr/>
      </dsp:nvSpPr>
      <dsp:spPr>
        <a:xfrm>
          <a:off x="935548" y="532358"/>
          <a:ext cx="3779993" cy="1652290"/>
        </a:xfrm>
        <a:prstGeom prst="rect">
          <a:avLst/>
        </a:prstGeom>
        <a:blipFill rotWithShape="1">
          <a:blip xmlns:r="http://schemas.openxmlformats.org/officeDocument/2006/relationships" r:embed="rId1" cstate="hqprint">
            <a:extLst>
              <a:ext uri="{BEBA8EAE-BF5A-486C-A8C5-ECC9F3942E4B}">
                <a14:imgProps xmlns:a14="http://schemas.microsoft.com/office/drawing/2010/main">
                  <a14:imgLayer r:embed="rId2">
                    <a14:imgEffect>
                      <a14:brightnessContrast bright="20000"/>
                    </a14:imgEffect>
                  </a14:imgLayer>
                </a14:imgProps>
              </a:ext>
              <a:ext uri="{28A0092B-C50C-407E-A947-70E740481C1C}">
                <a14:useLocalDpi xmlns:a14="http://schemas.microsoft.com/office/drawing/2010/main"/>
              </a:ext>
            </a:extLst>
          </a:blip>
          <a:srcRect/>
          <a:stretch>
            <a:fillRect t="-7000" b="-7000"/>
          </a:stretch>
        </a:blipFill>
        <a:ln>
          <a:noFill/>
        </a:ln>
        <a:effectLst>
          <a:outerShdw blurRad="50800" dist="31750" dir="5400000" sy="98000" rotWithShape="0">
            <a:srgbClr val="000000">
              <a:alpha val="47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03F4D236-E3C1-4DB8-AD79-7D8D3B476338}">
      <dsp:nvSpPr>
        <dsp:cNvPr id="0" name=""/>
        <dsp:cNvSpPr/>
      </dsp:nvSpPr>
      <dsp:spPr>
        <a:xfrm>
          <a:off x="197543" y="2184649"/>
          <a:ext cx="5256002" cy="189707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0800" tIns="50800" rIns="50800" bIns="50800" numCol="1" spcCol="1270" anchor="ctr" anchorCtr="0">
          <a:noAutofit/>
        </a:bodyPr>
        <a:lstStyle/>
        <a:p>
          <a:pPr marL="0" lvl="0" indent="0" algn="ctr" defTabSz="889000">
            <a:lnSpc>
              <a:spcPct val="90000"/>
            </a:lnSpc>
            <a:spcBef>
              <a:spcPct val="0"/>
            </a:spcBef>
            <a:spcAft>
              <a:spcPct val="35000"/>
            </a:spcAft>
            <a:buNone/>
          </a:pPr>
          <a:r>
            <a:rPr lang="ceb-PH" sz="2000" b="1" kern="1200" noProof="0" dirty="0"/>
            <a:t>Gituman niya ang mga buluhaton sa propeta: pagpalig-on (2 Cor. 8:6), pagpahimangno (Tito 2:6, 9, 15), ug paghupay (2 Cor. 7:13).</a:t>
          </a:r>
          <a:endParaRPr lang="en-US" sz="2000" kern="1200" noProof="0" dirty="0"/>
        </a:p>
      </dsp:txBody>
      <dsp:txXfrm>
        <a:off x="197543" y="2184649"/>
        <a:ext cx="5256002" cy="1897073"/>
      </dsp:txXfrm>
    </dsp:sp>
    <dsp:sp modelId="{1A1624C9-5461-4E53-8EF3-6E9D0CBACC9F}">
      <dsp:nvSpPr>
        <dsp:cNvPr id="0" name=""/>
        <dsp:cNvSpPr/>
      </dsp:nvSpPr>
      <dsp:spPr>
        <a:xfrm>
          <a:off x="203911" y="1994"/>
          <a:ext cx="5148006" cy="407972"/>
        </a:xfrm>
        <a:prstGeom prst="rect">
          <a:avLst/>
        </a:prstGeom>
        <a:solidFill>
          <a:srgbClr val="454D9D"/>
        </a:solidFill>
        <a:ln>
          <a:noFill/>
        </a:ln>
        <a:effectLst>
          <a:outerShdw blurRad="50800" dist="31750" dir="5400000" sy="98000" rotWithShape="0">
            <a:srgbClr val="000000">
              <a:alpha val="47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1066800">
            <a:lnSpc>
              <a:spcPct val="90000"/>
            </a:lnSpc>
            <a:spcBef>
              <a:spcPct val="0"/>
            </a:spcBef>
            <a:spcAft>
              <a:spcPct val="35000"/>
            </a:spcAft>
            <a:buNone/>
          </a:pPr>
          <a:r>
            <a:rPr lang="ceb-PH" sz="2400" b="1" kern="1200" spc="600" noProof="0" dirty="0">
              <a:effectLst>
                <a:outerShdw blurRad="38100" dist="38100" dir="2700000" algn="tl">
                  <a:srgbClr val="000000">
                    <a:alpha val="43137"/>
                  </a:srgbClr>
                </a:outerShdw>
              </a:effectLst>
            </a:rPr>
            <a:t>TITO</a:t>
          </a:r>
          <a:endParaRPr lang="en-US" sz="2400" kern="1200" spc="600" noProof="0" dirty="0">
            <a:effectLst>
              <a:outerShdw blurRad="38100" dist="38100" dir="2700000" algn="tl">
                <a:srgbClr val="000000">
                  <a:alpha val="43137"/>
                </a:srgbClr>
              </a:outerShdw>
            </a:effectLst>
          </a:endParaRPr>
        </a:p>
      </dsp:txBody>
      <dsp:txXfrm>
        <a:off x="203911" y="1994"/>
        <a:ext cx="5148006" cy="407972"/>
      </dsp:txXfrm>
    </dsp:sp>
  </dsp:spTree>
</dsp:drawing>
</file>

<file path=ppt/diagrams/layout1.xml><?xml version="1.0" encoding="utf-8"?>
<dgm:layoutDef xmlns:dgm="http://schemas.openxmlformats.org/drawingml/2006/diagram" xmlns:a="http://schemas.openxmlformats.org/drawingml/2006/main" uniqueId="urn:microsoft.com/office/officeart/2005/8/layout/bList2">
  <dgm:title val=""/>
  <dgm:desc val=""/>
  <dgm:catLst>
    <dgm:cat type="list" pri="7000"/>
    <dgm:cat type="convert" pri="16000"/>
    <dgm:cat type="picture" pri="28000"/>
    <dgm:cat type="pictureconvert" pri="28000"/>
  </dgm:catLst>
  <dgm:sampData useDef="1">
    <dgm:dataModel>
      <dgm:pt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dir/>
      <dgm:animLvl val="lvl"/>
      <dgm:resizeHandles val="exact"/>
    </dgm:varLst>
    <dgm:choose name="Name0">
      <dgm:if name="Name1" axis="self"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compNode" refType="w"/>
      <dgm:constr type="w" for="ch" ptType="sibTrans" refType="w" refFor="ch" refForName="compNode" op="equ" fact="0.08"/>
      <dgm:constr type="sp" refType="w" refFor="ch" refForName="compNode" op="equ" fact="0.16"/>
      <dgm:constr type="primFontSz" for="des" forName="parentText" op="equ" val="65"/>
      <dgm:constr type="primFontSz" for="des" forName="childRect" op="equ" val="65"/>
    </dgm:constrLst>
    <dgm:ruleLst/>
    <dgm:forEach name="nodesForEach" axis="ch" ptType="node">
      <dgm:layoutNode name="compNode">
        <dgm:alg type="composite">
          <dgm:param type="ar" val="0.943"/>
        </dgm:alg>
        <dgm:shape xmlns:r="http://schemas.openxmlformats.org/officeDocument/2006/relationships" r:blip="">
          <dgm:adjLst/>
        </dgm:shape>
        <dgm:presOf/>
        <dgm:choose name="Name3">
          <dgm:if name="Name4" axis="self" func="var" arg="dir" op="equ" val="norm">
            <dgm:constrLst>
              <dgm:constr type="w" val="1"/>
              <dgm:constr type="h" refType="w" fact="1.06"/>
              <dgm:constr type="h" for="ch" forName="childRect" refType="h" fact="0.65"/>
              <dgm:constr type="w" for="ch" forName="childRect" refType="w" fact="0.923"/>
              <dgm:constr type="l" for="ch" forName="childRect"/>
              <dgm:constr type="t" for="ch" forName="childRect"/>
              <dgm:constr type="w" for="ch" forName="parentText" refType="w" fact="0.65"/>
              <dgm:constr type="h" for="ch" forName="parentText" refType="h" refFor="ch" refForName="childRect" fact="0.43"/>
              <dgm:constr type="l" for="ch" forName="parentText"/>
              <dgm:constr type="t" for="ch" forName="parentText" refType="h" refFor="ch" refForName="childRect"/>
              <dgm:constr type="w" for="ch" forName="parentRect" refType="w" fact="0.923"/>
              <dgm:constr type="h" for="ch" forName="parentRect" refType="h" refFor="ch" refForName="parentText"/>
              <dgm:constr type="l" for="ch" forName="parentRect"/>
              <dgm:constr type="t" for="ch" forName="parentRect" refType="t" refFor="ch" refForName="parentText"/>
              <dgm:constr type="w" for="ch" forName="adorn" refType="w" refFor="ch" refForName="parentRect" fact="0.35"/>
              <dgm:constr type="h" for="ch" forName="adorn" refType="w" refFor="ch" refForName="parentRect" fact="0.35"/>
              <dgm:constr type="b" for="ch" forName="adorn" refType="h"/>
              <dgm:constr type="r" for="ch" forName="adorn" refType="w"/>
            </dgm:constrLst>
          </dgm:if>
          <dgm:else name="Name5">
            <dgm:constrLst>
              <dgm:constr type="w" val="1"/>
              <dgm:constr type="h" refType="w" fact="1.06"/>
              <dgm:constr type="h" for="ch" forName="childRect" refType="h" fact="0.65"/>
              <dgm:constr type="w" for="ch" forName="childRect" refType="w" fact="0.923"/>
              <dgm:constr type="r" for="ch" forName="childRect" refType="w"/>
              <dgm:constr type="t" for="ch" forName="childRect"/>
              <dgm:constr type="w" for="ch" forName="parentText" refType="w" fact="0.65"/>
              <dgm:constr type="h" for="ch" forName="parentText" refType="h" refFor="ch" refForName="childRect" fact="0.43"/>
              <dgm:constr type="r" for="ch" forName="parentText" refType="w"/>
              <dgm:constr type="t" for="ch" forName="parentText" refType="h" refFor="ch" refForName="childRect"/>
              <dgm:constr type="w" for="ch" forName="parentRect" refType="w" fact="0.923"/>
              <dgm:constr type="h" for="ch" forName="parentRect" refType="h" refFor="ch" refForName="parentText"/>
              <dgm:constr type="r" for="ch" forName="parentRect" refType="w"/>
              <dgm:constr type="t" for="ch" forName="parentRect" refType="t" refFor="ch" refForName="parentText"/>
              <dgm:constr type="w" for="ch" forName="adorn" refType="w" refFor="ch" refForName="parentRect" fact="0.35"/>
              <dgm:constr type="h" for="ch" forName="adorn" refType="w" refFor="ch" refForName="parentRect" fact="0.35"/>
              <dgm:constr type="b" for="ch" forName="adorn" refType="h"/>
              <dgm:constr type="l" for="ch" forName="adorn"/>
            </dgm:constrLst>
          </dgm:else>
        </dgm:choose>
        <dgm:ruleLst/>
        <dgm:layoutNode name="childRect" styleLbl="bgAcc1">
          <dgm:varLst>
            <dgm:bulletEnabled val="1"/>
          </dgm:varLst>
          <dgm:alg type="tx">
            <dgm:param type="stBulletLvl" val="1"/>
          </dgm:alg>
          <dgm:shape xmlns:r="http://schemas.openxmlformats.org/officeDocument/2006/relationships" type="round2SameRect" r:blip="">
            <dgm:adjLst>
              <dgm:adj idx="1" val="0.08"/>
            </dgm:adjLst>
          </dgm:shape>
          <dgm:presOf axis="des" ptType="node"/>
          <dgm:constrLst>
            <dgm:constr type="secFontSz" refType="primFontSz"/>
            <dgm:constr type="tMarg" refType="primFontSz" fact="0.3"/>
            <dgm:constr type="bMarg" refType="primFontSz" fact="0.1"/>
            <dgm:constr type="lMarg" refType="primFontSz" fact="0.1"/>
            <dgm:constr type="rMarg" refType="primFontSz" fact="0.1"/>
          </dgm:constrLst>
          <dgm:ruleLst>
            <dgm:rule type="primFontSz" val="5" fact="NaN" max="NaN"/>
          </dgm:ruleLst>
        </dgm:layoutNode>
        <dgm:layoutNode name="parentText">
          <dgm:varLst>
            <dgm:chMax val="0"/>
            <dgm:bulletEnabled val="1"/>
          </dgm:varLst>
          <dgm:choose name="Name6">
            <dgm:if name="Name7" func="var" arg="dir" op="equ" val="norm">
              <dgm:alg type="tx">
                <dgm:param type="parTxLTRAlign" val="l"/>
                <dgm:param type="parTxRTLAlign" val="l"/>
              </dgm:alg>
            </dgm:if>
            <dgm:else name="Name8">
              <dgm:alg type="tx">
                <dgm:param type="parTxLTRAlign" val="r"/>
                <dgm:param type="parTxRTLAlign" val="r"/>
              </dgm:alg>
            </dgm:else>
          </dgm:choose>
          <dgm:shape xmlns:r="http://schemas.openxmlformats.org/officeDocument/2006/relationships" type="rect" r:blip="" zOrderOff="1" hideGeom="1">
            <dgm:adjLst/>
          </dgm:shape>
          <dgm:presOf axis="self" ptType="node"/>
          <dgm:constrLst>
            <dgm:constr type="tMarg"/>
            <dgm:constr type="bMarg"/>
            <dgm:constr type="lMarg" refType="primFontSz" fact="0.3"/>
            <dgm:constr type="rMarg" refType="primFontSz" fact="0.1"/>
          </dgm:constrLst>
          <dgm:ruleLst>
            <dgm:rule type="primFontSz" val="5" fact="NaN" max="NaN"/>
          </dgm:ruleLst>
        </dgm:layoutNode>
        <dgm:layoutNode name="parentRect" styleLbl="alignNode1">
          <dgm:alg type="sp"/>
          <dgm:shape xmlns:r="http://schemas.openxmlformats.org/officeDocument/2006/relationships" type="rect" r:blip="">
            <dgm:adjLst/>
          </dgm:shape>
          <dgm:presOf axis="self" ptType="node"/>
          <dgm:constrLst/>
          <dgm:ruleLst/>
        </dgm:layoutNode>
        <dgm:layoutNode name="adorn" styleLbl="fgAccFollowNode1">
          <dgm:alg type="sp"/>
          <dgm:shape xmlns:r="http://schemas.openxmlformats.org/officeDocument/2006/relationships" type="ellipse" r:blip="" blipPhldr="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constr type="w" val="1"/>
            <dgm:constr type="h" refType="w"/>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8/layout/TitlePictureLineup">
  <dgm:title val=""/>
  <dgm:desc val=""/>
  <dgm:catLst>
    <dgm:cat type="picture" pri="18000"/>
    <dgm:cat type="pictureconvert" pri="180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1" destOrd="0"/>
        <dgm:cxn modelId="32" srcId="30" destId="31" srcOrd="0" destOrd="0"/>
      </dgm:cxnLst>
      <dgm:bg/>
      <dgm:whole/>
    </dgm:dataModel>
  </dgm:sampData>
  <dgm:styleData>
    <dgm:dataModel>
      <dgm:ptLst>
        <dgm:pt modelId="0" type="doc"/>
        <dgm:pt modelId="10">
          <dgm:prSet phldr="1"/>
        </dgm:pt>
        <dgm:pt modelId="20">
          <dgm:prSet phldr="1"/>
        </dgm:pt>
      </dgm:ptLst>
      <dgm:cxnLst>
        <dgm:cxn modelId="40" srcId="0" destId="10" srcOrd="0" destOrd="0"/>
        <dgm:cxn modelId="5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50" srcId="0" destId="10" srcOrd="0" destOrd="0"/>
        <dgm:cxn modelId="60" srcId="0" destId="20" srcOrd="1" destOrd="0"/>
        <dgm:cxn modelId="70" srcId="0" destId="30" srcOrd="2" destOrd="0"/>
        <dgm:cxn modelId="80" srcId="0" destId="40" srcOrd="3" destOrd="0"/>
      </dgm:cxnLst>
      <dgm:bg/>
      <dgm:whole/>
    </dgm:dataModel>
  </dgm:clrData>
  <dgm:layoutNode name="Name0">
    <dgm:varLst>
      <dgm:dir/>
    </dgm:varLst>
    <dgm:choose name="Name1">
      <dgm:if name="Name2" func="var" arg="dir" op="equ" val="norm">
        <dgm:alg type="lin">
          <dgm:param type="linDir" val="fromL"/>
          <dgm:param type="fallback" val="1D"/>
          <dgm:param type="horzAlign" val="ctr"/>
          <dgm:param type="vertAlign" val="mid"/>
          <dgm:param type="nodeVertAlign" val="t"/>
        </dgm:alg>
      </dgm:if>
      <dgm:else name="Name3">
        <dgm:alg type="lin">
          <dgm:param type="linDir" val="fromR"/>
          <dgm:param type="fallback" val="1D"/>
          <dgm:param type="horzAlign" val="ctr"/>
          <dgm:param type="vertAlign" val="mid"/>
          <dgm:param type="nodeVertAlign" val="t"/>
        </dgm:alg>
      </dgm:else>
    </dgm:choose>
    <dgm:shape xmlns:r="http://schemas.openxmlformats.org/officeDocument/2006/relationships" r:blip="">
      <dgm:adjLst/>
    </dgm:shape>
    <dgm:constrLst>
      <dgm:constr type="h" for="des" forName="Child" op="equ"/>
      <dgm:constr type="w" for="des" forName="Child" op="equ"/>
      <dgm:constr type="h" for="des" forName="Accent" op="equ"/>
      <dgm:constr type="w" for="des" forName="Accent" op="equ"/>
      <dgm:constr type="primFontSz" for="des" forName="Parent" op="equ"/>
      <dgm:constr type="primFontSz" for="des" forName="Child" op="equ"/>
      <dgm:constr type="w" for="ch" forName="composite" refType="w"/>
      <dgm:constr type="h" for="ch" forName="composite" refType="h"/>
      <dgm:constr type="sp" refType="w" refFor="ch" refForName="composite" op="equ" fact="0.1"/>
      <dgm:constr type="w" for="ch" forName="sibTrans" refType="w" refFor="ch" refForName="composite" op="equ" fact="0.05"/>
      <dgm:constr type="h" for="ch" forName="sibTrans" refType="w" refFor="ch" refForName="sibTrans" op="equ"/>
    </dgm:constrLst>
    <dgm:forEach name="nodesForEach" axis="ch" ptType="node">
      <dgm:layoutNode name="composite">
        <dgm:alg type="composite">
          <dgm:param type="ar" val="0.5"/>
        </dgm:alg>
        <dgm:shape xmlns:r="http://schemas.openxmlformats.org/officeDocument/2006/relationships" r:blip="">
          <dgm:adjLst/>
        </dgm:shape>
        <dgm:choose name="Name4">
          <dgm:if name="Name5" func="var" arg="dir" op="equ" val="norm">
            <dgm:constrLst>
              <dgm:constr type="l" for="ch" forName="Parent" refType="w" fact="0"/>
              <dgm:constr type="t" for="ch" forName="Parent" refType="h" fact="0"/>
              <dgm:constr type="w" for="ch" forName="Parent" refType="w"/>
              <dgm:constr type="h" for="ch" forName="Parent" refType="h" fact="0.1"/>
              <dgm:constr type="l" for="ch" forName="Accent" refType="w" fact="0"/>
              <dgm:constr type="b" for="ch" forName="Accent" refType="h"/>
              <dgm:constr type="w" for="ch" forName="Accent" refType="w" fact="0"/>
              <dgm:constr type="h" for="ch" forName="Accent" refType="h" fact="0.9"/>
              <dgm:constr type="l" for="ch" forName="Image" refType="w" fact="0.05"/>
              <dgm:constr type="t" for="ch" forName="Image" refType="h" fact="0.13"/>
              <dgm:constr type="w" for="ch" forName="Image" refType="w" fact="0.9467"/>
              <dgm:constr type="h" for="ch" forName="Image" refType="h" fact="0.405"/>
              <dgm:constr type="l" for="ch" forName="Child" refType="w" fact="0.05"/>
              <dgm:constr type="t" for="ch" forName="Child" refType="h" fact="0.535"/>
              <dgm:constr type="w" for="ch" forName="Child" refType="w" fact="0.9467"/>
              <dgm:constr type="h" for="ch" forName="Child" refType="h" fact="0.465"/>
            </dgm:constrLst>
          </dgm:if>
          <dgm:else name="Name6">
            <dgm:constrLst>
              <dgm:constr type="l" for="ch" forName="Parent" refType="w" fact="0"/>
              <dgm:constr type="t" for="ch" forName="Parent" refType="h" fact="0"/>
              <dgm:constr type="w" for="ch" forName="Parent" refType="w"/>
              <dgm:constr type="h" for="ch" forName="Parent" refType="h" fact="0.1"/>
              <dgm:constr type="l" for="ch" forName="Accent" refType="w"/>
              <dgm:constr type="b" for="ch" forName="Accent" refType="h"/>
              <dgm:constr type="h" for="ch" forName="Accent" refType="h" fact="0.9"/>
              <dgm:constr type="l" for="ch" forName="Image" refType="w" fact="0"/>
              <dgm:constr type="t" for="ch" forName="Image" refType="h" fact="0.13"/>
              <dgm:constr type="w" for="ch" forName="Image" refType="w" fact="0.9467"/>
              <dgm:constr type="h" for="ch" forName="Image" refType="h" fact="0.405"/>
              <dgm:constr type="l" for="ch" forName="Child" refType="w" fact="0"/>
              <dgm:constr type="t" for="ch" forName="Child" refType="h" fact="0.535"/>
              <dgm:constr type="w" for="ch" forName="Child" refType="w" fact="0.9467"/>
              <dgm:constr type="h" for="ch" forName="Child" refType="h" fact="0.465"/>
            </dgm:constrLst>
          </dgm:else>
        </dgm:choose>
        <dgm:forEach name="Name7" axis="self" ptType="node">
          <dgm:layoutNode name="Accent" styleLbl="alignAcc1">
            <dgm:alg type="sp"/>
            <dgm:shape xmlns:r="http://schemas.openxmlformats.org/officeDocument/2006/relationships" type="line" r:blip="">
              <dgm:adjLst/>
            </dgm:shape>
            <dgm:presOf/>
          </dgm:layoutNode>
          <dgm:layoutNode name="Image">
            <dgm:alg type="sp"/>
            <dgm:shape xmlns:r="http://schemas.openxmlformats.org/officeDocument/2006/relationships" type="rect" r:blip="" blipPhldr="1">
              <dgm:adjLst/>
            </dgm:shape>
            <dgm:presOf/>
          </dgm:layoutNode>
          <dgm:layoutNode name="Child" styleLbl="revTx">
            <dgm:varLst>
              <dgm:bulletEnabled val="1"/>
            </dgm:varLst>
            <dgm:choose name="Name8">
              <dgm:if name="Name9" axis="ch" ptType="node" func="cnt" op="gt" val="1">
                <dgm:choose name="Name10">
                  <dgm:if name="Name11" func="var" arg="dir" op="equ" val="norm">
                    <dgm:alg type="tx">
                      <dgm:param type="shpTxLTRAlignCh" val="l"/>
                      <dgm:param type="shpTxRTLAlignCh" val="r"/>
                      <dgm:param type="txAnchorVert" val="t"/>
                      <dgm:param type="stBulletLvl" val="1"/>
                    </dgm:alg>
                  </dgm:if>
                  <dgm:else name="Name12">
                    <dgm:alg type="tx">
                      <dgm:param type="shpTxLTRAlignCh" val="l"/>
                      <dgm:param type="shpTxRTLAlignCh" val="r"/>
                      <dgm:param type="txAnchorVert" val="t"/>
                      <dgm:param type="stBulletLvl" val="1"/>
                    </dgm:alg>
                  </dgm:else>
                </dgm:choose>
              </dgm:if>
              <dgm:else name="Name13">
                <dgm:choose name="Name14">
                  <dgm:if name="Name15" func="var" arg="dir" op="equ" val="norm">
                    <dgm:alg type="tx">
                      <dgm:param type="shpTxLTRAlignCh" val="l"/>
                      <dgm:param type="shpTxRTLAlignCh" val="r"/>
                      <dgm:param type="txAnchorVert" val="t"/>
                      <dgm:param type="stBulletLvl" val="2"/>
                    </dgm:alg>
                  </dgm:if>
                  <dgm:else name="Name16">
                    <dgm:alg type="tx">
                      <dgm:param type="shpTxLTRAlignCh" val="l"/>
                      <dgm:param type="shpTxRTLAlignCh" val="r"/>
                      <dgm:param type="txAnchorVert" val="t"/>
                      <dgm:param type="stBulletLvl" val="2"/>
                    </dgm:alg>
                  </dgm:else>
                </dgm:choose>
              </dgm:else>
            </dgm:choose>
            <dgm:shape xmlns:r="http://schemas.openxmlformats.org/officeDocument/2006/relationships" type="rect" r:blip="">
              <dgm:adjLst/>
            </dgm:shape>
            <dgm:presOf axis="des" ptType="node"/>
            <dgm:constrLst>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Parent" styleLbl="alignNode1">
            <dgm:varLst>
              <dgm:bulletEnabled val="1"/>
            </dgm:varLst>
            <dgm:alg type="tx">
              <dgm:param type="shpTxLTRAlignCh" val="ctr"/>
              <dgm:param type="txAnchorVertCh" val="mid"/>
            </dgm:alg>
            <dgm:shape xmlns:r="http://schemas.openxmlformats.org/officeDocument/2006/relationships" type="rect" r:blip="">
              <dgm:adjLst/>
            </dgm:shape>
            <dgm:presOf axis="self"/>
            <dgm:constrLst>
              <dgm:constr type="lMarg" refType="primFontSz" fact="0.2"/>
              <dgm:constr type="rMarg" refType="primFontSz" fact="0.2"/>
              <dgm:constr type="tMarg" refType="primFontSz" fact="0.2"/>
              <dgm:constr type="bMarg" refType="primFontSz" fact="0.2"/>
            </dgm:constrLst>
            <dgm:ruleLst>
              <dgm:rule type="primFontSz" val="5" fact="NaN" max="NaN"/>
            </dgm:ruleLst>
          </dgm:layoutNode>
        </dgm:forEach>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8/layout/TitlePictureLineup">
  <dgm:title val=""/>
  <dgm:desc val=""/>
  <dgm:catLst>
    <dgm:cat type="picture" pri="18000"/>
    <dgm:cat type="pictureconvert" pri="180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1" destOrd="0"/>
        <dgm:cxn modelId="32" srcId="30" destId="31" srcOrd="0" destOrd="0"/>
      </dgm:cxnLst>
      <dgm:bg/>
      <dgm:whole/>
    </dgm:dataModel>
  </dgm:sampData>
  <dgm:styleData>
    <dgm:dataModel>
      <dgm:ptLst>
        <dgm:pt modelId="0" type="doc"/>
        <dgm:pt modelId="10">
          <dgm:prSet phldr="1"/>
        </dgm:pt>
        <dgm:pt modelId="20">
          <dgm:prSet phldr="1"/>
        </dgm:pt>
      </dgm:ptLst>
      <dgm:cxnLst>
        <dgm:cxn modelId="40" srcId="0" destId="10" srcOrd="0" destOrd="0"/>
        <dgm:cxn modelId="5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50" srcId="0" destId="10" srcOrd="0" destOrd="0"/>
        <dgm:cxn modelId="60" srcId="0" destId="20" srcOrd="1" destOrd="0"/>
        <dgm:cxn modelId="70" srcId="0" destId="30" srcOrd="2" destOrd="0"/>
        <dgm:cxn modelId="80" srcId="0" destId="40" srcOrd="3" destOrd="0"/>
      </dgm:cxnLst>
      <dgm:bg/>
      <dgm:whole/>
    </dgm:dataModel>
  </dgm:clrData>
  <dgm:layoutNode name="Name0">
    <dgm:varLst>
      <dgm:dir/>
    </dgm:varLst>
    <dgm:choose name="Name1">
      <dgm:if name="Name2" func="var" arg="dir" op="equ" val="norm">
        <dgm:alg type="lin">
          <dgm:param type="linDir" val="fromL"/>
          <dgm:param type="fallback" val="1D"/>
          <dgm:param type="horzAlign" val="ctr"/>
          <dgm:param type="vertAlign" val="mid"/>
          <dgm:param type="nodeVertAlign" val="t"/>
        </dgm:alg>
      </dgm:if>
      <dgm:else name="Name3">
        <dgm:alg type="lin">
          <dgm:param type="linDir" val="fromR"/>
          <dgm:param type="fallback" val="1D"/>
          <dgm:param type="horzAlign" val="ctr"/>
          <dgm:param type="vertAlign" val="mid"/>
          <dgm:param type="nodeVertAlign" val="t"/>
        </dgm:alg>
      </dgm:else>
    </dgm:choose>
    <dgm:shape xmlns:r="http://schemas.openxmlformats.org/officeDocument/2006/relationships" r:blip="">
      <dgm:adjLst/>
    </dgm:shape>
    <dgm:constrLst>
      <dgm:constr type="h" for="des" forName="Child" op="equ"/>
      <dgm:constr type="w" for="des" forName="Child" op="equ"/>
      <dgm:constr type="h" for="des" forName="Accent" op="equ"/>
      <dgm:constr type="w" for="des" forName="Accent" op="equ"/>
      <dgm:constr type="primFontSz" for="des" forName="Parent" op="equ"/>
      <dgm:constr type="primFontSz" for="des" forName="Child" op="equ"/>
      <dgm:constr type="w" for="ch" forName="composite" refType="w"/>
      <dgm:constr type="h" for="ch" forName="composite" refType="h"/>
      <dgm:constr type="sp" refType="w" refFor="ch" refForName="composite" op="equ" fact="0.1"/>
      <dgm:constr type="w" for="ch" forName="sibTrans" refType="w" refFor="ch" refForName="composite" op="equ" fact="0.05"/>
      <dgm:constr type="h" for="ch" forName="sibTrans" refType="w" refFor="ch" refForName="sibTrans" op="equ"/>
    </dgm:constrLst>
    <dgm:forEach name="nodesForEach" axis="ch" ptType="node">
      <dgm:layoutNode name="composite">
        <dgm:alg type="composite">
          <dgm:param type="ar" val="0.5"/>
        </dgm:alg>
        <dgm:shape xmlns:r="http://schemas.openxmlformats.org/officeDocument/2006/relationships" r:blip="">
          <dgm:adjLst/>
        </dgm:shape>
        <dgm:choose name="Name4">
          <dgm:if name="Name5" func="var" arg="dir" op="equ" val="norm">
            <dgm:constrLst>
              <dgm:constr type="l" for="ch" forName="Parent" refType="w" fact="0"/>
              <dgm:constr type="t" for="ch" forName="Parent" refType="h" fact="0"/>
              <dgm:constr type="w" for="ch" forName="Parent" refType="w"/>
              <dgm:constr type="h" for="ch" forName="Parent" refType="h" fact="0.1"/>
              <dgm:constr type="l" for="ch" forName="Accent" refType="w" fact="0"/>
              <dgm:constr type="b" for="ch" forName="Accent" refType="h"/>
              <dgm:constr type="w" for="ch" forName="Accent" refType="w" fact="0"/>
              <dgm:constr type="h" for="ch" forName="Accent" refType="h" fact="0.9"/>
              <dgm:constr type="l" for="ch" forName="Image" refType="w" fact="0.05"/>
              <dgm:constr type="t" for="ch" forName="Image" refType="h" fact="0.13"/>
              <dgm:constr type="w" for="ch" forName="Image" refType="w" fact="0.9467"/>
              <dgm:constr type="h" for="ch" forName="Image" refType="h" fact="0.405"/>
              <dgm:constr type="l" for="ch" forName="Child" refType="w" fact="0.05"/>
              <dgm:constr type="t" for="ch" forName="Child" refType="h" fact="0.535"/>
              <dgm:constr type="w" for="ch" forName="Child" refType="w" fact="0.9467"/>
              <dgm:constr type="h" for="ch" forName="Child" refType="h" fact="0.465"/>
            </dgm:constrLst>
          </dgm:if>
          <dgm:else name="Name6">
            <dgm:constrLst>
              <dgm:constr type="l" for="ch" forName="Parent" refType="w" fact="0"/>
              <dgm:constr type="t" for="ch" forName="Parent" refType="h" fact="0"/>
              <dgm:constr type="w" for="ch" forName="Parent" refType="w"/>
              <dgm:constr type="h" for="ch" forName="Parent" refType="h" fact="0.1"/>
              <dgm:constr type="l" for="ch" forName="Accent" refType="w"/>
              <dgm:constr type="b" for="ch" forName="Accent" refType="h"/>
              <dgm:constr type="h" for="ch" forName="Accent" refType="h" fact="0.9"/>
              <dgm:constr type="l" for="ch" forName="Image" refType="w" fact="0"/>
              <dgm:constr type="t" for="ch" forName="Image" refType="h" fact="0.13"/>
              <dgm:constr type="w" for="ch" forName="Image" refType="w" fact="0.9467"/>
              <dgm:constr type="h" for="ch" forName="Image" refType="h" fact="0.405"/>
              <dgm:constr type="l" for="ch" forName="Child" refType="w" fact="0"/>
              <dgm:constr type="t" for="ch" forName="Child" refType="h" fact="0.535"/>
              <dgm:constr type="w" for="ch" forName="Child" refType="w" fact="0.9467"/>
              <dgm:constr type="h" for="ch" forName="Child" refType="h" fact="0.465"/>
            </dgm:constrLst>
          </dgm:else>
        </dgm:choose>
        <dgm:forEach name="Name7" axis="self" ptType="node">
          <dgm:layoutNode name="Accent" styleLbl="alignAcc1">
            <dgm:alg type="sp"/>
            <dgm:shape xmlns:r="http://schemas.openxmlformats.org/officeDocument/2006/relationships" type="line" r:blip="">
              <dgm:adjLst/>
            </dgm:shape>
            <dgm:presOf/>
          </dgm:layoutNode>
          <dgm:layoutNode name="Image">
            <dgm:alg type="sp"/>
            <dgm:shape xmlns:r="http://schemas.openxmlformats.org/officeDocument/2006/relationships" type="rect" r:blip="" blipPhldr="1">
              <dgm:adjLst/>
            </dgm:shape>
            <dgm:presOf/>
          </dgm:layoutNode>
          <dgm:layoutNode name="Child" styleLbl="revTx">
            <dgm:varLst>
              <dgm:bulletEnabled val="1"/>
            </dgm:varLst>
            <dgm:choose name="Name8">
              <dgm:if name="Name9" axis="ch" ptType="node" func="cnt" op="gt" val="1">
                <dgm:choose name="Name10">
                  <dgm:if name="Name11" func="var" arg="dir" op="equ" val="norm">
                    <dgm:alg type="tx">
                      <dgm:param type="shpTxLTRAlignCh" val="l"/>
                      <dgm:param type="shpTxRTLAlignCh" val="r"/>
                      <dgm:param type="txAnchorVert" val="t"/>
                      <dgm:param type="stBulletLvl" val="1"/>
                    </dgm:alg>
                  </dgm:if>
                  <dgm:else name="Name12">
                    <dgm:alg type="tx">
                      <dgm:param type="shpTxLTRAlignCh" val="l"/>
                      <dgm:param type="shpTxRTLAlignCh" val="r"/>
                      <dgm:param type="txAnchorVert" val="t"/>
                      <dgm:param type="stBulletLvl" val="1"/>
                    </dgm:alg>
                  </dgm:else>
                </dgm:choose>
              </dgm:if>
              <dgm:else name="Name13">
                <dgm:choose name="Name14">
                  <dgm:if name="Name15" func="var" arg="dir" op="equ" val="norm">
                    <dgm:alg type="tx">
                      <dgm:param type="shpTxLTRAlignCh" val="l"/>
                      <dgm:param type="shpTxRTLAlignCh" val="r"/>
                      <dgm:param type="txAnchorVert" val="t"/>
                      <dgm:param type="stBulletLvl" val="2"/>
                    </dgm:alg>
                  </dgm:if>
                  <dgm:else name="Name16">
                    <dgm:alg type="tx">
                      <dgm:param type="shpTxLTRAlignCh" val="l"/>
                      <dgm:param type="shpTxRTLAlignCh" val="r"/>
                      <dgm:param type="txAnchorVert" val="t"/>
                      <dgm:param type="stBulletLvl" val="2"/>
                    </dgm:alg>
                  </dgm:else>
                </dgm:choose>
              </dgm:else>
            </dgm:choose>
            <dgm:shape xmlns:r="http://schemas.openxmlformats.org/officeDocument/2006/relationships" type="rect" r:blip="">
              <dgm:adjLst/>
            </dgm:shape>
            <dgm:presOf axis="des" ptType="node"/>
            <dgm:constrLst>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Parent" styleLbl="alignNode1">
            <dgm:varLst>
              <dgm:bulletEnabled val="1"/>
            </dgm:varLst>
            <dgm:alg type="tx">
              <dgm:param type="shpTxLTRAlignCh" val="ctr"/>
              <dgm:param type="txAnchorVertCh" val="mid"/>
            </dgm:alg>
            <dgm:shape xmlns:r="http://schemas.openxmlformats.org/officeDocument/2006/relationships" type="rect" r:blip="">
              <dgm:adjLst/>
            </dgm:shape>
            <dgm:presOf axis="self"/>
            <dgm:constrLst>
              <dgm:constr type="lMarg" refType="primFontSz" fact="0.2"/>
              <dgm:constr type="rMarg" refType="primFontSz" fact="0.2"/>
              <dgm:constr type="tMarg" refType="primFontSz" fact="0.2"/>
              <dgm:constr type="bMarg" refType="primFontSz" fact="0.2"/>
            </dgm:constrLst>
            <dgm:ruleLst>
              <dgm:rule type="primFontSz" val="5" fact="NaN" max="NaN"/>
            </dgm:ruleLst>
          </dgm:layoutNode>
        </dgm:forEach>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E03FF46-52B4-2489-D989-A5B76D25CA6D}"/>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p>
        </p:txBody>
      </p:sp>
      <p:sp>
        <p:nvSpPr>
          <p:cNvPr id="3" name="Subtítulo 2">
            <a:extLst>
              <a:ext uri="{FF2B5EF4-FFF2-40B4-BE49-F238E27FC236}">
                <a16:creationId xmlns:a16="http://schemas.microsoft.com/office/drawing/2014/main" id="{38A4AE09-2CB1-38B4-E7E9-F0706E31508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p>
        </p:txBody>
      </p:sp>
      <p:sp>
        <p:nvSpPr>
          <p:cNvPr id="4" name="Marcador de fecha 3">
            <a:extLst>
              <a:ext uri="{FF2B5EF4-FFF2-40B4-BE49-F238E27FC236}">
                <a16:creationId xmlns:a16="http://schemas.microsoft.com/office/drawing/2014/main" id="{34825535-B0CB-3C2D-1DAC-D995FC4BC2FF}"/>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3C9B7D4-C596-44FB-85D7-59A20FA04A17}" type="datetimeFigureOut">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09/10/2026</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5" name="Marcador de pie de página 4">
            <a:extLst>
              <a:ext uri="{FF2B5EF4-FFF2-40B4-BE49-F238E27FC236}">
                <a16:creationId xmlns:a16="http://schemas.microsoft.com/office/drawing/2014/main" id="{1CAB3BE0-ABAD-E573-8275-8A5967AB9785}"/>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6" name="Marcador de número de diapositiva 5">
            <a:extLst>
              <a:ext uri="{FF2B5EF4-FFF2-40B4-BE49-F238E27FC236}">
                <a16:creationId xmlns:a16="http://schemas.microsoft.com/office/drawing/2014/main" id="{B81E6F7E-26AE-1568-72F5-C86443FF8C52}"/>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481E109-2622-42A3-B8A6-3D3D77E513B1}" type="slidenum">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Tree>
    <p:extLst>
      <p:ext uri="{BB962C8B-B14F-4D97-AF65-F5344CB8AC3E}">
        <p14:creationId xmlns:p14="http://schemas.microsoft.com/office/powerpoint/2010/main" val="1368677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F8D5C0B-1109-45B7-F29C-003CFBD5172B}"/>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1735971B-BB81-FE12-BFFC-7C04F273A6F7}"/>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AB61679A-2500-ED5F-4F90-43764F681933}"/>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3C9B7D4-C596-44FB-85D7-59A20FA04A17}" type="datetimeFigureOut">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09/10/2026</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5" name="Marcador de pie de página 4">
            <a:extLst>
              <a:ext uri="{FF2B5EF4-FFF2-40B4-BE49-F238E27FC236}">
                <a16:creationId xmlns:a16="http://schemas.microsoft.com/office/drawing/2014/main" id="{85730228-8227-64D5-BEE9-FB81BC25D4DD}"/>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6" name="Marcador de número de diapositiva 5">
            <a:extLst>
              <a:ext uri="{FF2B5EF4-FFF2-40B4-BE49-F238E27FC236}">
                <a16:creationId xmlns:a16="http://schemas.microsoft.com/office/drawing/2014/main" id="{113A9254-DFB8-E6FD-A0F3-340D93B75F1A}"/>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481E109-2622-42A3-B8A6-3D3D77E513B1}" type="slidenum">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Tree>
    <p:extLst>
      <p:ext uri="{BB962C8B-B14F-4D97-AF65-F5344CB8AC3E}">
        <p14:creationId xmlns:p14="http://schemas.microsoft.com/office/powerpoint/2010/main" val="23814950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44EE6D7-D068-F1D7-73B3-347C9316016E}"/>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p>
        </p:txBody>
      </p:sp>
      <p:sp>
        <p:nvSpPr>
          <p:cNvPr id="3" name="Marcador de texto 2">
            <a:extLst>
              <a:ext uri="{FF2B5EF4-FFF2-40B4-BE49-F238E27FC236}">
                <a16:creationId xmlns:a16="http://schemas.microsoft.com/office/drawing/2014/main" id="{04EED501-5DF5-FA2E-C417-5C243C8AA138}"/>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11B2B356-A227-6B5B-0A2D-FB1945999380}"/>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3C9B7D4-C596-44FB-85D7-59A20FA04A17}" type="datetimeFigureOut">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09/10/2026</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5" name="Marcador de pie de página 4">
            <a:extLst>
              <a:ext uri="{FF2B5EF4-FFF2-40B4-BE49-F238E27FC236}">
                <a16:creationId xmlns:a16="http://schemas.microsoft.com/office/drawing/2014/main" id="{E6B66970-B4F5-9A3C-5C88-33B551755867}"/>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6" name="Marcador de número de diapositiva 5">
            <a:extLst>
              <a:ext uri="{FF2B5EF4-FFF2-40B4-BE49-F238E27FC236}">
                <a16:creationId xmlns:a16="http://schemas.microsoft.com/office/drawing/2014/main" id="{C54AF1BC-CAF1-70EB-3B55-7C8498B0F9FA}"/>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481E109-2622-42A3-B8A6-3D3D77E513B1}" type="slidenum">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Tree>
    <p:extLst>
      <p:ext uri="{BB962C8B-B14F-4D97-AF65-F5344CB8AC3E}">
        <p14:creationId xmlns:p14="http://schemas.microsoft.com/office/powerpoint/2010/main" val="22578283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8A946F6-D7A8-B59F-D8BF-3BBD612F1A77}"/>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E915681D-FFCD-98B6-F6FE-25D97B079744}"/>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a:extLst>
              <a:ext uri="{FF2B5EF4-FFF2-40B4-BE49-F238E27FC236}">
                <a16:creationId xmlns:a16="http://schemas.microsoft.com/office/drawing/2014/main" id="{B41FFF96-4E71-A590-F9E6-91FA67475DD2}"/>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a:extLst>
              <a:ext uri="{FF2B5EF4-FFF2-40B4-BE49-F238E27FC236}">
                <a16:creationId xmlns:a16="http://schemas.microsoft.com/office/drawing/2014/main" id="{33A19A3B-4D8F-9288-8554-BDF613749F34}"/>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3C9B7D4-C596-44FB-85D7-59A20FA04A17}" type="datetimeFigureOut">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09/10/2026</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6" name="Marcador de pie de página 5">
            <a:extLst>
              <a:ext uri="{FF2B5EF4-FFF2-40B4-BE49-F238E27FC236}">
                <a16:creationId xmlns:a16="http://schemas.microsoft.com/office/drawing/2014/main" id="{5EF2FCAC-DB42-7323-10E5-0D5532F424F8}"/>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7" name="Marcador de número de diapositiva 6">
            <a:extLst>
              <a:ext uri="{FF2B5EF4-FFF2-40B4-BE49-F238E27FC236}">
                <a16:creationId xmlns:a16="http://schemas.microsoft.com/office/drawing/2014/main" id="{F5721043-0B59-EC72-549A-CD4162905A1C}"/>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481E109-2622-42A3-B8A6-3D3D77E513B1}" type="slidenum">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Tree>
    <p:extLst>
      <p:ext uri="{BB962C8B-B14F-4D97-AF65-F5344CB8AC3E}">
        <p14:creationId xmlns:p14="http://schemas.microsoft.com/office/powerpoint/2010/main" val="4094684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E256CFE-725A-7719-BA72-AA2108134E16}"/>
              </a:ext>
            </a:extLst>
          </p:cNvPr>
          <p:cNvSpPr>
            <a:spLocks noGrp="1"/>
          </p:cNvSpPr>
          <p:nvPr>
            <p:ph type="title"/>
          </p:nvPr>
        </p:nvSpPr>
        <p:spPr>
          <a:xfrm>
            <a:off x="839788" y="365125"/>
            <a:ext cx="10515600" cy="1325563"/>
          </a:xfrm>
        </p:spPr>
        <p:txBody>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8297DE00-C2FD-49B4-0374-305A20BB849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3B746B3E-B0A5-7FEE-D12A-B1F13AB9CA25}"/>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a:extLst>
              <a:ext uri="{FF2B5EF4-FFF2-40B4-BE49-F238E27FC236}">
                <a16:creationId xmlns:a16="http://schemas.microsoft.com/office/drawing/2014/main" id="{6DDF64D8-5978-6814-B278-3232A049A34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C4EEF38D-8050-4C2B-DA67-0CB0B7C9A186}"/>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a:extLst>
              <a:ext uri="{FF2B5EF4-FFF2-40B4-BE49-F238E27FC236}">
                <a16:creationId xmlns:a16="http://schemas.microsoft.com/office/drawing/2014/main" id="{30D01BE5-B18F-9B67-FCEB-BBF3A68DC3C7}"/>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3C9B7D4-C596-44FB-85D7-59A20FA04A17}" type="datetimeFigureOut">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09/10/2026</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8" name="Marcador de pie de página 7">
            <a:extLst>
              <a:ext uri="{FF2B5EF4-FFF2-40B4-BE49-F238E27FC236}">
                <a16:creationId xmlns:a16="http://schemas.microsoft.com/office/drawing/2014/main" id="{A3D85FAD-A870-8C1F-8835-E71CC123178D}"/>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9" name="Marcador de número de diapositiva 8">
            <a:extLst>
              <a:ext uri="{FF2B5EF4-FFF2-40B4-BE49-F238E27FC236}">
                <a16:creationId xmlns:a16="http://schemas.microsoft.com/office/drawing/2014/main" id="{E03896C3-81DA-9E7A-F94D-0C546C94613B}"/>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481E109-2622-42A3-B8A6-3D3D77E513B1}" type="slidenum">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Tree>
    <p:extLst>
      <p:ext uri="{BB962C8B-B14F-4D97-AF65-F5344CB8AC3E}">
        <p14:creationId xmlns:p14="http://schemas.microsoft.com/office/powerpoint/2010/main" val="35877683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975F8E3-54C5-8037-63A9-92D912033FAC}"/>
              </a:ext>
            </a:extLst>
          </p:cNvPr>
          <p:cNvSpPr>
            <a:spLocks noGrp="1"/>
          </p:cNvSpPr>
          <p:nvPr>
            <p:ph type="title"/>
          </p:nvPr>
        </p:nvSpPr>
        <p:spPr/>
        <p:txBody>
          <a:bodyPr/>
          <a:lstStyle/>
          <a:p>
            <a:r>
              <a:rPr lang="es-ES"/>
              <a:t>Haga clic para modificar el estilo de título del patrón</a:t>
            </a:r>
          </a:p>
        </p:txBody>
      </p:sp>
      <p:sp>
        <p:nvSpPr>
          <p:cNvPr id="3" name="Marcador de fecha 2">
            <a:extLst>
              <a:ext uri="{FF2B5EF4-FFF2-40B4-BE49-F238E27FC236}">
                <a16:creationId xmlns:a16="http://schemas.microsoft.com/office/drawing/2014/main" id="{16AF65FA-99EF-BD8B-F3F2-41868789117C}"/>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3C9B7D4-C596-44FB-85D7-59A20FA04A17}" type="datetimeFigureOut">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09/10/2026</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4" name="Marcador de pie de página 3">
            <a:extLst>
              <a:ext uri="{FF2B5EF4-FFF2-40B4-BE49-F238E27FC236}">
                <a16:creationId xmlns:a16="http://schemas.microsoft.com/office/drawing/2014/main" id="{D816F822-AB15-4A1D-D340-0860F257463B}"/>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5" name="Marcador de número de diapositiva 4">
            <a:extLst>
              <a:ext uri="{FF2B5EF4-FFF2-40B4-BE49-F238E27FC236}">
                <a16:creationId xmlns:a16="http://schemas.microsoft.com/office/drawing/2014/main" id="{99B4953E-E4BA-3F8C-0C15-BE772E53D1C7}"/>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481E109-2622-42A3-B8A6-3D3D77E513B1}" type="slidenum">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Tree>
    <p:extLst>
      <p:ext uri="{BB962C8B-B14F-4D97-AF65-F5344CB8AC3E}">
        <p14:creationId xmlns:p14="http://schemas.microsoft.com/office/powerpoint/2010/main" val="16773963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8A5BB97C-D574-5CE4-82D1-E7D57A6946F1}"/>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3C9B7D4-C596-44FB-85D7-59A20FA04A17}" type="datetimeFigureOut">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09/10/2026</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3" name="Marcador de pie de página 2">
            <a:extLst>
              <a:ext uri="{FF2B5EF4-FFF2-40B4-BE49-F238E27FC236}">
                <a16:creationId xmlns:a16="http://schemas.microsoft.com/office/drawing/2014/main" id="{4BFA524B-0C4D-8CD1-DAC5-0F3A6C3791CA}"/>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4" name="Marcador de número de diapositiva 3">
            <a:extLst>
              <a:ext uri="{FF2B5EF4-FFF2-40B4-BE49-F238E27FC236}">
                <a16:creationId xmlns:a16="http://schemas.microsoft.com/office/drawing/2014/main" id="{46510E67-8BC9-0DAC-F864-E4E9F6764265}"/>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481E109-2622-42A3-B8A6-3D3D77E513B1}" type="slidenum">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Tree>
    <p:extLst>
      <p:ext uri="{BB962C8B-B14F-4D97-AF65-F5344CB8AC3E}">
        <p14:creationId xmlns:p14="http://schemas.microsoft.com/office/powerpoint/2010/main" val="31036022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22DCBEB-0814-F04D-3D73-E295A6C55ECC}"/>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9B0573F6-C306-AFBE-9C73-B3CB2C44C9E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texto 3">
            <a:extLst>
              <a:ext uri="{FF2B5EF4-FFF2-40B4-BE49-F238E27FC236}">
                <a16:creationId xmlns:a16="http://schemas.microsoft.com/office/drawing/2014/main" id="{71FC6CDB-656F-8B44-0EB7-6BAB1A2B8A6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1070210C-7697-9C93-57D1-901248F7DD9A}"/>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3C9B7D4-C596-44FB-85D7-59A20FA04A17}" type="datetimeFigureOut">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09/10/2026</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6" name="Marcador de pie de página 5">
            <a:extLst>
              <a:ext uri="{FF2B5EF4-FFF2-40B4-BE49-F238E27FC236}">
                <a16:creationId xmlns:a16="http://schemas.microsoft.com/office/drawing/2014/main" id="{30DA6800-7E47-A772-DF34-BEEACB94AEB8}"/>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7" name="Marcador de número de diapositiva 6">
            <a:extLst>
              <a:ext uri="{FF2B5EF4-FFF2-40B4-BE49-F238E27FC236}">
                <a16:creationId xmlns:a16="http://schemas.microsoft.com/office/drawing/2014/main" id="{FADF7923-8351-2985-0DD3-7C358C65D1F7}"/>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481E109-2622-42A3-B8A6-3D3D77E513B1}" type="slidenum">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Tree>
    <p:extLst>
      <p:ext uri="{BB962C8B-B14F-4D97-AF65-F5344CB8AC3E}">
        <p14:creationId xmlns:p14="http://schemas.microsoft.com/office/powerpoint/2010/main" val="23081655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ADDC701-3F8C-8090-874C-00841BF16276}"/>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posición de imagen 2">
            <a:extLst>
              <a:ext uri="{FF2B5EF4-FFF2-40B4-BE49-F238E27FC236}">
                <a16:creationId xmlns:a16="http://schemas.microsoft.com/office/drawing/2014/main" id="{5F6096A3-0C97-25C6-8BC8-E10C34A1E3C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a:extLst>
              <a:ext uri="{FF2B5EF4-FFF2-40B4-BE49-F238E27FC236}">
                <a16:creationId xmlns:a16="http://schemas.microsoft.com/office/drawing/2014/main" id="{9F8DF389-8B41-2E12-232B-30E2D57C948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A0ECB95F-7288-3DC3-AC34-668874F52EC6}"/>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3C9B7D4-C596-44FB-85D7-59A20FA04A17}" type="datetimeFigureOut">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09/10/2026</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6" name="Marcador de pie de página 5">
            <a:extLst>
              <a:ext uri="{FF2B5EF4-FFF2-40B4-BE49-F238E27FC236}">
                <a16:creationId xmlns:a16="http://schemas.microsoft.com/office/drawing/2014/main" id="{95171A02-71C9-4C3C-F472-6A9721C64FC3}"/>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7" name="Marcador de número de diapositiva 6">
            <a:extLst>
              <a:ext uri="{FF2B5EF4-FFF2-40B4-BE49-F238E27FC236}">
                <a16:creationId xmlns:a16="http://schemas.microsoft.com/office/drawing/2014/main" id="{9E2FD0F8-23CC-21AB-F72C-527C935D4A52}"/>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481E109-2622-42A3-B8A6-3D3D77E513B1}" type="slidenum">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Tree>
    <p:extLst>
      <p:ext uri="{BB962C8B-B14F-4D97-AF65-F5344CB8AC3E}">
        <p14:creationId xmlns:p14="http://schemas.microsoft.com/office/powerpoint/2010/main" val="20530420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AFC63B7-EA70-0100-EB42-1FA0FA7A7272}"/>
              </a:ext>
            </a:extLst>
          </p:cNvPr>
          <p:cNvSpPr>
            <a:spLocks noGrp="1"/>
          </p:cNvSpPr>
          <p:nvPr>
            <p:ph type="title"/>
          </p:nvPr>
        </p:nvSpPr>
        <p:spPr/>
        <p:txBody>
          <a:bodyPr/>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BA9E8743-96FA-4DC2-CE07-42A8918B43ED}"/>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0C3C93D5-E4E1-FA22-F3D0-268BE38EABA9}"/>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3C9B7D4-C596-44FB-85D7-59A20FA04A17}" type="datetimeFigureOut">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09/10/2026</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5" name="Marcador de pie de página 4">
            <a:extLst>
              <a:ext uri="{FF2B5EF4-FFF2-40B4-BE49-F238E27FC236}">
                <a16:creationId xmlns:a16="http://schemas.microsoft.com/office/drawing/2014/main" id="{995327A7-788D-5A14-F7F4-C3D52C9EB815}"/>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6" name="Marcador de número de diapositiva 5">
            <a:extLst>
              <a:ext uri="{FF2B5EF4-FFF2-40B4-BE49-F238E27FC236}">
                <a16:creationId xmlns:a16="http://schemas.microsoft.com/office/drawing/2014/main" id="{630CE4B4-6053-F203-5E54-C181D75BBAB6}"/>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481E109-2622-42A3-B8A6-3D3D77E513B1}" type="slidenum">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Tree>
    <p:extLst>
      <p:ext uri="{BB962C8B-B14F-4D97-AF65-F5344CB8AC3E}">
        <p14:creationId xmlns:p14="http://schemas.microsoft.com/office/powerpoint/2010/main" val="28073691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50083EE5-163D-2A97-F71C-F7736EF7C8F9}"/>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68227056-28B5-7CEC-91FC-8EBBE58D09E2}"/>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3FEA6AFD-9DA7-5F0E-BE3B-6A4349CE08D3}"/>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3C9B7D4-C596-44FB-85D7-59A20FA04A17}" type="datetimeFigureOut">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09/10/2026</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5" name="Marcador de pie de página 4">
            <a:extLst>
              <a:ext uri="{FF2B5EF4-FFF2-40B4-BE49-F238E27FC236}">
                <a16:creationId xmlns:a16="http://schemas.microsoft.com/office/drawing/2014/main" id="{56216A25-8D34-9614-A434-820C43FCBE99}"/>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6" name="Marcador de número de diapositiva 5">
            <a:extLst>
              <a:ext uri="{FF2B5EF4-FFF2-40B4-BE49-F238E27FC236}">
                <a16:creationId xmlns:a16="http://schemas.microsoft.com/office/drawing/2014/main" id="{30FA24F1-4505-DDD2-0551-B90A811BE306}"/>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481E109-2622-42A3-B8A6-3D3D77E513B1}" type="slidenum">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Tree>
    <p:extLst>
      <p:ext uri="{BB962C8B-B14F-4D97-AF65-F5344CB8AC3E}">
        <p14:creationId xmlns:p14="http://schemas.microsoft.com/office/powerpoint/2010/main" val="42812707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CA3FB30-A257-BE85-29E5-3948FAE8B402}"/>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p>
        </p:txBody>
      </p:sp>
      <p:sp>
        <p:nvSpPr>
          <p:cNvPr id="3" name="Subtítulo 2">
            <a:extLst>
              <a:ext uri="{FF2B5EF4-FFF2-40B4-BE49-F238E27FC236}">
                <a16:creationId xmlns:a16="http://schemas.microsoft.com/office/drawing/2014/main" id="{E4398776-65E7-0861-BC46-26E3E20363D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p>
        </p:txBody>
      </p:sp>
      <p:sp>
        <p:nvSpPr>
          <p:cNvPr id="4" name="Marcador de fecha 3">
            <a:extLst>
              <a:ext uri="{FF2B5EF4-FFF2-40B4-BE49-F238E27FC236}">
                <a16:creationId xmlns:a16="http://schemas.microsoft.com/office/drawing/2014/main" id="{97634884-8FE5-B756-6863-D9AEEAF7D3B0}"/>
              </a:ext>
            </a:extLst>
          </p:cNvPr>
          <p:cNvSpPr>
            <a:spLocks noGrp="1"/>
          </p:cNvSpPr>
          <p:nvPr>
            <p:ph type="dt" sz="half" idx="10"/>
          </p:nvPr>
        </p:nvSpPr>
        <p:spPr/>
        <p:txBody>
          <a:bodyPr/>
          <a:lstStyle/>
          <a:p>
            <a:fld id="{29DD2163-C9F2-4132-A6F3-24E9B4A20EF3}" type="datetimeFigureOut">
              <a:rPr lang="es-ES" smtClean="0"/>
              <a:t>09/10/2026</a:t>
            </a:fld>
            <a:endParaRPr lang="es-ES"/>
          </a:p>
        </p:txBody>
      </p:sp>
      <p:sp>
        <p:nvSpPr>
          <p:cNvPr id="5" name="Marcador de pie de página 4">
            <a:extLst>
              <a:ext uri="{FF2B5EF4-FFF2-40B4-BE49-F238E27FC236}">
                <a16:creationId xmlns:a16="http://schemas.microsoft.com/office/drawing/2014/main" id="{22B09012-43F4-CC12-1D40-2A501B7435DA}"/>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E4FB91E2-7F81-F51A-290F-B2820262A91F}"/>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418896602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D6AAFEB-C9B4-685F-AED6-817B1FD61C4D}"/>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6DAA031F-5EFC-8E11-559D-C72D5D1360B5}"/>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2EAB5A2D-2794-F08B-E416-46AF877F335B}"/>
              </a:ext>
            </a:extLst>
          </p:cNvPr>
          <p:cNvSpPr>
            <a:spLocks noGrp="1"/>
          </p:cNvSpPr>
          <p:nvPr>
            <p:ph type="dt" sz="half" idx="10"/>
          </p:nvPr>
        </p:nvSpPr>
        <p:spPr/>
        <p:txBody>
          <a:bodyPr/>
          <a:lstStyle/>
          <a:p>
            <a:fld id="{29DD2163-C9F2-4132-A6F3-24E9B4A20EF3}" type="datetimeFigureOut">
              <a:rPr lang="es-ES" smtClean="0"/>
              <a:t>09/10/2026</a:t>
            </a:fld>
            <a:endParaRPr lang="es-ES"/>
          </a:p>
        </p:txBody>
      </p:sp>
      <p:sp>
        <p:nvSpPr>
          <p:cNvPr id="5" name="Marcador de pie de página 4">
            <a:extLst>
              <a:ext uri="{FF2B5EF4-FFF2-40B4-BE49-F238E27FC236}">
                <a16:creationId xmlns:a16="http://schemas.microsoft.com/office/drawing/2014/main" id="{09DA272D-88A8-B966-3240-349800B3ACFF}"/>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D7EBCC7F-C63C-F68A-39DA-EEC5FB3A55DD}"/>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205897720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4A431D6-1E92-AE5B-36D8-08A10C79B522}"/>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p>
        </p:txBody>
      </p:sp>
      <p:sp>
        <p:nvSpPr>
          <p:cNvPr id="3" name="Marcador de texto 2">
            <a:extLst>
              <a:ext uri="{FF2B5EF4-FFF2-40B4-BE49-F238E27FC236}">
                <a16:creationId xmlns:a16="http://schemas.microsoft.com/office/drawing/2014/main" id="{EC3E1492-90D1-B67B-CF11-1C8D16732C0C}"/>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C2E447A9-3E95-149A-80A7-93DCA963C774}"/>
              </a:ext>
            </a:extLst>
          </p:cNvPr>
          <p:cNvSpPr>
            <a:spLocks noGrp="1"/>
          </p:cNvSpPr>
          <p:nvPr>
            <p:ph type="dt" sz="half" idx="10"/>
          </p:nvPr>
        </p:nvSpPr>
        <p:spPr/>
        <p:txBody>
          <a:bodyPr/>
          <a:lstStyle/>
          <a:p>
            <a:fld id="{29DD2163-C9F2-4132-A6F3-24E9B4A20EF3}" type="datetimeFigureOut">
              <a:rPr lang="es-ES" smtClean="0"/>
              <a:t>09/10/2026</a:t>
            </a:fld>
            <a:endParaRPr lang="es-ES"/>
          </a:p>
        </p:txBody>
      </p:sp>
      <p:sp>
        <p:nvSpPr>
          <p:cNvPr id="5" name="Marcador de pie de página 4">
            <a:extLst>
              <a:ext uri="{FF2B5EF4-FFF2-40B4-BE49-F238E27FC236}">
                <a16:creationId xmlns:a16="http://schemas.microsoft.com/office/drawing/2014/main" id="{DD3578E1-C0C9-2915-C68D-0AAE59F2662B}"/>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4EA4E1E9-6F84-DB94-3619-C8CD3862BD8B}"/>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107186939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CE8A401-21E6-84DB-1350-AF55F56EEDDC}"/>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891D31DE-C58D-ABC8-EBDC-12CE2CDEAFBE}"/>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a:extLst>
              <a:ext uri="{FF2B5EF4-FFF2-40B4-BE49-F238E27FC236}">
                <a16:creationId xmlns:a16="http://schemas.microsoft.com/office/drawing/2014/main" id="{7A88745D-C695-DA8C-65CA-0B9822CA385B}"/>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a:extLst>
              <a:ext uri="{FF2B5EF4-FFF2-40B4-BE49-F238E27FC236}">
                <a16:creationId xmlns:a16="http://schemas.microsoft.com/office/drawing/2014/main" id="{E7A9A171-C974-247C-F4D0-AE502F30D1FB}"/>
              </a:ext>
            </a:extLst>
          </p:cNvPr>
          <p:cNvSpPr>
            <a:spLocks noGrp="1"/>
          </p:cNvSpPr>
          <p:nvPr>
            <p:ph type="dt" sz="half" idx="10"/>
          </p:nvPr>
        </p:nvSpPr>
        <p:spPr/>
        <p:txBody>
          <a:bodyPr/>
          <a:lstStyle/>
          <a:p>
            <a:fld id="{29DD2163-C9F2-4132-A6F3-24E9B4A20EF3}" type="datetimeFigureOut">
              <a:rPr lang="es-ES" smtClean="0"/>
              <a:t>09/10/2026</a:t>
            </a:fld>
            <a:endParaRPr lang="es-ES"/>
          </a:p>
        </p:txBody>
      </p:sp>
      <p:sp>
        <p:nvSpPr>
          <p:cNvPr id="6" name="Marcador de pie de página 5">
            <a:extLst>
              <a:ext uri="{FF2B5EF4-FFF2-40B4-BE49-F238E27FC236}">
                <a16:creationId xmlns:a16="http://schemas.microsoft.com/office/drawing/2014/main" id="{9CC83BD2-C182-134A-B8CA-4C5FA613EB3A}"/>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DDF3D0F4-9606-68D5-65D3-ED75B9D33DFB}"/>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290524479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8DD24D1-F82A-A1A2-1B9B-37439891F577}"/>
              </a:ext>
            </a:extLst>
          </p:cNvPr>
          <p:cNvSpPr>
            <a:spLocks noGrp="1"/>
          </p:cNvSpPr>
          <p:nvPr>
            <p:ph type="title"/>
          </p:nvPr>
        </p:nvSpPr>
        <p:spPr>
          <a:xfrm>
            <a:off x="839788" y="365125"/>
            <a:ext cx="10515600" cy="1325563"/>
          </a:xfrm>
        </p:spPr>
        <p:txBody>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62B8AE1E-A443-6F0E-04F8-5FD9736653F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B4E4633A-4B41-7FEB-212F-78FF080802CE}"/>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a:extLst>
              <a:ext uri="{FF2B5EF4-FFF2-40B4-BE49-F238E27FC236}">
                <a16:creationId xmlns:a16="http://schemas.microsoft.com/office/drawing/2014/main" id="{27825BB1-D5EA-1CFD-3D1B-2A0EA8173C9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3010A9CD-A968-3CF5-C790-DF251BA19FC5}"/>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a:extLst>
              <a:ext uri="{FF2B5EF4-FFF2-40B4-BE49-F238E27FC236}">
                <a16:creationId xmlns:a16="http://schemas.microsoft.com/office/drawing/2014/main" id="{4E641206-4299-13AA-76B9-2552F9196104}"/>
              </a:ext>
            </a:extLst>
          </p:cNvPr>
          <p:cNvSpPr>
            <a:spLocks noGrp="1"/>
          </p:cNvSpPr>
          <p:nvPr>
            <p:ph type="dt" sz="half" idx="10"/>
          </p:nvPr>
        </p:nvSpPr>
        <p:spPr/>
        <p:txBody>
          <a:bodyPr/>
          <a:lstStyle/>
          <a:p>
            <a:fld id="{29DD2163-C9F2-4132-A6F3-24E9B4A20EF3}" type="datetimeFigureOut">
              <a:rPr lang="es-ES" smtClean="0"/>
              <a:t>09/10/2026</a:t>
            </a:fld>
            <a:endParaRPr lang="es-ES"/>
          </a:p>
        </p:txBody>
      </p:sp>
      <p:sp>
        <p:nvSpPr>
          <p:cNvPr id="8" name="Marcador de pie de página 7">
            <a:extLst>
              <a:ext uri="{FF2B5EF4-FFF2-40B4-BE49-F238E27FC236}">
                <a16:creationId xmlns:a16="http://schemas.microsoft.com/office/drawing/2014/main" id="{6153ECB6-9C85-1F48-578F-C9FB09E173C7}"/>
              </a:ext>
            </a:extLst>
          </p:cNvPr>
          <p:cNvSpPr>
            <a:spLocks noGrp="1"/>
          </p:cNvSpPr>
          <p:nvPr>
            <p:ph type="ftr" sz="quarter" idx="11"/>
          </p:nvPr>
        </p:nvSpPr>
        <p:spPr/>
        <p:txBody>
          <a:bodyPr/>
          <a:lstStyle/>
          <a:p>
            <a:endParaRPr lang="es-ES"/>
          </a:p>
        </p:txBody>
      </p:sp>
      <p:sp>
        <p:nvSpPr>
          <p:cNvPr id="9" name="Marcador de número de diapositiva 8">
            <a:extLst>
              <a:ext uri="{FF2B5EF4-FFF2-40B4-BE49-F238E27FC236}">
                <a16:creationId xmlns:a16="http://schemas.microsoft.com/office/drawing/2014/main" id="{7FD9080D-4B92-D056-54DD-56AF1238AD82}"/>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143563437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2FA6B3A-F137-30A1-E737-5EF52C6E2B12}"/>
              </a:ext>
            </a:extLst>
          </p:cNvPr>
          <p:cNvSpPr>
            <a:spLocks noGrp="1"/>
          </p:cNvSpPr>
          <p:nvPr>
            <p:ph type="title"/>
          </p:nvPr>
        </p:nvSpPr>
        <p:spPr/>
        <p:txBody>
          <a:bodyPr/>
          <a:lstStyle/>
          <a:p>
            <a:r>
              <a:rPr lang="es-ES"/>
              <a:t>Haga clic para modificar el estilo de título del patrón</a:t>
            </a:r>
          </a:p>
        </p:txBody>
      </p:sp>
      <p:sp>
        <p:nvSpPr>
          <p:cNvPr id="3" name="Marcador de fecha 2">
            <a:extLst>
              <a:ext uri="{FF2B5EF4-FFF2-40B4-BE49-F238E27FC236}">
                <a16:creationId xmlns:a16="http://schemas.microsoft.com/office/drawing/2014/main" id="{3836EFD3-677E-EC56-00E4-7883C564F21D}"/>
              </a:ext>
            </a:extLst>
          </p:cNvPr>
          <p:cNvSpPr>
            <a:spLocks noGrp="1"/>
          </p:cNvSpPr>
          <p:nvPr>
            <p:ph type="dt" sz="half" idx="10"/>
          </p:nvPr>
        </p:nvSpPr>
        <p:spPr/>
        <p:txBody>
          <a:bodyPr/>
          <a:lstStyle/>
          <a:p>
            <a:fld id="{29DD2163-C9F2-4132-A6F3-24E9B4A20EF3}" type="datetimeFigureOut">
              <a:rPr lang="es-ES" smtClean="0"/>
              <a:t>09/10/2026</a:t>
            </a:fld>
            <a:endParaRPr lang="es-ES"/>
          </a:p>
        </p:txBody>
      </p:sp>
      <p:sp>
        <p:nvSpPr>
          <p:cNvPr id="4" name="Marcador de pie de página 3">
            <a:extLst>
              <a:ext uri="{FF2B5EF4-FFF2-40B4-BE49-F238E27FC236}">
                <a16:creationId xmlns:a16="http://schemas.microsoft.com/office/drawing/2014/main" id="{39EA143D-E2BB-2E3C-2700-1F00DEF7297B}"/>
              </a:ext>
            </a:extLst>
          </p:cNvPr>
          <p:cNvSpPr>
            <a:spLocks noGrp="1"/>
          </p:cNvSpPr>
          <p:nvPr>
            <p:ph type="ftr" sz="quarter" idx="11"/>
          </p:nvPr>
        </p:nvSpPr>
        <p:spPr/>
        <p:txBody>
          <a:bodyPr/>
          <a:lstStyle/>
          <a:p>
            <a:endParaRPr lang="es-ES"/>
          </a:p>
        </p:txBody>
      </p:sp>
      <p:sp>
        <p:nvSpPr>
          <p:cNvPr id="5" name="Marcador de número de diapositiva 4">
            <a:extLst>
              <a:ext uri="{FF2B5EF4-FFF2-40B4-BE49-F238E27FC236}">
                <a16:creationId xmlns:a16="http://schemas.microsoft.com/office/drawing/2014/main" id="{B4F6A741-F77D-BF5A-61C2-6AA0564A0C75}"/>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73948893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64F5E201-E528-9A53-B936-EF225748EAE3}"/>
              </a:ext>
            </a:extLst>
          </p:cNvPr>
          <p:cNvSpPr>
            <a:spLocks noGrp="1"/>
          </p:cNvSpPr>
          <p:nvPr>
            <p:ph type="dt" sz="half" idx="10"/>
          </p:nvPr>
        </p:nvSpPr>
        <p:spPr/>
        <p:txBody>
          <a:bodyPr/>
          <a:lstStyle/>
          <a:p>
            <a:fld id="{29DD2163-C9F2-4132-A6F3-24E9B4A20EF3}" type="datetimeFigureOut">
              <a:rPr lang="es-ES" smtClean="0"/>
              <a:t>09/10/2026</a:t>
            </a:fld>
            <a:endParaRPr lang="es-ES"/>
          </a:p>
        </p:txBody>
      </p:sp>
      <p:sp>
        <p:nvSpPr>
          <p:cNvPr id="3" name="Marcador de pie de página 2">
            <a:extLst>
              <a:ext uri="{FF2B5EF4-FFF2-40B4-BE49-F238E27FC236}">
                <a16:creationId xmlns:a16="http://schemas.microsoft.com/office/drawing/2014/main" id="{A7E9EE31-FCC3-B9A2-D3FB-9514458711FF}"/>
              </a:ext>
            </a:extLst>
          </p:cNvPr>
          <p:cNvSpPr>
            <a:spLocks noGrp="1"/>
          </p:cNvSpPr>
          <p:nvPr>
            <p:ph type="ftr" sz="quarter" idx="11"/>
          </p:nvPr>
        </p:nvSpPr>
        <p:spPr/>
        <p:txBody>
          <a:bodyPr/>
          <a:lstStyle/>
          <a:p>
            <a:endParaRPr lang="es-ES"/>
          </a:p>
        </p:txBody>
      </p:sp>
      <p:sp>
        <p:nvSpPr>
          <p:cNvPr id="4" name="Marcador de número de diapositiva 3">
            <a:extLst>
              <a:ext uri="{FF2B5EF4-FFF2-40B4-BE49-F238E27FC236}">
                <a16:creationId xmlns:a16="http://schemas.microsoft.com/office/drawing/2014/main" id="{B954DE78-F22C-9A22-6C87-76C0D3C9FD98}"/>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345736536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20C8A8D-A9A0-2B7B-28B1-43C741F79ADB}"/>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527D4A49-D97E-CABE-EA88-04DFA646997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texto 3">
            <a:extLst>
              <a:ext uri="{FF2B5EF4-FFF2-40B4-BE49-F238E27FC236}">
                <a16:creationId xmlns:a16="http://schemas.microsoft.com/office/drawing/2014/main" id="{5C434578-8E93-D670-DD5E-FC9AE6EBA16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1CB64436-92B3-1C41-D719-DB918E087BD2}"/>
              </a:ext>
            </a:extLst>
          </p:cNvPr>
          <p:cNvSpPr>
            <a:spLocks noGrp="1"/>
          </p:cNvSpPr>
          <p:nvPr>
            <p:ph type="dt" sz="half" idx="10"/>
          </p:nvPr>
        </p:nvSpPr>
        <p:spPr/>
        <p:txBody>
          <a:bodyPr/>
          <a:lstStyle/>
          <a:p>
            <a:fld id="{29DD2163-C9F2-4132-A6F3-24E9B4A20EF3}" type="datetimeFigureOut">
              <a:rPr lang="es-ES" smtClean="0"/>
              <a:t>09/10/2026</a:t>
            </a:fld>
            <a:endParaRPr lang="es-ES"/>
          </a:p>
        </p:txBody>
      </p:sp>
      <p:sp>
        <p:nvSpPr>
          <p:cNvPr id="6" name="Marcador de pie de página 5">
            <a:extLst>
              <a:ext uri="{FF2B5EF4-FFF2-40B4-BE49-F238E27FC236}">
                <a16:creationId xmlns:a16="http://schemas.microsoft.com/office/drawing/2014/main" id="{C6CD3847-0CC9-D90B-E32A-EBD7E4E57129}"/>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A3D6A90A-741D-6D41-EAD7-7C0419FFEA27}"/>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255923882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D08570D-C7FD-7B95-C162-6CDA54492280}"/>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posición de imagen 2">
            <a:extLst>
              <a:ext uri="{FF2B5EF4-FFF2-40B4-BE49-F238E27FC236}">
                <a16:creationId xmlns:a16="http://schemas.microsoft.com/office/drawing/2014/main" id="{BD77A0B6-0A56-B530-B9C6-D95756DCC25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a:extLst>
              <a:ext uri="{FF2B5EF4-FFF2-40B4-BE49-F238E27FC236}">
                <a16:creationId xmlns:a16="http://schemas.microsoft.com/office/drawing/2014/main" id="{1D580A27-F45F-4197-2F37-D821C3DA327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7420D4EE-28C5-5485-3A18-EA2384B6708A}"/>
              </a:ext>
            </a:extLst>
          </p:cNvPr>
          <p:cNvSpPr>
            <a:spLocks noGrp="1"/>
          </p:cNvSpPr>
          <p:nvPr>
            <p:ph type="dt" sz="half" idx="10"/>
          </p:nvPr>
        </p:nvSpPr>
        <p:spPr/>
        <p:txBody>
          <a:bodyPr/>
          <a:lstStyle/>
          <a:p>
            <a:fld id="{29DD2163-C9F2-4132-A6F3-24E9B4A20EF3}" type="datetimeFigureOut">
              <a:rPr lang="es-ES" smtClean="0"/>
              <a:t>09/10/2026</a:t>
            </a:fld>
            <a:endParaRPr lang="es-ES"/>
          </a:p>
        </p:txBody>
      </p:sp>
      <p:sp>
        <p:nvSpPr>
          <p:cNvPr id="6" name="Marcador de pie de página 5">
            <a:extLst>
              <a:ext uri="{FF2B5EF4-FFF2-40B4-BE49-F238E27FC236}">
                <a16:creationId xmlns:a16="http://schemas.microsoft.com/office/drawing/2014/main" id="{8FEBB4AF-2C9A-E86D-F4AE-019796231352}"/>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B4FD1420-987B-C2E3-B247-D24D39CBFEEC}"/>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304552465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73649F8-E53A-D8B3-1FEF-3089DB3919B3}"/>
              </a:ext>
            </a:extLst>
          </p:cNvPr>
          <p:cNvSpPr>
            <a:spLocks noGrp="1"/>
          </p:cNvSpPr>
          <p:nvPr>
            <p:ph type="title"/>
          </p:nvPr>
        </p:nvSpPr>
        <p:spPr/>
        <p:txBody>
          <a:bodyPr/>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A1C500DB-C491-D588-1FB0-2A6DAC1C0536}"/>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9BDFB2F3-B417-E7F3-C4F1-16CF6DB2B17F}"/>
              </a:ext>
            </a:extLst>
          </p:cNvPr>
          <p:cNvSpPr>
            <a:spLocks noGrp="1"/>
          </p:cNvSpPr>
          <p:nvPr>
            <p:ph type="dt" sz="half" idx="10"/>
          </p:nvPr>
        </p:nvSpPr>
        <p:spPr/>
        <p:txBody>
          <a:bodyPr/>
          <a:lstStyle/>
          <a:p>
            <a:fld id="{29DD2163-C9F2-4132-A6F3-24E9B4A20EF3}" type="datetimeFigureOut">
              <a:rPr lang="es-ES" smtClean="0"/>
              <a:t>09/10/2026</a:t>
            </a:fld>
            <a:endParaRPr lang="es-ES"/>
          </a:p>
        </p:txBody>
      </p:sp>
      <p:sp>
        <p:nvSpPr>
          <p:cNvPr id="5" name="Marcador de pie de página 4">
            <a:extLst>
              <a:ext uri="{FF2B5EF4-FFF2-40B4-BE49-F238E27FC236}">
                <a16:creationId xmlns:a16="http://schemas.microsoft.com/office/drawing/2014/main" id="{9AC69DA7-2BCD-968D-6A9A-B7E80237F400}"/>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2FCF97FB-FB08-5B34-6B3E-E1098B7165C6}"/>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27322033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B5DEEBDC-0FA7-E43E-2CEF-D5782DDD4E13}"/>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2F5BF719-6B5E-D0E7-4298-5F5FB5C77092}"/>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A3A0C4ED-DB60-9412-C7DB-AE9A4DF264A7}"/>
              </a:ext>
            </a:extLst>
          </p:cNvPr>
          <p:cNvSpPr>
            <a:spLocks noGrp="1"/>
          </p:cNvSpPr>
          <p:nvPr>
            <p:ph type="dt" sz="half" idx="10"/>
          </p:nvPr>
        </p:nvSpPr>
        <p:spPr/>
        <p:txBody>
          <a:bodyPr/>
          <a:lstStyle/>
          <a:p>
            <a:fld id="{29DD2163-C9F2-4132-A6F3-24E9B4A20EF3}" type="datetimeFigureOut">
              <a:rPr lang="es-ES" smtClean="0"/>
              <a:t>09/10/2026</a:t>
            </a:fld>
            <a:endParaRPr lang="es-ES"/>
          </a:p>
        </p:txBody>
      </p:sp>
      <p:sp>
        <p:nvSpPr>
          <p:cNvPr id="5" name="Marcador de pie de página 4">
            <a:extLst>
              <a:ext uri="{FF2B5EF4-FFF2-40B4-BE49-F238E27FC236}">
                <a16:creationId xmlns:a16="http://schemas.microsoft.com/office/drawing/2014/main" id="{8D8F8EE2-C41D-7FC2-7D38-271827FDA7C7}"/>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8118CBC4-878A-55FB-C4F7-367E958E0AC3}"/>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378357484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75C1B53F-BDDD-1CD2-7AEB-D5ED79304EF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C5628CD8-DC5B-FE12-3861-F3054234496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CA9C5C79-FC63-389D-596D-09EEB819037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53C9B7D4-C596-44FB-85D7-59A20FA04A17}" type="datetimeFigureOut">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09/10/2026</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5" name="Marcador de pie de página 4">
            <a:extLst>
              <a:ext uri="{FF2B5EF4-FFF2-40B4-BE49-F238E27FC236}">
                <a16:creationId xmlns:a16="http://schemas.microsoft.com/office/drawing/2014/main" id="{8CD27806-896C-896F-8229-9C00600E43F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6" name="Marcador de número de diapositiva 5">
            <a:extLst>
              <a:ext uri="{FF2B5EF4-FFF2-40B4-BE49-F238E27FC236}">
                <a16:creationId xmlns:a16="http://schemas.microsoft.com/office/drawing/2014/main" id="{5176594D-D43A-0F6A-4E3B-BF954B97B7A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B481E109-2622-42A3-B8A6-3D3D77E513B1}" type="slidenum">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Tree>
    <p:extLst>
      <p:ext uri="{BB962C8B-B14F-4D97-AF65-F5344CB8AC3E}">
        <p14:creationId xmlns:p14="http://schemas.microsoft.com/office/powerpoint/2010/main" val="270646364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CF136C6B-C08F-7D3E-36CA-2EC2C62DED3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6AB93889-6625-4ABF-4D8C-BEEE39135BB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5174D07D-AF94-6977-DB24-C34CD2E95B3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29DD2163-C9F2-4132-A6F3-24E9B4A20EF3}" type="datetimeFigureOut">
              <a:rPr lang="es-ES" smtClean="0"/>
              <a:t>09/10/2026</a:t>
            </a:fld>
            <a:endParaRPr lang="es-ES"/>
          </a:p>
        </p:txBody>
      </p:sp>
      <p:sp>
        <p:nvSpPr>
          <p:cNvPr id="5" name="Marcador de pie de página 4">
            <a:extLst>
              <a:ext uri="{FF2B5EF4-FFF2-40B4-BE49-F238E27FC236}">
                <a16:creationId xmlns:a16="http://schemas.microsoft.com/office/drawing/2014/main" id="{3EC3883C-2990-3843-A12A-9D9E6D091C8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s-ES"/>
          </a:p>
        </p:txBody>
      </p:sp>
      <p:sp>
        <p:nvSpPr>
          <p:cNvPr id="6" name="Marcador de número de diapositiva 5">
            <a:extLst>
              <a:ext uri="{FF2B5EF4-FFF2-40B4-BE49-F238E27FC236}">
                <a16:creationId xmlns:a16="http://schemas.microsoft.com/office/drawing/2014/main" id="{90323DEC-668F-C5DE-0CDD-D4EDEBA7C6A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0A709FE4-2851-49C3-9E5D-C579F9610886}" type="slidenum">
              <a:rPr lang="es-ES" smtClean="0"/>
              <a:t>‹Nº›</a:t>
            </a:fld>
            <a:endParaRPr lang="es-ES"/>
          </a:p>
        </p:txBody>
      </p:sp>
    </p:spTree>
    <p:extLst>
      <p:ext uri="{BB962C8B-B14F-4D97-AF65-F5344CB8AC3E}">
        <p14:creationId xmlns:p14="http://schemas.microsoft.com/office/powerpoint/2010/main" val="1370112462"/>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8.xml"/></Relationships>
</file>

<file path=ppt/slides/_rels/slide3.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4.jpeg"/><Relationship Id="rId7" Type="http://schemas.openxmlformats.org/officeDocument/2006/relationships/image" Target="../media/image8.png"/><Relationship Id="rId2" Type="http://schemas.openxmlformats.org/officeDocument/2006/relationships/image" Target="../media/image3.jpg"/><Relationship Id="rId1" Type="http://schemas.openxmlformats.org/officeDocument/2006/relationships/slideLayout" Target="../slideLayouts/slideLayout7.xml"/><Relationship Id="rId6" Type="http://schemas.openxmlformats.org/officeDocument/2006/relationships/image" Target="../media/image7.png"/><Relationship Id="rId11" Type="http://schemas.openxmlformats.org/officeDocument/2006/relationships/image" Target="../media/image12.png"/><Relationship Id="rId5" Type="http://schemas.openxmlformats.org/officeDocument/2006/relationships/image" Target="../media/image6.png"/><Relationship Id="rId10" Type="http://schemas.openxmlformats.org/officeDocument/2006/relationships/image" Target="../media/image11.png"/><Relationship Id="rId4" Type="http://schemas.openxmlformats.org/officeDocument/2006/relationships/image" Target="../media/image5.jpeg"/><Relationship Id="rId9" Type="http://schemas.openxmlformats.org/officeDocument/2006/relationships/image" Target="../media/image10.png"/></Relationships>
</file>

<file path=ppt/slides/_rels/slide4.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14.jpg"/><Relationship Id="rId7" Type="http://schemas.openxmlformats.org/officeDocument/2006/relationships/diagramColors" Target="../diagrams/colors1.xml"/><Relationship Id="rId2" Type="http://schemas.openxmlformats.org/officeDocument/2006/relationships/image" Target="../media/image13.jpg"/><Relationship Id="rId1" Type="http://schemas.openxmlformats.org/officeDocument/2006/relationships/slideLayout" Target="../slideLayouts/slideLayout7.xml"/><Relationship Id="rId6" Type="http://schemas.openxmlformats.org/officeDocument/2006/relationships/diagramQuickStyle" Target="../diagrams/quickStyle1.xml"/><Relationship Id="rId5" Type="http://schemas.openxmlformats.org/officeDocument/2006/relationships/diagramLayout" Target="../diagrams/layout1.xml"/><Relationship Id="rId10" Type="http://schemas.openxmlformats.org/officeDocument/2006/relationships/image" Target="../media/image21.jpeg"/><Relationship Id="rId4" Type="http://schemas.openxmlformats.org/officeDocument/2006/relationships/diagramData" Target="../diagrams/data1.xml"/><Relationship Id="rId9" Type="http://schemas.openxmlformats.org/officeDocument/2006/relationships/image" Target="../media/image20.jpg"/></Relationships>
</file>

<file path=ppt/slides/_rels/slide5.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jpeg"/><Relationship Id="rId1" Type="http://schemas.openxmlformats.org/officeDocument/2006/relationships/slideLayout" Target="../slideLayouts/slideLayout7.xml"/><Relationship Id="rId6" Type="http://schemas.microsoft.com/office/2007/relationships/hdphoto" Target="../media/hdphoto1.wdp"/><Relationship Id="rId5" Type="http://schemas.openxmlformats.org/officeDocument/2006/relationships/image" Target="../media/image25.png"/><Relationship Id="rId4" Type="http://schemas.openxmlformats.org/officeDocument/2006/relationships/image" Target="../media/image24.jpeg"/></Relationships>
</file>

<file path=ppt/slides/_rels/slide6.xml.rels><?xml version="1.0" encoding="UTF-8" standalone="yes"?>
<Relationships xmlns="http://schemas.openxmlformats.org/package/2006/relationships"><Relationship Id="rId3" Type="http://schemas.openxmlformats.org/officeDocument/2006/relationships/image" Target="../media/image27.jpg"/><Relationship Id="rId7" Type="http://schemas.openxmlformats.org/officeDocument/2006/relationships/image" Target="../media/image31.jpeg"/><Relationship Id="rId2" Type="http://schemas.openxmlformats.org/officeDocument/2006/relationships/image" Target="../media/image26.jpg"/><Relationship Id="rId1" Type="http://schemas.openxmlformats.org/officeDocument/2006/relationships/slideLayout" Target="../slideLayouts/slideLayout7.xml"/><Relationship Id="rId6" Type="http://schemas.openxmlformats.org/officeDocument/2006/relationships/image" Target="../media/image30.jpeg"/><Relationship Id="rId5" Type="http://schemas.openxmlformats.org/officeDocument/2006/relationships/image" Target="../media/image29.jpeg"/><Relationship Id="rId4" Type="http://schemas.openxmlformats.org/officeDocument/2006/relationships/image" Target="../media/image28.jpeg"/></Relationships>
</file>

<file path=ppt/slides/_rels/slide7.xml.rels><?xml version="1.0" encoding="UTF-8" standalone="yes"?>
<Relationships xmlns="http://schemas.openxmlformats.org/package/2006/relationships"><Relationship Id="rId8" Type="http://schemas.openxmlformats.org/officeDocument/2006/relationships/diagramQuickStyle" Target="../diagrams/quickStyle2.xml"/><Relationship Id="rId13" Type="http://schemas.microsoft.com/office/2007/relationships/hdphoto" Target="../media/hdphoto4.wdp"/><Relationship Id="rId3" Type="http://schemas.microsoft.com/office/2007/relationships/hdphoto" Target="../media/hdphoto2.wdp"/><Relationship Id="rId7" Type="http://schemas.openxmlformats.org/officeDocument/2006/relationships/diagramLayout" Target="../diagrams/layout2.xml"/><Relationship Id="rId12" Type="http://schemas.openxmlformats.org/officeDocument/2006/relationships/image" Target="../media/image35.png"/><Relationship Id="rId2" Type="http://schemas.openxmlformats.org/officeDocument/2006/relationships/image" Target="../media/image32.png"/><Relationship Id="rId1" Type="http://schemas.openxmlformats.org/officeDocument/2006/relationships/slideLayout" Target="../slideLayouts/slideLayout7.xml"/><Relationship Id="rId6" Type="http://schemas.openxmlformats.org/officeDocument/2006/relationships/diagramData" Target="../diagrams/data2.xml"/><Relationship Id="rId11" Type="http://schemas.openxmlformats.org/officeDocument/2006/relationships/image" Target="../media/image34.jpeg"/><Relationship Id="rId5" Type="http://schemas.microsoft.com/office/2007/relationships/hdphoto" Target="../media/hdphoto3.wdp"/><Relationship Id="rId10" Type="http://schemas.microsoft.com/office/2007/relationships/diagramDrawing" Target="../diagrams/drawing2.xml"/><Relationship Id="rId4" Type="http://schemas.openxmlformats.org/officeDocument/2006/relationships/image" Target="../media/image33.png"/><Relationship Id="rId9" Type="http://schemas.openxmlformats.org/officeDocument/2006/relationships/diagramColors" Target="../diagrams/colors2.xml"/><Relationship Id="rId14" Type="http://schemas.openxmlformats.org/officeDocument/2006/relationships/image" Target="../media/image36.jpeg"/></Relationships>
</file>

<file path=ppt/slides/_rels/slide8.xml.rels><?xml version="1.0" encoding="UTF-8" standalone="yes"?>
<Relationships xmlns="http://schemas.openxmlformats.org/package/2006/relationships"><Relationship Id="rId3" Type="http://schemas.openxmlformats.org/officeDocument/2006/relationships/image" Target="../media/image38.jpeg"/><Relationship Id="rId7" Type="http://schemas.openxmlformats.org/officeDocument/2006/relationships/image" Target="../media/image42.jpeg"/><Relationship Id="rId2" Type="http://schemas.openxmlformats.org/officeDocument/2006/relationships/image" Target="../media/image37.jpg"/><Relationship Id="rId1" Type="http://schemas.openxmlformats.org/officeDocument/2006/relationships/slideLayout" Target="../slideLayouts/slideLayout7.xml"/><Relationship Id="rId6" Type="http://schemas.openxmlformats.org/officeDocument/2006/relationships/image" Target="../media/image41.jpeg"/><Relationship Id="rId5" Type="http://schemas.openxmlformats.org/officeDocument/2006/relationships/image" Target="../media/image40.jpeg"/><Relationship Id="rId4" Type="http://schemas.openxmlformats.org/officeDocument/2006/relationships/image" Target="../media/image39.jpeg"/></Relationships>
</file>

<file path=ppt/slides/_rels/slide9.xml.rels><?xml version="1.0" encoding="UTF-8" standalone="yes"?>
<Relationships xmlns="http://schemas.openxmlformats.org/package/2006/relationships"><Relationship Id="rId8" Type="http://schemas.microsoft.com/office/2007/relationships/diagramDrawing" Target="../diagrams/drawing3.xml"/><Relationship Id="rId13" Type="http://schemas.microsoft.com/office/2007/relationships/diagramDrawing" Target="../diagrams/drawing4.xml"/><Relationship Id="rId3" Type="http://schemas.openxmlformats.org/officeDocument/2006/relationships/image" Target="../media/image44.jpg"/><Relationship Id="rId7" Type="http://schemas.openxmlformats.org/officeDocument/2006/relationships/diagramColors" Target="../diagrams/colors3.xml"/><Relationship Id="rId12" Type="http://schemas.openxmlformats.org/officeDocument/2006/relationships/diagramColors" Target="../diagrams/colors4.xml"/><Relationship Id="rId2" Type="http://schemas.openxmlformats.org/officeDocument/2006/relationships/image" Target="../media/image43.jpg"/><Relationship Id="rId1" Type="http://schemas.openxmlformats.org/officeDocument/2006/relationships/slideLayout" Target="../slideLayouts/slideLayout7.xml"/><Relationship Id="rId6" Type="http://schemas.openxmlformats.org/officeDocument/2006/relationships/diagramQuickStyle" Target="../diagrams/quickStyle3.xml"/><Relationship Id="rId11" Type="http://schemas.openxmlformats.org/officeDocument/2006/relationships/diagramQuickStyle" Target="../diagrams/quickStyle4.xml"/><Relationship Id="rId5" Type="http://schemas.openxmlformats.org/officeDocument/2006/relationships/diagramLayout" Target="../diagrams/layout3.xml"/><Relationship Id="rId15" Type="http://schemas.microsoft.com/office/2007/relationships/hdphoto" Target="../media/hdphoto6.wdp"/><Relationship Id="rId10" Type="http://schemas.openxmlformats.org/officeDocument/2006/relationships/diagramLayout" Target="../diagrams/layout4.xml"/><Relationship Id="rId4" Type="http://schemas.openxmlformats.org/officeDocument/2006/relationships/diagramData" Target="../diagrams/data3.xml"/><Relationship Id="rId9" Type="http://schemas.openxmlformats.org/officeDocument/2006/relationships/diagramData" Target="../diagrams/data4.xml"/><Relationship Id="rId14" Type="http://schemas.openxmlformats.org/officeDocument/2006/relationships/image" Target="../media/image47.png"/></Relationships>
</file>

<file path=ppt/slides/_rels/slide10.xml.rels><?xml version="1.0" encoding="UTF-8" standalone="yes"?>
<Relationships xmlns="http://schemas.openxmlformats.org/package/2006/relationships"><Relationship Id="rId3" Type="http://schemas.openxmlformats.org/officeDocument/2006/relationships/image" Target="../media/image49.jpeg"/><Relationship Id="rId7" Type="http://schemas.openxmlformats.org/officeDocument/2006/relationships/image" Target="../media/image52.jpeg"/><Relationship Id="rId2" Type="http://schemas.openxmlformats.org/officeDocument/2006/relationships/image" Target="../media/image48.jpg"/><Relationship Id="rId1" Type="http://schemas.openxmlformats.org/officeDocument/2006/relationships/slideLayout" Target="../slideLayouts/slideLayout7.xml"/><Relationship Id="rId6" Type="http://schemas.microsoft.com/office/2007/relationships/hdphoto" Target="../media/hdphoto7.wdp"/><Relationship Id="rId5" Type="http://schemas.openxmlformats.org/officeDocument/2006/relationships/image" Target="../media/image51.png"/><Relationship Id="rId4" Type="http://schemas.openxmlformats.org/officeDocument/2006/relationships/image" Target="../media/image50.jpeg"/></Relationships>
</file>

<file path=ppt/slides/_rels/slide11.xml.rels><?xml version="1.0" encoding="UTF-8" standalone="yes"?>
<Relationships xmlns="http://schemas.openxmlformats.org/package/2006/relationships"><Relationship Id="rId2" Type="http://schemas.openxmlformats.org/officeDocument/2006/relationships/image" Target="../media/image53.jp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54.jpg"/><Relationship Id="rId1" Type="http://schemas.openxmlformats.org/officeDocument/2006/relationships/slideLayout" Target="../slideLayouts/slideLayout7.xml"/><Relationship Id="rId6" Type="http://schemas.openxmlformats.org/officeDocument/2006/relationships/image" Target="../media/image58.jpeg"/><Relationship Id="rId5" Type="http://schemas.openxmlformats.org/officeDocument/2006/relationships/image" Target="../media/image57.jpg"/><Relationship Id="rId4" Type="http://schemas.openxmlformats.org/officeDocument/2006/relationships/image" Target="../media/image56.jp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5">
            <a:lumMod val="75000"/>
          </a:schemeClr>
        </a:solidFill>
        <a:effectLst/>
      </p:bgPr>
    </p:bg>
    <p:spTree>
      <p:nvGrpSpPr>
        <p:cNvPr id="1" name="">
          <a:extLst>
            <a:ext uri="{FF2B5EF4-FFF2-40B4-BE49-F238E27FC236}">
              <a16:creationId xmlns:a16="http://schemas.microsoft.com/office/drawing/2014/main" id="{6AFAAF65-51AC-3F0C-E56A-FA81921096A9}"/>
            </a:ext>
          </a:extLst>
        </p:cNvPr>
        <p:cNvGrpSpPr/>
        <p:nvPr/>
      </p:nvGrpSpPr>
      <p:grpSpPr>
        <a:xfrm>
          <a:off x="0" y="0"/>
          <a:ext cx="0" cy="0"/>
          <a:chOff x="0" y="0"/>
          <a:chExt cx="0" cy="0"/>
        </a:xfrm>
      </p:grpSpPr>
      <p:pic>
        <p:nvPicPr>
          <p:cNvPr id="3" name="Imagen 2">
            <a:extLst>
              <a:ext uri="{FF2B5EF4-FFF2-40B4-BE49-F238E27FC236}">
                <a16:creationId xmlns:a16="http://schemas.microsoft.com/office/drawing/2014/main" id="{4B3C9832-CE80-1EEC-7A0C-F95621581CD6}"/>
              </a:ext>
            </a:extLst>
          </p:cNvPr>
          <p:cNvPicPr>
            <a:picLocks noChangeAspect="1"/>
          </p:cNvPicPr>
          <p:nvPr/>
        </p:nvPicPr>
        <p:blipFill rotWithShape="1">
          <a:blip r:embed="rId2">
            <a:extLst>
              <a:ext uri="{28A0092B-C50C-407E-A947-70E740481C1C}">
                <a14:useLocalDpi xmlns:a14="http://schemas.microsoft.com/office/drawing/2010/main"/>
              </a:ext>
            </a:extLst>
          </a:blip>
          <a:srcRect t="17608"/>
          <a:stretch>
            <a:fillRect/>
          </a:stretch>
        </p:blipFill>
        <p:spPr>
          <a:xfrm>
            <a:off x="201676" y="356201"/>
            <a:ext cx="11788649" cy="5463574"/>
          </a:xfrm>
          <a:prstGeom prst="rect">
            <a:avLst/>
          </a:prstGeom>
          <a:ln w="19050">
            <a:solidFill>
              <a:schemeClr val="tx1"/>
            </a:solidFill>
            <a:miter lim="800000"/>
          </a:ln>
        </p:spPr>
      </p:pic>
      <p:sp>
        <p:nvSpPr>
          <p:cNvPr id="6" name="CuadroTexto 5">
            <a:extLst>
              <a:ext uri="{FF2B5EF4-FFF2-40B4-BE49-F238E27FC236}">
                <a16:creationId xmlns:a16="http://schemas.microsoft.com/office/drawing/2014/main" id="{E124E3A8-E547-5306-E5F8-005E3ACC0E5D}"/>
              </a:ext>
            </a:extLst>
          </p:cNvPr>
          <p:cNvSpPr txBox="1"/>
          <p:nvPr/>
        </p:nvSpPr>
        <p:spPr>
          <a:xfrm>
            <a:off x="0" y="5953125"/>
            <a:ext cx="12192000" cy="830997"/>
          </a:xfrm>
          <a:prstGeom prst="rect">
            <a:avLst/>
          </a:prstGeom>
          <a:noFill/>
        </p:spPr>
        <p:txBody>
          <a:bodyPr wrap="square" rtlCol="0">
            <a:norm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ceb-PH" sz="4800" b="1" i="0" u="none" strike="noStrike" kern="1200" cap="none" spc="300" normalizeH="0" baseline="0" noProof="0" dirty="0">
                <a:ln w="6600">
                  <a:solidFill>
                    <a:srgbClr val="B83E0A"/>
                  </a:solidFill>
                  <a:prstDash val="solid"/>
                </a:ln>
                <a:solidFill>
                  <a:srgbClr val="FFFFFF"/>
                </a:solidFill>
                <a:effectLst>
                  <a:outerShdw dist="38100" dir="2700000" algn="tl" rotWithShape="0">
                    <a:srgbClr val="B83E0A"/>
                  </a:outerShdw>
                </a:effectLst>
                <a:uLnTx/>
                <a:uFillTx/>
                <a:latin typeface="Aptos" panose="02110004020202020204"/>
                <a:ea typeface="+mn-ea"/>
                <a:cs typeface="+mn-cs"/>
              </a:rPr>
              <a:t>MGA PROPETA SA BAG-ONG TUGON</a:t>
            </a:r>
          </a:p>
        </p:txBody>
      </p:sp>
      <p:sp>
        <p:nvSpPr>
          <p:cNvPr id="8" name="CuadroTexto 7">
            <a:extLst>
              <a:ext uri="{FF2B5EF4-FFF2-40B4-BE49-F238E27FC236}">
                <a16:creationId xmlns:a16="http://schemas.microsoft.com/office/drawing/2014/main" id="{A76D3CA6-05D5-8252-E1DB-6AADD8BC528C}"/>
              </a:ext>
            </a:extLst>
          </p:cNvPr>
          <p:cNvSpPr txBox="1"/>
          <p:nvPr/>
        </p:nvSpPr>
        <p:spPr>
          <a:xfrm>
            <a:off x="8281953" y="0"/>
            <a:ext cx="3805272" cy="338554"/>
          </a:xfrm>
          <a:prstGeom prst="rect">
            <a:avLst/>
          </a:prstGeom>
          <a:noFill/>
        </p:spPr>
        <p:txBody>
          <a:bodyPr wrap="none" rtlCol="0">
            <a:norm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ceb-PH" sz="1600" b="1" i="0" u="none" strike="noStrike" kern="1200" cap="none" spc="0" normalizeH="0" baseline="0" noProof="0" dirty="0">
                <a:ln>
                  <a:noFill/>
                </a:ln>
                <a:solidFill>
                  <a:srgbClr val="166E40">
                    <a:lumMod val="20000"/>
                    <a:lumOff val="80000"/>
                  </a:srgbClr>
                </a:solidFill>
                <a:effectLst>
                  <a:outerShdw blurRad="38100" dist="38100" dir="2700000" algn="tl">
                    <a:srgbClr val="000000">
                      <a:alpha val="43137"/>
                    </a:srgbClr>
                  </a:outerShdw>
                </a:effectLst>
                <a:uLnTx/>
                <a:uFillTx/>
                <a:latin typeface="Aptos" panose="02110004020202020204"/>
                <a:ea typeface="+mn-ea"/>
                <a:cs typeface="+mn-cs"/>
              </a:rPr>
              <a:t>Leksyon 4 alang sa Oktubre 24, 2026</a:t>
            </a:r>
          </a:p>
        </p:txBody>
      </p:sp>
    </p:spTree>
    <p:extLst>
      <p:ext uri="{BB962C8B-B14F-4D97-AF65-F5344CB8AC3E}">
        <p14:creationId xmlns:p14="http://schemas.microsoft.com/office/powerpoint/2010/main" val="1013195511"/>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3A3809B9-DF40-C9A6-B854-87427A82BC12}"/>
            </a:ext>
          </a:extLst>
        </p:cNvPr>
        <p:cNvGrpSpPr/>
        <p:nvPr/>
      </p:nvGrpSpPr>
      <p:grpSpPr>
        <a:xfrm>
          <a:off x="0" y="0"/>
          <a:ext cx="0" cy="0"/>
          <a:chOff x="0" y="0"/>
          <a:chExt cx="0" cy="0"/>
        </a:xfrm>
      </p:grpSpPr>
      <p:sp>
        <p:nvSpPr>
          <p:cNvPr id="10" name="Rectangle 9">
            <a:extLst>
              <a:ext uri="{FF2B5EF4-FFF2-40B4-BE49-F238E27FC236}">
                <a16:creationId xmlns:a16="http://schemas.microsoft.com/office/drawing/2014/main" id="{C7BA7C3D-2271-7745-C256-BF359359E6B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gradFill>
            <a:gsLst>
              <a:gs pos="0">
                <a:schemeClr val="accent6">
                  <a:lumMod val="5000"/>
                  <a:lumOff val="95000"/>
                </a:schemeClr>
              </a:gs>
              <a:gs pos="74000">
                <a:schemeClr val="accent6">
                  <a:lumMod val="45000"/>
                  <a:lumOff val="55000"/>
                </a:schemeClr>
              </a:gs>
              <a:gs pos="83000">
                <a:schemeClr val="accent6">
                  <a:lumMod val="45000"/>
                  <a:lumOff val="55000"/>
                </a:schemeClr>
              </a:gs>
              <a:gs pos="100000">
                <a:schemeClr val="accent6">
                  <a:lumMod val="30000"/>
                  <a:lumOff val="7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pic>
        <p:nvPicPr>
          <p:cNvPr id="3" name="Imagen 2">
            <a:extLst>
              <a:ext uri="{FF2B5EF4-FFF2-40B4-BE49-F238E27FC236}">
                <a16:creationId xmlns:a16="http://schemas.microsoft.com/office/drawing/2014/main" id="{26FF92A8-4549-EE02-D589-9D96A06D253C}"/>
              </a:ext>
            </a:extLst>
          </p:cNvPr>
          <p:cNvPicPr>
            <a:picLocks noGrp="1" noRot="1" noChangeAspect="1" noMove="1" noResize="1" noEditPoints="1" noAdjustHandles="1" noChangeArrowheads="1" noChangeShapeType="1" noCrop="1"/>
          </p:cNvPicPr>
          <p:nvPr/>
        </p:nvPicPr>
        <p:blipFill rotWithShape="1">
          <a:blip r:embed="rId2" cstate="hqprint">
            <a:extLst>
              <a:ext uri="{28A0092B-C50C-407E-A947-70E740481C1C}">
                <a14:useLocalDpi xmlns:a14="http://schemas.microsoft.com/office/drawing/2010/main"/>
              </a:ext>
            </a:extLst>
          </a:blip>
          <a:srcRect t="9277" b="9277"/>
          <a:stretch>
            <a:fillRect/>
          </a:stretch>
        </p:blipFill>
        <p:spPr>
          <a:xfrm>
            <a:off x="20" y="10"/>
            <a:ext cx="12191980" cy="5555964"/>
          </a:xfrm>
          <a:custGeom>
            <a:avLst/>
            <a:gdLst/>
            <a:ahLst/>
            <a:cxnLst/>
            <a:rect l="l" t="t" r="r" b="b"/>
            <a:pathLst>
              <a:path w="12188952" h="4558430">
                <a:moveTo>
                  <a:pt x="6789701" y="4490221"/>
                </a:moveTo>
                <a:lnTo>
                  <a:pt x="6788702" y="4490299"/>
                </a:lnTo>
                <a:lnTo>
                  <a:pt x="6788476" y="4490833"/>
                </a:lnTo>
                <a:close/>
                <a:moveTo>
                  <a:pt x="0" y="0"/>
                </a:moveTo>
                <a:lnTo>
                  <a:pt x="12188952" y="0"/>
                </a:lnTo>
                <a:lnTo>
                  <a:pt x="12188952" y="3596895"/>
                </a:lnTo>
                <a:lnTo>
                  <a:pt x="12061096" y="3635026"/>
                </a:lnTo>
                <a:cubicBezTo>
                  <a:pt x="11933500" y="3671240"/>
                  <a:pt x="11805390" y="3705769"/>
                  <a:pt x="11676800" y="3738601"/>
                </a:cubicBezTo>
                <a:cubicBezTo>
                  <a:pt x="11262789" y="3846108"/>
                  <a:pt x="10845343" y="3939710"/>
                  <a:pt x="10425355" y="4022140"/>
                </a:cubicBezTo>
                <a:cubicBezTo>
                  <a:pt x="10092810" y="4087351"/>
                  <a:pt x="9759033" y="4145748"/>
                  <a:pt x="9424022" y="4197302"/>
                </a:cubicBezTo>
                <a:cubicBezTo>
                  <a:pt x="9102997" y="4246959"/>
                  <a:pt x="8781133" y="4291526"/>
                  <a:pt x="8458419" y="4331003"/>
                </a:cubicBezTo>
                <a:cubicBezTo>
                  <a:pt x="8211360" y="4361169"/>
                  <a:pt x="7963792" y="4386742"/>
                  <a:pt x="7715970" y="4410950"/>
                </a:cubicBezTo>
                <a:lnTo>
                  <a:pt x="6951716" y="4476730"/>
                </a:lnTo>
                <a:lnTo>
                  <a:pt x="6936303" y="4478801"/>
                </a:lnTo>
                <a:lnTo>
                  <a:pt x="6790448" y="4490162"/>
                </a:lnTo>
                <a:lnTo>
                  <a:pt x="6799941" y="4491982"/>
                </a:lnTo>
                <a:cubicBezTo>
                  <a:pt x="6811623" y="4492448"/>
                  <a:pt x="6823734" y="4490275"/>
                  <a:pt x="6835432" y="4490275"/>
                </a:cubicBezTo>
                <a:cubicBezTo>
                  <a:pt x="6851580" y="4490275"/>
                  <a:pt x="6867729" y="4487668"/>
                  <a:pt x="6884003" y="4487297"/>
                </a:cubicBezTo>
                <a:cubicBezTo>
                  <a:pt x="7115805" y="4481835"/>
                  <a:pt x="7347351" y="4469668"/>
                  <a:pt x="7578771" y="4454770"/>
                </a:cubicBezTo>
                <a:cubicBezTo>
                  <a:pt x="7927552" y="4432302"/>
                  <a:pt x="8276080" y="4404123"/>
                  <a:pt x="8623845" y="4367873"/>
                </a:cubicBezTo>
                <a:cubicBezTo>
                  <a:pt x="8909939" y="4338575"/>
                  <a:pt x="9195310" y="4303940"/>
                  <a:pt x="9479970" y="4263967"/>
                </a:cubicBezTo>
                <a:cubicBezTo>
                  <a:pt x="9864901" y="4209593"/>
                  <a:pt x="10248014" y="4144879"/>
                  <a:pt x="10629308" y="4069810"/>
                </a:cubicBezTo>
                <a:cubicBezTo>
                  <a:pt x="11090114" y="3978690"/>
                  <a:pt x="11546975" y="3871184"/>
                  <a:pt x="11998498" y="3743816"/>
                </a:cubicBezTo>
                <a:lnTo>
                  <a:pt x="12188952" y="3687715"/>
                </a:lnTo>
                <a:lnTo>
                  <a:pt x="12188952" y="3742439"/>
                </a:lnTo>
                <a:lnTo>
                  <a:pt x="11829257" y="3846853"/>
                </a:lnTo>
                <a:cubicBezTo>
                  <a:pt x="11534769" y="3926550"/>
                  <a:pt x="11238120" y="3997436"/>
                  <a:pt x="10939183" y="4061368"/>
                </a:cubicBezTo>
                <a:cubicBezTo>
                  <a:pt x="10622824" y="4129150"/>
                  <a:pt x="10304941" y="4189147"/>
                  <a:pt x="9985530" y="4241373"/>
                </a:cubicBezTo>
                <a:cubicBezTo>
                  <a:pt x="9720036" y="4284822"/>
                  <a:pt x="9453814" y="4323467"/>
                  <a:pt x="9186882" y="4357320"/>
                </a:cubicBezTo>
                <a:cubicBezTo>
                  <a:pt x="8984197" y="4382894"/>
                  <a:pt x="8781514" y="4406977"/>
                  <a:pt x="8578198" y="4426839"/>
                </a:cubicBezTo>
                <a:cubicBezTo>
                  <a:pt x="8340547" y="4449559"/>
                  <a:pt x="8102644" y="4471034"/>
                  <a:pt x="7864358" y="4488290"/>
                </a:cubicBezTo>
                <a:cubicBezTo>
                  <a:pt x="7554994" y="4510634"/>
                  <a:pt x="7245502" y="4528512"/>
                  <a:pt x="6935502" y="4539684"/>
                </a:cubicBezTo>
                <a:cubicBezTo>
                  <a:pt x="6782917" y="4545147"/>
                  <a:pt x="6630334" y="4548995"/>
                  <a:pt x="6477750" y="4553587"/>
                </a:cubicBezTo>
                <a:cubicBezTo>
                  <a:pt x="6439195" y="4551503"/>
                  <a:pt x="6400529" y="4553128"/>
                  <a:pt x="6362294" y="4558430"/>
                </a:cubicBezTo>
                <a:lnTo>
                  <a:pt x="6057129" y="4558430"/>
                </a:lnTo>
                <a:lnTo>
                  <a:pt x="5977784" y="4553836"/>
                </a:lnTo>
                <a:cubicBezTo>
                  <a:pt x="5740261" y="4541423"/>
                  <a:pt x="5502739" y="4527644"/>
                  <a:pt x="5265087" y="4517587"/>
                </a:cubicBezTo>
                <a:cubicBezTo>
                  <a:pt x="4958267" y="4505171"/>
                  <a:pt x="4651826" y="4484691"/>
                  <a:pt x="4346277" y="4455517"/>
                </a:cubicBezTo>
                <a:cubicBezTo>
                  <a:pt x="4021654" y="4424605"/>
                  <a:pt x="3697795" y="4389970"/>
                  <a:pt x="3373045" y="4356948"/>
                </a:cubicBezTo>
                <a:cubicBezTo>
                  <a:pt x="3035412" y="4322686"/>
                  <a:pt x="2698456" y="4283047"/>
                  <a:pt x="2362173" y="4238021"/>
                </a:cubicBezTo>
                <a:cubicBezTo>
                  <a:pt x="1984692" y="4187868"/>
                  <a:pt x="1608364" y="4130142"/>
                  <a:pt x="1233177" y="4064845"/>
                </a:cubicBezTo>
                <a:cubicBezTo>
                  <a:pt x="842181" y="3996132"/>
                  <a:pt x="453758" y="3917644"/>
                  <a:pt x="68500" y="3825138"/>
                </a:cubicBezTo>
                <a:lnTo>
                  <a:pt x="0" y="3807783"/>
                </a:lnTo>
                <a:lnTo>
                  <a:pt x="0" y="3751294"/>
                </a:lnTo>
                <a:lnTo>
                  <a:pt x="72441" y="3770071"/>
                </a:lnTo>
                <a:cubicBezTo>
                  <a:pt x="247961" y="3812249"/>
                  <a:pt x="424164" y="3851509"/>
                  <a:pt x="600716" y="3888441"/>
                </a:cubicBezTo>
                <a:cubicBezTo>
                  <a:pt x="988279" y="3969255"/>
                  <a:pt x="1378133" y="4038153"/>
                  <a:pt x="1769512" y="4098609"/>
                </a:cubicBezTo>
                <a:cubicBezTo>
                  <a:pt x="2052426" y="4142185"/>
                  <a:pt x="2335725" y="4182282"/>
                  <a:pt x="2613554" y="4215551"/>
                </a:cubicBezTo>
                <a:cubicBezTo>
                  <a:pt x="2605544" y="4218158"/>
                  <a:pt x="2594611" y="4208102"/>
                  <a:pt x="2581134" y="4205620"/>
                </a:cubicBezTo>
                <a:cubicBezTo>
                  <a:pt x="2087178" y="4113668"/>
                  <a:pt x="1597684" y="4002775"/>
                  <a:pt x="1112635" y="3872923"/>
                </a:cubicBezTo>
                <a:cubicBezTo>
                  <a:pt x="880453" y="3810852"/>
                  <a:pt x="649713" y="3744374"/>
                  <a:pt x="420412" y="3673490"/>
                </a:cubicBezTo>
                <a:lnTo>
                  <a:pt x="0" y="3534573"/>
                </a:lnTo>
                <a:close/>
              </a:path>
            </a:pathLst>
          </a:custGeom>
          <a:effectLst>
            <a:outerShdw blurRad="50800" dist="38100" dir="5400000" algn="t" rotWithShape="0">
              <a:prstClr val="black">
                <a:alpha val="40000"/>
              </a:prstClr>
            </a:outerShdw>
          </a:effectLst>
        </p:spPr>
      </p:pic>
      <p:sp>
        <p:nvSpPr>
          <p:cNvPr id="4" name="CuadroTexto 3">
            <a:extLst>
              <a:ext uri="{FF2B5EF4-FFF2-40B4-BE49-F238E27FC236}">
                <a16:creationId xmlns:a16="http://schemas.microsoft.com/office/drawing/2014/main" id="{9737914A-4281-91DC-FB14-F172CF75E1BD}"/>
              </a:ext>
            </a:extLst>
          </p:cNvPr>
          <p:cNvSpPr txBox="1"/>
          <p:nvPr/>
        </p:nvSpPr>
        <p:spPr>
          <a:xfrm>
            <a:off x="170755" y="4870174"/>
            <a:ext cx="11850491" cy="1916657"/>
          </a:xfrm>
          <a:prstGeom prst="rect">
            <a:avLst/>
          </a:prstGeom>
          <a:noFill/>
        </p:spPr>
        <p:txBody>
          <a:bodyPr wrap="square">
            <a:prstTxWarp prst="textDeflateTop">
              <a:avLst>
                <a:gd name="adj" fmla="val 42222"/>
              </a:avLst>
            </a:prstTxWarp>
            <a:scene3d>
              <a:camera prst="orthographicFront"/>
              <a:lightRig rig="threePt" dir="t"/>
            </a:scene3d>
            <a:sp3d extrusionH="57150">
              <a:bevelT w="38100" h="38100"/>
            </a:sp3d>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ceb-PH" sz="2200" b="1" i="0" u="none" strike="noStrike" kern="1200" cap="none" spc="0" normalizeH="0" baseline="0" noProof="0" dirty="0">
                <a:ln>
                  <a:noFill/>
                </a:ln>
                <a:solidFill>
                  <a:srgbClr val="E97132">
                    <a:lumMod val="50000"/>
                  </a:srgbClr>
                </a:solidFill>
                <a:effectLst/>
                <a:uLnTx/>
                <a:uFillTx/>
                <a:latin typeface="Comic Sans MS" panose="030F0702030302020204" pitchFamily="66" charset="0"/>
                <a:ea typeface="+mn-ea"/>
                <a:cs typeface="+mn-cs"/>
              </a:rPr>
              <a:t>“Adunay nagkalainlaing mga gasa, apan usa ra ang Espiritu. Adunay nagkalainlaing mga ministeryo, apan usa ra ang Ginoo. Ug adunay nagkalainlaing mga buluhaton, apan usa ra ang Diyos nga nagbuhat sa tanan diha</a:t>
            </a:r>
            <a:r>
              <a:rPr kumimoji="0" lang="ceb-PH" sz="1500" b="1" i="0" u="none" strike="noStrike" kern="1200" cap="none" spc="0" normalizeH="0" baseline="0" noProof="0" dirty="0">
                <a:ln>
                  <a:noFill/>
                </a:ln>
                <a:solidFill>
                  <a:srgbClr val="E97132">
                    <a:lumMod val="50000"/>
                  </a:srgbClr>
                </a:solidFill>
                <a:effectLst/>
                <a:uLnTx/>
                <a:uFillTx/>
                <a:latin typeface="Comic Sans MS" panose="030F0702030302020204" pitchFamily="66" charset="0"/>
                <a:ea typeface="+mn-ea"/>
                <a:cs typeface="+mn-cs"/>
              </a:rPr>
              <a:t> sa tanan.” (1 Corinto</a:t>
            </a:r>
            <a:r>
              <a:rPr kumimoji="0" lang="ceb-PH" sz="1200" b="1" i="0" u="none" strike="noStrike" kern="1200" cap="none" spc="0" normalizeH="0" baseline="0" noProof="0" dirty="0">
                <a:ln>
                  <a:noFill/>
                </a:ln>
                <a:solidFill>
                  <a:srgbClr val="E97132">
                    <a:lumMod val="50000"/>
                  </a:srgbClr>
                </a:solidFill>
                <a:effectLst/>
                <a:uLnTx/>
                <a:uFillTx/>
                <a:latin typeface="Comic Sans MS" panose="030F0702030302020204" pitchFamily="66" charset="0"/>
                <a:ea typeface="+mn-ea"/>
                <a:cs typeface="+mn-cs"/>
              </a:rPr>
              <a:t> 12:4–6)</a:t>
            </a:r>
          </a:p>
        </p:txBody>
      </p:sp>
    </p:spTree>
    <p:extLst>
      <p:ext uri="{BB962C8B-B14F-4D97-AF65-F5344CB8AC3E}">
        <p14:creationId xmlns:p14="http://schemas.microsoft.com/office/powerpoint/2010/main" val="207116522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61000"/>
            <a:lum/>
          </a:blip>
          <a:srcRect/>
          <a:stretch>
            <a:fillRect t="-29000" r="-72000" b="-33000"/>
          </a:stretch>
        </a:blipFill>
        <a:effectLst/>
      </p:bgPr>
    </p:bg>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94285201-D1E2-0BCF-463D-BA8D35A24501}"/>
              </a:ext>
            </a:extLst>
          </p:cNvPr>
          <p:cNvSpPr txBox="1"/>
          <p:nvPr/>
        </p:nvSpPr>
        <p:spPr>
          <a:xfrm>
            <a:off x="5486399" y="4152900"/>
            <a:ext cx="6143625" cy="2708434"/>
          </a:xfrm>
          <a:prstGeom prst="rect">
            <a:avLst/>
          </a:prstGeom>
          <a:noFill/>
          <a:ln>
            <a:noFill/>
          </a:ln>
          <a:effectLst/>
        </p:spPr>
        <p:txBody>
          <a:bodyPr wrap="square" rtlCol="0">
            <a:norm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ceb-PH" sz="2000" b="1" i="0" u="none" strike="noStrike" kern="1200" cap="none" spc="0" normalizeH="0" baseline="0" noProof="0" dirty="0">
                <a:ln>
                  <a:noFill/>
                </a:ln>
                <a:solidFill>
                  <a:prstClr val="white"/>
                </a:solidFill>
                <a:effectLst/>
                <a:highlight>
                  <a:srgbClr val="6D1307"/>
                </a:highlight>
                <a:uLnTx/>
                <a:uFillTx/>
                <a:latin typeface="Aptos" panose="02110004020202020204"/>
                <a:ea typeface="+mn-ea"/>
                <a:cs typeface="+mn-cs"/>
              </a:rPr>
              <a:t>Mga buluhaton sa mga propeta sa Bag-ong Tugon</a:t>
            </a:r>
          </a:p>
          <a:p>
            <a:pPr lvl="0">
              <a:spcBef>
                <a:spcPts val="600"/>
              </a:spcBef>
              <a:defRPr/>
            </a:pPr>
            <a:r>
              <a:rPr lang="ceb-PH" sz="2000" b="1" dirty="0">
                <a:solidFill>
                  <a:prstClr val="white"/>
                </a:solidFill>
                <a:highlight>
                  <a:srgbClr val="205C01"/>
                </a:highlight>
              </a:rPr>
              <a:t>Mga Propeta sa Bag-ong Tugon:</a:t>
            </a:r>
            <a:endParaRPr kumimoji="0" lang="en-US" sz="2000" b="1" i="0" u="none" strike="noStrike" kern="1200" cap="none" spc="0" normalizeH="0" baseline="0" noProof="0" dirty="0">
              <a:ln>
                <a:noFill/>
              </a:ln>
              <a:solidFill>
                <a:prstClr val="white"/>
              </a:solidFill>
              <a:effectLst/>
              <a:highlight>
                <a:srgbClr val="205C01"/>
              </a:highlight>
              <a:uLnTx/>
              <a:uFillTx/>
              <a:latin typeface="Aptos" panose="02110004020202020204"/>
              <a:ea typeface="+mn-ea"/>
              <a:cs typeface="+mn-cs"/>
            </a:endParaRPr>
          </a:p>
          <a:p>
            <a:pPr marL="893763" lvl="1">
              <a:spcBef>
                <a:spcPts val="600"/>
              </a:spcBef>
              <a:defRPr/>
            </a:pPr>
            <a:r>
              <a:rPr lang="ceb-PH" sz="2000" b="1" noProof="0" dirty="0">
                <a:solidFill>
                  <a:prstClr val="black"/>
                </a:solidFill>
                <a:uFill>
                  <a:solidFill>
                    <a:srgbClr val="D01729"/>
                  </a:solidFill>
                </a:uFill>
              </a:rPr>
              <a:t>Jesus, ang gitagna nga Propeta</a:t>
            </a:r>
            <a:endParaRPr kumimoji="0" lang="en-US" sz="2000" b="1" i="0" u="none" strike="noStrike" kern="1200" cap="none" spc="0" normalizeH="0" baseline="0" noProof="0" dirty="0">
              <a:ln>
                <a:noFill/>
              </a:ln>
              <a:solidFill>
                <a:prstClr val="black"/>
              </a:solidFill>
              <a:effectLst/>
              <a:uLnTx/>
              <a:uFill>
                <a:solidFill>
                  <a:srgbClr val="D01729"/>
                </a:solidFill>
              </a:uFill>
              <a:latin typeface="Aptos" panose="02110004020202020204"/>
              <a:ea typeface="+mn-ea"/>
              <a:cs typeface="+mn-cs"/>
            </a:endParaRPr>
          </a:p>
          <a:p>
            <a:pPr marL="893763" marR="0" lvl="1" indent="0" algn="l" defTabSz="914400" rtl="0" eaLnBrk="1" fontAlgn="auto" latinLnBrk="0" hangingPunct="1">
              <a:lnSpc>
                <a:spcPct val="100000"/>
              </a:lnSpc>
              <a:spcBef>
                <a:spcPts val="600"/>
              </a:spcBef>
              <a:spcAft>
                <a:spcPts val="0"/>
              </a:spcAft>
              <a:buClrTx/>
              <a:buSzTx/>
              <a:buFontTx/>
              <a:buNone/>
              <a:tabLst/>
              <a:defRPr/>
            </a:pPr>
            <a:r>
              <a:rPr kumimoji="0" lang="ceb-PH" sz="2000" b="1" i="0" u="none" strike="noStrike" kern="1200" cap="none" spc="0" normalizeH="0" baseline="0" noProof="0" dirty="0">
                <a:ln>
                  <a:noFill/>
                </a:ln>
                <a:solidFill>
                  <a:prstClr val="black"/>
                </a:solidFill>
                <a:effectLst/>
                <a:uLnTx/>
                <a:uFillTx/>
                <a:latin typeface="Aptos" panose="02110004020202020204"/>
                <a:ea typeface="+mn-ea"/>
                <a:cs typeface="+mn-cs"/>
              </a:rPr>
              <a:t>Ang mga apostol ug mga propeta</a:t>
            </a:r>
          </a:p>
          <a:p>
            <a:pPr marL="893763" marR="0" lvl="1" indent="0" algn="l" defTabSz="914400" rtl="0" eaLnBrk="1" fontAlgn="auto" latinLnBrk="0" hangingPunct="1">
              <a:lnSpc>
                <a:spcPct val="100000"/>
              </a:lnSpc>
              <a:spcBef>
                <a:spcPts val="600"/>
              </a:spcBef>
              <a:spcAft>
                <a:spcPts val="0"/>
              </a:spcAft>
              <a:buClrTx/>
              <a:buSzTx/>
              <a:buFontTx/>
              <a:buNone/>
              <a:tabLst/>
              <a:defRPr/>
            </a:pPr>
            <a:r>
              <a:rPr kumimoji="0" lang="ceb-PH" sz="2000" b="1" i="0" u="none" strike="noStrike" kern="1200" cap="none" spc="0" normalizeH="0" baseline="0" noProof="0" dirty="0">
                <a:ln>
                  <a:noFill/>
                </a:ln>
                <a:solidFill>
                  <a:prstClr val="black"/>
                </a:solidFill>
                <a:effectLst/>
                <a:uLnTx/>
                <a:uFillTx/>
                <a:latin typeface="Aptos" panose="02110004020202020204"/>
                <a:ea typeface="+mn-ea"/>
                <a:cs typeface="+mn-cs"/>
              </a:rPr>
              <a:t>Mga babayeng propeta</a:t>
            </a:r>
          </a:p>
          <a:p>
            <a:pPr marL="893763" lvl="1">
              <a:spcBef>
                <a:spcPts val="600"/>
              </a:spcBef>
              <a:defRPr/>
            </a:pPr>
            <a:r>
              <a:rPr lang="ceb-PH" sz="2000" b="1" dirty="0">
                <a:solidFill>
                  <a:prstClr val="black"/>
                </a:solidFill>
              </a:rPr>
              <a:t>Mga kauban ni Pablo sa buluhaton</a:t>
            </a:r>
            <a:endPar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endParaRPr>
          </a:p>
          <a:p>
            <a:pPr marL="893763" marR="0" lvl="1" indent="0" algn="l" defTabSz="914400" rtl="0" eaLnBrk="1" fontAlgn="auto" latinLnBrk="0" hangingPunct="1">
              <a:lnSpc>
                <a:spcPct val="100000"/>
              </a:lnSpc>
              <a:spcBef>
                <a:spcPts val="600"/>
              </a:spcBef>
              <a:spcAft>
                <a:spcPts val="0"/>
              </a:spcAft>
              <a:buClrTx/>
              <a:buSzTx/>
              <a:buFontTx/>
              <a:buNone/>
              <a:tabLst/>
              <a:defRPr/>
            </a:pPr>
            <a:r>
              <a:rPr kumimoji="0" lang="ceb-PH" sz="2000" b="1" i="0" u="none" strike="noStrike" kern="1200" cap="none" spc="0" normalizeH="0" baseline="0" noProof="0" dirty="0">
                <a:ln>
                  <a:noFill/>
                </a:ln>
                <a:solidFill>
                  <a:prstClr val="black"/>
                </a:solidFill>
                <a:effectLst/>
                <a:uLnTx/>
                <a:uFillTx/>
                <a:latin typeface="Aptos" panose="02110004020202020204"/>
                <a:ea typeface="+mn-ea"/>
                <a:cs typeface="+mn-cs"/>
              </a:rPr>
              <a:t>Mga bakakong propeta</a:t>
            </a:r>
          </a:p>
        </p:txBody>
      </p:sp>
      <p:sp>
        <p:nvSpPr>
          <p:cNvPr id="3" name="CuadroTexto 2">
            <a:extLst>
              <a:ext uri="{FF2B5EF4-FFF2-40B4-BE49-F238E27FC236}">
                <a16:creationId xmlns:a16="http://schemas.microsoft.com/office/drawing/2014/main" id="{E2C764AA-63A2-79FF-6108-2147E333AB7B}"/>
              </a:ext>
            </a:extLst>
          </p:cNvPr>
          <p:cNvSpPr txBox="1"/>
          <p:nvPr/>
        </p:nvSpPr>
        <p:spPr>
          <a:xfrm>
            <a:off x="295276" y="46467"/>
            <a:ext cx="7639050" cy="1323439"/>
          </a:xfrm>
          <a:prstGeom prst="rect">
            <a:avLst/>
          </a:prstGeom>
          <a:noFill/>
        </p:spPr>
        <p:txBody>
          <a:bodyPr wrap="square" rtlCol="0">
            <a:norm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ceb-PH" sz="2000" b="1" i="0" u="none" strike="noStrike" kern="1200" cap="none" spc="0" normalizeH="0" baseline="0" noProof="0" dirty="0">
                <a:ln>
                  <a:noFill/>
                </a:ln>
                <a:solidFill>
                  <a:prstClr val="black"/>
                </a:solidFill>
                <a:effectLst/>
                <a:uLnTx/>
                <a:uFillTx/>
                <a:latin typeface="Aptos" panose="02110004020202020204"/>
                <a:ea typeface="+mn-ea"/>
                <a:cs typeface="+mn-cs"/>
              </a:rPr>
              <a:t>Human kang Malaquias, milabay ang 400 ka tuig nga walay tingog sa propeta nga nadungog sa katawhan sa Diyos. Tungod niini, giisip sa Israel nga sirado na ang kanon sa Kasulatan, o ang mga basahon nga naglangkob sa Daang Tugon.</a:t>
            </a:r>
          </a:p>
        </p:txBody>
      </p:sp>
      <p:pic>
        <p:nvPicPr>
          <p:cNvPr id="9" name="Imagen 8">
            <a:extLst>
              <a:ext uri="{FF2B5EF4-FFF2-40B4-BE49-F238E27FC236}">
                <a16:creationId xmlns:a16="http://schemas.microsoft.com/office/drawing/2014/main" id="{B2C7E7E3-D0CC-F3CF-55B0-252CB6C6100A}"/>
              </a:ext>
            </a:extLst>
          </p:cNvPr>
          <p:cNvPicPr>
            <a:picLocks noChangeAspect="1"/>
          </p:cNvPicPr>
          <p:nvPr/>
        </p:nvPicPr>
        <p:blipFill>
          <a:blip r:embed="rId3" cstate="hqprint">
            <a:extLst>
              <a:ext uri="{28A0092B-C50C-407E-A947-70E740481C1C}">
                <a14:useLocalDpi xmlns:a14="http://schemas.microsoft.com/office/drawing/2010/main"/>
              </a:ext>
            </a:extLst>
          </a:blip>
          <a:stretch>
            <a:fillRect/>
          </a:stretch>
        </p:blipFill>
        <p:spPr>
          <a:xfrm>
            <a:off x="295276" y="4238624"/>
            <a:ext cx="3857624" cy="2453641"/>
          </a:xfrm>
          <a:prstGeom prst="rect">
            <a:avLst/>
          </a:prstGeom>
          <a:solidFill>
            <a:srgbClr val="FFFFFF">
              <a:shade val="85000"/>
            </a:srgbClr>
          </a:solidFill>
          <a:ln w="88900" cap="sq">
            <a:solidFill>
              <a:schemeClr val="accent5">
                <a:lumMod val="75000"/>
              </a:schemeClr>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1" name="Imagen 10">
            <a:extLst>
              <a:ext uri="{FF2B5EF4-FFF2-40B4-BE49-F238E27FC236}">
                <a16:creationId xmlns:a16="http://schemas.microsoft.com/office/drawing/2014/main" id="{4D24B3DE-3BCA-D451-35B6-0BFED42BC891}"/>
              </a:ext>
            </a:extLst>
          </p:cNvPr>
          <p:cNvPicPr>
            <a:picLocks noChangeAspect="1"/>
          </p:cNvPicPr>
          <p:nvPr/>
        </p:nvPicPr>
        <p:blipFill rotWithShape="1">
          <a:blip r:embed="rId4" cstate="hqprint">
            <a:extLst>
              <a:ext uri="{28A0092B-C50C-407E-A947-70E740481C1C}">
                <a14:useLocalDpi xmlns:a14="http://schemas.microsoft.com/office/drawing/2010/main"/>
              </a:ext>
            </a:extLst>
          </a:blip>
          <a:srcRect t="10572" b="10572"/>
          <a:stretch>
            <a:fillRect/>
          </a:stretch>
        </p:blipFill>
        <p:spPr>
          <a:xfrm>
            <a:off x="8067675" y="165735"/>
            <a:ext cx="3829050" cy="3748250"/>
          </a:xfrm>
          <a:prstGeom prst="roundRect">
            <a:avLst>
              <a:gd name="adj" fmla="val 8181"/>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31" name="Imagen 30">
            <a:extLst>
              <a:ext uri="{FF2B5EF4-FFF2-40B4-BE49-F238E27FC236}">
                <a16:creationId xmlns:a16="http://schemas.microsoft.com/office/drawing/2014/main" id="{2C797BFE-B661-8F45-19C4-3101DEA58B61}"/>
              </a:ext>
            </a:extLst>
          </p:cNvPr>
          <p:cNvPicPr>
            <a:picLocks noChangeAspect="1"/>
          </p:cNvPicPr>
          <p:nvPr/>
        </p:nvPicPr>
        <p:blipFill>
          <a:blip r:embed="rId5" cstate="hqprint">
            <a:extLst>
              <a:ext uri="{28A0092B-C50C-407E-A947-70E740481C1C}">
                <a14:useLocalDpi xmlns:a14="http://schemas.microsoft.com/office/drawing/2010/main"/>
              </a:ext>
            </a:extLst>
          </a:blip>
          <a:stretch>
            <a:fillRect/>
          </a:stretch>
        </p:blipFill>
        <p:spPr>
          <a:xfrm rot="19941356">
            <a:off x="5953814" y="4886982"/>
            <a:ext cx="278850" cy="327903"/>
          </a:xfrm>
          <a:prstGeom prst="rect">
            <a:avLst/>
          </a:prstGeom>
        </p:spPr>
      </p:pic>
      <p:pic>
        <p:nvPicPr>
          <p:cNvPr id="33" name="Imagen 32">
            <a:extLst>
              <a:ext uri="{FF2B5EF4-FFF2-40B4-BE49-F238E27FC236}">
                <a16:creationId xmlns:a16="http://schemas.microsoft.com/office/drawing/2014/main" id="{E0616177-3C28-C84A-2D77-E69B1D150ACF}"/>
              </a:ext>
            </a:extLst>
          </p:cNvPr>
          <p:cNvPicPr>
            <a:picLocks noChangeAspect="1"/>
          </p:cNvPicPr>
          <p:nvPr/>
        </p:nvPicPr>
        <p:blipFill>
          <a:blip r:embed="rId6" cstate="hqprint">
            <a:extLst>
              <a:ext uri="{28A0092B-C50C-407E-A947-70E740481C1C}">
                <a14:useLocalDpi xmlns:a14="http://schemas.microsoft.com/office/drawing/2010/main"/>
              </a:ext>
            </a:extLst>
          </a:blip>
          <a:stretch>
            <a:fillRect/>
          </a:stretch>
        </p:blipFill>
        <p:spPr>
          <a:xfrm rot="19941356">
            <a:off x="5953814" y="6036975"/>
            <a:ext cx="278850" cy="327903"/>
          </a:xfrm>
          <a:prstGeom prst="rect">
            <a:avLst/>
          </a:prstGeom>
        </p:spPr>
      </p:pic>
      <p:pic>
        <p:nvPicPr>
          <p:cNvPr id="35" name="Imagen 34">
            <a:extLst>
              <a:ext uri="{FF2B5EF4-FFF2-40B4-BE49-F238E27FC236}">
                <a16:creationId xmlns:a16="http://schemas.microsoft.com/office/drawing/2014/main" id="{D20977DA-818A-4A8F-306D-8AFE1F30C2B8}"/>
              </a:ext>
            </a:extLst>
          </p:cNvPr>
          <p:cNvPicPr>
            <a:picLocks noChangeAspect="1"/>
          </p:cNvPicPr>
          <p:nvPr/>
        </p:nvPicPr>
        <p:blipFill>
          <a:blip r:embed="rId7" cstate="hqprint">
            <a:extLst>
              <a:ext uri="{28A0092B-C50C-407E-A947-70E740481C1C}">
                <a14:useLocalDpi xmlns:a14="http://schemas.microsoft.com/office/drawing/2010/main"/>
              </a:ext>
            </a:extLst>
          </a:blip>
          <a:stretch>
            <a:fillRect/>
          </a:stretch>
        </p:blipFill>
        <p:spPr>
          <a:xfrm rot="19941356">
            <a:off x="5953814" y="6420304"/>
            <a:ext cx="278850" cy="327903"/>
          </a:xfrm>
          <a:prstGeom prst="rect">
            <a:avLst/>
          </a:prstGeom>
        </p:spPr>
      </p:pic>
      <p:pic>
        <p:nvPicPr>
          <p:cNvPr id="37" name="Imagen 36">
            <a:extLst>
              <a:ext uri="{FF2B5EF4-FFF2-40B4-BE49-F238E27FC236}">
                <a16:creationId xmlns:a16="http://schemas.microsoft.com/office/drawing/2014/main" id="{856CD6EF-F83E-761C-F8C5-3DA5871BC8E2}"/>
              </a:ext>
            </a:extLst>
          </p:cNvPr>
          <p:cNvPicPr>
            <a:picLocks noChangeAspect="1"/>
          </p:cNvPicPr>
          <p:nvPr/>
        </p:nvPicPr>
        <p:blipFill>
          <a:blip r:embed="rId8" cstate="hqprint">
            <a:extLst>
              <a:ext uri="{28A0092B-C50C-407E-A947-70E740481C1C}">
                <a14:useLocalDpi xmlns:a14="http://schemas.microsoft.com/office/drawing/2010/main"/>
              </a:ext>
            </a:extLst>
          </a:blip>
          <a:stretch>
            <a:fillRect/>
          </a:stretch>
        </p:blipFill>
        <p:spPr>
          <a:xfrm rot="19941356">
            <a:off x="5953814" y="5653644"/>
            <a:ext cx="278850" cy="327903"/>
          </a:xfrm>
          <a:prstGeom prst="rect">
            <a:avLst/>
          </a:prstGeom>
        </p:spPr>
      </p:pic>
      <p:pic>
        <p:nvPicPr>
          <p:cNvPr id="41" name="Imagen 40">
            <a:extLst>
              <a:ext uri="{FF2B5EF4-FFF2-40B4-BE49-F238E27FC236}">
                <a16:creationId xmlns:a16="http://schemas.microsoft.com/office/drawing/2014/main" id="{8A72B291-DAC5-F803-DA5C-85DFC097B6A5}"/>
              </a:ext>
            </a:extLst>
          </p:cNvPr>
          <p:cNvPicPr>
            <a:picLocks noChangeAspect="1"/>
          </p:cNvPicPr>
          <p:nvPr/>
        </p:nvPicPr>
        <p:blipFill>
          <a:blip r:embed="rId9" cstate="hqprint">
            <a:extLst>
              <a:ext uri="{28A0092B-C50C-407E-A947-70E740481C1C}">
                <a14:useLocalDpi xmlns:a14="http://schemas.microsoft.com/office/drawing/2010/main"/>
              </a:ext>
            </a:extLst>
          </a:blip>
          <a:stretch>
            <a:fillRect/>
          </a:stretch>
        </p:blipFill>
        <p:spPr>
          <a:xfrm rot="19941356">
            <a:off x="5953814" y="5270313"/>
            <a:ext cx="278850" cy="327903"/>
          </a:xfrm>
          <a:prstGeom prst="rect">
            <a:avLst/>
          </a:prstGeom>
        </p:spPr>
      </p:pic>
      <p:pic>
        <p:nvPicPr>
          <p:cNvPr id="61" name="Imagen 60">
            <a:extLst>
              <a:ext uri="{FF2B5EF4-FFF2-40B4-BE49-F238E27FC236}">
                <a16:creationId xmlns:a16="http://schemas.microsoft.com/office/drawing/2014/main" id="{581428C4-8DE6-81D6-9C46-DB9DE86FF7C0}"/>
              </a:ext>
            </a:extLst>
          </p:cNvPr>
          <p:cNvPicPr>
            <a:picLocks noChangeAspect="1"/>
          </p:cNvPicPr>
          <p:nvPr/>
        </p:nvPicPr>
        <p:blipFill>
          <a:blip r:embed="rId10" cstate="hqprint">
            <a:extLst>
              <a:ext uri="{28A0092B-C50C-407E-A947-70E740481C1C}">
                <a14:useLocalDpi xmlns:a14="http://schemas.microsoft.com/office/drawing/2010/main"/>
              </a:ext>
            </a:extLst>
          </a:blip>
          <a:stretch>
            <a:fillRect/>
          </a:stretch>
        </p:blipFill>
        <p:spPr>
          <a:xfrm>
            <a:off x="4666531" y="4239216"/>
            <a:ext cx="778329" cy="231170"/>
          </a:xfrm>
          <a:prstGeom prst="rect">
            <a:avLst/>
          </a:prstGeom>
        </p:spPr>
      </p:pic>
      <p:pic>
        <p:nvPicPr>
          <p:cNvPr id="65" name="Imagen 64">
            <a:extLst>
              <a:ext uri="{FF2B5EF4-FFF2-40B4-BE49-F238E27FC236}">
                <a16:creationId xmlns:a16="http://schemas.microsoft.com/office/drawing/2014/main" id="{F1B4D318-3E64-C4AC-B71A-1F853F8682F2}"/>
              </a:ext>
            </a:extLst>
          </p:cNvPr>
          <p:cNvPicPr>
            <a:picLocks noChangeAspect="1"/>
          </p:cNvPicPr>
          <p:nvPr/>
        </p:nvPicPr>
        <p:blipFill>
          <a:blip r:embed="rId11" cstate="hqprint">
            <a:extLst>
              <a:ext uri="{28A0092B-C50C-407E-A947-70E740481C1C}">
                <a14:useLocalDpi xmlns:a14="http://schemas.microsoft.com/office/drawing/2010/main"/>
              </a:ext>
            </a:extLst>
          </a:blip>
          <a:stretch>
            <a:fillRect/>
          </a:stretch>
        </p:blipFill>
        <p:spPr>
          <a:xfrm>
            <a:off x="4666531" y="4619776"/>
            <a:ext cx="778329" cy="231170"/>
          </a:xfrm>
          <a:prstGeom prst="rect">
            <a:avLst/>
          </a:prstGeom>
        </p:spPr>
      </p:pic>
      <p:sp>
        <p:nvSpPr>
          <p:cNvPr id="5" name="CuadroTexto 4">
            <a:extLst>
              <a:ext uri="{FF2B5EF4-FFF2-40B4-BE49-F238E27FC236}">
                <a16:creationId xmlns:a16="http://schemas.microsoft.com/office/drawing/2014/main" id="{B66D1248-ED7C-0660-5BD0-6252D3E69714}"/>
              </a:ext>
            </a:extLst>
          </p:cNvPr>
          <p:cNvSpPr txBox="1"/>
          <p:nvPr/>
        </p:nvSpPr>
        <p:spPr>
          <a:xfrm>
            <a:off x="295275" y="2985733"/>
            <a:ext cx="7639050" cy="1015663"/>
          </a:xfrm>
          <a:prstGeom prst="rect">
            <a:avLst/>
          </a:prstGeom>
          <a:noFill/>
        </p:spPr>
        <p:txBody>
          <a:bodyPr wrap="square">
            <a:norm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ceb-PH" sz="2000" b="1" i="0" u="none" strike="noStrike" kern="1200" cap="none" spc="0" normalizeH="0" baseline="0" noProof="0" dirty="0">
                <a:ln>
                  <a:noFill/>
                </a:ln>
                <a:solidFill>
                  <a:prstClr val="black"/>
                </a:solidFill>
                <a:effectLst/>
                <a:uLnTx/>
                <a:uFillTx/>
                <a:latin typeface="Aptos" panose="02110004020202020204"/>
                <a:ea typeface="+mn-ea"/>
                <a:cs typeface="+mn-cs"/>
              </a:rPr>
              <a:t>Unsa ang buluhaton niining mga bag-ong propeta? Kinsa sila? Aduna bay mga bakakong propeta sama sa Daang Tugon?</a:t>
            </a:r>
          </a:p>
        </p:txBody>
      </p:sp>
      <p:sp>
        <p:nvSpPr>
          <p:cNvPr id="7" name="CuadroTexto 6">
            <a:extLst>
              <a:ext uri="{FF2B5EF4-FFF2-40B4-BE49-F238E27FC236}">
                <a16:creationId xmlns:a16="http://schemas.microsoft.com/office/drawing/2014/main" id="{CDD2D1D4-97BB-AC89-98A9-8A5076814B76}"/>
              </a:ext>
            </a:extLst>
          </p:cNvPr>
          <p:cNvSpPr txBox="1"/>
          <p:nvPr/>
        </p:nvSpPr>
        <p:spPr>
          <a:xfrm>
            <a:off x="295274" y="1516100"/>
            <a:ext cx="7639050" cy="1323439"/>
          </a:xfrm>
          <a:prstGeom prst="rect">
            <a:avLst/>
          </a:prstGeom>
          <a:noFill/>
        </p:spPr>
        <p:txBody>
          <a:bodyPr wrap="square">
            <a:norm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ceb-PH" sz="2000" b="1" i="0" u="none" strike="noStrike" kern="1200" cap="none" spc="0" normalizeH="0" baseline="0" noProof="0" dirty="0">
                <a:ln>
                  <a:noFill/>
                </a:ln>
                <a:solidFill>
                  <a:prstClr val="black"/>
                </a:solidFill>
                <a:effectLst/>
                <a:uLnTx/>
                <a:uFillTx/>
                <a:latin typeface="Aptos" panose="02110004020202020204"/>
                <a:ea typeface="+mn-ea"/>
                <a:cs typeface="+mn-cs"/>
              </a:rPr>
              <a:t>Apan wala magpadayon ang kahilom sa Diyos. Sa tukmang panahon, gipadala Niya si Juan Bautista (Mateo 11:7–9). Sukad niadto, adunay mga propeta pag-usab. Lakip sa ilang buluhaton ang pagsulat sa Bag-ong Tugon.</a:t>
            </a:r>
          </a:p>
        </p:txBody>
      </p:sp>
    </p:spTree>
    <p:extLst>
      <p:ext uri="{BB962C8B-B14F-4D97-AF65-F5344CB8AC3E}">
        <p14:creationId xmlns:p14="http://schemas.microsoft.com/office/powerpoint/2010/main" val="12231540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5" fill="hold"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randombar(vertical)">
                                      <p:cBhvr>
                                        <p:cTn id="7" dur="500"/>
                                        <p:tgtEl>
                                          <p:spTgt spid="11"/>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wipe(left)">
                                      <p:cBhvr>
                                        <p:cTn id="11" dur="500"/>
                                        <p:tgtEl>
                                          <p:spTgt spid="3"/>
                                        </p:tgtEl>
                                      </p:cBhvr>
                                    </p:animEffect>
                                  </p:childTnLst>
                                </p:cTn>
                              </p:par>
                            </p:childTnLst>
                          </p:cTn>
                        </p:par>
                      </p:childTnLst>
                    </p:cTn>
                  </p:par>
                  <p:par>
                    <p:cTn id="12" fill="hold">
                      <p:stCondLst>
                        <p:cond delay="indefinite"/>
                      </p:stCondLst>
                      <p:childTnLst>
                        <p:par>
                          <p:cTn id="13" fill="hold">
                            <p:stCondLst>
                              <p:cond delay="0"/>
                            </p:stCondLst>
                            <p:childTnLst>
                              <p:par>
                                <p:cTn id="14" presetID="49" presetClass="entr" presetSubtype="0" decel="100000" fill="hold" nodeType="clickEffect">
                                  <p:stCondLst>
                                    <p:cond delay="0"/>
                                  </p:stCondLst>
                                  <p:childTnLst>
                                    <p:set>
                                      <p:cBhvr>
                                        <p:cTn id="15" dur="1" fill="hold">
                                          <p:stCondLst>
                                            <p:cond delay="0"/>
                                          </p:stCondLst>
                                        </p:cTn>
                                        <p:tgtEl>
                                          <p:spTgt spid="9"/>
                                        </p:tgtEl>
                                        <p:attrNameLst>
                                          <p:attrName>style.visibility</p:attrName>
                                        </p:attrNameLst>
                                      </p:cBhvr>
                                      <p:to>
                                        <p:strVal val="visible"/>
                                      </p:to>
                                    </p:set>
                                    <p:anim calcmode="lin" valueType="num">
                                      <p:cBhvr>
                                        <p:cTn id="16" dur="500" fill="hold"/>
                                        <p:tgtEl>
                                          <p:spTgt spid="9"/>
                                        </p:tgtEl>
                                        <p:attrNameLst>
                                          <p:attrName>ppt_w</p:attrName>
                                        </p:attrNameLst>
                                      </p:cBhvr>
                                      <p:tavLst>
                                        <p:tav tm="0">
                                          <p:val>
                                            <p:fltVal val="0"/>
                                          </p:val>
                                        </p:tav>
                                        <p:tav tm="100000">
                                          <p:val>
                                            <p:strVal val="#ppt_w"/>
                                          </p:val>
                                        </p:tav>
                                      </p:tavLst>
                                    </p:anim>
                                    <p:anim calcmode="lin" valueType="num">
                                      <p:cBhvr>
                                        <p:cTn id="17" dur="500" fill="hold"/>
                                        <p:tgtEl>
                                          <p:spTgt spid="9"/>
                                        </p:tgtEl>
                                        <p:attrNameLst>
                                          <p:attrName>ppt_h</p:attrName>
                                        </p:attrNameLst>
                                      </p:cBhvr>
                                      <p:tavLst>
                                        <p:tav tm="0">
                                          <p:val>
                                            <p:fltVal val="0"/>
                                          </p:val>
                                        </p:tav>
                                        <p:tav tm="100000">
                                          <p:val>
                                            <p:strVal val="#ppt_h"/>
                                          </p:val>
                                        </p:tav>
                                      </p:tavLst>
                                    </p:anim>
                                    <p:anim calcmode="lin" valueType="num">
                                      <p:cBhvr>
                                        <p:cTn id="18" dur="500" fill="hold"/>
                                        <p:tgtEl>
                                          <p:spTgt spid="9"/>
                                        </p:tgtEl>
                                        <p:attrNameLst>
                                          <p:attrName>style.rotation</p:attrName>
                                        </p:attrNameLst>
                                      </p:cBhvr>
                                      <p:tavLst>
                                        <p:tav tm="0">
                                          <p:val>
                                            <p:fltVal val="360"/>
                                          </p:val>
                                        </p:tav>
                                        <p:tav tm="100000">
                                          <p:val>
                                            <p:fltVal val="0"/>
                                          </p:val>
                                        </p:tav>
                                      </p:tavLst>
                                    </p:anim>
                                    <p:animEffect transition="in" filter="fade">
                                      <p:cBhvr>
                                        <p:cTn id="19" dur="500"/>
                                        <p:tgtEl>
                                          <p:spTgt spid="9"/>
                                        </p:tgtEl>
                                      </p:cBhvr>
                                    </p:animEffect>
                                  </p:childTnLst>
                                </p:cTn>
                              </p:par>
                            </p:childTnLst>
                          </p:cTn>
                        </p:par>
                        <p:par>
                          <p:cTn id="20" fill="hold">
                            <p:stCondLst>
                              <p:cond delay="500"/>
                            </p:stCondLst>
                            <p:childTnLst>
                              <p:par>
                                <p:cTn id="21" presetID="22" presetClass="entr" presetSubtype="8" fill="hold" grpId="0" nodeType="after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wipe(left)">
                                      <p:cBhvr>
                                        <p:cTn id="23" dur="500"/>
                                        <p:tgtEl>
                                          <p:spTgt spid="7"/>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8" fill="hold" grpId="0" nodeType="clickEffect">
                                  <p:stCondLst>
                                    <p:cond delay="0"/>
                                  </p:stCondLst>
                                  <p:childTnLst>
                                    <p:set>
                                      <p:cBhvr>
                                        <p:cTn id="27" dur="1" fill="hold">
                                          <p:stCondLst>
                                            <p:cond delay="0"/>
                                          </p:stCondLst>
                                        </p:cTn>
                                        <p:tgtEl>
                                          <p:spTgt spid="5"/>
                                        </p:tgtEl>
                                        <p:attrNameLst>
                                          <p:attrName>style.visibility</p:attrName>
                                        </p:attrNameLst>
                                      </p:cBhvr>
                                      <p:to>
                                        <p:strVal val="visible"/>
                                      </p:to>
                                    </p:set>
                                    <p:animEffect transition="in" filter="wipe(left)">
                                      <p:cBhvr>
                                        <p:cTn id="28" dur="500"/>
                                        <p:tgtEl>
                                          <p:spTgt spid="5"/>
                                        </p:tgtEl>
                                      </p:cBhvr>
                                    </p:animEffect>
                                  </p:childTnLst>
                                </p:cTn>
                              </p:par>
                            </p:childTnLst>
                          </p:cTn>
                        </p:par>
                      </p:childTnLst>
                    </p:cTn>
                  </p:par>
                  <p:par>
                    <p:cTn id="29" fill="hold">
                      <p:stCondLst>
                        <p:cond delay="indefinite"/>
                      </p:stCondLst>
                      <p:childTnLst>
                        <p:par>
                          <p:cTn id="30" fill="hold">
                            <p:stCondLst>
                              <p:cond delay="0"/>
                            </p:stCondLst>
                            <p:childTnLst>
                              <p:par>
                                <p:cTn id="31" presetID="31" presetClass="entr" presetSubtype="0" fill="hold" nodeType="clickEffect">
                                  <p:stCondLst>
                                    <p:cond delay="0"/>
                                  </p:stCondLst>
                                  <p:childTnLst>
                                    <p:set>
                                      <p:cBhvr>
                                        <p:cTn id="32" dur="1" fill="hold">
                                          <p:stCondLst>
                                            <p:cond delay="0"/>
                                          </p:stCondLst>
                                        </p:cTn>
                                        <p:tgtEl>
                                          <p:spTgt spid="61"/>
                                        </p:tgtEl>
                                        <p:attrNameLst>
                                          <p:attrName>style.visibility</p:attrName>
                                        </p:attrNameLst>
                                      </p:cBhvr>
                                      <p:to>
                                        <p:strVal val="visible"/>
                                      </p:to>
                                    </p:set>
                                    <p:anim calcmode="lin" valueType="num">
                                      <p:cBhvr>
                                        <p:cTn id="33" dur="250" fill="hold"/>
                                        <p:tgtEl>
                                          <p:spTgt spid="61"/>
                                        </p:tgtEl>
                                        <p:attrNameLst>
                                          <p:attrName>ppt_w</p:attrName>
                                        </p:attrNameLst>
                                      </p:cBhvr>
                                      <p:tavLst>
                                        <p:tav tm="0">
                                          <p:val>
                                            <p:fltVal val="0"/>
                                          </p:val>
                                        </p:tav>
                                        <p:tav tm="100000">
                                          <p:val>
                                            <p:strVal val="#ppt_w"/>
                                          </p:val>
                                        </p:tav>
                                      </p:tavLst>
                                    </p:anim>
                                    <p:anim calcmode="lin" valueType="num">
                                      <p:cBhvr>
                                        <p:cTn id="34" dur="250" fill="hold"/>
                                        <p:tgtEl>
                                          <p:spTgt spid="61"/>
                                        </p:tgtEl>
                                        <p:attrNameLst>
                                          <p:attrName>ppt_h</p:attrName>
                                        </p:attrNameLst>
                                      </p:cBhvr>
                                      <p:tavLst>
                                        <p:tav tm="0">
                                          <p:val>
                                            <p:fltVal val="0"/>
                                          </p:val>
                                        </p:tav>
                                        <p:tav tm="100000">
                                          <p:val>
                                            <p:strVal val="#ppt_h"/>
                                          </p:val>
                                        </p:tav>
                                      </p:tavLst>
                                    </p:anim>
                                    <p:anim calcmode="lin" valueType="num">
                                      <p:cBhvr>
                                        <p:cTn id="35" dur="250" fill="hold"/>
                                        <p:tgtEl>
                                          <p:spTgt spid="61"/>
                                        </p:tgtEl>
                                        <p:attrNameLst>
                                          <p:attrName>style.rotation</p:attrName>
                                        </p:attrNameLst>
                                      </p:cBhvr>
                                      <p:tavLst>
                                        <p:tav tm="0">
                                          <p:val>
                                            <p:fltVal val="90"/>
                                          </p:val>
                                        </p:tav>
                                        <p:tav tm="100000">
                                          <p:val>
                                            <p:fltVal val="0"/>
                                          </p:val>
                                        </p:tav>
                                      </p:tavLst>
                                    </p:anim>
                                    <p:animEffect transition="in" filter="fade">
                                      <p:cBhvr>
                                        <p:cTn id="36" dur="250"/>
                                        <p:tgtEl>
                                          <p:spTgt spid="61"/>
                                        </p:tgtEl>
                                      </p:cBhvr>
                                    </p:animEffect>
                                  </p:childTnLst>
                                </p:cTn>
                              </p:par>
                            </p:childTnLst>
                          </p:cTn>
                        </p:par>
                        <p:par>
                          <p:cTn id="37" fill="hold">
                            <p:stCondLst>
                              <p:cond delay="250"/>
                            </p:stCondLst>
                            <p:childTnLst>
                              <p:par>
                                <p:cTn id="38" presetID="22" presetClass="entr" presetSubtype="8" fill="hold" grpId="0" nodeType="afterEffect">
                                  <p:stCondLst>
                                    <p:cond delay="0"/>
                                  </p:stCondLst>
                                  <p:childTnLst>
                                    <p:set>
                                      <p:cBhvr>
                                        <p:cTn id="39" dur="1" fill="hold">
                                          <p:stCondLst>
                                            <p:cond delay="0"/>
                                          </p:stCondLst>
                                        </p:cTn>
                                        <p:tgtEl>
                                          <p:spTgt spid="2">
                                            <p:txEl>
                                              <p:pRg st="0" end="0"/>
                                            </p:txEl>
                                          </p:spTgt>
                                        </p:tgtEl>
                                        <p:attrNameLst>
                                          <p:attrName>style.visibility</p:attrName>
                                        </p:attrNameLst>
                                      </p:cBhvr>
                                      <p:to>
                                        <p:strVal val="visible"/>
                                      </p:to>
                                    </p:set>
                                    <p:animEffect transition="in" filter="wipe(left)">
                                      <p:cBhvr>
                                        <p:cTn id="40" dur="500"/>
                                        <p:tgtEl>
                                          <p:spTgt spid="2">
                                            <p:txEl>
                                              <p:pRg st="0" end="0"/>
                                            </p:txEl>
                                          </p:spTgt>
                                        </p:tgtEl>
                                      </p:cBhvr>
                                    </p:animEffect>
                                  </p:childTnLst>
                                </p:cTn>
                              </p:par>
                            </p:childTnLst>
                          </p:cTn>
                        </p:par>
                      </p:childTnLst>
                    </p:cTn>
                  </p:par>
                  <p:par>
                    <p:cTn id="41" fill="hold">
                      <p:stCondLst>
                        <p:cond delay="indefinite"/>
                      </p:stCondLst>
                      <p:childTnLst>
                        <p:par>
                          <p:cTn id="42" fill="hold">
                            <p:stCondLst>
                              <p:cond delay="0"/>
                            </p:stCondLst>
                            <p:childTnLst>
                              <p:par>
                                <p:cTn id="43" presetID="31" presetClass="entr" presetSubtype="0" fill="hold" nodeType="clickEffect">
                                  <p:stCondLst>
                                    <p:cond delay="0"/>
                                  </p:stCondLst>
                                  <p:childTnLst>
                                    <p:set>
                                      <p:cBhvr>
                                        <p:cTn id="44" dur="1" fill="hold">
                                          <p:stCondLst>
                                            <p:cond delay="0"/>
                                          </p:stCondLst>
                                        </p:cTn>
                                        <p:tgtEl>
                                          <p:spTgt spid="65"/>
                                        </p:tgtEl>
                                        <p:attrNameLst>
                                          <p:attrName>style.visibility</p:attrName>
                                        </p:attrNameLst>
                                      </p:cBhvr>
                                      <p:to>
                                        <p:strVal val="visible"/>
                                      </p:to>
                                    </p:set>
                                    <p:anim calcmode="lin" valueType="num">
                                      <p:cBhvr>
                                        <p:cTn id="45" dur="250" fill="hold"/>
                                        <p:tgtEl>
                                          <p:spTgt spid="65"/>
                                        </p:tgtEl>
                                        <p:attrNameLst>
                                          <p:attrName>ppt_w</p:attrName>
                                        </p:attrNameLst>
                                      </p:cBhvr>
                                      <p:tavLst>
                                        <p:tav tm="0">
                                          <p:val>
                                            <p:fltVal val="0"/>
                                          </p:val>
                                        </p:tav>
                                        <p:tav tm="100000">
                                          <p:val>
                                            <p:strVal val="#ppt_w"/>
                                          </p:val>
                                        </p:tav>
                                      </p:tavLst>
                                    </p:anim>
                                    <p:anim calcmode="lin" valueType="num">
                                      <p:cBhvr>
                                        <p:cTn id="46" dur="250" fill="hold"/>
                                        <p:tgtEl>
                                          <p:spTgt spid="65"/>
                                        </p:tgtEl>
                                        <p:attrNameLst>
                                          <p:attrName>ppt_h</p:attrName>
                                        </p:attrNameLst>
                                      </p:cBhvr>
                                      <p:tavLst>
                                        <p:tav tm="0">
                                          <p:val>
                                            <p:fltVal val="0"/>
                                          </p:val>
                                        </p:tav>
                                        <p:tav tm="100000">
                                          <p:val>
                                            <p:strVal val="#ppt_h"/>
                                          </p:val>
                                        </p:tav>
                                      </p:tavLst>
                                    </p:anim>
                                    <p:anim calcmode="lin" valueType="num">
                                      <p:cBhvr>
                                        <p:cTn id="47" dur="250" fill="hold"/>
                                        <p:tgtEl>
                                          <p:spTgt spid="65"/>
                                        </p:tgtEl>
                                        <p:attrNameLst>
                                          <p:attrName>style.rotation</p:attrName>
                                        </p:attrNameLst>
                                      </p:cBhvr>
                                      <p:tavLst>
                                        <p:tav tm="0">
                                          <p:val>
                                            <p:fltVal val="90"/>
                                          </p:val>
                                        </p:tav>
                                        <p:tav tm="100000">
                                          <p:val>
                                            <p:fltVal val="0"/>
                                          </p:val>
                                        </p:tav>
                                      </p:tavLst>
                                    </p:anim>
                                    <p:animEffect transition="in" filter="fade">
                                      <p:cBhvr>
                                        <p:cTn id="48" dur="250"/>
                                        <p:tgtEl>
                                          <p:spTgt spid="65"/>
                                        </p:tgtEl>
                                      </p:cBhvr>
                                    </p:animEffect>
                                  </p:childTnLst>
                                </p:cTn>
                              </p:par>
                            </p:childTnLst>
                          </p:cTn>
                        </p:par>
                        <p:par>
                          <p:cTn id="49" fill="hold">
                            <p:stCondLst>
                              <p:cond delay="250"/>
                            </p:stCondLst>
                            <p:childTnLst>
                              <p:par>
                                <p:cTn id="50" presetID="22" presetClass="entr" presetSubtype="8" fill="hold" grpId="0" nodeType="afterEffect">
                                  <p:stCondLst>
                                    <p:cond delay="0"/>
                                  </p:stCondLst>
                                  <p:childTnLst>
                                    <p:set>
                                      <p:cBhvr>
                                        <p:cTn id="51" dur="1" fill="hold">
                                          <p:stCondLst>
                                            <p:cond delay="0"/>
                                          </p:stCondLst>
                                        </p:cTn>
                                        <p:tgtEl>
                                          <p:spTgt spid="2">
                                            <p:txEl>
                                              <p:pRg st="1" end="1"/>
                                            </p:txEl>
                                          </p:spTgt>
                                        </p:tgtEl>
                                        <p:attrNameLst>
                                          <p:attrName>style.visibility</p:attrName>
                                        </p:attrNameLst>
                                      </p:cBhvr>
                                      <p:to>
                                        <p:strVal val="visible"/>
                                      </p:to>
                                    </p:set>
                                    <p:animEffect transition="in" filter="wipe(left)">
                                      <p:cBhvr>
                                        <p:cTn id="52" dur="500"/>
                                        <p:tgtEl>
                                          <p:spTgt spid="2">
                                            <p:txEl>
                                              <p:pRg st="1" end="1"/>
                                            </p:txEl>
                                          </p:spTgt>
                                        </p:tgtEl>
                                      </p:cBhvr>
                                    </p:animEffect>
                                  </p:childTnLst>
                                </p:cTn>
                              </p:par>
                            </p:childTnLst>
                          </p:cTn>
                        </p:par>
                        <p:par>
                          <p:cTn id="53" fill="hold">
                            <p:stCondLst>
                              <p:cond delay="750"/>
                            </p:stCondLst>
                            <p:childTnLst>
                              <p:par>
                                <p:cTn id="54" presetID="31" presetClass="entr" presetSubtype="0" fill="hold" nodeType="afterEffect">
                                  <p:stCondLst>
                                    <p:cond delay="0"/>
                                  </p:stCondLst>
                                  <p:childTnLst>
                                    <p:set>
                                      <p:cBhvr>
                                        <p:cTn id="55" dur="1" fill="hold">
                                          <p:stCondLst>
                                            <p:cond delay="0"/>
                                          </p:stCondLst>
                                        </p:cTn>
                                        <p:tgtEl>
                                          <p:spTgt spid="31"/>
                                        </p:tgtEl>
                                        <p:attrNameLst>
                                          <p:attrName>style.visibility</p:attrName>
                                        </p:attrNameLst>
                                      </p:cBhvr>
                                      <p:to>
                                        <p:strVal val="visible"/>
                                      </p:to>
                                    </p:set>
                                    <p:anim calcmode="lin" valueType="num">
                                      <p:cBhvr>
                                        <p:cTn id="56" dur="250" fill="hold"/>
                                        <p:tgtEl>
                                          <p:spTgt spid="31"/>
                                        </p:tgtEl>
                                        <p:attrNameLst>
                                          <p:attrName>ppt_w</p:attrName>
                                        </p:attrNameLst>
                                      </p:cBhvr>
                                      <p:tavLst>
                                        <p:tav tm="0">
                                          <p:val>
                                            <p:fltVal val="0"/>
                                          </p:val>
                                        </p:tav>
                                        <p:tav tm="100000">
                                          <p:val>
                                            <p:strVal val="#ppt_w"/>
                                          </p:val>
                                        </p:tav>
                                      </p:tavLst>
                                    </p:anim>
                                    <p:anim calcmode="lin" valueType="num">
                                      <p:cBhvr>
                                        <p:cTn id="57" dur="250" fill="hold"/>
                                        <p:tgtEl>
                                          <p:spTgt spid="31"/>
                                        </p:tgtEl>
                                        <p:attrNameLst>
                                          <p:attrName>ppt_h</p:attrName>
                                        </p:attrNameLst>
                                      </p:cBhvr>
                                      <p:tavLst>
                                        <p:tav tm="0">
                                          <p:val>
                                            <p:fltVal val="0"/>
                                          </p:val>
                                        </p:tav>
                                        <p:tav tm="100000">
                                          <p:val>
                                            <p:strVal val="#ppt_h"/>
                                          </p:val>
                                        </p:tav>
                                      </p:tavLst>
                                    </p:anim>
                                    <p:anim calcmode="lin" valueType="num">
                                      <p:cBhvr>
                                        <p:cTn id="58" dur="250" fill="hold"/>
                                        <p:tgtEl>
                                          <p:spTgt spid="31"/>
                                        </p:tgtEl>
                                        <p:attrNameLst>
                                          <p:attrName>style.rotation</p:attrName>
                                        </p:attrNameLst>
                                      </p:cBhvr>
                                      <p:tavLst>
                                        <p:tav tm="0">
                                          <p:val>
                                            <p:fltVal val="90"/>
                                          </p:val>
                                        </p:tav>
                                        <p:tav tm="100000">
                                          <p:val>
                                            <p:fltVal val="0"/>
                                          </p:val>
                                        </p:tav>
                                      </p:tavLst>
                                    </p:anim>
                                    <p:animEffect transition="in" filter="fade">
                                      <p:cBhvr>
                                        <p:cTn id="59" dur="250"/>
                                        <p:tgtEl>
                                          <p:spTgt spid="31"/>
                                        </p:tgtEl>
                                      </p:cBhvr>
                                    </p:animEffect>
                                  </p:childTnLst>
                                </p:cTn>
                              </p:par>
                            </p:childTnLst>
                          </p:cTn>
                        </p:par>
                        <p:par>
                          <p:cTn id="60" fill="hold">
                            <p:stCondLst>
                              <p:cond delay="1000"/>
                            </p:stCondLst>
                            <p:childTnLst>
                              <p:par>
                                <p:cTn id="61" presetID="22" presetClass="entr" presetSubtype="8" fill="hold" grpId="0" nodeType="afterEffect">
                                  <p:stCondLst>
                                    <p:cond delay="0"/>
                                  </p:stCondLst>
                                  <p:childTnLst>
                                    <p:set>
                                      <p:cBhvr>
                                        <p:cTn id="62" dur="1" fill="hold">
                                          <p:stCondLst>
                                            <p:cond delay="0"/>
                                          </p:stCondLst>
                                        </p:cTn>
                                        <p:tgtEl>
                                          <p:spTgt spid="2">
                                            <p:txEl>
                                              <p:pRg st="2" end="2"/>
                                            </p:txEl>
                                          </p:spTgt>
                                        </p:tgtEl>
                                        <p:attrNameLst>
                                          <p:attrName>style.visibility</p:attrName>
                                        </p:attrNameLst>
                                      </p:cBhvr>
                                      <p:to>
                                        <p:strVal val="visible"/>
                                      </p:to>
                                    </p:set>
                                    <p:animEffect transition="in" filter="wipe(left)">
                                      <p:cBhvr>
                                        <p:cTn id="63" dur="500"/>
                                        <p:tgtEl>
                                          <p:spTgt spid="2">
                                            <p:txEl>
                                              <p:pRg st="2" end="2"/>
                                            </p:txEl>
                                          </p:spTgt>
                                        </p:tgtEl>
                                      </p:cBhvr>
                                    </p:animEffect>
                                  </p:childTnLst>
                                </p:cTn>
                              </p:par>
                            </p:childTnLst>
                          </p:cTn>
                        </p:par>
                        <p:par>
                          <p:cTn id="64" fill="hold">
                            <p:stCondLst>
                              <p:cond delay="1500"/>
                            </p:stCondLst>
                            <p:childTnLst>
                              <p:par>
                                <p:cTn id="65" presetID="31" presetClass="entr" presetSubtype="0" fill="hold" nodeType="afterEffect">
                                  <p:stCondLst>
                                    <p:cond delay="0"/>
                                  </p:stCondLst>
                                  <p:childTnLst>
                                    <p:set>
                                      <p:cBhvr>
                                        <p:cTn id="66" dur="1" fill="hold">
                                          <p:stCondLst>
                                            <p:cond delay="0"/>
                                          </p:stCondLst>
                                        </p:cTn>
                                        <p:tgtEl>
                                          <p:spTgt spid="41"/>
                                        </p:tgtEl>
                                        <p:attrNameLst>
                                          <p:attrName>style.visibility</p:attrName>
                                        </p:attrNameLst>
                                      </p:cBhvr>
                                      <p:to>
                                        <p:strVal val="visible"/>
                                      </p:to>
                                    </p:set>
                                    <p:anim calcmode="lin" valueType="num">
                                      <p:cBhvr>
                                        <p:cTn id="67" dur="250" fill="hold"/>
                                        <p:tgtEl>
                                          <p:spTgt spid="41"/>
                                        </p:tgtEl>
                                        <p:attrNameLst>
                                          <p:attrName>ppt_w</p:attrName>
                                        </p:attrNameLst>
                                      </p:cBhvr>
                                      <p:tavLst>
                                        <p:tav tm="0">
                                          <p:val>
                                            <p:fltVal val="0"/>
                                          </p:val>
                                        </p:tav>
                                        <p:tav tm="100000">
                                          <p:val>
                                            <p:strVal val="#ppt_w"/>
                                          </p:val>
                                        </p:tav>
                                      </p:tavLst>
                                    </p:anim>
                                    <p:anim calcmode="lin" valueType="num">
                                      <p:cBhvr>
                                        <p:cTn id="68" dur="250" fill="hold"/>
                                        <p:tgtEl>
                                          <p:spTgt spid="41"/>
                                        </p:tgtEl>
                                        <p:attrNameLst>
                                          <p:attrName>ppt_h</p:attrName>
                                        </p:attrNameLst>
                                      </p:cBhvr>
                                      <p:tavLst>
                                        <p:tav tm="0">
                                          <p:val>
                                            <p:fltVal val="0"/>
                                          </p:val>
                                        </p:tav>
                                        <p:tav tm="100000">
                                          <p:val>
                                            <p:strVal val="#ppt_h"/>
                                          </p:val>
                                        </p:tav>
                                      </p:tavLst>
                                    </p:anim>
                                    <p:anim calcmode="lin" valueType="num">
                                      <p:cBhvr>
                                        <p:cTn id="69" dur="250" fill="hold"/>
                                        <p:tgtEl>
                                          <p:spTgt spid="41"/>
                                        </p:tgtEl>
                                        <p:attrNameLst>
                                          <p:attrName>style.rotation</p:attrName>
                                        </p:attrNameLst>
                                      </p:cBhvr>
                                      <p:tavLst>
                                        <p:tav tm="0">
                                          <p:val>
                                            <p:fltVal val="90"/>
                                          </p:val>
                                        </p:tav>
                                        <p:tav tm="100000">
                                          <p:val>
                                            <p:fltVal val="0"/>
                                          </p:val>
                                        </p:tav>
                                      </p:tavLst>
                                    </p:anim>
                                    <p:animEffect transition="in" filter="fade">
                                      <p:cBhvr>
                                        <p:cTn id="70" dur="250"/>
                                        <p:tgtEl>
                                          <p:spTgt spid="41"/>
                                        </p:tgtEl>
                                      </p:cBhvr>
                                    </p:animEffect>
                                  </p:childTnLst>
                                </p:cTn>
                              </p:par>
                            </p:childTnLst>
                          </p:cTn>
                        </p:par>
                        <p:par>
                          <p:cTn id="71" fill="hold">
                            <p:stCondLst>
                              <p:cond delay="1750"/>
                            </p:stCondLst>
                            <p:childTnLst>
                              <p:par>
                                <p:cTn id="72" presetID="22" presetClass="entr" presetSubtype="8" fill="hold" grpId="0" nodeType="afterEffect">
                                  <p:stCondLst>
                                    <p:cond delay="0"/>
                                  </p:stCondLst>
                                  <p:childTnLst>
                                    <p:set>
                                      <p:cBhvr>
                                        <p:cTn id="73" dur="1" fill="hold">
                                          <p:stCondLst>
                                            <p:cond delay="0"/>
                                          </p:stCondLst>
                                        </p:cTn>
                                        <p:tgtEl>
                                          <p:spTgt spid="2">
                                            <p:txEl>
                                              <p:pRg st="3" end="3"/>
                                            </p:txEl>
                                          </p:spTgt>
                                        </p:tgtEl>
                                        <p:attrNameLst>
                                          <p:attrName>style.visibility</p:attrName>
                                        </p:attrNameLst>
                                      </p:cBhvr>
                                      <p:to>
                                        <p:strVal val="visible"/>
                                      </p:to>
                                    </p:set>
                                    <p:animEffect transition="in" filter="wipe(left)">
                                      <p:cBhvr>
                                        <p:cTn id="74" dur="500"/>
                                        <p:tgtEl>
                                          <p:spTgt spid="2">
                                            <p:txEl>
                                              <p:pRg st="3" end="3"/>
                                            </p:txEl>
                                          </p:spTgt>
                                        </p:tgtEl>
                                      </p:cBhvr>
                                    </p:animEffect>
                                  </p:childTnLst>
                                </p:cTn>
                              </p:par>
                            </p:childTnLst>
                          </p:cTn>
                        </p:par>
                        <p:par>
                          <p:cTn id="75" fill="hold">
                            <p:stCondLst>
                              <p:cond delay="2250"/>
                            </p:stCondLst>
                            <p:childTnLst>
                              <p:par>
                                <p:cTn id="76" presetID="31" presetClass="entr" presetSubtype="0" fill="hold" nodeType="afterEffect">
                                  <p:stCondLst>
                                    <p:cond delay="0"/>
                                  </p:stCondLst>
                                  <p:childTnLst>
                                    <p:set>
                                      <p:cBhvr>
                                        <p:cTn id="77" dur="1" fill="hold">
                                          <p:stCondLst>
                                            <p:cond delay="0"/>
                                          </p:stCondLst>
                                        </p:cTn>
                                        <p:tgtEl>
                                          <p:spTgt spid="37"/>
                                        </p:tgtEl>
                                        <p:attrNameLst>
                                          <p:attrName>style.visibility</p:attrName>
                                        </p:attrNameLst>
                                      </p:cBhvr>
                                      <p:to>
                                        <p:strVal val="visible"/>
                                      </p:to>
                                    </p:set>
                                    <p:anim calcmode="lin" valueType="num">
                                      <p:cBhvr>
                                        <p:cTn id="78" dur="250" fill="hold"/>
                                        <p:tgtEl>
                                          <p:spTgt spid="37"/>
                                        </p:tgtEl>
                                        <p:attrNameLst>
                                          <p:attrName>ppt_w</p:attrName>
                                        </p:attrNameLst>
                                      </p:cBhvr>
                                      <p:tavLst>
                                        <p:tav tm="0">
                                          <p:val>
                                            <p:fltVal val="0"/>
                                          </p:val>
                                        </p:tav>
                                        <p:tav tm="100000">
                                          <p:val>
                                            <p:strVal val="#ppt_w"/>
                                          </p:val>
                                        </p:tav>
                                      </p:tavLst>
                                    </p:anim>
                                    <p:anim calcmode="lin" valueType="num">
                                      <p:cBhvr>
                                        <p:cTn id="79" dur="250" fill="hold"/>
                                        <p:tgtEl>
                                          <p:spTgt spid="37"/>
                                        </p:tgtEl>
                                        <p:attrNameLst>
                                          <p:attrName>ppt_h</p:attrName>
                                        </p:attrNameLst>
                                      </p:cBhvr>
                                      <p:tavLst>
                                        <p:tav tm="0">
                                          <p:val>
                                            <p:fltVal val="0"/>
                                          </p:val>
                                        </p:tav>
                                        <p:tav tm="100000">
                                          <p:val>
                                            <p:strVal val="#ppt_h"/>
                                          </p:val>
                                        </p:tav>
                                      </p:tavLst>
                                    </p:anim>
                                    <p:anim calcmode="lin" valueType="num">
                                      <p:cBhvr>
                                        <p:cTn id="80" dur="250" fill="hold"/>
                                        <p:tgtEl>
                                          <p:spTgt spid="37"/>
                                        </p:tgtEl>
                                        <p:attrNameLst>
                                          <p:attrName>style.rotation</p:attrName>
                                        </p:attrNameLst>
                                      </p:cBhvr>
                                      <p:tavLst>
                                        <p:tav tm="0">
                                          <p:val>
                                            <p:fltVal val="90"/>
                                          </p:val>
                                        </p:tav>
                                        <p:tav tm="100000">
                                          <p:val>
                                            <p:fltVal val="0"/>
                                          </p:val>
                                        </p:tav>
                                      </p:tavLst>
                                    </p:anim>
                                    <p:animEffect transition="in" filter="fade">
                                      <p:cBhvr>
                                        <p:cTn id="81" dur="250"/>
                                        <p:tgtEl>
                                          <p:spTgt spid="37"/>
                                        </p:tgtEl>
                                      </p:cBhvr>
                                    </p:animEffect>
                                  </p:childTnLst>
                                </p:cTn>
                              </p:par>
                            </p:childTnLst>
                          </p:cTn>
                        </p:par>
                        <p:par>
                          <p:cTn id="82" fill="hold">
                            <p:stCondLst>
                              <p:cond delay="2500"/>
                            </p:stCondLst>
                            <p:childTnLst>
                              <p:par>
                                <p:cTn id="83" presetID="22" presetClass="entr" presetSubtype="8" fill="hold" grpId="0" nodeType="afterEffect">
                                  <p:stCondLst>
                                    <p:cond delay="0"/>
                                  </p:stCondLst>
                                  <p:childTnLst>
                                    <p:set>
                                      <p:cBhvr>
                                        <p:cTn id="84" dur="1" fill="hold">
                                          <p:stCondLst>
                                            <p:cond delay="0"/>
                                          </p:stCondLst>
                                        </p:cTn>
                                        <p:tgtEl>
                                          <p:spTgt spid="2">
                                            <p:txEl>
                                              <p:pRg st="4" end="4"/>
                                            </p:txEl>
                                          </p:spTgt>
                                        </p:tgtEl>
                                        <p:attrNameLst>
                                          <p:attrName>style.visibility</p:attrName>
                                        </p:attrNameLst>
                                      </p:cBhvr>
                                      <p:to>
                                        <p:strVal val="visible"/>
                                      </p:to>
                                    </p:set>
                                    <p:animEffect transition="in" filter="wipe(left)">
                                      <p:cBhvr>
                                        <p:cTn id="85" dur="500"/>
                                        <p:tgtEl>
                                          <p:spTgt spid="2">
                                            <p:txEl>
                                              <p:pRg st="4" end="4"/>
                                            </p:txEl>
                                          </p:spTgt>
                                        </p:tgtEl>
                                      </p:cBhvr>
                                    </p:animEffect>
                                  </p:childTnLst>
                                </p:cTn>
                              </p:par>
                            </p:childTnLst>
                          </p:cTn>
                        </p:par>
                        <p:par>
                          <p:cTn id="86" fill="hold">
                            <p:stCondLst>
                              <p:cond delay="3000"/>
                            </p:stCondLst>
                            <p:childTnLst>
                              <p:par>
                                <p:cTn id="87" presetID="31" presetClass="entr" presetSubtype="0" fill="hold" nodeType="afterEffect">
                                  <p:stCondLst>
                                    <p:cond delay="0"/>
                                  </p:stCondLst>
                                  <p:childTnLst>
                                    <p:set>
                                      <p:cBhvr>
                                        <p:cTn id="88" dur="1" fill="hold">
                                          <p:stCondLst>
                                            <p:cond delay="0"/>
                                          </p:stCondLst>
                                        </p:cTn>
                                        <p:tgtEl>
                                          <p:spTgt spid="33"/>
                                        </p:tgtEl>
                                        <p:attrNameLst>
                                          <p:attrName>style.visibility</p:attrName>
                                        </p:attrNameLst>
                                      </p:cBhvr>
                                      <p:to>
                                        <p:strVal val="visible"/>
                                      </p:to>
                                    </p:set>
                                    <p:anim calcmode="lin" valueType="num">
                                      <p:cBhvr>
                                        <p:cTn id="89" dur="250" fill="hold"/>
                                        <p:tgtEl>
                                          <p:spTgt spid="33"/>
                                        </p:tgtEl>
                                        <p:attrNameLst>
                                          <p:attrName>ppt_w</p:attrName>
                                        </p:attrNameLst>
                                      </p:cBhvr>
                                      <p:tavLst>
                                        <p:tav tm="0">
                                          <p:val>
                                            <p:fltVal val="0"/>
                                          </p:val>
                                        </p:tav>
                                        <p:tav tm="100000">
                                          <p:val>
                                            <p:strVal val="#ppt_w"/>
                                          </p:val>
                                        </p:tav>
                                      </p:tavLst>
                                    </p:anim>
                                    <p:anim calcmode="lin" valueType="num">
                                      <p:cBhvr>
                                        <p:cTn id="90" dur="250" fill="hold"/>
                                        <p:tgtEl>
                                          <p:spTgt spid="33"/>
                                        </p:tgtEl>
                                        <p:attrNameLst>
                                          <p:attrName>ppt_h</p:attrName>
                                        </p:attrNameLst>
                                      </p:cBhvr>
                                      <p:tavLst>
                                        <p:tav tm="0">
                                          <p:val>
                                            <p:fltVal val="0"/>
                                          </p:val>
                                        </p:tav>
                                        <p:tav tm="100000">
                                          <p:val>
                                            <p:strVal val="#ppt_h"/>
                                          </p:val>
                                        </p:tav>
                                      </p:tavLst>
                                    </p:anim>
                                    <p:anim calcmode="lin" valueType="num">
                                      <p:cBhvr>
                                        <p:cTn id="91" dur="250" fill="hold"/>
                                        <p:tgtEl>
                                          <p:spTgt spid="33"/>
                                        </p:tgtEl>
                                        <p:attrNameLst>
                                          <p:attrName>style.rotation</p:attrName>
                                        </p:attrNameLst>
                                      </p:cBhvr>
                                      <p:tavLst>
                                        <p:tav tm="0">
                                          <p:val>
                                            <p:fltVal val="90"/>
                                          </p:val>
                                        </p:tav>
                                        <p:tav tm="100000">
                                          <p:val>
                                            <p:fltVal val="0"/>
                                          </p:val>
                                        </p:tav>
                                      </p:tavLst>
                                    </p:anim>
                                    <p:animEffect transition="in" filter="fade">
                                      <p:cBhvr>
                                        <p:cTn id="92" dur="250"/>
                                        <p:tgtEl>
                                          <p:spTgt spid="33"/>
                                        </p:tgtEl>
                                      </p:cBhvr>
                                    </p:animEffect>
                                  </p:childTnLst>
                                </p:cTn>
                              </p:par>
                            </p:childTnLst>
                          </p:cTn>
                        </p:par>
                        <p:par>
                          <p:cTn id="93" fill="hold">
                            <p:stCondLst>
                              <p:cond delay="3250"/>
                            </p:stCondLst>
                            <p:childTnLst>
                              <p:par>
                                <p:cTn id="94" presetID="22" presetClass="entr" presetSubtype="8" fill="hold" grpId="0" nodeType="afterEffect">
                                  <p:stCondLst>
                                    <p:cond delay="0"/>
                                  </p:stCondLst>
                                  <p:childTnLst>
                                    <p:set>
                                      <p:cBhvr>
                                        <p:cTn id="95" dur="1" fill="hold">
                                          <p:stCondLst>
                                            <p:cond delay="0"/>
                                          </p:stCondLst>
                                        </p:cTn>
                                        <p:tgtEl>
                                          <p:spTgt spid="2">
                                            <p:txEl>
                                              <p:pRg st="5" end="5"/>
                                            </p:txEl>
                                          </p:spTgt>
                                        </p:tgtEl>
                                        <p:attrNameLst>
                                          <p:attrName>style.visibility</p:attrName>
                                        </p:attrNameLst>
                                      </p:cBhvr>
                                      <p:to>
                                        <p:strVal val="visible"/>
                                      </p:to>
                                    </p:set>
                                    <p:animEffect transition="in" filter="wipe(left)">
                                      <p:cBhvr>
                                        <p:cTn id="96" dur="500"/>
                                        <p:tgtEl>
                                          <p:spTgt spid="2">
                                            <p:txEl>
                                              <p:pRg st="5" end="5"/>
                                            </p:txEl>
                                          </p:spTgt>
                                        </p:tgtEl>
                                      </p:cBhvr>
                                    </p:animEffect>
                                  </p:childTnLst>
                                </p:cTn>
                              </p:par>
                            </p:childTnLst>
                          </p:cTn>
                        </p:par>
                        <p:par>
                          <p:cTn id="97" fill="hold">
                            <p:stCondLst>
                              <p:cond delay="3750"/>
                            </p:stCondLst>
                            <p:childTnLst>
                              <p:par>
                                <p:cTn id="98" presetID="31" presetClass="entr" presetSubtype="0" fill="hold" nodeType="afterEffect">
                                  <p:stCondLst>
                                    <p:cond delay="0"/>
                                  </p:stCondLst>
                                  <p:childTnLst>
                                    <p:set>
                                      <p:cBhvr>
                                        <p:cTn id="99" dur="1" fill="hold">
                                          <p:stCondLst>
                                            <p:cond delay="0"/>
                                          </p:stCondLst>
                                        </p:cTn>
                                        <p:tgtEl>
                                          <p:spTgt spid="35"/>
                                        </p:tgtEl>
                                        <p:attrNameLst>
                                          <p:attrName>style.visibility</p:attrName>
                                        </p:attrNameLst>
                                      </p:cBhvr>
                                      <p:to>
                                        <p:strVal val="visible"/>
                                      </p:to>
                                    </p:set>
                                    <p:anim calcmode="lin" valueType="num">
                                      <p:cBhvr>
                                        <p:cTn id="100" dur="250" fill="hold"/>
                                        <p:tgtEl>
                                          <p:spTgt spid="35"/>
                                        </p:tgtEl>
                                        <p:attrNameLst>
                                          <p:attrName>ppt_w</p:attrName>
                                        </p:attrNameLst>
                                      </p:cBhvr>
                                      <p:tavLst>
                                        <p:tav tm="0">
                                          <p:val>
                                            <p:fltVal val="0"/>
                                          </p:val>
                                        </p:tav>
                                        <p:tav tm="100000">
                                          <p:val>
                                            <p:strVal val="#ppt_w"/>
                                          </p:val>
                                        </p:tav>
                                      </p:tavLst>
                                    </p:anim>
                                    <p:anim calcmode="lin" valueType="num">
                                      <p:cBhvr>
                                        <p:cTn id="101" dur="250" fill="hold"/>
                                        <p:tgtEl>
                                          <p:spTgt spid="35"/>
                                        </p:tgtEl>
                                        <p:attrNameLst>
                                          <p:attrName>ppt_h</p:attrName>
                                        </p:attrNameLst>
                                      </p:cBhvr>
                                      <p:tavLst>
                                        <p:tav tm="0">
                                          <p:val>
                                            <p:fltVal val="0"/>
                                          </p:val>
                                        </p:tav>
                                        <p:tav tm="100000">
                                          <p:val>
                                            <p:strVal val="#ppt_h"/>
                                          </p:val>
                                        </p:tav>
                                      </p:tavLst>
                                    </p:anim>
                                    <p:anim calcmode="lin" valueType="num">
                                      <p:cBhvr>
                                        <p:cTn id="102" dur="250" fill="hold"/>
                                        <p:tgtEl>
                                          <p:spTgt spid="35"/>
                                        </p:tgtEl>
                                        <p:attrNameLst>
                                          <p:attrName>style.rotation</p:attrName>
                                        </p:attrNameLst>
                                      </p:cBhvr>
                                      <p:tavLst>
                                        <p:tav tm="0">
                                          <p:val>
                                            <p:fltVal val="90"/>
                                          </p:val>
                                        </p:tav>
                                        <p:tav tm="100000">
                                          <p:val>
                                            <p:fltVal val="0"/>
                                          </p:val>
                                        </p:tav>
                                      </p:tavLst>
                                    </p:anim>
                                    <p:animEffect transition="in" filter="fade">
                                      <p:cBhvr>
                                        <p:cTn id="103" dur="250"/>
                                        <p:tgtEl>
                                          <p:spTgt spid="35"/>
                                        </p:tgtEl>
                                      </p:cBhvr>
                                    </p:animEffect>
                                  </p:childTnLst>
                                </p:cTn>
                              </p:par>
                            </p:childTnLst>
                          </p:cTn>
                        </p:par>
                        <p:par>
                          <p:cTn id="104" fill="hold">
                            <p:stCondLst>
                              <p:cond delay="4000"/>
                            </p:stCondLst>
                            <p:childTnLst>
                              <p:par>
                                <p:cTn id="105" presetID="22" presetClass="entr" presetSubtype="8" fill="hold" grpId="0" nodeType="afterEffect">
                                  <p:stCondLst>
                                    <p:cond delay="0"/>
                                  </p:stCondLst>
                                  <p:childTnLst>
                                    <p:set>
                                      <p:cBhvr>
                                        <p:cTn id="106" dur="1" fill="hold">
                                          <p:stCondLst>
                                            <p:cond delay="0"/>
                                          </p:stCondLst>
                                        </p:cTn>
                                        <p:tgtEl>
                                          <p:spTgt spid="2">
                                            <p:txEl>
                                              <p:pRg st="6" end="6"/>
                                            </p:txEl>
                                          </p:spTgt>
                                        </p:tgtEl>
                                        <p:attrNameLst>
                                          <p:attrName>style.visibility</p:attrName>
                                        </p:attrNameLst>
                                      </p:cBhvr>
                                      <p:to>
                                        <p:strVal val="visible"/>
                                      </p:to>
                                    </p:set>
                                    <p:animEffect transition="in" filter="wipe(left)">
                                      <p:cBhvr>
                                        <p:cTn id="107" dur="500"/>
                                        <p:tgtEl>
                                          <p:spTgt spid="2">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P spid="3" grpId="0"/>
      <p:bldP spid="5" grpId="0"/>
      <p:bldP spid="7"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35000"/>
            <a:lum/>
          </a:blip>
          <a:srcRect/>
          <a:stretch>
            <a:fillRect l="-17000" r="-4000"/>
          </a:stretch>
        </a:blipFill>
        <a:effectLst/>
      </p:bgPr>
    </p:bg>
    <p:spTree>
      <p:nvGrpSpPr>
        <p:cNvPr id="1" name="">
          <a:extLst>
            <a:ext uri="{FF2B5EF4-FFF2-40B4-BE49-F238E27FC236}">
              <a16:creationId xmlns:a16="http://schemas.microsoft.com/office/drawing/2014/main" id="{9E5D4A4E-580B-1C4D-3A12-E47F92F87869}"/>
            </a:ext>
          </a:extLst>
        </p:cNvPr>
        <p:cNvGrpSpPr/>
        <p:nvPr/>
      </p:nvGrpSpPr>
      <p:grpSpPr>
        <a:xfrm>
          <a:off x="0" y="0"/>
          <a:ext cx="0" cy="0"/>
          <a:chOff x="0" y="0"/>
          <a:chExt cx="0" cy="0"/>
        </a:xfrm>
      </p:grpSpPr>
      <p:sp>
        <p:nvSpPr>
          <p:cNvPr id="13" name="Rectángulo 12">
            <a:extLst>
              <a:ext uri="{FF2B5EF4-FFF2-40B4-BE49-F238E27FC236}">
                <a16:creationId xmlns:a16="http://schemas.microsoft.com/office/drawing/2014/main" id="{E20DC313-F461-CC39-849E-CCC27A5B6FEA}"/>
              </a:ext>
            </a:extLst>
          </p:cNvPr>
          <p:cNvSpPr>
            <a:spLocks noGrp="1" noRot="1" noMove="1" noResize="1" noEditPoints="1" noAdjustHandles="1" noChangeArrowheads="1" noChangeShapeType="1"/>
          </p:cNvSpPr>
          <p:nvPr/>
        </p:nvSpPr>
        <p:spPr>
          <a:xfrm>
            <a:off x="0" y="0"/>
            <a:ext cx="12191998" cy="798642"/>
          </a:xfrm>
          <a:prstGeom prst="rect">
            <a:avLst/>
          </a:prstGeom>
          <a:blipFill dpi="0" rotWithShape="1">
            <a:blip r:embed="rId3"/>
            <a:srcRect/>
            <a:stretch>
              <a:fillRect r="-77000" b="-25000"/>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norm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3" name="CuadroTexto 2">
            <a:extLst>
              <a:ext uri="{FF2B5EF4-FFF2-40B4-BE49-F238E27FC236}">
                <a16:creationId xmlns:a16="http://schemas.microsoft.com/office/drawing/2014/main" id="{62AA9425-E4FE-D8C2-6272-B4D07890F3D8}"/>
              </a:ext>
            </a:extLst>
          </p:cNvPr>
          <p:cNvSpPr txBox="1"/>
          <p:nvPr/>
        </p:nvSpPr>
        <p:spPr>
          <a:xfrm>
            <a:off x="0" y="-39756"/>
            <a:ext cx="12191999" cy="584775"/>
          </a:xfrm>
          <a:prstGeom prst="rect">
            <a:avLst/>
          </a:prstGeom>
          <a:noFill/>
        </p:spPr>
        <p:txBody>
          <a:bodyPr wrap="square">
            <a:norm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ceb-PH" sz="3200" b="1" i="0" u="none" strike="noStrike" kern="1200" cap="none" spc="0" normalizeH="0" baseline="0" noProof="0" dirty="0">
                <a:ln w="10160">
                  <a:solidFill>
                    <a:srgbClr val="166E40"/>
                  </a:solidFill>
                  <a:prstDash val="solid"/>
                </a:ln>
                <a:solidFill>
                  <a:srgbClr val="FFFFFF"/>
                </a:solidFill>
                <a:effectLst>
                  <a:outerShdw blurRad="38100" dist="22860" dir="5400000" algn="tl" rotWithShape="0">
                    <a:srgbClr val="000000">
                      <a:alpha val="30000"/>
                    </a:srgbClr>
                  </a:outerShdw>
                </a:effectLst>
                <a:uLnTx/>
                <a:uFillTx/>
                <a:latin typeface="Aptos" panose="02110004020202020204"/>
                <a:ea typeface="+mn-ea"/>
                <a:cs typeface="+mn-cs"/>
              </a:rPr>
              <a:t>MGA BULUHATON SA MGA PROPETA SA BAG-ONG TUGON</a:t>
            </a:r>
          </a:p>
        </p:txBody>
      </p:sp>
      <p:sp>
        <p:nvSpPr>
          <p:cNvPr id="5" name="CuadroTexto 4">
            <a:extLst>
              <a:ext uri="{FF2B5EF4-FFF2-40B4-BE49-F238E27FC236}">
                <a16:creationId xmlns:a16="http://schemas.microsoft.com/office/drawing/2014/main" id="{4FBD1F69-0721-C368-2CCA-B47B12CE2282}"/>
              </a:ext>
            </a:extLst>
          </p:cNvPr>
          <p:cNvSpPr txBox="1"/>
          <p:nvPr/>
        </p:nvSpPr>
        <p:spPr>
          <a:xfrm>
            <a:off x="1" y="389554"/>
            <a:ext cx="12191998" cy="369332"/>
          </a:xfrm>
          <a:prstGeom prst="rect">
            <a:avLst/>
          </a:prstGeom>
          <a:noFill/>
        </p:spPr>
        <p:txBody>
          <a:bodyPr wrap="square">
            <a:normAutofit/>
          </a:bodyPr>
          <a:lstStyle/>
          <a:p>
            <a:pPr lvl="0" algn="ctr">
              <a:defRPr/>
            </a:pPr>
            <a:r>
              <a:rPr lang="ceb-PH" b="1" noProof="0" dirty="0">
                <a:solidFill>
                  <a:srgbClr val="BDB21E">
                    <a:lumMod val="20000"/>
                    <a:lumOff val="80000"/>
                  </a:srgbClr>
                </a:solidFill>
                <a:effectLst>
                  <a:glow rad="127000">
                    <a:srgbClr val="484B8E"/>
                  </a:glow>
                  <a:outerShdw blurRad="38100" dist="38100" dir="2700000" algn="tl">
                    <a:srgbClr val="000000">
                      <a:alpha val="43137"/>
                    </a:srgbClr>
                  </a:outerShdw>
                </a:effectLst>
                <a:latin typeface="Comic Sans MS" panose="030F0702030302020204" pitchFamily="66" charset="0"/>
              </a:rPr>
              <a:t>“Ang nagpanagna nagsulti sa katawhan aron mapalig-on, matambagan ug mahupay sila.”</a:t>
            </a:r>
            <a:r>
              <a:rPr kumimoji="0" lang="ceb-PH" sz="1400" b="1" i="0" u="none" strike="noStrike" kern="1200" cap="none" spc="0" normalizeH="0" baseline="0" noProof="0" dirty="0">
                <a:ln>
                  <a:noFill/>
                </a:ln>
                <a:solidFill>
                  <a:srgbClr val="BDB21E">
                    <a:lumMod val="20000"/>
                    <a:lumOff val="80000"/>
                  </a:srgbClr>
                </a:solidFill>
                <a:effectLst>
                  <a:glow rad="127000">
                    <a:srgbClr val="484B8E"/>
                  </a:glow>
                  <a:outerShdw blurRad="38100" dist="38100" dir="2700000" algn="tl">
                    <a:srgbClr val="000000">
                      <a:alpha val="43137"/>
                    </a:srgbClr>
                  </a:outerShdw>
                </a:effectLst>
                <a:uLnTx/>
                <a:uFillTx/>
                <a:latin typeface="Comic Sans MS" panose="030F0702030302020204" pitchFamily="66" charset="0"/>
                <a:ea typeface="+mn-ea"/>
                <a:cs typeface="+mn-cs"/>
              </a:rPr>
              <a:t> (1 Corinto 14:3)</a:t>
            </a:r>
            <a:endParaRPr kumimoji="0" lang="en-US" sz="1800" b="1" i="0" u="none" strike="noStrike" kern="1200" cap="none" spc="0" normalizeH="0" baseline="0" noProof="0" dirty="0">
              <a:ln>
                <a:noFill/>
              </a:ln>
              <a:solidFill>
                <a:srgbClr val="BDB21E">
                  <a:lumMod val="20000"/>
                  <a:lumOff val="80000"/>
                </a:srgbClr>
              </a:solidFill>
              <a:effectLst>
                <a:glow rad="127000">
                  <a:srgbClr val="484B8E"/>
                </a:glow>
                <a:outerShdw blurRad="38100" dist="38100" dir="2700000" algn="tl">
                  <a:srgbClr val="000000">
                    <a:alpha val="43137"/>
                  </a:srgbClr>
                </a:outerShdw>
              </a:effectLst>
              <a:uLnTx/>
              <a:uFillTx/>
              <a:latin typeface="Comic Sans MS" panose="030F0702030302020204" pitchFamily="66" charset="0"/>
              <a:ea typeface="+mn-ea"/>
              <a:cs typeface="+mn-cs"/>
            </a:endParaRPr>
          </a:p>
        </p:txBody>
      </p:sp>
      <p:sp>
        <p:nvSpPr>
          <p:cNvPr id="6" name="CuadroTexto 5">
            <a:extLst>
              <a:ext uri="{FF2B5EF4-FFF2-40B4-BE49-F238E27FC236}">
                <a16:creationId xmlns:a16="http://schemas.microsoft.com/office/drawing/2014/main" id="{479D23F6-BC85-7555-49EC-EAE5CE9479D1}"/>
              </a:ext>
            </a:extLst>
          </p:cNvPr>
          <p:cNvSpPr txBox="1"/>
          <p:nvPr/>
        </p:nvSpPr>
        <p:spPr>
          <a:xfrm>
            <a:off x="247649" y="771525"/>
            <a:ext cx="11782425" cy="1015663"/>
          </a:xfrm>
          <a:prstGeom prst="rect">
            <a:avLst/>
          </a:prstGeom>
          <a:noFill/>
        </p:spPr>
        <p:txBody>
          <a:bodyPr wrap="square" rtlCol="0">
            <a:norm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ceb-PH" sz="2000" b="1" i="0" u="none" strike="noStrike" kern="1200" cap="none" spc="0" normalizeH="0" baseline="0" noProof="0" dirty="0">
                <a:ln>
                  <a:noFill/>
                </a:ln>
                <a:solidFill>
                  <a:prstClr val="black"/>
                </a:solidFill>
                <a:effectLst/>
                <a:uLnTx/>
                <a:uFillTx/>
                <a:latin typeface="Aptos" panose="02110004020202020204"/>
                <a:ea typeface="+mn-ea"/>
                <a:cs typeface="+mn-cs"/>
              </a:rPr>
              <a:t>Sa Bag-ong Tugon, ang pagpanagna usa ka gasa sa Espiritu Santo nga madagayaong gibubo (Roma 12:6). Sa usa ka iglesia, daghan kaayong propeta nga kinahanglan silang magpulipuli sa pagsulti (1 Cor. 14:29–31).</a:t>
            </a:r>
          </a:p>
        </p:txBody>
      </p:sp>
      <p:graphicFrame>
        <p:nvGraphicFramePr>
          <p:cNvPr id="2" name="Diagrama 1">
            <a:extLst>
              <a:ext uri="{FF2B5EF4-FFF2-40B4-BE49-F238E27FC236}">
                <a16:creationId xmlns:a16="http://schemas.microsoft.com/office/drawing/2014/main" id="{26AAF5DB-9AB5-8A43-43AF-3D804567D52B}"/>
              </a:ext>
            </a:extLst>
          </p:cNvPr>
          <p:cNvGraphicFramePr/>
          <p:nvPr>
            <p:extLst>
              <p:ext uri="{D42A27DB-BD31-4B8C-83A1-F6EECF244321}">
                <p14:modId xmlns:p14="http://schemas.microsoft.com/office/powerpoint/2010/main" val="3775604541"/>
              </p:ext>
            </p:extLst>
          </p:nvPr>
        </p:nvGraphicFramePr>
        <p:xfrm>
          <a:off x="205612" y="2257632"/>
          <a:ext cx="8143258" cy="4587943"/>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8" name="Imagen 7">
            <a:extLst>
              <a:ext uri="{FF2B5EF4-FFF2-40B4-BE49-F238E27FC236}">
                <a16:creationId xmlns:a16="http://schemas.microsoft.com/office/drawing/2014/main" id="{1084C756-B890-807B-798B-33F97A6C8E21}"/>
              </a:ext>
            </a:extLst>
          </p:cNvPr>
          <p:cNvPicPr>
            <a:picLocks noChangeAspect="1"/>
          </p:cNvPicPr>
          <p:nvPr/>
        </p:nvPicPr>
        <p:blipFill>
          <a:blip r:embed="rId9">
            <a:extLst>
              <a:ext uri="{28A0092B-C50C-407E-A947-70E740481C1C}">
                <a14:useLocalDpi xmlns:a14="http://schemas.microsoft.com/office/drawing/2010/main"/>
              </a:ext>
            </a:extLst>
          </a:blip>
          <a:stretch>
            <a:fillRect/>
          </a:stretch>
        </p:blipFill>
        <p:spPr>
          <a:xfrm>
            <a:off x="8707418" y="2307790"/>
            <a:ext cx="3278970" cy="4373326"/>
          </a:xfrm>
          <a:prstGeom prst="round2DiagRect">
            <a:avLst>
              <a:gd name="adj1" fmla="val 16667"/>
              <a:gd name="adj2" fmla="val 0"/>
            </a:avLst>
          </a:prstGeom>
          <a:ln w="57150" cap="sq">
            <a:solidFill>
              <a:schemeClr val="tx2">
                <a:lumMod val="60000"/>
                <a:lumOff val="40000"/>
              </a:schemeClr>
            </a:solidFill>
            <a:miter lim="800000"/>
          </a:ln>
          <a:effectLst>
            <a:outerShdw blurRad="50800" dist="38100" dir="2700000" algn="tl" rotWithShape="0">
              <a:prstClr val="black">
                <a:alpha val="40000"/>
              </a:prstClr>
            </a:outerShdw>
          </a:effectLst>
        </p:spPr>
      </p:pic>
      <p:pic>
        <p:nvPicPr>
          <p:cNvPr id="12" name="Imagen 11">
            <a:extLst>
              <a:ext uri="{FF2B5EF4-FFF2-40B4-BE49-F238E27FC236}">
                <a16:creationId xmlns:a16="http://schemas.microsoft.com/office/drawing/2014/main" id="{FE7D13AC-DD93-EEA8-9750-76A5718CD8EA}"/>
              </a:ext>
            </a:extLst>
          </p:cNvPr>
          <p:cNvPicPr>
            <a:picLocks noChangeAspect="1"/>
          </p:cNvPicPr>
          <p:nvPr/>
        </p:nvPicPr>
        <p:blipFill rotWithShape="1">
          <a:blip r:embed="rId10" cstate="hqprint">
            <a:extLst>
              <a:ext uri="{28A0092B-C50C-407E-A947-70E740481C1C}">
                <a14:useLocalDpi xmlns:a14="http://schemas.microsoft.com/office/drawing/2010/main"/>
              </a:ext>
            </a:extLst>
          </a:blip>
          <a:srcRect t="9543"/>
          <a:stretch>
            <a:fillRect/>
          </a:stretch>
        </p:blipFill>
        <p:spPr>
          <a:xfrm>
            <a:off x="6138861" y="4556108"/>
            <a:ext cx="2349156" cy="2125008"/>
          </a:xfrm>
          <a:prstGeom prst="round2DiagRect">
            <a:avLst>
              <a:gd name="adj1" fmla="val 0"/>
              <a:gd name="adj2" fmla="val 16370"/>
            </a:avLst>
          </a:prstGeom>
          <a:ln w="57150" cap="sq">
            <a:solidFill>
              <a:schemeClr val="accent2"/>
            </a:solidFill>
            <a:miter lim="800000"/>
          </a:ln>
          <a:effectLst>
            <a:outerShdw blurRad="50800" dist="38100" dir="2700000" algn="tl" rotWithShape="0">
              <a:prstClr val="black">
                <a:alpha val="40000"/>
              </a:prstClr>
            </a:outerShdw>
          </a:effectLst>
        </p:spPr>
      </p:pic>
      <p:sp>
        <p:nvSpPr>
          <p:cNvPr id="7" name="CuadroTexto 6">
            <a:extLst>
              <a:ext uri="{FF2B5EF4-FFF2-40B4-BE49-F238E27FC236}">
                <a16:creationId xmlns:a16="http://schemas.microsoft.com/office/drawing/2014/main" id="{889ACD0B-BA3E-7A7D-7EE2-1CF64FD2A6C3}"/>
              </a:ext>
            </a:extLst>
          </p:cNvPr>
          <p:cNvSpPr txBox="1"/>
          <p:nvPr/>
        </p:nvSpPr>
        <p:spPr>
          <a:xfrm>
            <a:off x="247648" y="1786296"/>
            <a:ext cx="11944349" cy="400110"/>
          </a:xfrm>
          <a:prstGeom prst="rect">
            <a:avLst/>
          </a:prstGeom>
          <a:noFill/>
        </p:spPr>
        <p:txBody>
          <a:bodyPr wrap="square">
            <a:norm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ceb-PH" sz="2000" b="1" i="0" u="none" strike="noStrike" kern="1200" cap="none" spc="0" normalizeH="0" baseline="0" noProof="0" dirty="0">
                <a:ln>
                  <a:noFill/>
                </a:ln>
                <a:solidFill>
                  <a:prstClr val="black"/>
                </a:solidFill>
                <a:effectLst/>
                <a:uLnTx/>
                <a:uFillTx/>
                <a:latin typeface="Aptos" panose="02110004020202020204"/>
                <a:ea typeface="+mn-ea"/>
                <a:cs typeface="+mn-cs"/>
              </a:rPr>
              <a:t>Unsa ang ilang mga buluhaton? (Pin. 19:10; 1:1; Efe. 4:11–12; 1 Cor. 14:3; Buhat 15:32).</a:t>
            </a:r>
          </a:p>
        </p:txBody>
      </p:sp>
    </p:spTree>
    <p:extLst>
      <p:ext uri="{BB962C8B-B14F-4D97-AF65-F5344CB8AC3E}">
        <p14:creationId xmlns:p14="http://schemas.microsoft.com/office/powerpoint/2010/main" val="12696282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16" presetClass="entr" presetSubtype="37"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barn(outVertical)">
                                      <p:cBhvr>
                                        <p:cTn id="16" dur="500"/>
                                        <p:tgtEl>
                                          <p:spTgt spid="5"/>
                                        </p:tgtEl>
                                      </p:cBhvr>
                                    </p:animEffect>
                                  </p:childTnLst>
                                </p:cTn>
                              </p:par>
                            </p:childTnLst>
                          </p:cTn>
                        </p:par>
                      </p:childTnLst>
                    </p:cTn>
                  </p:par>
                  <p:par>
                    <p:cTn id="17" fill="hold">
                      <p:stCondLst>
                        <p:cond delay="indefinite"/>
                      </p:stCondLst>
                      <p:childTnLst>
                        <p:par>
                          <p:cTn id="18" fill="hold">
                            <p:stCondLst>
                              <p:cond delay="0"/>
                            </p:stCondLst>
                            <p:childTnLst>
                              <p:par>
                                <p:cTn id="19" presetID="50" presetClass="entr" presetSubtype="0" decel="100000" fill="hold" nodeType="clickEffect">
                                  <p:stCondLst>
                                    <p:cond delay="0"/>
                                  </p:stCondLst>
                                  <p:childTnLst>
                                    <p:set>
                                      <p:cBhvr>
                                        <p:cTn id="20" dur="1" fill="hold">
                                          <p:stCondLst>
                                            <p:cond delay="0"/>
                                          </p:stCondLst>
                                        </p:cTn>
                                        <p:tgtEl>
                                          <p:spTgt spid="12"/>
                                        </p:tgtEl>
                                        <p:attrNameLst>
                                          <p:attrName>style.visibility</p:attrName>
                                        </p:attrNameLst>
                                      </p:cBhvr>
                                      <p:to>
                                        <p:strVal val="visible"/>
                                      </p:to>
                                    </p:set>
                                    <p:anim calcmode="lin" valueType="num">
                                      <p:cBhvr>
                                        <p:cTn id="21" dur="1000" fill="hold"/>
                                        <p:tgtEl>
                                          <p:spTgt spid="12"/>
                                        </p:tgtEl>
                                        <p:attrNameLst>
                                          <p:attrName>ppt_w</p:attrName>
                                        </p:attrNameLst>
                                      </p:cBhvr>
                                      <p:tavLst>
                                        <p:tav tm="0">
                                          <p:val>
                                            <p:strVal val="#ppt_w+.3"/>
                                          </p:val>
                                        </p:tav>
                                        <p:tav tm="100000">
                                          <p:val>
                                            <p:strVal val="#ppt_w"/>
                                          </p:val>
                                        </p:tav>
                                      </p:tavLst>
                                    </p:anim>
                                    <p:anim calcmode="lin" valueType="num">
                                      <p:cBhvr>
                                        <p:cTn id="22" dur="1000" fill="hold"/>
                                        <p:tgtEl>
                                          <p:spTgt spid="12"/>
                                        </p:tgtEl>
                                        <p:attrNameLst>
                                          <p:attrName>ppt_h</p:attrName>
                                        </p:attrNameLst>
                                      </p:cBhvr>
                                      <p:tavLst>
                                        <p:tav tm="0">
                                          <p:val>
                                            <p:strVal val="#ppt_h"/>
                                          </p:val>
                                        </p:tav>
                                        <p:tav tm="100000">
                                          <p:val>
                                            <p:strVal val="#ppt_h"/>
                                          </p:val>
                                        </p:tav>
                                      </p:tavLst>
                                    </p:anim>
                                    <p:animEffect transition="in" filter="fade">
                                      <p:cBhvr>
                                        <p:cTn id="23" dur="1000"/>
                                        <p:tgtEl>
                                          <p:spTgt spid="12"/>
                                        </p:tgtEl>
                                      </p:cBhvr>
                                    </p:animEffect>
                                  </p:childTnLst>
                                </p:cTn>
                              </p:par>
                            </p:childTnLst>
                          </p:cTn>
                        </p:par>
                        <p:par>
                          <p:cTn id="24" fill="hold">
                            <p:stCondLst>
                              <p:cond delay="1000"/>
                            </p:stCondLst>
                            <p:childTnLst>
                              <p:par>
                                <p:cTn id="25" presetID="22" presetClass="entr" presetSubtype="8" fill="hold" grpId="0" nodeType="after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wipe(left)">
                                      <p:cBhvr>
                                        <p:cTn id="27" dur="500"/>
                                        <p:tgtEl>
                                          <p:spTgt spid="6"/>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7"/>
                                        </p:tgtEl>
                                        <p:attrNameLst>
                                          <p:attrName>style.visibility</p:attrName>
                                        </p:attrNameLst>
                                      </p:cBhvr>
                                      <p:to>
                                        <p:strVal val="visible"/>
                                      </p:to>
                                    </p:set>
                                    <p:animEffect transition="in" filter="wipe(left)">
                                      <p:cBhvr>
                                        <p:cTn id="32" dur="500"/>
                                        <p:tgtEl>
                                          <p:spTgt spid="7"/>
                                        </p:tgtEl>
                                      </p:cBhvr>
                                    </p:animEffect>
                                  </p:childTnLst>
                                </p:cTn>
                              </p:par>
                            </p:childTnLst>
                          </p:cTn>
                        </p:par>
                      </p:childTnLst>
                    </p:cTn>
                  </p:par>
                  <p:par>
                    <p:cTn id="33" fill="hold">
                      <p:stCondLst>
                        <p:cond delay="indefinite"/>
                      </p:stCondLst>
                      <p:childTnLst>
                        <p:par>
                          <p:cTn id="34" fill="hold">
                            <p:stCondLst>
                              <p:cond delay="0"/>
                            </p:stCondLst>
                            <p:childTnLst>
                              <p:par>
                                <p:cTn id="35" presetID="53" presetClass="entr" presetSubtype="528" fill="hold" grpId="0" nodeType="clickEffect">
                                  <p:stCondLst>
                                    <p:cond delay="0"/>
                                  </p:stCondLst>
                                  <p:childTnLst>
                                    <p:set>
                                      <p:cBhvr>
                                        <p:cTn id="36" dur="1" fill="hold">
                                          <p:stCondLst>
                                            <p:cond delay="0"/>
                                          </p:stCondLst>
                                        </p:cTn>
                                        <p:tgtEl>
                                          <p:spTgt spid="2">
                                            <p:graphicEl>
                                              <a:dgm id="{A381FCC2-366C-484C-80F3-42AFE9B46DAC}"/>
                                            </p:graphicEl>
                                          </p:spTgt>
                                        </p:tgtEl>
                                        <p:attrNameLst>
                                          <p:attrName>style.visibility</p:attrName>
                                        </p:attrNameLst>
                                      </p:cBhvr>
                                      <p:to>
                                        <p:strVal val="visible"/>
                                      </p:to>
                                    </p:set>
                                    <p:anim calcmode="lin" valueType="num">
                                      <p:cBhvr>
                                        <p:cTn id="37" dur="500" fill="hold"/>
                                        <p:tgtEl>
                                          <p:spTgt spid="2">
                                            <p:graphicEl>
                                              <a:dgm id="{A381FCC2-366C-484C-80F3-42AFE9B46DAC}"/>
                                            </p:graphicEl>
                                          </p:spTgt>
                                        </p:tgtEl>
                                        <p:attrNameLst>
                                          <p:attrName>ppt_w</p:attrName>
                                        </p:attrNameLst>
                                      </p:cBhvr>
                                      <p:tavLst>
                                        <p:tav tm="0">
                                          <p:val>
                                            <p:fltVal val="0"/>
                                          </p:val>
                                        </p:tav>
                                        <p:tav tm="100000">
                                          <p:val>
                                            <p:strVal val="#ppt_w"/>
                                          </p:val>
                                        </p:tav>
                                      </p:tavLst>
                                    </p:anim>
                                    <p:anim calcmode="lin" valueType="num">
                                      <p:cBhvr>
                                        <p:cTn id="38" dur="500" fill="hold"/>
                                        <p:tgtEl>
                                          <p:spTgt spid="2">
                                            <p:graphicEl>
                                              <a:dgm id="{A381FCC2-366C-484C-80F3-42AFE9B46DAC}"/>
                                            </p:graphicEl>
                                          </p:spTgt>
                                        </p:tgtEl>
                                        <p:attrNameLst>
                                          <p:attrName>ppt_h</p:attrName>
                                        </p:attrNameLst>
                                      </p:cBhvr>
                                      <p:tavLst>
                                        <p:tav tm="0">
                                          <p:val>
                                            <p:fltVal val="0"/>
                                          </p:val>
                                        </p:tav>
                                        <p:tav tm="100000">
                                          <p:val>
                                            <p:strVal val="#ppt_h"/>
                                          </p:val>
                                        </p:tav>
                                      </p:tavLst>
                                    </p:anim>
                                    <p:animEffect transition="in" filter="fade">
                                      <p:cBhvr>
                                        <p:cTn id="39" dur="500"/>
                                        <p:tgtEl>
                                          <p:spTgt spid="2">
                                            <p:graphicEl>
                                              <a:dgm id="{A381FCC2-366C-484C-80F3-42AFE9B46DAC}"/>
                                            </p:graphicEl>
                                          </p:spTgt>
                                        </p:tgtEl>
                                      </p:cBhvr>
                                    </p:animEffect>
                                    <p:anim calcmode="lin" valueType="num">
                                      <p:cBhvr>
                                        <p:cTn id="40" dur="500" fill="hold"/>
                                        <p:tgtEl>
                                          <p:spTgt spid="2">
                                            <p:graphicEl>
                                              <a:dgm id="{A381FCC2-366C-484C-80F3-42AFE9B46DAC}"/>
                                            </p:graphicEl>
                                          </p:spTgt>
                                        </p:tgtEl>
                                        <p:attrNameLst>
                                          <p:attrName>ppt_x</p:attrName>
                                        </p:attrNameLst>
                                      </p:cBhvr>
                                      <p:tavLst>
                                        <p:tav tm="0">
                                          <p:val>
                                            <p:fltVal val="0.5"/>
                                          </p:val>
                                        </p:tav>
                                        <p:tav tm="100000">
                                          <p:val>
                                            <p:strVal val="#ppt_x"/>
                                          </p:val>
                                        </p:tav>
                                      </p:tavLst>
                                    </p:anim>
                                    <p:anim calcmode="lin" valueType="num">
                                      <p:cBhvr>
                                        <p:cTn id="41" dur="500" fill="hold"/>
                                        <p:tgtEl>
                                          <p:spTgt spid="2">
                                            <p:graphicEl>
                                              <a:dgm id="{A381FCC2-366C-484C-80F3-42AFE9B46DAC}"/>
                                            </p:graphicEl>
                                          </p:spTgt>
                                        </p:tgtEl>
                                        <p:attrNameLst>
                                          <p:attrName>ppt_y</p:attrName>
                                        </p:attrNameLst>
                                      </p:cBhvr>
                                      <p:tavLst>
                                        <p:tav tm="0">
                                          <p:val>
                                            <p:fltVal val="0.5"/>
                                          </p:val>
                                        </p:tav>
                                        <p:tav tm="100000">
                                          <p:val>
                                            <p:strVal val="#ppt_y"/>
                                          </p:val>
                                        </p:tav>
                                      </p:tavLst>
                                    </p:anim>
                                  </p:childTnLst>
                                </p:cTn>
                              </p:par>
                              <p:par>
                                <p:cTn id="42" presetID="53" presetClass="entr" presetSubtype="528" fill="hold" grpId="0" nodeType="withEffect">
                                  <p:stCondLst>
                                    <p:cond delay="0"/>
                                  </p:stCondLst>
                                  <p:childTnLst>
                                    <p:set>
                                      <p:cBhvr>
                                        <p:cTn id="43" dur="1" fill="hold">
                                          <p:stCondLst>
                                            <p:cond delay="0"/>
                                          </p:stCondLst>
                                        </p:cTn>
                                        <p:tgtEl>
                                          <p:spTgt spid="2">
                                            <p:graphicEl>
                                              <a:dgm id="{83303C94-F2EE-4E3F-8B8F-C30B43A7A5F7}"/>
                                            </p:graphicEl>
                                          </p:spTgt>
                                        </p:tgtEl>
                                        <p:attrNameLst>
                                          <p:attrName>style.visibility</p:attrName>
                                        </p:attrNameLst>
                                      </p:cBhvr>
                                      <p:to>
                                        <p:strVal val="visible"/>
                                      </p:to>
                                    </p:set>
                                    <p:anim calcmode="lin" valueType="num">
                                      <p:cBhvr>
                                        <p:cTn id="44" dur="500" fill="hold"/>
                                        <p:tgtEl>
                                          <p:spTgt spid="2">
                                            <p:graphicEl>
                                              <a:dgm id="{83303C94-F2EE-4E3F-8B8F-C30B43A7A5F7}"/>
                                            </p:graphicEl>
                                          </p:spTgt>
                                        </p:tgtEl>
                                        <p:attrNameLst>
                                          <p:attrName>ppt_w</p:attrName>
                                        </p:attrNameLst>
                                      </p:cBhvr>
                                      <p:tavLst>
                                        <p:tav tm="0">
                                          <p:val>
                                            <p:fltVal val="0"/>
                                          </p:val>
                                        </p:tav>
                                        <p:tav tm="100000">
                                          <p:val>
                                            <p:strVal val="#ppt_w"/>
                                          </p:val>
                                        </p:tav>
                                      </p:tavLst>
                                    </p:anim>
                                    <p:anim calcmode="lin" valueType="num">
                                      <p:cBhvr>
                                        <p:cTn id="45" dur="500" fill="hold"/>
                                        <p:tgtEl>
                                          <p:spTgt spid="2">
                                            <p:graphicEl>
                                              <a:dgm id="{83303C94-F2EE-4E3F-8B8F-C30B43A7A5F7}"/>
                                            </p:graphicEl>
                                          </p:spTgt>
                                        </p:tgtEl>
                                        <p:attrNameLst>
                                          <p:attrName>ppt_h</p:attrName>
                                        </p:attrNameLst>
                                      </p:cBhvr>
                                      <p:tavLst>
                                        <p:tav tm="0">
                                          <p:val>
                                            <p:fltVal val="0"/>
                                          </p:val>
                                        </p:tav>
                                        <p:tav tm="100000">
                                          <p:val>
                                            <p:strVal val="#ppt_h"/>
                                          </p:val>
                                        </p:tav>
                                      </p:tavLst>
                                    </p:anim>
                                    <p:animEffect transition="in" filter="fade">
                                      <p:cBhvr>
                                        <p:cTn id="46" dur="500"/>
                                        <p:tgtEl>
                                          <p:spTgt spid="2">
                                            <p:graphicEl>
                                              <a:dgm id="{83303C94-F2EE-4E3F-8B8F-C30B43A7A5F7}"/>
                                            </p:graphicEl>
                                          </p:spTgt>
                                        </p:tgtEl>
                                      </p:cBhvr>
                                    </p:animEffect>
                                    <p:anim calcmode="lin" valueType="num">
                                      <p:cBhvr>
                                        <p:cTn id="47" dur="500" fill="hold"/>
                                        <p:tgtEl>
                                          <p:spTgt spid="2">
                                            <p:graphicEl>
                                              <a:dgm id="{83303C94-F2EE-4E3F-8B8F-C30B43A7A5F7}"/>
                                            </p:graphicEl>
                                          </p:spTgt>
                                        </p:tgtEl>
                                        <p:attrNameLst>
                                          <p:attrName>ppt_x</p:attrName>
                                        </p:attrNameLst>
                                      </p:cBhvr>
                                      <p:tavLst>
                                        <p:tav tm="0">
                                          <p:val>
                                            <p:fltVal val="0.5"/>
                                          </p:val>
                                        </p:tav>
                                        <p:tav tm="100000">
                                          <p:val>
                                            <p:strVal val="#ppt_x"/>
                                          </p:val>
                                        </p:tav>
                                      </p:tavLst>
                                    </p:anim>
                                    <p:anim calcmode="lin" valueType="num">
                                      <p:cBhvr>
                                        <p:cTn id="48" dur="500" fill="hold"/>
                                        <p:tgtEl>
                                          <p:spTgt spid="2">
                                            <p:graphicEl>
                                              <a:dgm id="{83303C94-F2EE-4E3F-8B8F-C30B43A7A5F7}"/>
                                            </p:graphicEl>
                                          </p:spTgt>
                                        </p:tgtEl>
                                        <p:attrNameLst>
                                          <p:attrName>ppt_y</p:attrName>
                                        </p:attrNameLst>
                                      </p:cBhvr>
                                      <p:tavLst>
                                        <p:tav tm="0">
                                          <p:val>
                                            <p:fltVal val="0.5"/>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17" presetClass="entr" presetSubtype="4" fill="hold" grpId="0" nodeType="clickEffect">
                                  <p:stCondLst>
                                    <p:cond delay="0"/>
                                  </p:stCondLst>
                                  <p:childTnLst>
                                    <p:set>
                                      <p:cBhvr>
                                        <p:cTn id="52" dur="1" fill="hold">
                                          <p:stCondLst>
                                            <p:cond delay="0"/>
                                          </p:stCondLst>
                                        </p:cTn>
                                        <p:tgtEl>
                                          <p:spTgt spid="2">
                                            <p:graphicEl>
                                              <a:dgm id="{04D3CF86-DE88-4173-BB50-CB625C2784C1}"/>
                                            </p:graphicEl>
                                          </p:spTgt>
                                        </p:tgtEl>
                                        <p:attrNameLst>
                                          <p:attrName>style.visibility</p:attrName>
                                        </p:attrNameLst>
                                      </p:cBhvr>
                                      <p:to>
                                        <p:strVal val="visible"/>
                                      </p:to>
                                    </p:set>
                                    <p:anim calcmode="lin" valueType="num">
                                      <p:cBhvr>
                                        <p:cTn id="53" dur="500" fill="hold"/>
                                        <p:tgtEl>
                                          <p:spTgt spid="2">
                                            <p:graphicEl>
                                              <a:dgm id="{04D3CF86-DE88-4173-BB50-CB625C2784C1}"/>
                                            </p:graphicEl>
                                          </p:spTgt>
                                        </p:tgtEl>
                                        <p:attrNameLst>
                                          <p:attrName>ppt_x</p:attrName>
                                        </p:attrNameLst>
                                      </p:cBhvr>
                                      <p:tavLst>
                                        <p:tav tm="0">
                                          <p:val>
                                            <p:strVal val="#ppt_x"/>
                                          </p:val>
                                        </p:tav>
                                        <p:tav tm="100000">
                                          <p:val>
                                            <p:strVal val="#ppt_x"/>
                                          </p:val>
                                        </p:tav>
                                      </p:tavLst>
                                    </p:anim>
                                    <p:anim calcmode="lin" valueType="num">
                                      <p:cBhvr>
                                        <p:cTn id="54" dur="500" fill="hold"/>
                                        <p:tgtEl>
                                          <p:spTgt spid="2">
                                            <p:graphicEl>
                                              <a:dgm id="{04D3CF86-DE88-4173-BB50-CB625C2784C1}"/>
                                            </p:graphicEl>
                                          </p:spTgt>
                                        </p:tgtEl>
                                        <p:attrNameLst>
                                          <p:attrName>ppt_y</p:attrName>
                                        </p:attrNameLst>
                                      </p:cBhvr>
                                      <p:tavLst>
                                        <p:tav tm="0">
                                          <p:val>
                                            <p:strVal val="#ppt_y+#ppt_h/2"/>
                                          </p:val>
                                        </p:tav>
                                        <p:tav tm="100000">
                                          <p:val>
                                            <p:strVal val="#ppt_y"/>
                                          </p:val>
                                        </p:tav>
                                      </p:tavLst>
                                    </p:anim>
                                    <p:anim calcmode="lin" valueType="num">
                                      <p:cBhvr>
                                        <p:cTn id="55" dur="500" fill="hold"/>
                                        <p:tgtEl>
                                          <p:spTgt spid="2">
                                            <p:graphicEl>
                                              <a:dgm id="{04D3CF86-DE88-4173-BB50-CB625C2784C1}"/>
                                            </p:graphicEl>
                                          </p:spTgt>
                                        </p:tgtEl>
                                        <p:attrNameLst>
                                          <p:attrName>ppt_w</p:attrName>
                                        </p:attrNameLst>
                                      </p:cBhvr>
                                      <p:tavLst>
                                        <p:tav tm="0">
                                          <p:val>
                                            <p:strVal val="#ppt_w"/>
                                          </p:val>
                                        </p:tav>
                                        <p:tav tm="100000">
                                          <p:val>
                                            <p:strVal val="#ppt_w"/>
                                          </p:val>
                                        </p:tav>
                                      </p:tavLst>
                                    </p:anim>
                                    <p:anim calcmode="lin" valueType="num">
                                      <p:cBhvr>
                                        <p:cTn id="56" dur="500" fill="hold"/>
                                        <p:tgtEl>
                                          <p:spTgt spid="2">
                                            <p:graphicEl>
                                              <a:dgm id="{04D3CF86-DE88-4173-BB50-CB625C2784C1}"/>
                                            </p:graphicEl>
                                          </p:spTgt>
                                        </p:tgtEl>
                                        <p:attrNameLst>
                                          <p:attrName>ppt_h</p:attrName>
                                        </p:attrNameLst>
                                      </p:cBhvr>
                                      <p:tavLst>
                                        <p:tav tm="0">
                                          <p:val>
                                            <p:fltVal val="0"/>
                                          </p:val>
                                        </p:tav>
                                        <p:tav tm="100000">
                                          <p:val>
                                            <p:strVal val="#ppt_h"/>
                                          </p:val>
                                        </p:tav>
                                      </p:tavLst>
                                    </p:anim>
                                  </p:childTnLst>
                                </p:cTn>
                              </p:par>
                            </p:childTnLst>
                          </p:cTn>
                        </p:par>
                      </p:childTnLst>
                    </p:cTn>
                  </p:par>
                  <p:par>
                    <p:cTn id="57" fill="hold">
                      <p:stCondLst>
                        <p:cond delay="indefinite"/>
                      </p:stCondLst>
                      <p:childTnLst>
                        <p:par>
                          <p:cTn id="58" fill="hold">
                            <p:stCondLst>
                              <p:cond delay="0"/>
                            </p:stCondLst>
                            <p:childTnLst>
                              <p:par>
                                <p:cTn id="59" presetID="50" presetClass="entr" presetSubtype="0" decel="100000" fill="hold" nodeType="clickEffect">
                                  <p:stCondLst>
                                    <p:cond delay="0"/>
                                  </p:stCondLst>
                                  <p:childTnLst>
                                    <p:set>
                                      <p:cBhvr>
                                        <p:cTn id="60" dur="1" fill="hold">
                                          <p:stCondLst>
                                            <p:cond delay="0"/>
                                          </p:stCondLst>
                                        </p:cTn>
                                        <p:tgtEl>
                                          <p:spTgt spid="8"/>
                                        </p:tgtEl>
                                        <p:attrNameLst>
                                          <p:attrName>style.visibility</p:attrName>
                                        </p:attrNameLst>
                                      </p:cBhvr>
                                      <p:to>
                                        <p:strVal val="visible"/>
                                      </p:to>
                                    </p:set>
                                    <p:anim calcmode="lin" valueType="num">
                                      <p:cBhvr>
                                        <p:cTn id="61" dur="1000" fill="hold"/>
                                        <p:tgtEl>
                                          <p:spTgt spid="8"/>
                                        </p:tgtEl>
                                        <p:attrNameLst>
                                          <p:attrName>ppt_w</p:attrName>
                                        </p:attrNameLst>
                                      </p:cBhvr>
                                      <p:tavLst>
                                        <p:tav tm="0">
                                          <p:val>
                                            <p:strVal val="#ppt_w+.3"/>
                                          </p:val>
                                        </p:tav>
                                        <p:tav tm="100000">
                                          <p:val>
                                            <p:strVal val="#ppt_w"/>
                                          </p:val>
                                        </p:tav>
                                      </p:tavLst>
                                    </p:anim>
                                    <p:anim calcmode="lin" valueType="num">
                                      <p:cBhvr>
                                        <p:cTn id="62" dur="1000" fill="hold"/>
                                        <p:tgtEl>
                                          <p:spTgt spid="8"/>
                                        </p:tgtEl>
                                        <p:attrNameLst>
                                          <p:attrName>ppt_h</p:attrName>
                                        </p:attrNameLst>
                                      </p:cBhvr>
                                      <p:tavLst>
                                        <p:tav tm="0">
                                          <p:val>
                                            <p:strVal val="#ppt_h"/>
                                          </p:val>
                                        </p:tav>
                                        <p:tav tm="100000">
                                          <p:val>
                                            <p:strVal val="#ppt_h"/>
                                          </p:val>
                                        </p:tav>
                                      </p:tavLst>
                                    </p:anim>
                                    <p:animEffect transition="in" filter="fade">
                                      <p:cBhvr>
                                        <p:cTn id="63" dur="1000"/>
                                        <p:tgtEl>
                                          <p:spTgt spid="8"/>
                                        </p:tgtEl>
                                      </p:cBhvr>
                                    </p:animEffect>
                                  </p:childTnLst>
                                </p:cTn>
                              </p:par>
                            </p:childTnLst>
                          </p:cTn>
                        </p:par>
                        <p:par>
                          <p:cTn id="64" fill="hold">
                            <p:stCondLst>
                              <p:cond delay="1000"/>
                            </p:stCondLst>
                            <p:childTnLst>
                              <p:par>
                                <p:cTn id="65" presetID="53" presetClass="entr" presetSubtype="528" fill="hold" grpId="0" nodeType="afterEffect">
                                  <p:stCondLst>
                                    <p:cond delay="0"/>
                                  </p:stCondLst>
                                  <p:childTnLst>
                                    <p:set>
                                      <p:cBhvr>
                                        <p:cTn id="66" dur="1" fill="hold">
                                          <p:stCondLst>
                                            <p:cond delay="0"/>
                                          </p:stCondLst>
                                        </p:cTn>
                                        <p:tgtEl>
                                          <p:spTgt spid="2">
                                            <p:graphicEl>
                                              <a:dgm id="{404A7F00-D70F-40DB-A253-54411E61105B}"/>
                                            </p:graphicEl>
                                          </p:spTgt>
                                        </p:tgtEl>
                                        <p:attrNameLst>
                                          <p:attrName>style.visibility</p:attrName>
                                        </p:attrNameLst>
                                      </p:cBhvr>
                                      <p:to>
                                        <p:strVal val="visible"/>
                                      </p:to>
                                    </p:set>
                                    <p:anim calcmode="lin" valueType="num">
                                      <p:cBhvr>
                                        <p:cTn id="67" dur="500" fill="hold"/>
                                        <p:tgtEl>
                                          <p:spTgt spid="2">
                                            <p:graphicEl>
                                              <a:dgm id="{404A7F00-D70F-40DB-A253-54411E61105B}"/>
                                            </p:graphicEl>
                                          </p:spTgt>
                                        </p:tgtEl>
                                        <p:attrNameLst>
                                          <p:attrName>ppt_w</p:attrName>
                                        </p:attrNameLst>
                                      </p:cBhvr>
                                      <p:tavLst>
                                        <p:tav tm="0">
                                          <p:val>
                                            <p:fltVal val="0"/>
                                          </p:val>
                                        </p:tav>
                                        <p:tav tm="100000">
                                          <p:val>
                                            <p:strVal val="#ppt_w"/>
                                          </p:val>
                                        </p:tav>
                                      </p:tavLst>
                                    </p:anim>
                                    <p:anim calcmode="lin" valueType="num">
                                      <p:cBhvr>
                                        <p:cTn id="68" dur="500" fill="hold"/>
                                        <p:tgtEl>
                                          <p:spTgt spid="2">
                                            <p:graphicEl>
                                              <a:dgm id="{404A7F00-D70F-40DB-A253-54411E61105B}"/>
                                            </p:graphicEl>
                                          </p:spTgt>
                                        </p:tgtEl>
                                        <p:attrNameLst>
                                          <p:attrName>ppt_h</p:attrName>
                                        </p:attrNameLst>
                                      </p:cBhvr>
                                      <p:tavLst>
                                        <p:tav tm="0">
                                          <p:val>
                                            <p:fltVal val="0"/>
                                          </p:val>
                                        </p:tav>
                                        <p:tav tm="100000">
                                          <p:val>
                                            <p:strVal val="#ppt_h"/>
                                          </p:val>
                                        </p:tav>
                                      </p:tavLst>
                                    </p:anim>
                                    <p:animEffect transition="in" filter="fade">
                                      <p:cBhvr>
                                        <p:cTn id="69" dur="500"/>
                                        <p:tgtEl>
                                          <p:spTgt spid="2">
                                            <p:graphicEl>
                                              <a:dgm id="{404A7F00-D70F-40DB-A253-54411E61105B}"/>
                                            </p:graphicEl>
                                          </p:spTgt>
                                        </p:tgtEl>
                                      </p:cBhvr>
                                    </p:animEffect>
                                    <p:anim calcmode="lin" valueType="num">
                                      <p:cBhvr>
                                        <p:cTn id="70" dur="500" fill="hold"/>
                                        <p:tgtEl>
                                          <p:spTgt spid="2">
                                            <p:graphicEl>
                                              <a:dgm id="{404A7F00-D70F-40DB-A253-54411E61105B}"/>
                                            </p:graphicEl>
                                          </p:spTgt>
                                        </p:tgtEl>
                                        <p:attrNameLst>
                                          <p:attrName>ppt_x</p:attrName>
                                        </p:attrNameLst>
                                      </p:cBhvr>
                                      <p:tavLst>
                                        <p:tav tm="0">
                                          <p:val>
                                            <p:fltVal val="0.5"/>
                                          </p:val>
                                        </p:tav>
                                        <p:tav tm="100000">
                                          <p:val>
                                            <p:strVal val="#ppt_x"/>
                                          </p:val>
                                        </p:tav>
                                      </p:tavLst>
                                    </p:anim>
                                    <p:anim calcmode="lin" valueType="num">
                                      <p:cBhvr>
                                        <p:cTn id="71" dur="500" fill="hold"/>
                                        <p:tgtEl>
                                          <p:spTgt spid="2">
                                            <p:graphicEl>
                                              <a:dgm id="{404A7F00-D70F-40DB-A253-54411E61105B}"/>
                                            </p:graphicEl>
                                          </p:spTgt>
                                        </p:tgtEl>
                                        <p:attrNameLst>
                                          <p:attrName>ppt_y</p:attrName>
                                        </p:attrNameLst>
                                      </p:cBhvr>
                                      <p:tavLst>
                                        <p:tav tm="0">
                                          <p:val>
                                            <p:fltVal val="0.5"/>
                                          </p:val>
                                        </p:tav>
                                        <p:tav tm="100000">
                                          <p:val>
                                            <p:strVal val="#ppt_y"/>
                                          </p:val>
                                        </p:tav>
                                      </p:tavLst>
                                    </p:anim>
                                  </p:childTnLst>
                                </p:cTn>
                              </p:par>
                              <p:par>
                                <p:cTn id="72" presetID="53" presetClass="entr" presetSubtype="528" fill="hold" grpId="0" nodeType="withEffect">
                                  <p:stCondLst>
                                    <p:cond delay="0"/>
                                  </p:stCondLst>
                                  <p:childTnLst>
                                    <p:set>
                                      <p:cBhvr>
                                        <p:cTn id="73" dur="1" fill="hold">
                                          <p:stCondLst>
                                            <p:cond delay="0"/>
                                          </p:stCondLst>
                                        </p:cTn>
                                        <p:tgtEl>
                                          <p:spTgt spid="2">
                                            <p:graphicEl>
                                              <a:dgm id="{A7D34FEE-7DA6-4B37-BBED-CAA95D76B4CC}"/>
                                            </p:graphicEl>
                                          </p:spTgt>
                                        </p:tgtEl>
                                        <p:attrNameLst>
                                          <p:attrName>style.visibility</p:attrName>
                                        </p:attrNameLst>
                                      </p:cBhvr>
                                      <p:to>
                                        <p:strVal val="visible"/>
                                      </p:to>
                                    </p:set>
                                    <p:anim calcmode="lin" valueType="num">
                                      <p:cBhvr>
                                        <p:cTn id="74" dur="500" fill="hold"/>
                                        <p:tgtEl>
                                          <p:spTgt spid="2">
                                            <p:graphicEl>
                                              <a:dgm id="{A7D34FEE-7DA6-4B37-BBED-CAA95D76B4CC}"/>
                                            </p:graphicEl>
                                          </p:spTgt>
                                        </p:tgtEl>
                                        <p:attrNameLst>
                                          <p:attrName>ppt_w</p:attrName>
                                        </p:attrNameLst>
                                      </p:cBhvr>
                                      <p:tavLst>
                                        <p:tav tm="0">
                                          <p:val>
                                            <p:fltVal val="0"/>
                                          </p:val>
                                        </p:tav>
                                        <p:tav tm="100000">
                                          <p:val>
                                            <p:strVal val="#ppt_w"/>
                                          </p:val>
                                        </p:tav>
                                      </p:tavLst>
                                    </p:anim>
                                    <p:anim calcmode="lin" valueType="num">
                                      <p:cBhvr>
                                        <p:cTn id="75" dur="500" fill="hold"/>
                                        <p:tgtEl>
                                          <p:spTgt spid="2">
                                            <p:graphicEl>
                                              <a:dgm id="{A7D34FEE-7DA6-4B37-BBED-CAA95D76B4CC}"/>
                                            </p:graphicEl>
                                          </p:spTgt>
                                        </p:tgtEl>
                                        <p:attrNameLst>
                                          <p:attrName>ppt_h</p:attrName>
                                        </p:attrNameLst>
                                      </p:cBhvr>
                                      <p:tavLst>
                                        <p:tav tm="0">
                                          <p:val>
                                            <p:fltVal val="0"/>
                                          </p:val>
                                        </p:tav>
                                        <p:tav tm="100000">
                                          <p:val>
                                            <p:strVal val="#ppt_h"/>
                                          </p:val>
                                        </p:tav>
                                      </p:tavLst>
                                    </p:anim>
                                    <p:animEffect transition="in" filter="fade">
                                      <p:cBhvr>
                                        <p:cTn id="76" dur="500"/>
                                        <p:tgtEl>
                                          <p:spTgt spid="2">
                                            <p:graphicEl>
                                              <a:dgm id="{A7D34FEE-7DA6-4B37-BBED-CAA95D76B4CC}"/>
                                            </p:graphicEl>
                                          </p:spTgt>
                                        </p:tgtEl>
                                      </p:cBhvr>
                                    </p:animEffect>
                                    <p:anim calcmode="lin" valueType="num">
                                      <p:cBhvr>
                                        <p:cTn id="77" dur="500" fill="hold"/>
                                        <p:tgtEl>
                                          <p:spTgt spid="2">
                                            <p:graphicEl>
                                              <a:dgm id="{A7D34FEE-7DA6-4B37-BBED-CAA95D76B4CC}"/>
                                            </p:graphicEl>
                                          </p:spTgt>
                                        </p:tgtEl>
                                        <p:attrNameLst>
                                          <p:attrName>ppt_x</p:attrName>
                                        </p:attrNameLst>
                                      </p:cBhvr>
                                      <p:tavLst>
                                        <p:tav tm="0">
                                          <p:val>
                                            <p:fltVal val="0.5"/>
                                          </p:val>
                                        </p:tav>
                                        <p:tav tm="100000">
                                          <p:val>
                                            <p:strVal val="#ppt_x"/>
                                          </p:val>
                                        </p:tav>
                                      </p:tavLst>
                                    </p:anim>
                                    <p:anim calcmode="lin" valueType="num">
                                      <p:cBhvr>
                                        <p:cTn id="78" dur="500" fill="hold"/>
                                        <p:tgtEl>
                                          <p:spTgt spid="2">
                                            <p:graphicEl>
                                              <a:dgm id="{A7D34FEE-7DA6-4B37-BBED-CAA95D76B4CC}"/>
                                            </p:graphicEl>
                                          </p:spTgt>
                                        </p:tgtEl>
                                        <p:attrNameLst>
                                          <p:attrName>ppt_y</p:attrName>
                                        </p:attrNameLst>
                                      </p:cBhvr>
                                      <p:tavLst>
                                        <p:tav tm="0">
                                          <p:val>
                                            <p:fltVal val="0.5"/>
                                          </p:val>
                                        </p:tav>
                                        <p:tav tm="100000">
                                          <p:val>
                                            <p:strVal val="#ppt_y"/>
                                          </p:val>
                                        </p:tav>
                                      </p:tavLst>
                                    </p:anim>
                                  </p:childTnLst>
                                </p:cTn>
                              </p:par>
                            </p:childTnLst>
                          </p:cTn>
                        </p:par>
                      </p:childTnLst>
                    </p:cTn>
                  </p:par>
                  <p:par>
                    <p:cTn id="79" fill="hold">
                      <p:stCondLst>
                        <p:cond delay="indefinite"/>
                      </p:stCondLst>
                      <p:childTnLst>
                        <p:par>
                          <p:cTn id="80" fill="hold">
                            <p:stCondLst>
                              <p:cond delay="0"/>
                            </p:stCondLst>
                            <p:childTnLst>
                              <p:par>
                                <p:cTn id="81" presetID="17" presetClass="entr" presetSubtype="4" fill="hold" grpId="0" nodeType="clickEffect">
                                  <p:stCondLst>
                                    <p:cond delay="0"/>
                                  </p:stCondLst>
                                  <p:childTnLst>
                                    <p:set>
                                      <p:cBhvr>
                                        <p:cTn id="82" dur="1" fill="hold">
                                          <p:stCondLst>
                                            <p:cond delay="0"/>
                                          </p:stCondLst>
                                        </p:cTn>
                                        <p:tgtEl>
                                          <p:spTgt spid="2">
                                            <p:graphicEl>
                                              <a:dgm id="{3EE713CA-5DC2-499E-9B70-F3055F077623}"/>
                                            </p:graphicEl>
                                          </p:spTgt>
                                        </p:tgtEl>
                                        <p:attrNameLst>
                                          <p:attrName>style.visibility</p:attrName>
                                        </p:attrNameLst>
                                      </p:cBhvr>
                                      <p:to>
                                        <p:strVal val="visible"/>
                                      </p:to>
                                    </p:set>
                                    <p:anim calcmode="lin" valueType="num">
                                      <p:cBhvr>
                                        <p:cTn id="83" dur="500" fill="hold"/>
                                        <p:tgtEl>
                                          <p:spTgt spid="2">
                                            <p:graphicEl>
                                              <a:dgm id="{3EE713CA-5DC2-499E-9B70-F3055F077623}"/>
                                            </p:graphicEl>
                                          </p:spTgt>
                                        </p:tgtEl>
                                        <p:attrNameLst>
                                          <p:attrName>ppt_x</p:attrName>
                                        </p:attrNameLst>
                                      </p:cBhvr>
                                      <p:tavLst>
                                        <p:tav tm="0">
                                          <p:val>
                                            <p:strVal val="#ppt_x"/>
                                          </p:val>
                                        </p:tav>
                                        <p:tav tm="100000">
                                          <p:val>
                                            <p:strVal val="#ppt_x"/>
                                          </p:val>
                                        </p:tav>
                                      </p:tavLst>
                                    </p:anim>
                                    <p:anim calcmode="lin" valueType="num">
                                      <p:cBhvr>
                                        <p:cTn id="84" dur="500" fill="hold"/>
                                        <p:tgtEl>
                                          <p:spTgt spid="2">
                                            <p:graphicEl>
                                              <a:dgm id="{3EE713CA-5DC2-499E-9B70-F3055F077623}"/>
                                            </p:graphicEl>
                                          </p:spTgt>
                                        </p:tgtEl>
                                        <p:attrNameLst>
                                          <p:attrName>ppt_y</p:attrName>
                                        </p:attrNameLst>
                                      </p:cBhvr>
                                      <p:tavLst>
                                        <p:tav tm="0">
                                          <p:val>
                                            <p:strVal val="#ppt_y+#ppt_h/2"/>
                                          </p:val>
                                        </p:tav>
                                        <p:tav tm="100000">
                                          <p:val>
                                            <p:strVal val="#ppt_y"/>
                                          </p:val>
                                        </p:tav>
                                      </p:tavLst>
                                    </p:anim>
                                    <p:anim calcmode="lin" valueType="num">
                                      <p:cBhvr>
                                        <p:cTn id="85" dur="500" fill="hold"/>
                                        <p:tgtEl>
                                          <p:spTgt spid="2">
                                            <p:graphicEl>
                                              <a:dgm id="{3EE713CA-5DC2-499E-9B70-F3055F077623}"/>
                                            </p:graphicEl>
                                          </p:spTgt>
                                        </p:tgtEl>
                                        <p:attrNameLst>
                                          <p:attrName>ppt_w</p:attrName>
                                        </p:attrNameLst>
                                      </p:cBhvr>
                                      <p:tavLst>
                                        <p:tav tm="0">
                                          <p:val>
                                            <p:strVal val="#ppt_w"/>
                                          </p:val>
                                        </p:tav>
                                        <p:tav tm="100000">
                                          <p:val>
                                            <p:strVal val="#ppt_w"/>
                                          </p:val>
                                        </p:tav>
                                      </p:tavLst>
                                    </p:anim>
                                    <p:anim calcmode="lin" valueType="num">
                                      <p:cBhvr>
                                        <p:cTn id="86" dur="500" fill="hold"/>
                                        <p:tgtEl>
                                          <p:spTgt spid="2">
                                            <p:graphicEl>
                                              <a:dgm id="{3EE713CA-5DC2-499E-9B70-F3055F077623}"/>
                                            </p:graphicEl>
                                          </p:spTgt>
                                        </p:tgtEl>
                                        <p:attrNameLst>
                                          <p:attrName>ppt_h</p:attrName>
                                        </p:attrNameLst>
                                      </p:cBhvr>
                                      <p:tavLst>
                                        <p:tav tm="0">
                                          <p:val>
                                            <p:fltVal val="0"/>
                                          </p:val>
                                        </p:tav>
                                        <p:tav tm="100000">
                                          <p:val>
                                            <p:strVal val="#ppt_h"/>
                                          </p:val>
                                        </p:tav>
                                      </p:tavLst>
                                    </p:anim>
                                  </p:childTnLst>
                                </p:cTn>
                              </p:par>
                            </p:childTnLst>
                          </p:cTn>
                        </p:par>
                      </p:childTnLst>
                    </p:cTn>
                  </p:par>
                  <p:par>
                    <p:cTn id="87" fill="hold">
                      <p:stCondLst>
                        <p:cond delay="indefinite"/>
                      </p:stCondLst>
                      <p:childTnLst>
                        <p:par>
                          <p:cTn id="88" fill="hold">
                            <p:stCondLst>
                              <p:cond delay="0"/>
                            </p:stCondLst>
                            <p:childTnLst>
                              <p:par>
                                <p:cTn id="89" presetID="53" presetClass="entr" presetSubtype="528" fill="hold" grpId="0" nodeType="clickEffect">
                                  <p:stCondLst>
                                    <p:cond delay="0"/>
                                  </p:stCondLst>
                                  <p:childTnLst>
                                    <p:set>
                                      <p:cBhvr>
                                        <p:cTn id="90" dur="1" fill="hold">
                                          <p:stCondLst>
                                            <p:cond delay="0"/>
                                          </p:stCondLst>
                                        </p:cTn>
                                        <p:tgtEl>
                                          <p:spTgt spid="2">
                                            <p:graphicEl>
                                              <a:dgm id="{3D6A2FB8-FAD5-4FEF-A1A3-3717E97DEF08}"/>
                                            </p:graphicEl>
                                          </p:spTgt>
                                        </p:tgtEl>
                                        <p:attrNameLst>
                                          <p:attrName>style.visibility</p:attrName>
                                        </p:attrNameLst>
                                      </p:cBhvr>
                                      <p:to>
                                        <p:strVal val="visible"/>
                                      </p:to>
                                    </p:set>
                                    <p:anim calcmode="lin" valueType="num">
                                      <p:cBhvr>
                                        <p:cTn id="91" dur="500" fill="hold"/>
                                        <p:tgtEl>
                                          <p:spTgt spid="2">
                                            <p:graphicEl>
                                              <a:dgm id="{3D6A2FB8-FAD5-4FEF-A1A3-3717E97DEF08}"/>
                                            </p:graphicEl>
                                          </p:spTgt>
                                        </p:tgtEl>
                                        <p:attrNameLst>
                                          <p:attrName>ppt_w</p:attrName>
                                        </p:attrNameLst>
                                      </p:cBhvr>
                                      <p:tavLst>
                                        <p:tav tm="0">
                                          <p:val>
                                            <p:fltVal val="0"/>
                                          </p:val>
                                        </p:tav>
                                        <p:tav tm="100000">
                                          <p:val>
                                            <p:strVal val="#ppt_w"/>
                                          </p:val>
                                        </p:tav>
                                      </p:tavLst>
                                    </p:anim>
                                    <p:anim calcmode="lin" valueType="num">
                                      <p:cBhvr>
                                        <p:cTn id="92" dur="500" fill="hold"/>
                                        <p:tgtEl>
                                          <p:spTgt spid="2">
                                            <p:graphicEl>
                                              <a:dgm id="{3D6A2FB8-FAD5-4FEF-A1A3-3717E97DEF08}"/>
                                            </p:graphicEl>
                                          </p:spTgt>
                                        </p:tgtEl>
                                        <p:attrNameLst>
                                          <p:attrName>ppt_h</p:attrName>
                                        </p:attrNameLst>
                                      </p:cBhvr>
                                      <p:tavLst>
                                        <p:tav tm="0">
                                          <p:val>
                                            <p:fltVal val="0"/>
                                          </p:val>
                                        </p:tav>
                                        <p:tav tm="100000">
                                          <p:val>
                                            <p:strVal val="#ppt_h"/>
                                          </p:val>
                                        </p:tav>
                                      </p:tavLst>
                                    </p:anim>
                                    <p:animEffect transition="in" filter="fade">
                                      <p:cBhvr>
                                        <p:cTn id="93" dur="500"/>
                                        <p:tgtEl>
                                          <p:spTgt spid="2">
                                            <p:graphicEl>
                                              <a:dgm id="{3D6A2FB8-FAD5-4FEF-A1A3-3717E97DEF08}"/>
                                            </p:graphicEl>
                                          </p:spTgt>
                                        </p:tgtEl>
                                      </p:cBhvr>
                                    </p:animEffect>
                                    <p:anim calcmode="lin" valueType="num">
                                      <p:cBhvr>
                                        <p:cTn id="94" dur="500" fill="hold"/>
                                        <p:tgtEl>
                                          <p:spTgt spid="2">
                                            <p:graphicEl>
                                              <a:dgm id="{3D6A2FB8-FAD5-4FEF-A1A3-3717E97DEF08}"/>
                                            </p:graphicEl>
                                          </p:spTgt>
                                        </p:tgtEl>
                                        <p:attrNameLst>
                                          <p:attrName>ppt_x</p:attrName>
                                        </p:attrNameLst>
                                      </p:cBhvr>
                                      <p:tavLst>
                                        <p:tav tm="0">
                                          <p:val>
                                            <p:fltVal val="0.5"/>
                                          </p:val>
                                        </p:tav>
                                        <p:tav tm="100000">
                                          <p:val>
                                            <p:strVal val="#ppt_x"/>
                                          </p:val>
                                        </p:tav>
                                      </p:tavLst>
                                    </p:anim>
                                    <p:anim calcmode="lin" valueType="num">
                                      <p:cBhvr>
                                        <p:cTn id="95" dur="500" fill="hold"/>
                                        <p:tgtEl>
                                          <p:spTgt spid="2">
                                            <p:graphicEl>
                                              <a:dgm id="{3D6A2FB8-FAD5-4FEF-A1A3-3717E97DEF08}"/>
                                            </p:graphicEl>
                                          </p:spTgt>
                                        </p:tgtEl>
                                        <p:attrNameLst>
                                          <p:attrName>ppt_y</p:attrName>
                                        </p:attrNameLst>
                                      </p:cBhvr>
                                      <p:tavLst>
                                        <p:tav tm="0">
                                          <p:val>
                                            <p:fltVal val="0.5"/>
                                          </p:val>
                                        </p:tav>
                                        <p:tav tm="100000">
                                          <p:val>
                                            <p:strVal val="#ppt_y"/>
                                          </p:val>
                                        </p:tav>
                                      </p:tavLst>
                                    </p:anim>
                                  </p:childTnLst>
                                </p:cTn>
                              </p:par>
                              <p:par>
                                <p:cTn id="96" presetID="53" presetClass="entr" presetSubtype="528" fill="hold" grpId="0" nodeType="withEffect">
                                  <p:stCondLst>
                                    <p:cond delay="0"/>
                                  </p:stCondLst>
                                  <p:childTnLst>
                                    <p:set>
                                      <p:cBhvr>
                                        <p:cTn id="97" dur="1" fill="hold">
                                          <p:stCondLst>
                                            <p:cond delay="0"/>
                                          </p:stCondLst>
                                        </p:cTn>
                                        <p:tgtEl>
                                          <p:spTgt spid="2">
                                            <p:graphicEl>
                                              <a:dgm id="{4D9EC3F5-2B61-4178-AF40-07178C6999D4}"/>
                                            </p:graphicEl>
                                          </p:spTgt>
                                        </p:tgtEl>
                                        <p:attrNameLst>
                                          <p:attrName>style.visibility</p:attrName>
                                        </p:attrNameLst>
                                      </p:cBhvr>
                                      <p:to>
                                        <p:strVal val="visible"/>
                                      </p:to>
                                    </p:set>
                                    <p:anim calcmode="lin" valueType="num">
                                      <p:cBhvr>
                                        <p:cTn id="98" dur="500" fill="hold"/>
                                        <p:tgtEl>
                                          <p:spTgt spid="2">
                                            <p:graphicEl>
                                              <a:dgm id="{4D9EC3F5-2B61-4178-AF40-07178C6999D4}"/>
                                            </p:graphicEl>
                                          </p:spTgt>
                                        </p:tgtEl>
                                        <p:attrNameLst>
                                          <p:attrName>ppt_w</p:attrName>
                                        </p:attrNameLst>
                                      </p:cBhvr>
                                      <p:tavLst>
                                        <p:tav tm="0">
                                          <p:val>
                                            <p:fltVal val="0"/>
                                          </p:val>
                                        </p:tav>
                                        <p:tav tm="100000">
                                          <p:val>
                                            <p:strVal val="#ppt_w"/>
                                          </p:val>
                                        </p:tav>
                                      </p:tavLst>
                                    </p:anim>
                                    <p:anim calcmode="lin" valueType="num">
                                      <p:cBhvr>
                                        <p:cTn id="99" dur="500" fill="hold"/>
                                        <p:tgtEl>
                                          <p:spTgt spid="2">
                                            <p:graphicEl>
                                              <a:dgm id="{4D9EC3F5-2B61-4178-AF40-07178C6999D4}"/>
                                            </p:graphicEl>
                                          </p:spTgt>
                                        </p:tgtEl>
                                        <p:attrNameLst>
                                          <p:attrName>ppt_h</p:attrName>
                                        </p:attrNameLst>
                                      </p:cBhvr>
                                      <p:tavLst>
                                        <p:tav tm="0">
                                          <p:val>
                                            <p:fltVal val="0"/>
                                          </p:val>
                                        </p:tav>
                                        <p:tav tm="100000">
                                          <p:val>
                                            <p:strVal val="#ppt_h"/>
                                          </p:val>
                                        </p:tav>
                                      </p:tavLst>
                                    </p:anim>
                                    <p:animEffect transition="in" filter="fade">
                                      <p:cBhvr>
                                        <p:cTn id="100" dur="500"/>
                                        <p:tgtEl>
                                          <p:spTgt spid="2">
                                            <p:graphicEl>
                                              <a:dgm id="{4D9EC3F5-2B61-4178-AF40-07178C6999D4}"/>
                                            </p:graphicEl>
                                          </p:spTgt>
                                        </p:tgtEl>
                                      </p:cBhvr>
                                    </p:animEffect>
                                    <p:anim calcmode="lin" valueType="num">
                                      <p:cBhvr>
                                        <p:cTn id="101" dur="500" fill="hold"/>
                                        <p:tgtEl>
                                          <p:spTgt spid="2">
                                            <p:graphicEl>
                                              <a:dgm id="{4D9EC3F5-2B61-4178-AF40-07178C6999D4}"/>
                                            </p:graphicEl>
                                          </p:spTgt>
                                        </p:tgtEl>
                                        <p:attrNameLst>
                                          <p:attrName>ppt_x</p:attrName>
                                        </p:attrNameLst>
                                      </p:cBhvr>
                                      <p:tavLst>
                                        <p:tav tm="0">
                                          <p:val>
                                            <p:fltVal val="0.5"/>
                                          </p:val>
                                        </p:tav>
                                        <p:tav tm="100000">
                                          <p:val>
                                            <p:strVal val="#ppt_x"/>
                                          </p:val>
                                        </p:tav>
                                      </p:tavLst>
                                    </p:anim>
                                    <p:anim calcmode="lin" valueType="num">
                                      <p:cBhvr>
                                        <p:cTn id="102" dur="500" fill="hold"/>
                                        <p:tgtEl>
                                          <p:spTgt spid="2">
                                            <p:graphicEl>
                                              <a:dgm id="{4D9EC3F5-2B61-4178-AF40-07178C6999D4}"/>
                                            </p:graphicEl>
                                          </p:spTgt>
                                        </p:tgtEl>
                                        <p:attrNameLst>
                                          <p:attrName>ppt_y</p:attrName>
                                        </p:attrNameLst>
                                      </p:cBhvr>
                                      <p:tavLst>
                                        <p:tav tm="0">
                                          <p:val>
                                            <p:fltVal val="0.5"/>
                                          </p:val>
                                        </p:tav>
                                        <p:tav tm="100000">
                                          <p:val>
                                            <p:strVal val="#ppt_y"/>
                                          </p:val>
                                        </p:tav>
                                      </p:tavLst>
                                    </p:anim>
                                  </p:childTnLst>
                                </p:cTn>
                              </p:par>
                            </p:childTnLst>
                          </p:cTn>
                        </p:par>
                      </p:childTnLst>
                    </p:cTn>
                  </p:par>
                  <p:par>
                    <p:cTn id="103" fill="hold">
                      <p:stCondLst>
                        <p:cond delay="indefinite"/>
                      </p:stCondLst>
                      <p:childTnLst>
                        <p:par>
                          <p:cTn id="104" fill="hold">
                            <p:stCondLst>
                              <p:cond delay="0"/>
                            </p:stCondLst>
                            <p:childTnLst>
                              <p:par>
                                <p:cTn id="105" presetID="17" presetClass="entr" presetSubtype="4" fill="hold" grpId="0" nodeType="clickEffect">
                                  <p:stCondLst>
                                    <p:cond delay="0"/>
                                  </p:stCondLst>
                                  <p:childTnLst>
                                    <p:set>
                                      <p:cBhvr>
                                        <p:cTn id="106" dur="1" fill="hold">
                                          <p:stCondLst>
                                            <p:cond delay="0"/>
                                          </p:stCondLst>
                                        </p:cTn>
                                        <p:tgtEl>
                                          <p:spTgt spid="2">
                                            <p:graphicEl>
                                              <a:dgm id="{B93B6972-D6BF-4224-8F58-E4363ABE05A9}"/>
                                            </p:graphicEl>
                                          </p:spTgt>
                                        </p:tgtEl>
                                        <p:attrNameLst>
                                          <p:attrName>style.visibility</p:attrName>
                                        </p:attrNameLst>
                                      </p:cBhvr>
                                      <p:to>
                                        <p:strVal val="visible"/>
                                      </p:to>
                                    </p:set>
                                    <p:anim calcmode="lin" valueType="num">
                                      <p:cBhvr>
                                        <p:cTn id="107" dur="500" fill="hold"/>
                                        <p:tgtEl>
                                          <p:spTgt spid="2">
                                            <p:graphicEl>
                                              <a:dgm id="{B93B6972-D6BF-4224-8F58-E4363ABE05A9}"/>
                                            </p:graphicEl>
                                          </p:spTgt>
                                        </p:tgtEl>
                                        <p:attrNameLst>
                                          <p:attrName>ppt_x</p:attrName>
                                        </p:attrNameLst>
                                      </p:cBhvr>
                                      <p:tavLst>
                                        <p:tav tm="0">
                                          <p:val>
                                            <p:strVal val="#ppt_x"/>
                                          </p:val>
                                        </p:tav>
                                        <p:tav tm="100000">
                                          <p:val>
                                            <p:strVal val="#ppt_x"/>
                                          </p:val>
                                        </p:tav>
                                      </p:tavLst>
                                    </p:anim>
                                    <p:anim calcmode="lin" valueType="num">
                                      <p:cBhvr>
                                        <p:cTn id="108" dur="500" fill="hold"/>
                                        <p:tgtEl>
                                          <p:spTgt spid="2">
                                            <p:graphicEl>
                                              <a:dgm id="{B93B6972-D6BF-4224-8F58-E4363ABE05A9}"/>
                                            </p:graphicEl>
                                          </p:spTgt>
                                        </p:tgtEl>
                                        <p:attrNameLst>
                                          <p:attrName>ppt_y</p:attrName>
                                        </p:attrNameLst>
                                      </p:cBhvr>
                                      <p:tavLst>
                                        <p:tav tm="0">
                                          <p:val>
                                            <p:strVal val="#ppt_y+#ppt_h/2"/>
                                          </p:val>
                                        </p:tav>
                                        <p:tav tm="100000">
                                          <p:val>
                                            <p:strVal val="#ppt_y"/>
                                          </p:val>
                                        </p:tav>
                                      </p:tavLst>
                                    </p:anim>
                                    <p:anim calcmode="lin" valueType="num">
                                      <p:cBhvr>
                                        <p:cTn id="109" dur="500" fill="hold"/>
                                        <p:tgtEl>
                                          <p:spTgt spid="2">
                                            <p:graphicEl>
                                              <a:dgm id="{B93B6972-D6BF-4224-8F58-E4363ABE05A9}"/>
                                            </p:graphicEl>
                                          </p:spTgt>
                                        </p:tgtEl>
                                        <p:attrNameLst>
                                          <p:attrName>ppt_w</p:attrName>
                                        </p:attrNameLst>
                                      </p:cBhvr>
                                      <p:tavLst>
                                        <p:tav tm="0">
                                          <p:val>
                                            <p:strVal val="#ppt_w"/>
                                          </p:val>
                                        </p:tav>
                                        <p:tav tm="100000">
                                          <p:val>
                                            <p:strVal val="#ppt_w"/>
                                          </p:val>
                                        </p:tav>
                                      </p:tavLst>
                                    </p:anim>
                                    <p:anim calcmode="lin" valueType="num">
                                      <p:cBhvr>
                                        <p:cTn id="110" dur="500" fill="hold"/>
                                        <p:tgtEl>
                                          <p:spTgt spid="2">
                                            <p:graphicEl>
                                              <a:dgm id="{B93B6972-D6BF-4224-8F58-E4363ABE05A9}"/>
                                            </p:graphicEl>
                                          </p:spTgt>
                                        </p:tgtEl>
                                        <p:attrNameLst>
                                          <p:attrName>ppt_h</p:attrName>
                                        </p:attrNameLst>
                                      </p:cBhvr>
                                      <p:tavLst>
                                        <p:tav tm="0">
                                          <p:val>
                                            <p:fltVal val="0"/>
                                          </p:val>
                                        </p:tav>
                                        <p:tav tm="100000">
                                          <p:val>
                                            <p:strVal val="#ppt_h"/>
                                          </p:val>
                                        </p:tav>
                                      </p:tavLst>
                                    </p:anim>
                                  </p:childTnLst>
                                </p:cTn>
                              </p:par>
                            </p:childTnLst>
                          </p:cTn>
                        </p:par>
                      </p:childTnLst>
                    </p:cTn>
                  </p:par>
                  <p:par>
                    <p:cTn id="111" fill="hold">
                      <p:stCondLst>
                        <p:cond delay="indefinite"/>
                      </p:stCondLst>
                      <p:childTnLst>
                        <p:par>
                          <p:cTn id="112" fill="hold">
                            <p:stCondLst>
                              <p:cond delay="0"/>
                            </p:stCondLst>
                            <p:childTnLst>
                              <p:par>
                                <p:cTn id="113" presetID="53" presetClass="entr" presetSubtype="528" fill="hold" grpId="0" nodeType="clickEffect">
                                  <p:stCondLst>
                                    <p:cond delay="0"/>
                                  </p:stCondLst>
                                  <p:childTnLst>
                                    <p:set>
                                      <p:cBhvr>
                                        <p:cTn id="114" dur="1" fill="hold">
                                          <p:stCondLst>
                                            <p:cond delay="0"/>
                                          </p:stCondLst>
                                        </p:cTn>
                                        <p:tgtEl>
                                          <p:spTgt spid="2">
                                            <p:graphicEl>
                                              <a:dgm id="{3130E0C0-5E31-4FB3-8A92-9A309FDC92A9}"/>
                                            </p:graphicEl>
                                          </p:spTgt>
                                        </p:tgtEl>
                                        <p:attrNameLst>
                                          <p:attrName>style.visibility</p:attrName>
                                        </p:attrNameLst>
                                      </p:cBhvr>
                                      <p:to>
                                        <p:strVal val="visible"/>
                                      </p:to>
                                    </p:set>
                                    <p:anim calcmode="lin" valueType="num">
                                      <p:cBhvr>
                                        <p:cTn id="115" dur="500" fill="hold"/>
                                        <p:tgtEl>
                                          <p:spTgt spid="2">
                                            <p:graphicEl>
                                              <a:dgm id="{3130E0C0-5E31-4FB3-8A92-9A309FDC92A9}"/>
                                            </p:graphicEl>
                                          </p:spTgt>
                                        </p:tgtEl>
                                        <p:attrNameLst>
                                          <p:attrName>ppt_w</p:attrName>
                                        </p:attrNameLst>
                                      </p:cBhvr>
                                      <p:tavLst>
                                        <p:tav tm="0">
                                          <p:val>
                                            <p:fltVal val="0"/>
                                          </p:val>
                                        </p:tav>
                                        <p:tav tm="100000">
                                          <p:val>
                                            <p:strVal val="#ppt_w"/>
                                          </p:val>
                                        </p:tav>
                                      </p:tavLst>
                                    </p:anim>
                                    <p:anim calcmode="lin" valueType="num">
                                      <p:cBhvr>
                                        <p:cTn id="116" dur="500" fill="hold"/>
                                        <p:tgtEl>
                                          <p:spTgt spid="2">
                                            <p:graphicEl>
                                              <a:dgm id="{3130E0C0-5E31-4FB3-8A92-9A309FDC92A9}"/>
                                            </p:graphicEl>
                                          </p:spTgt>
                                        </p:tgtEl>
                                        <p:attrNameLst>
                                          <p:attrName>ppt_h</p:attrName>
                                        </p:attrNameLst>
                                      </p:cBhvr>
                                      <p:tavLst>
                                        <p:tav tm="0">
                                          <p:val>
                                            <p:fltVal val="0"/>
                                          </p:val>
                                        </p:tav>
                                        <p:tav tm="100000">
                                          <p:val>
                                            <p:strVal val="#ppt_h"/>
                                          </p:val>
                                        </p:tav>
                                      </p:tavLst>
                                    </p:anim>
                                    <p:animEffect transition="in" filter="fade">
                                      <p:cBhvr>
                                        <p:cTn id="117" dur="500"/>
                                        <p:tgtEl>
                                          <p:spTgt spid="2">
                                            <p:graphicEl>
                                              <a:dgm id="{3130E0C0-5E31-4FB3-8A92-9A309FDC92A9}"/>
                                            </p:graphicEl>
                                          </p:spTgt>
                                        </p:tgtEl>
                                      </p:cBhvr>
                                    </p:animEffect>
                                    <p:anim calcmode="lin" valueType="num">
                                      <p:cBhvr>
                                        <p:cTn id="118" dur="500" fill="hold"/>
                                        <p:tgtEl>
                                          <p:spTgt spid="2">
                                            <p:graphicEl>
                                              <a:dgm id="{3130E0C0-5E31-4FB3-8A92-9A309FDC92A9}"/>
                                            </p:graphicEl>
                                          </p:spTgt>
                                        </p:tgtEl>
                                        <p:attrNameLst>
                                          <p:attrName>ppt_x</p:attrName>
                                        </p:attrNameLst>
                                      </p:cBhvr>
                                      <p:tavLst>
                                        <p:tav tm="0">
                                          <p:val>
                                            <p:fltVal val="0.5"/>
                                          </p:val>
                                        </p:tav>
                                        <p:tav tm="100000">
                                          <p:val>
                                            <p:strVal val="#ppt_x"/>
                                          </p:val>
                                        </p:tav>
                                      </p:tavLst>
                                    </p:anim>
                                    <p:anim calcmode="lin" valueType="num">
                                      <p:cBhvr>
                                        <p:cTn id="119" dur="500" fill="hold"/>
                                        <p:tgtEl>
                                          <p:spTgt spid="2">
                                            <p:graphicEl>
                                              <a:dgm id="{3130E0C0-5E31-4FB3-8A92-9A309FDC92A9}"/>
                                            </p:graphicEl>
                                          </p:spTgt>
                                        </p:tgtEl>
                                        <p:attrNameLst>
                                          <p:attrName>ppt_y</p:attrName>
                                        </p:attrNameLst>
                                      </p:cBhvr>
                                      <p:tavLst>
                                        <p:tav tm="0">
                                          <p:val>
                                            <p:fltVal val="0.5"/>
                                          </p:val>
                                        </p:tav>
                                        <p:tav tm="100000">
                                          <p:val>
                                            <p:strVal val="#ppt_y"/>
                                          </p:val>
                                        </p:tav>
                                      </p:tavLst>
                                    </p:anim>
                                  </p:childTnLst>
                                </p:cTn>
                              </p:par>
                              <p:par>
                                <p:cTn id="120" presetID="53" presetClass="entr" presetSubtype="528" fill="hold" grpId="0" nodeType="withEffect">
                                  <p:stCondLst>
                                    <p:cond delay="0"/>
                                  </p:stCondLst>
                                  <p:childTnLst>
                                    <p:set>
                                      <p:cBhvr>
                                        <p:cTn id="121" dur="1" fill="hold">
                                          <p:stCondLst>
                                            <p:cond delay="0"/>
                                          </p:stCondLst>
                                        </p:cTn>
                                        <p:tgtEl>
                                          <p:spTgt spid="2">
                                            <p:graphicEl>
                                              <a:dgm id="{7FC4422D-8C48-4D6F-8899-D3EB750C73B7}"/>
                                            </p:graphicEl>
                                          </p:spTgt>
                                        </p:tgtEl>
                                        <p:attrNameLst>
                                          <p:attrName>style.visibility</p:attrName>
                                        </p:attrNameLst>
                                      </p:cBhvr>
                                      <p:to>
                                        <p:strVal val="visible"/>
                                      </p:to>
                                    </p:set>
                                    <p:anim calcmode="lin" valueType="num">
                                      <p:cBhvr>
                                        <p:cTn id="122" dur="500" fill="hold"/>
                                        <p:tgtEl>
                                          <p:spTgt spid="2">
                                            <p:graphicEl>
                                              <a:dgm id="{7FC4422D-8C48-4D6F-8899-D3EB750C73B7}"/>
                                            </p:graphicEl>
                                          </p:spTgt>
                                        </p:tgtEl>
                                        <p:attrNameLst>
                                          <p:attrName>ppt_w</p:attrName>
                                        </p:attrNameLst>
                                      </p:cBhvr>
                                      <p:tavLst>
                                        <p:tav tm="0">
                                          <p:val>
                                            <p:fltVal val="0"/>
                                          </p:val>
                                        </p:tav>
                                        <p:tav tm="100000">
                                          <p:val>
                                            <p:strVal val="#ppt_w"/>
                                          </p:val>
                                        </p:tav>
                                      </p:tavLst>
                                    </p:anim>
                                    <p:anim calcmode="lin" valueType="num">
                                      <p:cBhvr>
                                        <p:cTn id="123" dur="500" fill="hold"/>
                                        <p:tgtEl>
                                          <p:spTgt spid="2">
                                            <p:graphicEl>
                                              <a:dgm id="{7FC4422D-8C48-4D6F-8899-D3EB750C73B7}"/>
                                            </p:graphicEl>
                                          </p:spTgt>
                                        </p:tgtEl>
                                        <p:attrNameLst>
                                          <p:attrName>ppt_h</p:attrName>
                                        </p:attrNameLst>
                                      </p:cBhvr>
                                      <p:tavLst>
                                        <p:tav tm="0">
                                          <p:val>
                                            <p:fltVal val="0"/>
                                          </p:val>
                                        </p:tav>
                                        <p:tav tm="100000">
                                          <p:val>
                                            <p:strVal val="#ppt_h"/>
                                          </p:val>
                                        </p:tav>
                                      </p:tavLst>
                                    </p:anim>
                                    <p:animEffect transition="in" filter="fade">
                                      <p:cBhvr>
                                        <p:cTn id="124" dur="500"/>
                                        <p:tgtEl>
                                          <p:spTgt spid="2">
                                            <p:graphicEl>
                                              <a:dgm id="{7FC4422D-8C48-4D6F-8899-D3EB750C73B7}"/>
                                            </p:graphicEl>
                                          </p:spTgt>
                                        </p:tgtEl>
                                      </p:cBhvr>
                                    </p:animEffect>
                                    <p:anim calcmode="lin" valueType="num">
                                      <p:cBhvr>
                                        <p:cTn id="125" dur="500" fill="hold"/>
                                        <p:tgtEl>
                                          <p:spTgt spid="2">
                                            <p:graphicEl>
                                              <a:dgm id="{7FC4422D-8C48-4D6F-8899-D3EB750C73B7}"/>
                                            </p:graphicEl>
                                          </p:spTgt>
                                        </p:tgtEl>
                                        <p:attrNameLst>
                                          <p:attrName>ppt_x</p:attrName>
                                        </p:attrNameLst>
                                      </p:cBhvr>
                                      <p:tavLst>
                                        <p:tav tm="0">
                                          <p:val>
                                            <p:fltVal val="0.5"/>
                                          </p:val>
                                        </p:tav>
                                        <p:tav tm="100000">
                                          <p:val>
                                            <p:strVal val="#ppt_x"/>
                                          </p:val>
                                        </p:tav>
                                      </p:tavLst>
                                    </p:anim>
                                    <p:anim calcmode="lin" valueType="num">
                                      <p:cBhvr>
                                        <p:cTn id="126" dur="500" fill="hold"/>
                                        <p:tgtEl>
                                          <p:spTgt spid="2">
                                            <p:graphicEl>
                                              <a:dgm id="{7FC4422D-8C48-4D6F-8899-D3EB750C73B7}"/>
                                            </p:graphicEl>
                                          </p:spTgt>
                                        </p:tgtEl>
                                        <p:attrNameLst>
                                          <p:attrName>ppt_y</p:attrName>
                                        </p:attrNameLst>
                                      </p:cBhvr>
                                      <p:tavLst>
                                        <p:tav tm="0">
                                          <p:val>
                                            <p:fltVal val="0.5"/>
                                          </p:val>
                                        </p:tav>
                                        <p:tav tm="100000">
                                          <p:val>
                                            <p:strVal val="#ppt_y"/>
                                          </p:val>
                                        </p:tav>
                                      </p:tavLst>
                                    </p:anim>
                                  </p:childTnLst>
                                </p:cTn>
                              </p:par>
                            </p:childTnLst>
                          </p:cTn>
                        </p:par>
                      </p:childTnLst>
                    </p:cTn>
                  </p:par>
                  <p:par>
                    <p:cTn id="127" fill="hold">
                      <p:stCondLst>
                        <p:cond delay="indefinite"/>
                      </p:stCondLst>
                      <p:childTnLst>
                        <p:par>
                          <p:cTn id="128" fill="hold">
                            <p:stCondLst>
                              <p:cond delay="0"/>
                            </p:stCondLst>
                            <p:childTnLst>
                              <p:par>
                                <p:cTn id="129" presetID="17" presetClass="entr" presetSubtype="4" fill="hold" grpId="0" nodeType="clickEffect">
                                  <p:stCondLst>
                                    <p:cond delay="0"/>
                                  </p:stCondLst>
                                  <p:childTnLst>
                                    <p:set>
                                      <p:cBhvr>
                                        <p:cTn id="130" dur="1" fill="hold">
                                          <p:stCondLst>
                                            <p:cond delay="0"/>
                                          </p:stCondLst>
                                        </p:cTn>
                                        <p:tgtEl>
                                          <p:spTgt spid="2">
                                            <p:graphicEl>
                                              <a:dgm id="{47B3CB62-A8A9-4497-91EE-E14053024428}"/>
                                            </p:graphicEl>
                                          </p:spTgt>
                                        </p:tgtEl>
                                        <p:attrNameLst>
                                          <p:attrName>style.visibility</p:attrName>
                                        </p:attrNameLst>
                                      </p:cBhvr>
                                      <p:to>
                                        <p:strVal val="visible"/>
                                      </p:to>
                                    </p:set>
                                    <p:anim calcmode="lin" valueType="num">
                                      <p:cBhvr>
                                        <p:cTn id="131" dur="500" fill="hold"/>
                                        <p:tgtEl>
                                          <p:spTgt spid="2">
                                            <p:graphicEl>
                                              <a:dgm id="{47B3CB62-A8A9-4497-91EE-E14053024428}"/>
                                            </p:graphicEl>
                                          </p:spTgt>
                                        </p:tgtEl>
                                        <p:attrNameLst>
                                          <p:attrName>ppt_x</p:attrName>
                                        </p:attrNameLst>
                                      </p:cBhvr>
                                      <p:tavLst>
                                        <p:tav tm="0">
                                          <p:val>
                                            <p:strVal val="#ppt_x"/>
                                          </p:val>
                                        </p:tav>
                                        <p:tav tm="100000">
                                          <p:val>
                                            <p:strVal val="#ppt_x"/>
                                          </p:val>
                                        </p:tav>
                                      </p:tavLst>
                                    </p:anim>
                                    <p:anim calcmode="lin" valueType="num">
                                      <p:cBhvr>
                                        <p:cTn id="132" dur="500" fill="hold"/>
                                        <p:tgtEl>
                                          <p:spTgt spid="2">
                                            <p:graphicEl>
                                              <a:dgm id="{47B3CB62-A8A9-4497-91EE-E14053024428}"/>
                                            </p:graphicEl>
                                          </p:spTgt>
                                        </p:tgtEl>
                                        <p:attrNameLst>
                                          <p:attrName>ppt_y</p:attrName>
                                        </p:attrNameLst>
                                      </p:cBhvr>
                                      <p:tavLst>
                                        <p:tav tm="0">
                                          <p:val>
                                            <p:strVal val="#ppt_y+#ppt_h/2"/>
                                          </p:val>
                                        </p:tav>
                                        <p:tav tm="100000">
                                          <p:val>
                                            <p:strVal val="#ppt_y"/>
                                          </p:val>
                                        </p:tav>
                                      </p:tavLst>
                                    </p:anim>
                                    <p:anim calcmode="lin" valueType="num">
                                      <p:cBhvr>
                                        <p:cTn id="133" dur="500" fill="hold"/>
                                        <p:tgtEl>
                                          <p:spTgt spid="2">
                                            <p:graphicEl>
                                              <a:dgm id="{47B3CB62-A8A9-4497-91EE-E14053024428}"/>
                                            </p:graphicEl>
                                          </p:spTgt>
                                        </p:tgtEl>
                                        <p:attrNameLst>
                                          <p:attrName>ppt_w</p:attrName>
                                        </p:attrNameLst>
                                      </p:cBhvr>
                                      <p:tavLst>
                                        <p:tav tm="0">
                                          <p:val>
                                            <p:strVal val="#ppt_w"/>
                                          </p:val>
                                        </p:tav>
                                        <p:tav tm="100000">
                                          <p:val>
                                            <p:strVal val="#ppt_w"/>
                                          </p:val>
                                        </p:tav>
                                      </p:tavLst>
                                    </p:anim>
                                    <p:anim calcmode="lin" valueType="num">
                                      <p:cBhvr>
                                        <p:cTn id="134" dur="500" fill="hold"/>
                                        <p:tgtEl>
                                          <p:spTgt spid="2">
                                            <p:graphicEl>
                                              <a:dgm id="{47B3CB62-A8A9-4497-91EE-E14053024428}"/>
                                            </p:graphicEl>
                                          </p:spTgt>
                                        </p:tgtEl>
                                        <p:attrNameLst>
                                          <p:attrName>ppt_h</p:attrName>
                                        </p:attrNameLst>
                                      </p:cBhvr>
                                      <p:tavLst>
                                        <p:tav tm="0">
                                          <p:val>
                                            <p:fltVal val="0"/>
                                          </p:val>
                                        </p:tav>
                                        <p:tav tm="100000">
                                          <p:val>
                                            <p:strVal val="#ppt_h"/>
                                          </p:val>
                                        </p:tav>
                                      </p:tavLst>
                                    </p:anim>
                                  </p:childTnLst>
                                </p:cTn>
                              </p:par>
                            </p:childTnLst>
                          </p:cTn>
                        </p:par>
                      </p:childTnLst>
                    </p:cTn>
                  </p:par>
                  <p:par>
                    <p:cTn id="135" fill="hold">
                      <p:stCondLst>
                        <p:cond delay="indefinite"/>
                      </p:stCondLst>
                      <p:childTnLst>
                        <p:par>
                          <p:cTn id="136" fill="hold">
                            <p:stCondLst>
                              <p:cond delay="0"/>
                            </p:stCondLst>
                            <p:childTnLst>
                              <p:par>
                                <p:cTn id="137" presetID="53" presetClass="entr" presetSubtype="528" fill="hold" grpId="0" nodeType="clickEffect">
                                  <p:stCondLst>
                                    <p:cond delay="0"/>
                                  </p:stCondLst>
                                  <p:childTnLst>
                                    <p:set>
                                      <p:cBhvr>
                                        <p:cTn id="138" dur="1" fill="hold">
                                          <p:stCondLst>
                                            <p:cond delay="0"/>
                                          </p:stCondLst>
                                        </p:cTn>
                                        <p:tgtEl>
                                          <p:spTgt spid="2">
                                            <p:graphicEl>
                                              <a:dgm id="{3A686E9C-D473-424C-A616-6FCF3A07A6DA}"/>
                                            </p:graphicEl>
                                          </p:spTgt>
                                        </p:tgtEl>
                                        <p:attrNameLst>
                                          <p:attrName>style.visibility</p:attrName>
                                        </p:attrNameLst>
                                      </p:cBhvr>
                                      <p:to>
                                        <p:strVal val="visible"/>
                                      </p:to>
                                    </p:set>
                                    <p:anim calcmode="lin" valueType="num">
                                      <p:cBhvr>
                                        <p:cTn id="139" dur="500" fill="hold"/>
                                        <p:tgtEl>
                                          <p:spTgt spid="2">
                                            <p:graphicEl>
                                              <a:dgm id="{3A686E9C-D473-424C-A616-6FCF3A07A6DA}"/>
                                            </p:graphicEl>
                                          </p:spTgt>
                                        </p:tgtEl>
                                        <p:attrNameLst>
                                          <p:attrName>ppt_w</p:attrName>
                                        </p:attrNameLst>
                                      </p:cBhvr>
                                      <p:tavLst>
                                        <p:tav tm="0">
                                          <p:val>
                                            <p:fltVal val="0"/>
                                          </p:val>
                                        </p:tav>
                                        <p:tav tm="100000">
                                          <p:val>
                                            <p:strVal val="#ppt_w"/>
                                          </p:val>
                                        </p:tav>
                                      </p:tavLst>
                                    </p:anim>
                                    <p:anim calcmode="lin" valueType="num">
                                      <p:cBhvr>
                                        <p:cTn id="140" dur="500" fill="hold"/>
                                        <p:tgtEl>
                                          <p:spTgt spid="2">
                                            <p:graphicEl>
                                              <a:dgm id="{3A686E9C-D473-424C-A616-6FCF3A07A6DA}"/>
                                            </p:graphicEl>
                                          </p:spTgt>
                                        </p:tgtEl>
                                        <p:attrNameLst>
                                          <p:attrName>ppt_h</p:attrName>
                                        </p:attrNameLst>
                                      </p:cBhvr>
                                      <p:tavLst>
                                        <p:tav tm="0">
                                          <p:val>
                                            <p:fltVal val="0"/>
                                          </p:val>
                                        </p:tav>
                                        <p:tav tm="100000">
                                          <p:val>
                                            <p:strVal val="#ppt_h"/>
                                          </p:val>
                                        </p:tav>
                                      </p:tavLst>
                                    </p:anim>
                                    <p:animEffect transition="in" filter="fade">
                                      <p:cBhvr>
                                        <p:cTn id="141" dur="500"/>
                                        <p:tgtEl>
                                          <p:spTgt spid="2">
                                            <p:graphicEl>
                                              <a:dgm id="{3A686E9C-D473-424C-A616-6FCF3A07A6DA}"/>
                                            </p:graphicEl>
                                          </p:spTgt>
                                        </p:tgtEl>
                                      </p:cBhvr>
                                    </p:animEffect>
                                    <p:anim calcmode="lin" valueType="num">
                                      <p:cBhvr>
                                        <p:cTn id="142" dur="500" fill="hold"/>
                                        <p:tgtEl>
                                          <p:spTgt spid="2">
                                            <p:graphicEl>
                                              <a:dgm id="{3A686E9C-D473-424C-A616-6FCF3A07A6DA}"/>
                                            </p:graphicEl>
                                          </p:spTgt>
                                        </p:tgtEl>
                                        <p:attrNameLst>
                                          <p:attrName>ppt_x</p:attrName>
                                        </p:attrNameLst>
                                      </p:cBhvr>
                                      <p:tavLst>
                                        <p:tav tm="0">
                                          <p:val>
                                            <p:fltVal val="0.5"/>
                                          </p:val>
                                        </p:tav>
                                        <p:tav tm="100000">
                                          <p:val>
                                            <p:strVal val="#ppt_x"/>
                                          </p:val>
                                        </p:tav>
                                      </p:tavLst>
                                    </p:anim>
                                    <p:anim calcmode="lin" valueType="num">
                                      <p:cBhvr>
                                        <p:cTn id="143" dur="500" fill="hold"/>
                                        <p:tgtEl>
                                          <p:spTgt spid="2">
                                            <p:graphicEl>
                                              <a:dgm id="{3A686E9C-D473-424C-A616-6FCF3A07A6DA}"/>
                                            </p:graphicEl>
                                          </p:spTgt>
                                        </p:tgtEl>
                                        <p:attrNameLst>
                                          <p:attrName>ppt_y</p:attrName>
                                        </p:attrNameLst>
                                      </p:cBhvr>
                                      <p:tavLst>
                                        <p:tav tm="0">
                                          <p:val>
                                            <p:fltVal val="0.5"/>
                                          </p:val>
                                        </p:tav>
                                        <p:tav tm="100000">
                                          <p:val>
                                            <p:strVal val="#ppt_y"/>
                                          </p:val>
                                        </p:tav>
                                      </p:tavLst>
                                    </p:anim>
                                  </p:childTnLst>
                                </p:cTn>
                              </p:par>
                              <p:par>
                                <p:cTn id="144" presetID="53" presetClass="entr" presetSubtype="528" fill="hold" grpId="0" nodeType="withEffect">
                                  <p:stCondLst>
                                    <p:cond delay="0"/>
                                  </p:stCondLst>
                                  <p:childTnLst>
                                    <p:set>
                                      <p:cBhvr>
                                        <p:cTn id="145" dur="1" fill="hold">
                                          <p:stCondLst>
                                            <p:cond delay="0"/>
                                          </p:stCondLst>
                                        </p:cTn>
                                        <p:tgtEl>
                                          <p:spTgt spid="2">
                                            <p:graphicEl>
                                              <a:dgm id="{33324725-AC41-4188-ADC2-C983F204EAEA}"/>
                                            </p:graphicEl>
                                          </p:spTgt>
                                        </p:tgtEl>
                                        <p:attrNameLst>
                                          <p:attrName>style.visibility</p:attrName>
                                        </p:attrNameLst>
                                      </p:cBhvr>
                                      <p:to>
                                        <p:strVal val="visible"/>
                                      </p:to>
                                    </p:set>
                                    <p:anim calcmode="lin" valueType="num">
                                      <p:cBhvr>
                                        <p:cTn id="146" dur="500" fill="hold"/>
                                        <p:tgtEl>
                                          <p:spTgt spid="2">
                                            <p:graphicEl>
                                              <a:dgm id="{33324725-AC41-4188-ADC2-C983F204EAEA}"/>
                                            </p:graphicEl>
                                          </p:spTgt>
                                        </p:tgtEl>
                                        <p:attrNameLst>
                                          <p:attrName>ppt_w</p:attrName>
                                        </p:attrNameLst>
                                      </p:cBhvr>
                                      <p:tavLst>
                                        <p:tav tm="0">
                                          <p:val>
                                            <p:fltVal val="0"/>
                                          </p:val>
                                        </p:tav>
                                        <p:tav tm="100000">
                                          <p:val>
                                            <p:strVal val="#ppt_w"/>
                                          </p:val>
                                        </p:tav>
                                      </p:tavLst>
                                    </p:anim>
                                    <p:anim calcmode="lin" valueType="num">
                                      <p:cBhvr>
                                        <p:cTn id="147" dur="500" fill="hold"/>
                                        <p:tgtEl>
                                          <p:spTgt spid="2">
                                            <p:graphicEl>
                                              <a:dgm id="{33324725-AC41-4188-ADC2-C983F204EAEA}"/>
                                            </p:graphicEl>
                                          </p:spTgt>
                                        </p:tgtEl>
                                        <p:attrNameLst>
                                          <p:attrName>ppt_h</p:attrName>
                                        </p:attrNameLst>
                                      </p:cBhvr>
                                      <p:tavLst>
                                        <p:tav tm="0">
                                          <p:val>
                                            <p:fltVal val="0"/>
                                          </p:val>
                                        </p:tav>
                                        <p:tav tm="100000">
                                          <p:val>
                                            <p:strVal val="#ppt_h"/>
                                          </p:val>
                                        </p:tav>
                                      </p:tavLst>
                                    </p:anim>
                                    <p:animEffect transition="in" filter="fade">
                                      <p:cBhvr>
                                        <p:cTn id="148" dur="500"/>
                                        <p:tgtEl>
                                          <p:spTgt spid="2">
                                            <p:graphicEl>
                                              <a:dgm id="{33324725-AC41-4188-ADC2-C983F204EAEA}"/>
                                            </p:graphicEl>
                                          </p:spTgt>
                                        </p:tgtEl>
                                      </p:cBhvr>
                                    </p:animEffect>
                                    <p:anim calcmode="lin" valueType="num">
                                      <p:cBhvr>
                                        <p:cTn id="149" dur="500" fill="hold"/>
                                        <p:tgtEl>
                                          <p:spTgt spid="2">
                                            <p:graphicEl>
                                              <a:dgm id="{33324725-AC41-4188-ADC2-C983F204EAEA}"/>
                                            </p:graphicEl>
                                          </p:spTgt>
                                        </p:tgtEl>
                                        <p:attrNameLst>
                                          <p:attrName>ppt_x</p:attrName>
                                        </p:attrNameLst>
                                      </p:cBhvr>
                                      <p:tavLst>
                                        <p:tav tm="0">
                                          <p:val>
                                            <p:fltVal val="0.5"/>
                                          </p:val>
                                        </p:tav>
                                        <p:tav tm="100000">
                                          <p:val>
                                            <p:strVal val="#ppt_x"/>
                                          </p:val>
                                        </p:tav>
                                      </p:tavLst>
                                    </p:anim>
                                    <p:anim calcmode="lin" valueType="num">
                                      <p:cBhvr>
                                        <p:cTn id="150" dur="500" fill="hold"/>
                                        <p:tgtEl>
                                          <p:spTgt spid="2">
                                            <p:graphicEl>
                                              <a:dgm id="{33324725-AC41-4188-ADC2-C983F204EAEA}"/>
                                            </p:graphicEl>
                                          </p:spTgt>
                                        </p:tgtEl>
                                        <p:attrNameLst>
                                          <p:attrName>ppt_y</p:attrName>
                                        </p:attrNameLst>
                                      </p:cBhvr>
                                      <p:tavLst>
                                        <p:tav tm="0">
                                          <p:val>
                                            <p:fltVal val="0.5"/>
                                          </p:val>
                                        </p:tav>
                                        <p:tav tm="100000">
                                          <p:val>
                                            <p:strVal val="#ppt_y"/>
                                          </p:val>
                                        </p:tav>
                                      </p:tavLst>
                                    </p:anim>
                                  </p:childTnLst>
                                </p:cTn>
                              </p:par>
                            </p:childTnLst>
                          </p:cTn>
                        </p:par>
                      </p:childTnLst>
                    </p:cTn>
                  </p:par>
                  <p:par>
                    <p:cTn id="151" fill="hold">
                      <p:stCondLst>
                        <p:cond delay="indefinite"/>
                      </p:stCondLst>
                      <p:childTnLst>
                        <p:par>
                          <p:cTn id="152" fill="hold">
                            <p:stCondLst>
                              <p:cond delay="0"/>
                            </p:stCondLst>
                            <p:childTnLst>
                              <p:par>
                                <p:cTn id="153" presetID="17" presetClass="entr" presetSubtype="4" fill="hold" grpId="0" nodeType="clickEffect">
                                  <p:stCondLst>
                                    <p:cond delay="0"/>
                                  </p:stCondLst>
                                  <p:childTnLst>
                                    <p:set>
                                      <p:cBhvr>
                                        <p:cTn id="154" dur="1" fill="hold">
                                          <p:stCondLst>
                                            <p:cond delay="0"/>
                                          </p:stCondLst>
                                        </p:cTn>
                                        <p:tgtEl>
                                          <p:spTgt spid="2">
                                            <p:graphicEl>
                                              <a:dgm id="{8C181B66-CC29-4D81-82A1-51CAB7D5DB84}"/>
                                            </p:graphicEl>
                                          </p:spTgt>
                                        </p:tgtEl>
                                        <p:attrNameLst>
                                          <p:attrName>style.visibility</p:attrName>
                                        </p:attrNameLst>
                                      </p:cBhvr>
                                      <p:to>
                                        <p:strVal val="visible"/>
                                      </p:to>
                                    </p:set>
                                    <p:anim calcmode="lin" valueType="num">
                                      <p:cBhvr>
                                        <p:cTn id="155" dur="500" fill="hold"/>
                                        <p:tgtEl>
                                          <p:spTgt spid="2">
                                            <p:graphicEl>
                                              <a:dgm id="{8C181B66-CC29-4D81-82A1-51CAB7D5DB84}"/>
                                            </p:graphicEl>
                                          </p:spTgt>
                                        </p:tgtEl>
                                        <p:attrNameLst>
                                          <p:attrName>ppt_x</p:attrName>
                                        </p:attrNameLst>
                                      </p:cBhvr>
                                      <p:tavLst>
                                        <p:tav tm="0">
                                          <p:val>
                                            <p:strVal val="#ppt_x"/>
                                          </p:val>
                                        </p:tav>
                                        <p:tav tm="100000">
                                          <p:val>
                                            <p:strVal val="#ppt_x"/>
                                          </p:val>
                                        </p:tav>
                                      </p:tavLst>
                                    </p:anim>
                                    <p:anim calcmode="lin" valueType="num">
                                      <p:cBhvr>
                                        <p:cTn id="156" dur="500" fill="hold"/>
                                        <p:tgtEl>
                                          <p:spTgt spid="2">
                                            <p:graphicEl>
                                              <a:dgm id="{8C181B66-CC29-4D81-82A1-51CAB7D5DB84}"/>
                                            </p:graphicEl>
                                          </p:spTgt>
                                        </p:tgtEl>
                                        <p:attrNameLst>
                                          <p:attrName>ppt_y</p:attrName>
                                        </p:attrNameLst>
                                      </p:cBhvr>
                                      <p:tavLst>
                                        <p:tav tm="0">
                                          <p:val>
                                            <p:strVal val="#ppt_y+#ppt_h/2"/>
                                          </p:val>
                                        </p:tav>
                                        <p:tav tm="100000">
                                          <p:val>
                                            <p:strVal val="#ppt_y"/>
                                          </p:val>
                                        </p:tav>
                                      </p:tavLst>
                                    </p:anim>
                                    <p:anim calcmode="lin" valueType="num">
                                      <p:cBhvr>
                                        <p:cTn id="157" dur="500" fill="hold"/>
                                        <p:tgtEl>
                                          <p:spTgt spid="2">
                                            <p:graphicEl>
                                              <a:dgm id="{8C181B66-CC29-4D81-82A1-51CAB7D5DB84}"/>
                                            </p:graphicEl>
                                          </p:spTgt>
                                        </p:tgtEl>
                                        <p:attrNameLst>
                                          <p:attrName>ppt_w</p:attrName>
                                        </p:attrNameLst>
                                      </p:cBhvr>
                                      <p:tavLst>
                                        <p:tav tm="0">
                                          <p:val>
                                            <p:strVal val="#ppt_w"/>
                                          </p:val>
                                        </p:tav>
                                        <p:tav tm="100000">
                                          <p:val>
                                            <p:strVal val="#ppt_w"/>
                                          </p:val>
                                        </p:tav>
                                      </p:tavLst>
                                    </p:anim>
                                    <p:anim calcmode="lin" valueType="num">
                                      <p:cBhvr>
                                        <p:cTn id="158" dur="500" fill="hold"/>
                                        <p:tgtEl>
                                          <p:spTgt spid="2">
                                            <p:graphicEl>
                                              <a:dgm id="{8C181B66-CC29-4D81-82A1-51CAB7D5DB84}"/>
                                            </p:graphicEl>
                                          </p:spTgt>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6" grpId="0"/>
      <p:bldGraphic spid="2" grpId="0" uiExpand="1">
        <p:bldSub>
          <a:bldDgm bld="one"/>
        </p:bldSub>
      </p:bldGraphic>
      <p:bldP spid="7" grpId="0"/>
    </p:bld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694FD16C-59A3-7F30-42D2-72CBF745D9EA}"/>
            </a:ext>
          </a:extLst>
        </p:cNvPr>
        <p:cNvGrpSpPr/>
        <p:nvPr/>
      </p:nvGrpSpPr>
      <p:grpSpPr>
        <a:xfrm>
          <a:off x="0" y="0"/>
          <a:ext cx="0" cy="0"/>
          <a:chOff x="0" y="0"/>
          <a:chExt cx="0" cy="0"/>
        </a:xfrm>
      </p:grpSpPr>
      <p:sp>
        <p:nvSpPr>
          <p:cNvPr id="17" name="Rectangle 16">
            <a:extLst>
              <a:ext uri="{FF2B5EF4-FFF2-40B4-BE49-F238E27FC236}">
                <a16:creationId xmlns:a16="http://schemas.microsoft.com/office/drawing/2014/main" id="{489B7BFD-8F45-4093-AD9C-91B15B0503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5028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pic>
        <p:nvPicPr>
          <p:cNvPr id="12" name="Imagen 11">
            <a:extLst>
              <a:ext uri="{FF2B5EF4-FFF2-40B4-BE49-F238E27FC236}">
                <a16:creationId xmlns:a16="http://schemas.microsoft.com/office/drawing/2014/main" id="{013DE61C-E474-DC4F-DEF1-D488F279F4B9}"/>
              </a:ext>
            </a:extLst>
          </p:cNvPr>
          <p:cNvPicPr>
            <a:picLocks noGrp="1" noRot="1" noChangeAspect="1" noMove="1" noResize="1" noEditPoints="1" noAdjustHandles="1" noChangeArrowheads="1" noChangeShapeType="1" noCrop="1"/>
          </p:cNvPicPr>
          <p:nvPr/>
        </p:nvPicPr>
        <p:blipFill rotWithShape="1">
          <a:blip r:embed="rId2">
            <a:extLst>
              <a:ext uri="{28A0092B-C50C-407E-A947-70E740481C1C}">
                <a14:useLocalDpi xmlns:a14="http://schemas.microsoft.com/office/drawing/2010/main"/>
              </a:ext>
            </a:extLst>
          </a:blip>
          <a:srcRect t="-42" b="18640"/>
          <a:stretch>
            <a:fillRect/>
          </a:stretch>
        </p:blipFill>
        <p:spPr>
          <a:xfrm>
            <a:off x="576190" y="172849"/>
            <a:ext cx="2822268" cy="2822268"/>
          </a:xfrm>
          <a:custGeom>
            <a:avLst/>
            <a:gdLst/>
            <a:ahLst/>
            <a:cxnLst/>
            <a:rect l="l" t="t" r="r" b="b"/>
            <a:pathLst>
              <a:path w="2822268" h="2822268">
                <a:moveTo>
                  <a:pt x="1411134" y="0"/>
                </a:moveTo>
                <a:cubicBezTo>
                  <a:pt x="2190482" y="0"/>
                  <a:pt x="2822268" y="631786"/>
                  <a:pt x="2822268" y="1411134"/>
                </a:cubicBezTo>
                <a:cubicBezTo>
                  <a:pt x="2822268" y="2190482"/>
                  <a:pt x="2190482" y="2822268"/>
                  <a:pt x="1411134" y="2822268"/>
                </a:cubicBezTo>
                <a:cubicBezTo>
                  <a:pt x="631786" y="2822268"/>
                  <a:pt x="0" y="2190482"/>
                  <a:pt x="0" y="1411134"/>
                </a:cubicBezTo>
                <a:cubicBezTo>
                  <a:pt x="0" y="631786"/>
                  <a:pt x="631786" y="0"/>
                  <a:pt x="1411134" y="0"/>
                </a:cubicBezTo>
                <a:close/>
              </a:path>
            </a:pathLst>
          </a:custGeom>
          <a:effectLst>
            <a:innerShdw blurRad="114300">
              <a:prstClr val="black"/>
            </a:innerShdw>
          </a:effectLst>
        </p:spPr>
      </p:pic>
      <p:pic>
        <p:nvPicPr>
          <p:cNvPr id="8" name="Imagen 7">
            <a:extLst>
              <a:ext uri="{FF2B5EF4-FFF2-40B4-BE49-F238E27FC236}">
                <a16:creationId xmlns:a16="http://schemas.microsoft.com/office/drawing/2014/main" id="{DD0BD7B5-C854-ECEE-F1E7-F86675A0CAAC}"/>
              </a:ext>
            </a:extLst>
          </p:cNvPr>
          <p:cNvPicPr>
            <a:picLocks noGrp="1" noRot="1" noChangeAspect="1" noMove="1" noResize="1" noEditPoints="1" noAdjustHandles="1" noChangeArrowheads="1" noChangeShapeType="1" noCrop="1"/>
          </p:cNvPicPr>
          <p:nvPr/>
        </p:nvPicPr>
        <p:blipFill rotWithShape="1">
          <a:blip r:embed="rId3">
            <a:extLst>
              <a:ext uri="{28A0092B-C50C-407E-A947-70E740481C1C}">
                <a14:useLocalDpi xmlns:a14="http://schemas.microsoft.com/office/drawing/2010/main"/>
              </a:ext>
            </a:extLst>
          </a:blip>
          <a:srcRect l="-111" r="23238"/>
          <a:stretch>
            <a:fillRect/>
          </a:stretch>
        </p:blipFill>
        <p:spPr>
          <a:xfrm>
            <a:off x="3903091" y="-1"/>
            <a:ext cx="4756689" cy="3093943"/>
          </a:xfrm>
          <a:custGeom>
            <a:avLst/>
            <a:gdLst/>
            <a:ahLst/>
            <a:cxnLst/>
            <a:rect l="l" t="t" r="r" b="b"/>
            <a:pathLst>
              <a:path w="2564451" h="2469742">
                <a:moveTo>
                  <a:pt x="799668" y="0"/>
                </a:moveTo>
                <a:lnTo>
                  <a:pt x="1764783" y="0"/>
                </a:lnTo>
                <a:lnTo>
                  <a:pt x="1781325" y="6055"/>
                </a:lnTo>
                <a:cubicBezTo>
                  <a:pt x="2241535" y="200707"/>
                  <a:pt x="2564451" y="656401"/>
                  <a:pt x="2564451" y="1187517"/>
                </a:cubicBezTo>
                <a:cubicBezTo>
                  <a:pt x="2564451" y="1895670"/>
                  <a:pt x="1990379" y="2469742"/>
                  <a:pt x="1282225" y="2469742"/>
                </a:cubicBezTo>
                <a:cubicBezTo>
                  <a:pt x="574072" y="2469742"/>
                  <a:pt x="0" y="1895670"/>
                  <a:pt x="0" y="1187517"/>
                </a:cubicBezTo>
                <a:cubicBezTo>
                  <a:pt x="0" y="656401"/>
                  <a:pt x="322916" y="200707"/>
                  <a:pt x="783126" y="6055"/>
                </a:cubicBezTo>
                <a:close/>
              </a:path>
            </a:pathLst>
          </a:custGeom>
          <a:effectLst>
            <a:innerShdw blurRad="114300">
              <a:prstClr val="black"/>
            </a:innerShdw>
          </a:effectLst>
        </p:spPr>
      </p:pic>
      <p:pic>
        <p:nvPicPr>
          <p:cNvPr id="6" name="Imagen 5">
            <a:extLst>
              <a:ext uri="{FF2B5EF4-FFF2-40B4-BE49-F238E27FC236}">
                <a16:creationId xmlns:a16="http://schemas.microsoft.com/office/drawing/2014/main" id="{F98037BE-C8AA-3563-35C2-F89DB8D990D4}"/>
              </a:ext>
            </a:extLst>
          </p:cNvPr>
          <p:cNvPicPr>
            <a:picLocks noGrp="1" noRot="1" noChangeAspect="1" noMove="1" noResize="1" noEditPoints="1" noAdjustHandles="1" noChangeArrowheads="1" noChangeShapeType="1" noCrop="1"/>
          </p:cNvPicPr>
          <p:nvPr/>
        </p:nvPicPr>
        <p:blipFill rotWithShape="1">
          <a:blip r:embed="rId4">
            <a:extLst>
              <a:ext uri="{28A0092B-C50C-407E-A947-70E740481C1C}">
                <a14:useLocalDpi xmlns:a14="http://schemas.microsoft.com/office/drawing/2010/main"/>
              </a:ext>
            </a:extLst>
          </a:blip>
          <a:srcRect l="18834" r="18834"/>
          <a:stretch/>
        </p:blipFill>
        <p:spPr>
          <a:xfrm>
            <a:off x="9058275" y="930316"/>
            <a:ext cx="3133725" cy="2822268"/>
          </a:xfrm>
          <a:custGeom>
            <a:avLst/>
            <a:gdLst/>
            <a:ahLst/>
            <a:cxnLst/>
            <a:rect l="l" t="t" r="r" b="b"/>
            <a:pathLst>
              <a:path w="2445887" h="2822268">
                <a:moveTo>
                  <a:pt x="1411134" y="0"/>
                </a:moveTo>
                <a:cubicBezTo>
                  <a:pt x="1800808" y="0"/>
                  <a:pt x="2153592" y="157947"/>
                  <a:pt x="2408957" y="413312"/>
                </a:cubicBezTo>
                <a:lnTo>
                  <a:pt x="2445887" y="453946"/>
                </a:lnTo>
                <a:lnTo>
                  <a:pt x="2445887" y="2368323"/>
                </a:lnTo>
                <a:lnTo>
                  <a:pt x="2408957" y="2408957"/>
                </a:lnTo>
                <a:cubicBezTo>
                  <a:pt x="2153592" y="2664322"/>
                  <a:pt x="1800808" y="2822268"/>
                  <a:pt x="1411134" y="2822268"/>
                </a:cubicBezTo>
                <a:cubicBezTo>
                  <a:pt x="631786" y="2822268"/>
                  <a:pt x="0" y="2190482"/>
                  <a:pt x="0" y="1411134"/>
                </a:cubicBezTo>
                <a:cubicBezTo>
                  <a:pt x="0" y="631786"/>
                  <a:pt x="631786" y="0"/>
                  <a:pt x="1411134" y="0"/>
                </a:cubicBezTo>
                <a:close/>
              </a:path>
            </a:pathLst>
          </a:custGeom>
          <a:effectLst>
            <a:innerShdw blurRad="114300">
              <a:prstClr val="black"/>
            </a:innerShdw>
          </a:effectLst>
        </p:spPr>
      </p:pic>
      <p:pic>
        <p:nvPicPr>
          <p:cNvPr id="10" name="Imagen 9">
            <a:extLst>
              <a:ext uri="{FF2B5EF4-FFF2-40B4-BE49-F238E27FC236}">
                <a16:creationId xmlns:a16="http://schemas.microsoft.com/office/drawing/2014/main" id="{0437D1F0-F7BE-FCED-55CE-AE0B185F7D1D}"/>
              </a:ext>
            </a:extLst>
          </p:cNvPr>
          <p:cNvPicPr>
            <a:picLocks noGrp="1" noRot="1" noChangeAspect="1" noMove="1" noResize="1" noEditPoints="1" noAdjustHandles="1" noChangeArrowheads="1" noChangeShapeType="1" noCrop="1"/>
          </p:cNvPicPr>
          <p:nvPr/>
        </p:nvPicPr>
        <p:blipFill rotWithShape="1">
          <a:blip r:embed="rId5">
            <a:extLst>
              <a:ext uri="{BEBA8EAE-BF5A-486C-A8C5-ECC9F3942E4B}">
                <a14:imgProps xmlns:a14="http://schemas.microsoft.com/office/drawing/2010/main">
                  <a14:imgLayer r:embed="rId6">
                    <a14:imgEffect>
                      <a14:brightnessContrast bright="20000"/>
                    </a14:imgEffect>
                  </a14:imgLayer>
                </a14:imgProps>
              </a:ext>
              <a:ext uri="{28A0092B-C50C-407E-A947-70E740481C1C}">
                <a14:useLocalDpi xmlns:a14="http://schemas.microsoft.com/office/drawing/2010/main"/>
              </a:ext>
            </a:extLst>
          </a:blip>
          <a:srcRect l="13923" r="79"/>
          <a:stretch>
            <a:fillRect/>
          </a:stretch>
        </p:blipFill>
        <p:spPr>
          <a:xfrm>
            <a:off x="4985012" y="3215582"/>
            <a:ext cx="5568687" cy="3642418"/>
          </a:xfrm>
          <a:custGeom>
            <a:avLst/>
            <a:gdLst/>
            <a:ahLst/>
            <a:cxnLst/>
            <a:rect l="l" t="t" r="r" b="b"/>
            <a:pathLst>
              <a:path w="3755236" h="3642418">
                <a:moveTo>
                  <a:pt x="1877618" y="0"/>
                </a:moveTo>
                <a:cubicBezTo>
                  <a:pt x="2914598" y="0"/>
                  <a:pt x="3755236" y="840638"/>
                  <a:pt x="3755236" y="1877618"/>
                </a:cubicBezTo>
                <a:cubicBezTo>
                  <a:pt x="3755236" y="2655353"/>
                  <a:pt x="3282377" y="3322646"/>
                  <a:pt x="2608472" y="3607684"/>
                </a:cubicBezTo>
                <a:lnTo>
                  <a:pt x="2513570" y="3642418"/>
                </a:lnTo>
                <a:lnTo>
                  <a:pt x="1241666" y="3642418"/>
                </a:lnTo>
                <a:lnTo>
                  <a:pt x="1146765" y="3607684"/>
                </a:lnTo>
                <a:cubicBezTo>
                  <a:pt x="472859" y="3322646"/>
                  <a:pt x="0" y="2655353"/>
                  <a:pt x="0" y="1877618"/>
                </a:cubicBezTo>
                <a:cubicBezTo>
                  <a:pt x="0" y="840638"/>
                  <a:pt x="840638" y="0"/>
                  <a:pt x="1877618" y="0"/>
                </a:cubicBezTo>
                <a:close/>
              </a:path>
            </a:pathLst>
          </a:custGeom>
          <a:effectLst>
            <a:innerShdw blurRad="114300">
              <a:prstClr val="black"/>
            </a:innerShdw>
          </a:effectLst>
        </p:spPr>
      </p:pic>
      <p:grpSp>
        <p:nvGrpSpPr>
          <p:cNvPr id="19" name="Graphic 190">
            <a:extLst>
              <a:ext uri="{FF2B5EF4-FFF2-40B4-BE49-F238E27FC236}">
                <a16:creationId xmlns:a16="http://schemas.microsoft.com/office/drawing/2014/main" id="{24B0F550-3D95-4E91-850F-90066642B3F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570926" y="3233145"/>
            <a:ext cx="1843161" cy="612484"/>
            <a:chOff x="2504802" y="1755501"/>
            <a:chExt cx="1598829" cy="531293"/>
          </a:xfrm>
          <a:solidFill>
            <a:schemeClr val="accent1">
              <a:lumMod val="40000"/>
              <a:lumOff val="60000"/>
            </a:schemeClr>
          </a:solidFill>
        </p:grpSpPr>
        <p:sp>
          <p:nvSpPr>
            <p:cNvPr id="20" name="Freeform: Shape 19">
              <a:extLst>
                <a:ext uri="{FF2B5EF4-FFF2-40B4-BE49-F238E27FC236}">
                  <a16:creationId xmlns:a16="http://schemas.microsoft.com/office/drawing/2014/main" id="{815BC412-E4C6-4819-8B93-7561DB667C1E}"/>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2504802" y="2113855"/>
              <a:ext cx="1598614" cy="172939"/>
            </a:xfrm>
            <a:custGeom>
              <a:avLst/>
              <a:gdLst>
                <a:gd name="connsiteX0" fmla="*/ 1248648 w 1598614"/>
                <a:gd name="connsiteY0" fmla="*/ 172939 h 172939"/>
                <a:gd name="connsiteX1" fmla="*/ 1123031 w 1598614"/>
                <a:gd name="connsiteY1" fmla="*/ 92708 h 172939"/>
                <a:gd name="connsiteX2" fmla="*/ 1024085 w 1598614"/>
                <a:gd name="connsiteY2" fmla="*/ 29469 h 172939"/>
                <a:gd name="connsiteX3" fmla="*/ 925140 w 1598614"/>
                <a:gd name="connsiteY3" fmla="*/ 92708 h 172939"/>
                <a:gd name="connsiteX4" fmla="*/ 799522 w 1598614"/>
                <a:gd name="connsiteY4" fmla="*/ 172939 h 172939"/>
                <a:gd name="connsiteX5" fmla="*/ 799522 w 1598614"/>
                <a:gd name="connsiteY5" fmla="*/ 172939 h 172939"/>
                <a:gd name="connsiteX6" fmla="*/ 673905 w 1598614"/>
                <a:gd name="connsiteY6" fmla="*/ 92708 h 172939"/>
                <a:gd name="connsiteX7" fmla="*/ 574959 w 1598614"/>
                <a:gd name="connsiteY7" fmla="*/ 29469 h 172939"/>
                <a:gd name="connsiteX8" fmla="*/ 476014 w 1598614"/>
                <a:gd name="connsiteY8" fmla="*/ 92708 h 172939"/>
                <a:gd name="connsiteX9" fmla="*/ 350396 w 1598614"/>
                <a:gd name="connsiteY9" fmla="*/ 172939 h 172939"/>
                <a:gd name="connsiteX10" fmla="*/ 224778 w 1598614"/>
                <a:gd name="connsiteY10" fmla="*/ 92708 h 172939"/>
                <a:gd name="connsiteX11" fmla="*/ 125833 w 1598614"/>
                <a:gd name="connsiteY11" fmla="*/ 29469 h 172939"/>
                <a:gd name="connsiteX12" fmla="*/ 26887 w 1598614"/>
                <a:gd name="connsiteY12" fmla="*/ 92708 h 172939"/>
                <a:gd name="connsiteX13" fmla="*/ 0 w 1598614"/>
                <a:gd name="connsiteY13" fmla="*/ 80232 h 172939"/>
                <a:gd name="connsiteX14" fmla="*/ 125618 w 1598614"/>
                <a:gd name="connsiteY14" fmla="*/ 0 h 172939"/>
                <a:gd name="connsiteX15" fmla="*/ 251235 w 1598614"/>
                <a:gd name="connsiteY15" fmla="*/ 80232 h 172939"/>
                <a:gd name="connsiteX16" fmla="*/ 350181 w 1598614"/>
                <a:gd name="connsiteY16" fmla="*/ 143471 h 172939"/>
                <a:gd name="connsiteX17" fmla="*/ 449126 w 1598614"/>
                <a:gd name="connsiteY17" fmla="*/ 80232 h 172939"/>
                <a:gd name="connsiteX18" fmla="*/ 574744 w 1598614"/>
                <a:gd name="connsiteY18" fmla="*/ 0 h 172939"/>
                <a:gd name="connsiteX19" fmla="*/ 700362 w 1598614"/>
                <a:gd name="connsiteY19" fmla="*/ 80232 h 172939"/>
                <a:gd name="connsiteX20" fmla="*/ 799307 w 1598614"/>
                <a:gd name="connsiteY20" fmla="*/ 143471 h 172939"/>
                <a:gd name="connsiteX21" fmla="*/ 799307 w 1598614"/>
                <a:gd name="connsiteY21" fmla="*/ 143471 h 172939"/>
                <a:gd name="connsiteX22" fmla="*/ 898253 w 1598614"/>
                <a:gd name="connsiteY22" fmla="*/ 80232 h 172939"/>
                <a:gd name="connsiteX23" fmla="*/ 1023870 w 1598614"/>
                <a:gd name="connsiteY23" fmla="*/ 0 h 172939"/>
                <a:gd name="connsiteX24" fmla="*/ 1149488 w 1598614"/>
                <a:gd name="connsiteY24" fmla="*/ 80232 h 172939"/>
                <a:gd name="connsiteX25" fmla="*/ 1248433 w 1598614"/>
                <a:gd name="connsiteY25" fmla="*/ 143471 h 172939"/>
                <a:gd name="connsiteX26" fmla="*/ 1347379 w 1598614"/>
                <a:gd name="connsiteY26" fmla="*/ 80232 h 172939"/>
                <a:gd name="connsiteX27" fmla="*/ 1472997 w 1598614"/>
                <a:gd name="connsiteY27" fmla="*/ 0 h 172939"/>
                <a:gd name="connsiteX28" fmla="*/ 1598614 w 1598614"/>
                <a:gd name="connsiteY28" fmla="*/ 80232 h 172939"/>
                <a:gd name="connsiteX29" fmla="*/ 1571942 w 1598614"/>
                <a:gd name="connsiteY29" fmla="*/ 92708 h 172939"/>
                <a:gd name="connsiteX30" fmla="*/ 1472997 w 1598614"/>
                <a:gd name="connsiteY30" fmla="*/ 29469 h 172939"/>
                <a:gd name="connsiteX31" fmla="*/ 1374051 w 1598614"/>
                <a:gd name="connsiteY31" fmla="*/ 92708 h 172939"/>
                <a:gd name="connsiteX32" fmla="*/ 1248648 w 1598614"/>
                <a:gd name="connsiteY32" fmla="*/ 172939 h 1729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1598614" h="172939">
                  <a:moveTo>
                    <a:pt x="1248648" y="172939"/>
                  </a:moveTo>
                  <a:cubicBezTo>
                    <a:pt x="1194229" y="172939"/>
                    <a:pt x="1146046" y="142180"/>
                    <a:pt x="1123031" y="92708"/>
                  </a:cubicBezTo>
                  <a:cubicBezTo>
                    <a:pt x="1104962" y="53775"/>
                    <a:pt x="1067105" y="29469"/>
                    <a:pt x="1024085" y="29469"/>
                  </a:cubicBezTo>
                  <a:cubicBezTo>
                    <a:pt x="981066" y="29469"/>
                    <a:pt x="943208" y="53775"/>
                    <a:pt x="925140" y="92708"/>
                  </a:cubicBezTo>
                  <a:cubicBezTo>
                    <a:pt x="902124" y="142180"/>
                    <a:pt x="853942" y="172939"/>
                    <a:pt x="799522" y="172939"/>
                  </a:cubicBezTo>
                  <a:cubicBezTo>
                    <a:pt x="799522" y="172939"/>
                    <a:pt x="799522" y="172939"/>
                    <a:pt x="799522" y="172939"/>
                  </a:cubicBezTo>
                  <a:cubicBezTo>
                    <a:pt x="744887" y="172939"/>
                    <a:pt x="696920" y="142180"/>
                    <a:pt x="673905" y="92708"/>
                  </a:cubicBezTo>
                  <a:cubicBezTo>
                    <a:pt x="655836" y="53775"/>
                    <a:pt x="617979" y="29469"/>
                    <a:pt x="574959" y="29469"/>
                  </a:cubicBezTo>
                  <a:cubicBezTo>
                    <a:pt x="531939" y="29469"/>
                    <a:pt x="494082" y="53775"/>
                    <a:pt x="476014" y="92708"/>
                  </a:cubicBezTo>
                  <a:cubicBezTo>
                    <a:pt x="452998" y="142180"/>
                    <a:pt x="405031" y="172939"/>
                    <a:pt x="350396" y="172939"/>
                  </a:cubicBezTo>
                  <a:cubicBezTo>
                    <a:pt x="295976" y="172939"/>
                    <a:pt x="247794" y="142180"/>
                    <a:pt x="224778" y="92708"/>
                  </a:cubicBezTo>
                  <a:cubicBezTo>
                    <a:pt x="206710" y="53775"/>
                    <a:pt x="168853" y="29469"/>
                    <a:pt x="125833" y="29469"/>
                  </a:cubicBezTo>
                  <a:cubicBezTo>
                    <a:pt x="82813" y="29469"/>
                    <a:pt x="44956" y="53775"/>
                    <a:pt x="26887" y="92708"/>
                  </a:cubicBezTo>
                  <a:lnTo>
                    <a:pt x="0" y="80232"/>
                  </a:lnTo>
                  <a:cubicBezTo>
                    <a:pt x="23016" y="30759"/>
                    <a:pt x="70983" y="0"/>
                    <a:pt x="125618" y="0"/>
                  </a:cubicBezTo>
                  <a:cubicBezTo>
                    <a:pt x="180253" y="0"/>
                    <a:pt x="228220" y="30759"/>
                    <a:pt x="251235" y="80232"/>
                  </a:cubicBezTo>
                  <a:cubicBezTo>
                    <a:pt x="269304" y="119165"/>
                    <a:pt x="307376" y="143471"/>
                    <a:pt x="350181" y="143471"/>
                  </a:cubicBezTo>
                  <a:cubicBezTo>
                    <a:pt x="393201" y="143471"/>
                    <a:pt x="431058" y="119165"/>
                    <a:pt x="449126" y="80232"/>
                  </a:cubicBezTo>
                  <a:cubicBezTo>
                    <a:pt x="472142" y="30759"/>
                    <a:pt x="520324" y="0"/>
                    <a:pt x="574744" y="0"/>
                  </a:cubicBezTo>
                  <a:cubicBezTo>
                    <a:pt x="629164" y="0"/>
                    <a:pt x="677346" y="30759"/>
                    <a:pt x="700362" y="80232"/>
                  </a:cubicBezTo>
                  <a:cubicBezTo>
                    <a:pt x="718430" y="119165"/>
                    <a:pt x="756287" y="143471"/>
                    <a:pt x="799307" y="143471"/>
                  </a:cubicBezTo>
                  <a:lnTo>
                    <a:pt x="799307" y="143471"/>
                  </a:lnTo>
                  <a:cubicBezTo>
                    <a:pt x="842327" y="143471"/>
                    <a:pt x="880184" y="119165"/>
                    <a:pt x="898253" y="80232"/>
                  </a:cubicBezTo>
                  <a:cubicBezTo>
                    <a:pt x="921268" y="30759"/>
                    <a:pt x="969235" y="0"/>
                    <a:pt x="1023870" y="0"/>
                  </a:cubicBezTo>
                  <a:cubicBezTo>
                    <a:pt x="1078505" y="0"/>
                    <a:pt x="1126472" y="30759"/>
                    <a:pt x="1149488" y="80232"/>
                  </a:cubicBezTo>
                  <a:cubicBezTo>
                    <a:pt x="1167556" y="119165"/>
                    <a:pt x="1205414" y="143471"/>
                    <a:pt x="1248433" y="143471"/>
                  </a:cubicBezTo>
                  <a:cubicBezTo>
                    <a:pt x="1291453" y="143471"/>
                    <a:pt x="1329311" y="119165"/>
                    <a:pt x="1347379" y="80232"/>
                  </a:cubicBezTo>
                  <a:cubicBezTo>
                    <a:pt x="1370394" y="30759"/>
                    <a:pt x="1418361" y="0"/>
                    <a:pt x="1472997" y="0"/>
                  </a:cubicBezTo>
                  <a:cubicBezTo>
                    <a:pt x="1527632" y="0"/>
                    <a:pt x="1575814" y="30759"/>
                    <a:pt x="1598614" y="80232"/>
                  </a:cubicBezTo>
                  <a:lnTo>
                    <a:pt x="1571942" y="92708"/>
                  </a:lnTo>
                  <a:cubicBezTo>
                    <a:pt x="1553874" y="53775"/>
                    <a:pt x="1515801" y="29469"/>
                    <a:pt x="1472997" y="29469"/>
                  </a:cubicBezTo>
                  <a:cubicBezTo>
                    <a:pt x="1429977" y="29469"/>
                    <a:pt x="1392119" y="53775"/>
                    <a:pt x="1374051" y="92708"/>
                  </a:cubicBezTo>
                  <a:cubicBezTo>
                    <a:pt x="1351251" y="142180"/>
                    <a:pt x="1303069" y="172939"/>
                    <a:pt x="1248648" y="172939"/>
                  </a:cubicBezTo>
                  <a:close/>
                </a:path>
              </a:pathLst>
            </a:custGeom>
            <a:grpFill/>
            <a:ln w="21496" cap="flat">
              <a:noFill/>
              <a:prstDash val="solid"/>
              <a:miter/>
            </a:ln>
          </p:spPr>
          <p:txBody>
            <a:bodyPr rtlCol="0" anchor="ctr">
              <a:normAutofit fontScale="40000" lnSpcReduction="20000"/>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21" name="Freeform: Shape 20">
              <a:extLst>
                <a:ext uri="{FF2B5EF4-FFF2-40B4-BE49-F238E27FC236}">
                  <a16:creationId xmlns:a16="http://schemas.microsoft.com/office/drawing/2014/main" id="{7DE1123E-105A-46DE-B7FC-D172B94110AF}"/>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2504802" y="1755501"/>
              <a:ext cx="1598829" cy="172724"/>
            </a:xfrm>
            <a:custGeom>
              <a:avLst/>
              <a:gdLst>
                <a:gd name="connsiteX0" fmla="*/ 1248648 w 1598829"/>
                <a:gd name="connsiteY0" fmla="*/ 172724 h 172724"/>
                <a:gd name="connsiteX1" fmla="*/ 1123031 w 1598829"/>
                <a:gd name="connsiteY1" fmla="*/ 92492 h 172724"/>
                <a:gd name="connsiteX2" fmla="*/ 1024085 w 1598829"/>
                <a:gd name="connsiteY2" fmla="*/ 29253 h 172724"/>
                <a:gd name="connsiteX3" fmla="*/ 925140 w 1598829"/>
                <a:gd name="connsiteY3" fmla="*/ 92492 h 172724"/>
                <a:gd name="connsiteX4" fmla="*/ 799522 w 1598829"/>
                <a:gd name="connsiteY4" fmla="*/ 172724 h 172724"/>
                <a:gd name="connsiteX5" fmla="*/ 799522 w 1598829"/>
                <a:gd name="connsiteY5" fmla="*/ 172724 h 172724"/>
                <a:gd name="connsiteX6" fmla="*/ 673905 w 1598829"/>
                <a:gd name="connsiteY6" fmla="*/ 92492 h 172724"/>
                <a:gd name="connsiteX7" fmla="*/ 574959 w 1598829"/>
                <a:gd name="connsiteY7" fmla="*/ 29253 h 172724"/>
                <a:gd name="connsiteX8" fmla="*/ 476014 w 1598829"/>
                <a:gd name="connsiteY8" fmla="*/ 92492 h 172724"/>
                <a:gd name="connsiteX9" fmla="*/ 350396 w 1598829"/>
                <a:gd name="connsiteY9" fmla="*/ 172724 h 172724"/>
                <a:gd name="connsiteX10" fmla="*/ 224778 w 1598829"/>
                <a:gd name="connsiteY10" fmla="*/ 92492 h 172724"/>
                <a:gd name="connsiteX11" fmla="*/ 125833 w 1598829"/>
                <a:gd name="connsiteY11" fmla="*/ 29253 h 172724"/>
                <a:gd name="connsiteX12" fmla="*/ 26887 w 1598829"/>
                <a:gd name="connsiteY12" fmla="*/ 92492 h 172724"/>
                <a:gd name="connsiteX13" fmla="*/ 0 w 1598829"/>
                <a:gd name="connsiteY13" fmla="*/ 80232 h 172724"/>
                <a:gd name="connsiteX14" fmla="*/ 125618 w 1598829"/>
                <a:gd name="connsiteY14" fmla="*/ 0 h 172724"/>
                <a:gd name="connsiteX15" fmla="*/ 251235 w 1598829"/>
                <a:gd name="connsiteY15" fmla="*/ 80232 h 172724"/>
                <a:gd name="connsiteX16" fmla="*/ 350181 w 1598829"/>
                <a:gd name="connsiteY16" fmla="*/ 143471 h 172724"/>
                <a:gd name="connsiteX17" fmla="*/ 449126 w 1598829"/>
                <a:gd name="connsiteY17" fmla="*/ 80232 h 172724"/>
                <a:gd name="connsiteX18" fmla="*/ 574744 w 1598829"/>
                <a:gd name="connsiteY18" fmla="*/ 0 h 172724"/>
                <a:gd name="connsiteX19" fmla="*/ 700362 w 1598829"/>
                <a:gd name="connsiteY19" fmla="*/ 80232 h 172724"/>
                <a:gd name="connsiteX20" fmla="*/ 799307 w 1598829"/>
                <a:gd name="connsiteY20" fmla="*/ 143471 h 172724"/>
                <a:gd name="connsiteX21" fmla="*/ 799307 w 1598829"/>
                <a:gd name="connsiteY21" fmla="*/ 143471 h 172724"/>
                <a:gd name="connsiteX22" fmla="*/ 898253 w 1598829"/>
                <a:gd name="connsiteY22" fmla="*/ 80232 h 172724"/>
                <a:gd name="connsiteX23" fmla="*/ 1024085 w 1598829"/>
                <a:gd name="connsiteY23" fmla="*/ 0 h 172724"/>
                <a:gd name="connsiteX24" fmla="*/ 1149703 w 1598829"/>
                <a:gd name="connsiteY24" fmla="*/ 80232 h 172724"/>
                <a:gd name="connsiteX25" fmla="*/ 1248648 w 1598829"/>
                <a:gd name="connsiteY25" fmla="*/ 143471 h 172724"/>
                <a:gd name="connsiteX26" fmla="*/ 1347594 w 1598829"/>
                <a:gd name="connsiteY26" fmla="*/ 80232 h 172724"/>
                <a:gd name="connsiteX27" fmla="*/ 1473212 w 1598829"/>
                <a:gd name="connsiteY27" fmla="*/ 0 h 172724"/>
                <a:gd name="connsiteX28" fmla="*/ 1598829 w 1598829"/>
                <a:gd name="connsiteY28" fmla="*/ 80232 h 172724"/>
                <a:gd name="connsiteX29" fmla="*/ 1572157 w 1598829"/>
                <a:gd name="connsiteY29" fmla="*/ 92492 h 172724"/>
                <a:gd name="connsiteX30" fmla="*/ 1473212 w 1598829"/>
                <a:gd name="connsiteY30" fmla="*/ 29253 h 172724"/>
                <a:gd name="connsiteX31" fmla="*/ 1374266 w 1598829"/>
                <a:gd name="connsiteY31" fmla="*/ 92492 h 172724"/>
                <a:gd name="connsiteX32" fmla="*/ 1248648 w 1598829"/>
                <a:gd name="connsiteY32" fmla="*/ 172724 h 1727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1598829" h="172724">
                  <a:moveTo>
                    <a:pt x="1248648" y="172724"/>
                  </a:moveTo>
                  <a:cubicBezTo>
                    <a:pt x="1194229" y="172724"/>
                    <a:pt x="1146046" y="141965"/>
                    <a:pt x="1123031" y="92492"/>
                  </a:cubicBezTo>
                  <a:cubicBezTo>
                    <a:pt x="1104962" y="53560"/>
                    <a:pt x="1067105" y="29253"/>
                    <a:pt x="1024085" y="29253"/>
                  </a:cubicBezTo>
                  <a:cubicBezTo>
                    <a:pt x="981066" y="29253"/>
                    <a:pt x="943208" y="53560"/>
                    <a:pt x="925140" y="92492"/>
                  </a:cubicBezTo>
                  <a:cubicBezTo>
                    <a:pt x="902124" y="141965"/>
                    <a:pt x="853942" y="172724"/>
                    <a:pt x="799522" y="172724"/>
                  </a:cubicBezTo>
                  <a:cubicBezTo>
                    <a:pt x="799522" y="172724"/>
                    <a:pt x="799522" y="172724"/>
                    <a:pt x="799522" y="172724"/>
                  </a:cubicBezTo>
                  <a:cubicBezTo>
                    <a:pt x="744887" y="172724"/>
                    <a:pt x="696920" y="141965"/>
                    <a:pt x="673905" y="92492"/>
                  </a:cubicBezTo>
                  <a:cubicBezTo>
                    <a:pt x="655836" y="53560"/>
                    <a:pt x="617979" y="29253"/>
                    <a:pt x="574959" y="29253"/>
                  </a:cubicBezTo>
                  <a:cubicBezTo>
                    <a:pt x="531939" y="29253"/>
                    <a:pt x="494082" y="53560"/>
                    <a:pt x="476014" y="92492"/>
                  </a:cubicBezTo>
                  <a:cubicBezTo>
                    <a:pt x="452998" y="141965"/>
                    <a:pt x="405031" y="172724"/>
                    <a:pt x="350396" y="172724"/>
                  </a:cubicBezTo>
                  <a:cubicBezTo>
                    <a:pt x="295976" y="172724"/>
                    <a:pt x="247794" y="141965"/>
                    <a:pt x="224778" y="92492"/>
                  </a:cubicBezTo>
                  <a:cubicBezTo>
                    <a:pt x="206710" y="53560"/>
                    <a:pt x="168853" y="29253"/>
                    <a:pt x="125833" y="29253"/>
                  </a:cubicBezTo>
                  <a:cubicBezTo>
                    <a:pt x="82813" y="29253"/>
                    <a:pt x="44956" y="53560"/>
                    <a:pt x="26887" y="92492"/>
                  </a:cubicBezTo>
                  <a:lnTo>
                    <a:pt x="0" y="80232"/>
                  </a:lnTo>
                  <a:cubicBezTo>
                    <a:pt x="23016" y="30759"/>
                    <a:pt x="70983" y="0"/>
                    <a:pt x="125618" y="0"/>
                  </a:cubicBezTo>
                  <a:cubicBezTo>
                    <a:pt x="180253" y="0"/>
                    <a:pt x="228220" y="30759"/>
                    <a:pt x="251235" y="80232"/>
                  </a:cubicBezTo>
                  <a:cubicBezTo>
                    <a:pt x="269304" y="119165"/>
                    <a:pt x="307376" y="143471"/>
                    <a:pt x="350181" y="143471"/>
                  </a:cubicBezTo>
                  <a:cubicBezTo>
                    <a:pt x="393201" y="143471"/>
                    <a:pt x="431058" y="119165"/>
                    <a:pt x="449126" y="80232"/>
                  </a:cubicBezTo>
                  <a:cubicBezTo>
                    <a:pt x="472142" y="30759"/>
                    <a:pt x="520324" y="0"/>
                    <a:pt x="574744" y="0"/>
                  </a:cubicBezTo>
                  <a:cubicBezTo>
                    <a:pt x="629164" y="0"/>
                    <a:pt x="677346" y="30759"/>
                    <a:pt x="700362" y="80232"/>
                  </a:cubicBezTo>
                  <a:cubicBezTo>
                    <a:pt x="718430" y="119165"/>
                    <a:pt x="756287" y="143471"/>
                    <a:pt x="799307" y="143471"/>
                  </a:cubicBezTo>
                  <a:lnTo>
                    <a:pt x="799307" y="143471"/>
                  </a:lnTo>
                  <a:cubicBezTo>
                    <a:pt x="842327" y="143471"/>
                    <a:pt x="880184" y="119165"/>
                    <a:pt x="898253" y="80232"/>
                  </a:cubicBezTo>
                  <a:cubicBezTo>
                    <a:pt x="921483" y="30759"/>
                    <a:pt x="969450" y="0"/>
                    <a:pt x="1024085" y="0"/>
                  </a:cubicBezTo>
                  <a:cubicBezTo>
                    <a:pt x="1078720" y="0"/>
                    <a:pt x="1126688" y="30759"/>
                    <a:pt x="1149703" y="80232"/>
                  </a:cubicBezTo>
                  <a:cubicBezTo>
                    <a:pt x="1167771" y="119165"/>
                    <a:pt x="1205629" y="143471"/>
                    <a:pt x="1248648" y="143471"/>
                  </a:cubicBezTo>
                  <a:cubicBezTo>
                    <a:pt x="1291668" y="143471"/>
                    <a:pt x="1329526" y="119165"/>
                    <a:pt x="1347594" y="80232"/>
                  </a:cubicBezTo>
                  <a:cubicBezTo>
                    <a:pt x="1370610" y="30759"/>
                    <a:pt x="1418792" y="0"/>
                    <a:pt x="1473212" y="0"/>
                  </a:cubicBezTo>
                  <a:cubicBezTo>
                    <a:pt x="1527847" y="0"/>
                    <a:pt x="1576029" y="30759"/>
                    <a:pt x="1598829" y="80232"/>
                  </a:cubicBezTo>
                  <a:lnTo>
                    <a:pt x="1572157" y="92492"/>
                  </a:lnTo>
                  <a:cubicBezTo>
                    <a:pt x="1554089" y="53560"/>
                    <a:pt x="1516016" y="29253"/>
                    <a:pt x="1473212" y="29253"/>
                  </a:cubicBezTo>
                  <a:cubicBezTo>
                    <a:pt x="1430192" y="29253"/>
                    <a:pt x="1392335" y="53560"/>
                    <a:pt x="1374266" y="92492"/>
                  </a:cubicBezTo>
                  <a:cubicBezTo>
                    <a:pt x="1351251" y="141965"/>
                    <a:pt x="1303069" y="172724"/>
                    <a:pt x="1248648" y="172724"/>
                  </a:cubicBezTo>
                  <a:close/>
                </a:path>
              </a:pathLst>
            </a:custGeom>
            <a:grpFill/>
            <a:ln w="21496" cap="flat">
              <a:noFill/>
              <a:prstDash val="solid"/>
              <a:miter/>
            </a:ln>
          </p:spPr>
          <p:txBody>
            <a:bodyPr rtlCol="0" anchor="ctr">
              <a:normAutofit fontScale="40000" lnSpcReduction="20000"/>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grpSp>
      <p:sp>
        <p:nvSpPr>
          <p:cNvPr id="23" name="Graphic 212">
            <a:extLst>
              <a:ext uri="{FF2B5EF4-FFF2-40B4-BE49-F238E27FC236}">
                <a16:creationId xmlns:a16="http://schemas.microsoft.com/office/drawing/2014/main" id="{94710CDC-1CF9-466E-A5F7-E5972574783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a:off x="8203185" y="2466975"/>
            <a:ext cx="714109" cy="714109"/>
          </a:xfrm>
          <a:custGeom>
            <a:avLst/>
            <a:gdLst>
              <a:gd name="connsiteX0" fmla="*/ 403574 w 807148"/>
              <a:gd name="connsiteY0" fmla="*/ 0 h 807148"/>
              <a:gd name="connsiteX1" fmla="*/ 0 w 807148"/>
              <a:gd name="connsiteY1" fmla="*/ 403574 h 807148"/>
              <a:gd name="connsiteX2" fmla="*/ 403574 w 807148"/>
              <a:gd name="connsiteY2" fmla="*/ 807149 h 807148"/>
              <a:gd name="connsiteX3" fmla="*/ 807149 w 807148"/>
              <a:gd name="connsiteY3" fmla="*/ 403574 h 807148"/>
              <a:gd name="connsiteX4" fmla="*/ 403574 w 807148"/>
              <a:gd name="connsiteY4" fmla="*/ 0 h 807148"/>
              <a:gd name="connsiteX5" fmla="*/ 403574 w 807148"/>
              <a:gd name="connsiteY5" fmla="*/ 667988 h 807148"/>
              <a:gd name="connsiteX6" fmla="*/ 139160 w 807148"/>
              <a:gd name="connsiteY6" fmla="*/ 403574 h 807148"/>
              <a:gd name="connsiteX7" fmla="*/ 403574 w 807148"/>
              <a:gd name="connsiteY7" fmla="*/ 139160 h 807148"/>
              <a:gd name="connsiteX8" fmla="*/ 667988 w 807148"/>
              <a:gd name="connsiteY8" fmla="*/ 403574 h 807148"/>
              <a:gd name="connsiteX9" fmla="*/ 403574 w 807148"/>
              <a:gd name="connsiteY9" fmla="*/ 667988 h 807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07148" h="807148">
                <a:moveTo>
                  <a:pt x="403574" y="0"/>
                </a:moveTo>
                <a:cubicBezTo>
                  <a:pt x="180689" y="0"/>
                  <a:pt x="0" y="180689"/>
                  <a:pt x="0" y="403574"/>
                </a:cubicBezTo>
                <a:cubicBezTo>
                  <a:pt x="0" y="626459"/>
                  <a:pt x="180689" y="807149"/>
                  <a:pt x="403574" y="807149"/>
                </a:cubicBezTo>
                <a:cubicBezTo>
                  <a:pt x="626459" y="807149"/>
                  <a:pt x="807149" y="626459"/>
                  <a:pt x="807149" y="403574"/>
                </a:cubicBezTo>
                <a:cubicBezTo>
                  <a:pt x="807149" y="180689"/>
                  <a:pt x="626459" y="0"/>
                  <a:pt x="403574" y="0"/>
                </a:cubicBezTo>
                <a:close/>
                <a:moveTo>
                  <a:pt x="403574" y="667988"/>
                </a:moveTo>
                <a:cubicBezTo>
                  <a:pt x="257556" y="667988"/>
                  <a:pt x="139160" y="549593"/>
                  <a:pt x="139160" y="403574"/>
                </a:cubicBezTo>
                <a:cubicBezTo>
                  <a:pt x="139160" y="257556"/>
                  <a:pt x="257556" y="139160"/>
                  <a:pt x="403574" y="139160"/>
                </a:cubicBezTo>
                <a:cubicBezTo>
                  <a:pt x="549593" y="139160"/>
                  <a:pt x="667988" y="257556"/>
                  <a:pt x="667988" y="403574"/>
                </a:cubicBezTo>
                <a:cubicBezTo>
                  <a:pt x="667988" y="549593"/>
                  <a:pt x="549593" y="667988"/>
                  <a:pt x="403574" y="667988"/>
                </a:cubicBezTo>
                <a:close/>
              </a:path>
            </a:pathLst>
          </a:custGeom>
          <a:solidFill>
            <a:srgbClr val="FFFFFF"/>
          </a:solidFill>
          <a:ln w="28575">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25" name="Graphic 212">
            <a:extLst>
              <a:ext uri="{FF2B5EF4-FFF2-40B4-BE49-F238E27FC236}">
                <a16:creationId xmlns:a16="http://schemas.microsoft.com/office/drawing/2014/main" id="{A229B448-3192-4233-B2C9-F97312F0ABD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a:off x="8203185" y="2466975"/>
            <a:ext cx="714109" cy="714109"/>
          </a:xfrm>
          <a:custGeom>
            <a:avLst/>
            <a:gdLst>
              <a:gd name="connsiteX0" fmla="*/ 403574 w 807148"/>
              <a:gd name="connsiteY0" fmla="*/ 0 h 807148"/>
              <a:gd name="connsiteX1" fmla="*/ 0 w 807148"/>
              <a:gd name="connsiteY1" fmla="*/ 403574 h 807148"/>
              <a:gd name="connsiteX2" fmla="*/ 403574 w 807148"/>
              <a:gd name="connsiteY2" fmla="*/ 807149 h 807148"/>
              <a:gd name="connsiteX3" fmla="*/ 807149 w 807148"/>
              <a:gd name="connsiteY3" fmla="*/ 403574 h 807148"/>
              <a:gd name="connsiteX4" fmla="*/ 403574 w 807148"/>
              <a:gd name="connsiteY4" fmla="*/ 0 h 807148"/>
              <a:gd name="connsiteX5" fmla="*/ 403574 w 807148"/>
              <a:gd name="connsiteY5" fmla="*/ 667988 h 807148"/>
              <a:gd name="connsiteX6" fmla="*/ 139160 w 807148"/>
              <a:gd name="connsiteY6" fmla="*/ 403574 h 807148"/>
              <a:gd name="connsiteX7" fmla="*/ 403574 w 807148"/>
              <a:gd name="connsiteY7" fmla="*/ 139160 h 807148"/>
              <a:gd name="connsiteX8" fmla="*/ 667988 w 807148"/>
              <a:gd name="connsiteY8" fmla="*/ 403574 h 807148"/>
              <a:gd name="connsiteX9" fmla="*/ 403574 w 807148"/>
              <a:gd name="connsiteY9" fmla="*/ 667988 h 807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07148" h="807148">
                <a:moveTo>
                  <a:pt x="403574" y="0"/>
                </a:moveTo>
                <a:cubicBezTo>
                  <a:pt x="180689" y="0"/>
                  <a:pt x="0" y="180689"/>
                  <a:pt x="0" y="403574"/>
                </a:cubicBezTo>
                <a:cubicBezTo>
                  <a:pt x="0" y="626459"/>
                  <a:pt x="180689" y="807149"/>
                  <a:pt x="403574" y="807149"/>
                </a:cubicBezTo>
                <a:cubicBezTo>
                  <a:pt x="626459" y="807149"/>
                  <a:pt x="807149" y="626459"/>
                  <a:pt x="807149" y="403574"/>
                </a:cubicBezTo>
                <a:cubicBezTo>
                  <a:pt x="807149" y="180689"/>
                  <a:pt x="626459" y="0"/>
                  <a:pt x="403574" y="0"/>
                </a:cubicBezTo>
                <a:close/>
                <a:moveTo>
                  <a:pt x="403574" y="667988"/>
                </a:moveTo>
                <a:cubicBezTo>
                  <a:pt x="257556" y="667988"/>
                  <a:pt x="139160" y="549593"/>
                  <a:pt x="139160" y="403574"/>
                </a:cubicBezTo>
                <a:cubicBezTo>
                  <a:pt x="139160" y="257556"/>
                  <a:pt x="257556" y="139160"/>
                  <a:pt x="403574" y="139160"/>
                </a:cubicBezTo>
                <a:cubicBezTo>
                  <a:pt x="549593" y="139160"/>
                  <a:pt x="667988" y="257556"/>
                  <a:pt x="667988" y="403574"/>
                </a:cubicBezTo>
                <a:cubicBezTo>
                  <a:pt x="667988" y="549593"/>
                  <a:pt x="549593" y="667988"/>
                  <a:pt x="403574" y="667988"/>
                </a:cubicBezTo>
                <a:close/>
              </a:path>
            </a:pathLst>
          </a:custGeom>
          <a:solidFill>
            <a:schemeClr val="accent6">
              <a:alpha val="30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grpSp>
        <p:nvGrpSpPr>
          <p:cNvPr id="27" name="Graphic 4">
            <a:extLst>
              <a:ext uri="{FF2B5EF4-FFF2-40B4-BE49-F238E27FC236}">
                <a16:creationId xmlns:a16="http://schemas.microsoft.com/office/drawing/2014/main" id="{2B740E94-FA98-412C-AD0C-D4711A4C5EF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744369" y="5381625"/>
            <a:ext cx="1258747" cy="1258781"/>
            <a:chOff x="5734099" y="3067130"/>
            <a:chExt cx="724484" cy="724525"/>
          </a:xfrm>
          <a:solidFill>
            <a:schemeClr val="bg1"/>
          </a:solidFill>
        </p:grpSpPr>
        <p:sp>
          <p:nvSpPr>
            <p:cNvPr id="28" name="Freeform: Shape 27">
              <a:extLst>
                <a:ext uri="{FF2B5EF4-FFF2-40B4-BE49-F238E27FC236}">
                  <a16:creationId xmlns:a16="http://schemas.microsoft.com/office/drawing/2014/main" id="{BBBC84E8-4938-403A-9EB8-4BC0E9B4631A}"/>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34101" y="3067130"/>
              <a:ext cx="14192" cy="14097"/>
            </a:xfrm>
            <a:custGeom>
              <a:avLst/>
              <a:gdLst>
                <a:gd name="connsiteX0" fmla="*/ 14192 w 14192"/>
                <a:gd name="connsiteY0" fmla="*/ 7049 h 14097"/>
                <a:gd name="connsiteX1" fmla="*/ 7144 w 14192"/>
                <a:gd name="connsiteY1" fmla="*/ 14097 h 14097"/>
                <a:gd name="connsiteX2" fmla="*/ 0 w 14192"/>
                <a:gd name="connsiteY2" fmla="*/ 7049 h 14097"/>
                <a:gd name="connsiteX3" fmla="*/ 7049 w 14192"/>
                <a:gd name="connsiteY3" fmla="*/ 0 h 14097"/>
                <a:gd name="connsiteX4" fmla="*/ 14192 w 14192"/>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7">
                  <a:moveTo>
                    <a:pt x="14192" y="7049"/>
                  </a:moveTo>
                  <a:cubicBezTo>
                    <a:pt x="14192" y="10954"/>
                    <a:pt x="11049" y="14097"/>
                    <a:pt x="7144" y="14097"/>
                  </a:cubicBezTo>
                  <a:cubicBezTo>
                    <a:pt x="3239" y="14097"/>
                    <a:pt x="0" y="10954"/>
                    <a:pt x="0" y="7049"/>
                  </a:cubicBezTo>
                  <a:cubicBezTo>
                    <a:pt x="0" y="3143"/>
                    <a:pt x="3143" y="0"/>
                    <a:pt x="7049" y="0"/>
                  </a:cubicBezTo>
                  <a:cubicBezTo>
                    <a:pt x="10954" y="0"/>
                    <a:pt x="14192" y="3143"/>
                    <a:pt x="14192" y="7049"/>
                  </a:cubicBezTo>
                  <a:close/>
                </a:path>
              </a:pathLst>
            </a:custGeom>
            <a:grpFill/>
            <a:ln w="9525" cap="flat">
              <a:noFill/>
              <a:prstDash val="solid"/>
              <a:miter/>
            </a:ln>
          </p:spPr>
          <p:txBody>
            <a:bodyPr rtlCol="0" anchor="ctr">
              <a:normAutofit fontScale="25000" lnSpcReduction="20000"/>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29" name="Freeform: Shape 28">
              <a:extLst>
                <a:ext uri="{FF2B5EF4-FFF2-40B4-BE49-F238E27FC236}">
                  <a16:creationId xmlns:a16="http://schemas.microsoft.com/office/drawing/2014/main" id="{54A3B3CE-D6D2-40D7-895E-316EB39B2CF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93347" y="3067130"/>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7049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41"/>
                    <a:pt x="10941" y="14097"/>
                    <a:pt x="7049" y="14097"/>
                  </a:cubicBezTo>
                  <a:cubicBezTo>
                    <a:pt x="3156" y="14097"/>
                    <a:pt x="0" y="10941"/>
                    <a:pt x="0" y="7049"/>
                  </a:cubicBezTo>
                  <a:cubicBezTo>
                    <a:pt x="0" y="3156"/>
                    <a:pt x="3156" y="0"/>
                    <a:pt x="7049" y="0"/>
                  </a:cubicBezTo>
                  <a:cubicBezTo>
                    <a:pt x="10941" y="0"/>
                    <a:pt x="14097" y="3156"/>
                    <a:pt x="14097" y="7049"/>
                  </a:cubicBezTo>
                  <a:close/>
                </a:path>
              </a:pathLst>
            </a:custGeom>
            <a:grpFill/>
            <a:ln w="9525" cap="flat">
              <a:noFill/>
              <a:prstDash val="solid"/>
              <a:miter/>
            </a:ln>
          </p:spPr>
          <p:txBody>
            <a:bodyPr rtlCol="0" anchor="ctr">
              <a:normAutofit fontScale="25000" lnSpcReduction="20000"/>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30" name="Freeform: Shape 29">
              <a:extLst>
                <a:ext uri="{FF2B5EF4-FFF2-40B4-BE49-F238E27FC236}">
                  <a16:creationId xmlns:a16="http://schemas.microsoft.com/office/drawing/2014/main" id="{7BD5A600-3580-40FC-A457-295F0CFC03B1}"/>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852497" y="3067130"/>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normAutofit fontScale="25000" lnSpcReduction="20000"/>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31" name="Freeform: Shape 30">
              <a:extLst>
                <a:ext uri="{FF2B5EF4-FFF2-40B4-BE49-F238E27FC236}">
                  <a16:creationId xmlns:a16="http://schemas.microsoft.com/office/drawing/2014/main" id="{F19F4336-B909-415A-BCE3-6A0F76B73237}"/>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11743" y="3067130"/>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normAutofit fontScale="25000" lnSpcReduction="20000"/>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32" name="Freeform: Shape 31">
              <a:extLst>
                <a:ext uri="{FF2B5EF4-FFF2-40B4-BE49-F238E27FC236}">
                  <a16:creationId xmlns:a16="http://schemas.microsoft.com/office/drawing/2014/main" id="{6FE00877-3256-458E-9B3A-3F869A4F3F98}"/>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70894" y="3067130"/>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normAutofit fontScale="25000" lnSpcReduction="20000"/>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33" name="Freeform: Shape 32">
              <a:extLst>
                <a:ext uri="{FF2B5EF4-FFF2-40B4-BE49-F238E27FC236}">
                  <a16:creationId xmlns:a16="http://schemas.microsoft.com/office/drawing/2014/main" id="{CE2185C5-76B7-4CC1-A745-1D3034DD093D}"/>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30140" y="3067130"/>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7049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41"/>
                    <a:pt x="10941" y="14097"/>
                    <a:pt x="7049" y="14097"/>
                  </a:cubicBezTo>
                  <a:cubicBezTo>
                    <a:pt x="3156" y="14097"/>
                    <a:pt x="0" y="10941"/>
                    <a:pt x="0" y="7049"/>
                  </a:cubicBezTo>
                  <a:cubicBezTo>
                    <a:pt x="0" y="3156"/>
                    <a:pt x="3156" y="0"/>
                    <a:pt x="7049" y="0"/>
                  </a:cubicBezTo>
                  <a:cubicBezTo>
                    <a:pt x="10941" y="0"/>
                    <a:pt x="14097" y="3156"/>
                    <a:pt x="14097" y="7049"/>
                  </a:cubicBezTo>
                  <a:close/>
                </a:path>
              </a:pathLst>
            </a:custGeom>
            <a:grpFill/>
            <a:ln w="9525" cap="flat">
              <a:noFill/>
              <a:prstDash val="solid"/>
              <a:miter/>
            </a:ln>
          </p:spPr>
          <p:txBody>
            <a:bodyPr rtlCol="0" anchor="ctr">
              <a:normAutofit fontScale="25000" lnSpcReduction="20000"/>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34" name="Freeform: Shape 33">
              <a:extLst>
                <a:ext uri="{FF2B5EF4-FFF2-40B4-BE49-F238E27FC236}">
                  <a16:creationId xmlns:a16="http://schemas.microsoft.com/office/drawing/2014/main" id="{FFDBC434-547F-4CC8-BA46-3D923A3B627B}"/>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89291" y="3067130"/>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normAutofit fontScale="25000" lnSpcReduction="20000"/>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35" name="Freeform: Shape 34">
              <a:extLst>
                <a:ext uri="{FF2B5EF4-FFF2-40B4-BE49-F238E27FC236}">
                  <a16:creationId xmlns:a16="http://schemas.microsoft.com/office/drawing/2014/main" id="{0EDBE966-781E-4FD5-879A-DC30A9D394D9}"/>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34101" y="3126377"/>
              <a:ext cx="14192" cy="14097"/>
            </a:xfrm>
            <a:custGeom>
              <a:avLst/>
              <a:gdLst>
                <a:gd name="connsiteX0" fmla="*/ 14192 w 14192"/>
                <a:gd name="connsiteY0" fmla="*/ 7049 h 14097"/>
                <a:gd name="connsiteX1" fmla="*/ 7144 w 14192"/>
                <a:gd name="connsiteY1" fmla="*/ 14097 h 14097"/>
                <a:gd name="connsiteX2" fmla="*/ 0 w 14192"/>
                <a:gd name="connsiteY2" fmla="*/ 7049 h 14097"/>
                <a:gd name="connsiteX3" fmla="*/ 7049 w 14192"/>
                <a:gd name="connsiteY3" fmla="*/ 0 h 14097"/>
                <a:gd name="connsiteX4" fmla="*/ 14192 w 14192"/>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7">
                  <a:moveTo>
                    <a:pt x="14192" y="7049"/>
                  </a:moveTo>
                  <a:cubicBezTo>
                    <a:pt x="14192" y="10954"/>
                    <a:pt x="11049" y="14097"/>
                    <a:pt x="7144" y="14097"/>
                  </a:cubicBezTo>
                  <a:cubicBezTo>
                    <a:pt x="3239" y="14097"/>
                    <a:pt x="0" y="10954"/>
                    <a:pt x="0" y="7049"/>
                  </a:cubicBezTo>
                  <a:cubicBezTo>
                    <a:pt x="0" y="3143"/>
                    <a:pt x="3143" y="0"/>
                    <a:pt x="7049" y="0"/>
                  </a:cubicBezTo>
                  <a:cubicBezTo>
                    <a:pt x="10954" y="0"/>
                    <a:pt x="14192" y="3143"/>
                    <a:pt x="14192" y="7049"/>
                  </a:cubicBezTo>
                  <a:close/>
                </a:path>
              </a:pathLst>
            </a:custGeom>
            <a:grpFill/>
            <a:ln w="9525" cap="flat">
              <a:noFill/>
              <a:prstDash val="solid"/>
              <a:miter/>
            </a:ln>
          </p:spPr>
          <p:txBody>
            <a:bodyPr rtlCol="0" anchor="ctr">
              <a:normAutofit fontScale="25000" lnSpcReduction="20000"/>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36" name="Freeform: Shape 35">
              <a:extLst>
                <a:ext uri="{FF2B5EF4-FFF2-40B4-BE49-F238E27FC236}">
                  <a16:creationId xmlns:a16="http://schemas.microsoft.com/office/drawing/2014/main" id="{2D88EF18-F6A8-454C-A981-4F6B9C17140A}"/>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93347" y="3126375"/>
              <a:ext cx="14097" cy="14100"/>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normAutofit fontScale="25000" lnSpcReduction="20000"/>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37" name="Freeform: Shape 36">
              <a:extLst>
                <a:ext uri="{FF2B5EF4-FFF2-40B4-BE49-F238E27FC236}">
                  <a16:creationId xmlns:a16="http://schemas.microsoft.com/office/drawing/2014/main" id="{742458A4-3F05-4AB4-AF90-E6B48051688B}"/>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852497" y="3126375"/>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normAutofit fontScale="25000" lnSpcReduction="20000"/>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38" name="Freeform: Shape 37">
              <a:extLst>
                <a:ext uri="{FF2B5EF4-FFF2-40B4-BE49-F238E27FC236}">
                  <a16:creationId xmlns:a16="http://schemas.microsoft.com/office/drawing/2014/main" id="{0331905E-1BB6-430D-93F3-A8738005DA07}"/>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11743" y="3126375"/>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normAutofit fontScale="25000" lnSpcReduction="20000"/>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39" name="Freeform: Shape 38">
              <a:extLst>
                <a:ext uri="{FF2B5EF4-FFF2-40B4-BE49-F238E27FC236}">
                  <a16:creationId xmlns:a16="http://schemas.microsoft.com/office/drawing/2014/main" id="{BC9F6DD0-41A8-40E5-B43D-216E10FCA757}"/>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70894" y="3126375"/>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normAutofit fontScale="25000" lnSpcReduction="20000"/>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40" name="Freeform: Shape 39">
              <a:extLst>
                <a:ext uri="{FF2B5EF4-FFF2-40B4-BE49-F238E27FC236}">
                  <a16:creationId xmlns:a16="http://schemas.microsoft.com/office/drawing/2014/main" id="{D72703C6-192A-4E20-A68A-51B8520865B7}"/>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30139" y="3126377"/>
              <a:ext cx="14097" cy="14097"/>
            </a:xfrm>
            <a:custGeom>
              <a:avLst/>
              <a:gdLst>
                <a:gd name="connsiteX0" fmla="*/ 14097 w 14097"/>
                <a:gd name="connsiteY0" fmla="*/ 7049 h 14097"/>
                <a:gd name="connsiteX1" fmla="*/ 7048 w 14097"/>
                <a:gd name="connsiteY1" fmla="*/ 14097 h 14097"/>
                <a:gd name="connsiteX2" fmla="*/ 0 w 14097"/>
                <a:gd name="connsiteY2" fmla="*/ 7049 h 14097"/>
                <a:gd name="connsiteX3" fmla="*/ 7048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normAutofit fontScale="25000" lnSpcReduction="20000"/>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41" name="Freeform: Shape 40">
              <a:extLst>
                <a:ext uri="{FF2B5EF4-FFF2-40B4-BE49-F238E27FC236}">
                  <a16:creationId xmlns:a16="http://schemas.microsoft.com/office/drawing/2014/main" id="{4BD0D36A-8DA6-4E23-BA33-636C46D8B0F9}"/>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89291" y="3126375"/>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normAutofit fontScale="25000" lnSpcReduction="20000"/>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42" name="Freeform: Shape 41">
              <a:extLst>
                <a:ext uri="{FF2B5EF4-FFF2-40B4-BE49-F238E27FC236}">
                  <a16:creationId xmlns:a16="http://schemas.microsoft.com/office/drawing/2014/main" id="{CB0CB789-7F42-4F5E-A1BD-5448A912F2B8}"/>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34101" y="3185529"/>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normAutofit fontScale="25000" lnSpcReduction="20000"/>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43" name="Freeform: Shape 42">
              <a:extLst>
                <a:ext uri="{FF2B5EF4-FFF2-40B4-BE49-F238E27FC236}">
                  <a16:creationId xmlns:a16="http://schemas.microsoft.com/office/drawing/2014/main" id="{33931530-8302-40C2-86F2-AB7C218B7341}"/>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93347" y="3185529"/>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7049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41"/>
                    <a:pt x="10941" y="14097"/>
                    <a:pt x="7049" y="14097"/>
                  </a:cubicBezTo>
                  <a:cubicBezTo>
                    <a:pt x="3156" y="14097"/>
                    <a:pt x="0" y="10941"/>
                    <a:pt x="0" y="7049"/>
                  </a:cubicBezTo>
                  <a:cubicBezTo>
                    <a:pt x="0" y="3156"/>
                    <a:pt x="3156" y="0"/>
                    <a:pt x="7049" y="0"/>
                  </a:cubicBezTo>
                  <a:cubicBezTo>
                    <a:pt x="10941" y="0"/>
                    <a:pt x="14097" y="3156"/>
                    <a:pt x="14097" y="7049"/>
                  </a:cubicBezTo>
                  <a:close/>
                </a:path>
              </a:pathLst>
            </a:custGeom>
            <a:grpFill/>
            <a:ln w="9525" cap="flat">
              <a:noFill/>
              <a:prstDash val="solid"/>
              <a:miter/>
            </a:ln>
          </p:spPr>
          <p:txBody>
            <a:bodyPr rtlCol="0" anchor="ctr">
              <a:normAutofit fontScale="25000" lnSpcReduction="20000"/>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44" name="Freeform: Shape 43">
              <a:extLst>
                <a:ext uri="{FF2B5EF4-FFF2-40B4-BE49-F238E27FC236}">
                  <a16:creationId xmlns:a16="http://schemas.microsoft.com/office/drawing/2014/main" id="{566B73B7-1CC2-4BBD-83EA-A44D8EA139C2}"/>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852497" y="31855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normAutofit fontScale="25000" lnSpcReduction="20000"/>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45" name="Freeform: Shape 44">
              <a:extLst>
                <a:ext uri="{FF2B5EF4-FFF2-40B4-BE49-F238E27FC236}">
                  <a16:creationId xmlns:a16="http://schemas.microsoft.com/office/drawing/2014/main" id="{30D7D614-EF2E-4292-A9D8-1EFC792AE363}"/>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11743" y="31855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normAutofit fontScale="25000" lnSpcReduction="20000"/>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46" name="Freeform: Shape 45">
              <a:extLst>
                <a:ext uri="{FF2B5EF4-FFF2-40B4-BE49-F238E27FC236}">
                  <a16:creationId xmlns:a16="http://schemas.microsoft.com/office/drawing/2014/main" id="{CBC494E4-7170-4DA3-B449-1808D65EFDC0}"/>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70894" y="31855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normAutofit fontScale="25000" lnSpcReduction="20000"/>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47" name="Freeform: Shape 46">
              <a:extLst>
                <a:ext uri="{FF2B5EF4-FFF2-40B4-BE49-F238E27FC236}">
                  <a16:creationId xmlns:a16="http://schemas.microsoft.com/office/drawing/2014/main" id="{57AB0BA6-5C21-4E55-816A-9E176CE9EFB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30140" y="3185529"/>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7049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41"/>
                    <a:pt x="10941" y="14097"/>
                    <a:pt x="7049" y="14097"/>
                  </a:cubicBezTo>
                  <a:cubicBezTo>
                    <a:pt x="3156" y="14097"/>
                    <a:pt x="0" y="10941"/>
                    <a:pt x="0" y="7049"/>
                  </a:cubicBezTo>
                  <a:cubicBezTo>
                    <a:pt x="0" y="3156"/>
                    <a:pt x="3156" y="0"/>
                    <a:pt x="7049" y="0"/>
                  </a:cubicBezTo>
                  <a:cubicBezTo>
                    <a:pt x="10941" y="0"/>
                    <a:pt x="14097" y="3156"/>
                    <a:pt x="14097" y="7049"/>
                  </a:cubicBezTo>
                  <a:close/>
                </a:path>
              </a:pathLst>
            </a:custGeom>
            <a:grpFill/>
            <a:ln w="9525" cap="flat">
              <a:noFill/>
              <a:prstDash val="solid"/>
              <a:miter/>
            </a:ln>
          </p:spPr>
          <p:txBody>
            <a:bodyPr rtlCol="0" anchor="ctr">
              <a:normAutofit fontScale="25000" lnSpcReduction="20000"/>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48" name="Freeform: Shape 47">
              <a:extLst>
                <a:ext uri="{FF2B5EF4-FFF2-40B4-BE49-F238E27FC236}">
                  <a16:creationId xmlns:a16="http://schemas.microsoft.com/office/drawing/2014/main" id="{77438FB5-A6AC-4458-ADB3-4E33DB293F0E}"/>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89291" y="31855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normAutofit fontScale="25000" lnSpcReduction="20000"/>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49" name="Freeform: Shape 48">
              <a:extLst>
                <a:ext uri="{FF2B5EF4-FFF2-40B4-BE49-F238E27FC236}">
                  <a16:creationId xmlns:a16="http://schemas.microsoft.com/office/drawing/2014/main" id="{222EA6E6-E697-4F48-83FE-F9343B45E1B9}"/>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34101" y="3244775"/>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normAutofit fontScale="25000" lnSpcReduction="20000"/>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50" name="Freeform: Shape 49">
              <a:extLst>
                <a:ext uri="{FF2B5EF4-FFF2-40B4-BE49-F238E27FC236}">
                  <a16:creationId xmlns:a16="http://schemas.microsoft.com/office/drawing/2014/main" id="{63C57DCA-1B60-4DA8-98C7-8CB53E55E6D8}"/>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93347" y="3244773"/>
              <a:ext cx="14097" cy="14100"/>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normAutofit fontScale="25000" lnSpcReduction="20000"/>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51" name="Freeform: Shape 50">
              <a:extLst>
                <a:ext uri="{FF2B5EF4-FFF2-40B4-BE49-F238E27FC236}">
                  <a16:creationId xmlns:a16="http://schemas.microsoft.com/office/drawing/2014/main" id="{F3E3D933-D3E4-4F08-A664-7B06D6DB943F}"/>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852497" y="3244773"/>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normAutofit fontScale="25000" lnSpcReduction="20000"/>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52" name="Freeform: Shape 51">
              <a:extLst>
                <a:ext uri="{FF2B5EF4-FFF2-40B4-BE49-F238E27FC236}">
                  <a16:creationId xmlns:a16="http://schemas.microsoft.com/office/drawing/2014/main" id="{3B9418AA-9F86-4842-B4CC-49EBA6BB1FD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11743" y="3244773"/>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normAutofit fontScale="25000" lnSpcReduction="20000"/>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53" name="Freeform: Shape 52">
              <a:extLst>
                <a:ext uri="{FF2B5EF4-FFF2-40B4-BE49-F238E27FC236}">
                  <a16:creationId xmlns:a16="http://schemas.microsoft.com/office/drawing/2014/main" id="{55E8B300-9471-4490-80AB-F7B2E7C4250D}"/>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70894" y="3244773"/>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normAutofit fontScale="25000" lnSpcReduction="20000"/>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54" name="Freeform: Shape 53">
              <a:extLst>
                <a:ext uri="{FF2B5EF4-FFF2-40B4-BE49-F238E27FC236}">
                  <a16:creationId xmlns:a16="http://schemas.microsoft.com/office/drawing/2014/main" id="{8D21A337-7CED-4EBE-B210-FBF29DB8C3E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30139" y="3244775"/>
              <a:ext cx="14097" cy="14096"/>
            </a:xfrm>
            <a:custGeom>
              <a:avLst/>
              <a:gdLst>
                <a:gd name="connsiteX0" fmla="*/ 14097 w 14097"/>
                <a:gd name="connsiteY0" fmla="*/ 7048 h 14096"/>
                <a:gd name="connsiteX1" fmla="*/ 7048 w 14097"/>
                <a:gd name="connsiteY1" fmla="*/ 14097 h 14096"/>
                <a:gd name="connsiteX2" fmla="*/ 0 w 14097"/>
                <a:gd name="connsiteY2" fmla="*/ 7048 h 14096"/>
                <a:gd name="connsiteX3" fmla="*/ 7048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normAutofit fontScale="25000" lnSpcReduction="20000"/>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55" name="Freeform: Shape 54">
              <a:extLst>
                <a:ext uri="{FF2B5EF4-FFF2-40B4-BE49-F238E27FC236}">
                  <a16:creationId xmlns:a16="http://schemas.microsoft.com/office/drawing/2014/main" id="{8E577481-070B-4CAE-AD34-992EB80942B2}"/>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89291" y="3244773"/>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normAutofit fontScale="25000" lnSpcReduction="20000"/>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56" name="Freeform: Shape 55">
              <a:extLst>
                <a:ext uri="{FF2B5EF4-FFF2-40B4-BE49-F238E27FC236}">
                  <a16:creationId xmlns:a16="http://schemas.microsoft.com/office/drawing/2014/main" id="{42491116-8AD8-46B4-8C53-22DCF9FF6A33}"/>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34101" y="3303927"/>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normAutofit fontScale="25000" lnSpcReduction="20000"/>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57" name="Freeform: Shape 56">
              <a:extLst>
                <a:ext uri="{FF2B5EF4-FFF2-40B4-BE49-F238E27FC236}">
                  <a16:creationId xmlns:a16="http://schemas.microsoft.com/office/drawing/2014/main" id="{13C0708D-E145-4B9A-939A-2FA2F1C49C15}"/>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93347" y="3303927"/>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normAutofit fontScale="25000" lnSpcReduction="20000"/>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58" name="Freeform: Shape 57">
              <a:extLst>
                <a:ext uri="{FF2B5EF4-FFF2-40B4-BE49-F238E27FC236}">
                  <a16:creationId xmlns:a16="http://schemas.microsoft.com/office/drawing/2014/main" id="{4BD4D3D9-05D7-49A5-84A1-17A1CF4425D4}"/>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852497" y="330392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normAutofit fontScale="25000" lnSpcReduction="20000"/>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59" name="Freeform: Shape 58">
              <a:extLst>
                <a:ext uri="{FF2B5EF4-FFF2-40B4-BE49-F238E27FC236}">
                  <a16:creationId xmlns:a16="http://schemas.microsoft.com/office/drawing/2014/main" id="{FEC6EE98-9209-449E-A0F1-B2A6260E394F}"/>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11743" y="330392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normAutofit fontScale="25000" lnSpcReduction="20000"/>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60" name="Freeform: Shape 59">
              <a:extLst>
                <a:ext uri="{FF2B5EF4-FFF2-40B4-BE49-F238E27FC236}">
                  <a16:creationId xmlns:a16="http://schemas.microsoft.com/office/drawing/2014/main" id="{0EE949D3-44D1-440A-ACBB-91F40C926B92}"/>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70894" y="330392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normAutofit fontScale="25000" lnSpcReduction="20000"/>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61" name="Freeform: Shape 60">
              <a:extLst>
                <a:ext uri="{FF2B5EF4-FFF2-40B4-BE49-F238E27FC236}">
                  <a16:creationId xmlns:a16="http://schemas.microsoft.com/office/drawing/2014/main" id="{907ED523-344D-4E06-B565-859C9D50F9A9}"/>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30139" y="3303927"/>
              <a:ext cx="14097" cy="14096"/>
            </a:xfrm>
            <a:custGeom>
              <a:avLst/>
              <a:gdLst>
                <a:gd name="connsiteX0" fmla="*/ 14097 w 14097"/>
                <a:gd name="connsiteY0" fmla="*/ 7048 h 14096"/>
                <a:gd name="connsiteX1" fmla="*/ 7048 w 14097"/>
                <a:gd name="connsiteY1" fmla="*/ 14097 h 14096"/>
                <a:gd name="connsiteX2" fmla="*/ 0 w 14097"/>
                <a:gd name="connsiteY2" fmla="*/ 7048 h 14096"/>
                <a:gd name="connsiteX3" fmla="*/ 7048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normAutofit fontScale="25000" lnSpcReduction="20000"/>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62" name="Freeform: Shape 61">
              <a:extLst>
                <a:ext uri="{FF2B5EF4-FFF2-40B4-BE49-F238E27FC236}">
                  <a16:creationId xmlns:a16="http://schemas.microsoft.com/office/drawing/2014/main" id="{DE03B495-0A53-429C-AEC5-311E04B68CEE}"/>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89291" y="330392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normAutofit fontScale="25000" lnSpcReduction="20000"/>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63" name="Freeform: Shape 62">
              <a:extLst>
                <a:ext uri="{FF2B5EF4-FFF2-40B4-BE49-F238E27FC236}">
                  <a16:creationId xmlns:a16="http://schemas.microsoft.com/office/drawing/2014/main" id="{B04398FF-9AF7-43CF-810A-4BC23CA84EA9}"/>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34101" y="3363174"/>
              <a:ext cx="14192" cy="14097"/>
            </a:xfrm>
            <a:custGeom>
              <a:avLst/>
              <a:gdLst>
                <a:gd name="connsiteX0" fmla="*/ 14192 w 14192"/>
                <a:gd name="connsiteY0" fmla="*/ 7048 h 14097"/>
                <a:gd name="connsiteX1" fmla="*/ 7144 w 14192"/>
                <a:gd name="connsiteY1" fmla="*/ 14097 h 14097"/>
                <a:gd name="connsiteX2" fmla="*/ 0 w 14192"/>
                <a:gd name="connsiteY2" fmla="*/ 7048 h 14097"/>
                <a:gd name="connsiteX3" fmla="*/ 7049 w 14192"/>
                <a:gd name="connsiteY3" fmla="*/ 0 h 14097"/>
                <a:gd name="connsiteX4" fmla="*/ 14192 w 14192"/>
                <a:gd name="connsiteY4" fmla="*/ 7048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7">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normAutofit fontScale="25000" lnSpcReduction="20000"/>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64" name="Freeform: Shape 63">
              <a:extLst>
                <a:ext uri="{FF2B5EF4-FFF2-40B4-BE49-F238E27FC236}">
                  <a16:creationId xmlns:a16="http://schemas.microsoft.com/office/drawing/2014/main" id="{A8F1F240-FF39-464C-8197-9D5DFABBC82B}"/>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93347" y="3363172"/>
              <a:ext cx="14097" cy="14100"/>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normAutofit fontScale="25000" lnSpcReduction="20000"/>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65" name="Freeform: Shape 64">
              <a:extLst>
                <a:ext uri="{FF2B5EF4-FFF2-40B4-BE49-F238E27FC236}">
                  <a16:creationId xmlns:a16="http://schemas.microsoft.com/office/drawing/2014/main" id="{21E723E5-864D-4EBB-89EA-0E4AF3216323}"/>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852497" y="3363172"/>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normAutofit fontScale="25000" lnSpcReduction="20000"/>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66" name="Freeform: Shape 65">
              <a:extLst>
                <a:ext uri="{FF2B5EF4-FFF2-40B4-BE49-F238E27FC236}">
                  <a16:creationId xmlns:a16="http://schemas.microsoft.com/office/drawing/2014/main" id="{6BCB0F17-77D7-41C6-BC1C-A6AD4D33105A}"/>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11743" y="3363172"/>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normAutofit fontScale="25000" lnSpcReduction="20000"/>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67" name="Freeform: Shape 66">
              <a:extLst>
                <a:ext uri="{FF2B5EF4-FFF2-40B4-BE49-F238E27FC236}">
                  <a16:creationId xmlns:a16="http://schemas.microsoft.com/office/drawing/2014/main" id="{CB258D1D-6940-4340-9738-BC048CCCAA4C}"/>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70894" y="3363172"/>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normAutofit fontScale="25000" lnSpcReduction="20000"/>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68" name="Freeform: Shape 67">
              <a:extLst>
                <a:ext uri="{FF2B5EF4-FFF2-40B4-BE49-F238E27FC236}">
                  <a16:creationId xmlns:a16="http://schemas.microsoft.com/office/drawing/2014/main" id="{23124E64-1A58-4DF4-AC72-0ACBDA038A8B}"/>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30139" y="3363174"/>
              <a:ext cx="14097" cy="14097"/>
            </a:xfrm>
            <a:custGeom>
              <a:avLst/>
              <a:gdLst>
                <a:gd name="connsiteX0" fmla="*/ 14097 w 14097"/>
                <a:gd name="connsiteY0" fmla="*/ 7048 h 14097"/>
                <a:gd name="connsiteX1" fmla="*/ 7048 w 14097"/>
                <a:gd name="connsiteY1" fmla="*/ 14097 h 14097"/>
                <a:gd name="connsiteX2" fmla="*/ 0 w 14097"/>
                <a:gd name="connsiteY2" fmla="*/ 7048 h 14097"/>
                <a:gd name="connsiteX3" fmla="*/ 7048 w 14097"/>
                <a:gd name="connsiteY3" fmla="*/ 0 h 14097"/>
                <a:gd name="connsiteX4" fmla="*/ 14097 w 14097"/>
                <a:gd name="connsiteY4" fmla="*/ 7048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normAutofit fontScale="25000" lnSpcReduction="20000"/>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69" name="Freeform: Shape 68">
              <a:extLst>
                <a:ext uri="{FF2B5EF4-FFF2-40B4-BE49-F238E27FC236}">
                  <a16:creationId xmlns:a16="http://schemas.microsoft.com/office/drawing/2014/main" id="{1CE7AB58-01AB-4656-81CF-A6A8392E043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89291" y="3363172"/>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normAutofit fontScale="25000" lnSpcReduction="20000"/>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70" name="Freeform: Shape 69">
              <a:extLst>
                <a:ext uri="{FF2B5EF4-FFF2-40B4-BE49-F238E27FC236}">
                  <a16:creationId xmlns:a16="http://schemas.microsoft.com/office/drawing/2014/main" id="{966CA2ED-DE92-4ABA-B2D1-0232E7F1DBAA}"/>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34101" y="3422326"/>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normAutofit fontScale="25000" lnSpcReduction="20000"/>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71" name="Freeform: Shape 70">
              <a:extLst>
                <a:ext uri="{FF2B5EF4-FFF2-40B4-BE49-F238E27FC236}">
                  <a16:creationId xmlns:a16="http://schemas.microsoft.com/office/drawing/2014/main" id="{30FC840A-9B3F-46DA-BC3A-596AC1BD47AB}"/>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93347" y="3422326"/>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normAutofit fontScale="25000" lnSpcReduction="20000"/>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72" name="Freeform: Shape 71">
              <a:extLst>
                <a:ext uri="{FF2B5EF4-FFF2-40B4-BE49-F238E27FC236}">
                  <a16:creationId xmlns:a16="http://schemas.microsoft.com/office/drawing/2014/main" id="{7C380F78-C816-4655-97AC-D8A4BA286CE3}"/>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852497" y="3422326"/>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normAutofit fontScale="25000" lnSpcReduction="20000"/>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73" name="Freeform: Shape 72">
              <a:extLst>
                <a:ext uri="{FF2B5EF4-FFF2-40B4-BE49-F238E27FC236}">
                  <a16:creationId xmlns:a16="http://schemas.microsoft.com/office/drawing/2014/main" id="{F6D8E1BB-7FEA-4658-8C87-ABBEAAA6776C}"/>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11743" y="3422326"/>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normAutofit fontScale="25000" lnSpcReduction="20000"/>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74" name="Freeform: Shape 73">
              <a:extLst>
                <a:ext uri="{FF2B5EF4-FFF2-40B4-BE49-F238E27FC236}">
                  <a16:creationId xmlns:a16="http://schemas.microsoft.com/office/drawing/2014/main" id="{6CA42073-90E7-490D-AAFA-99603A90327A}"/>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70894" y="3422326"/>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normAutofit fontScale="25000" lnSpcReduction="20000"/>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75" name="Freeform: Shape 74">
              <a:extLst>
                <a:ext uri="{FF2B5EF4-FFF2-40B4-BE49-F238E27FC236}">
                  <a16:creationId xmlns:a16="http://schemas.microsoft.com/office/drawing/2014/main" id="{B83CFF6E-1F8A-4146-9C0B-B45589240F24}"/>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30139" y="3422326"/>
              <a:ext cx="14097" cy="14096"/>
            </a:xfrm>
            <a:custGeom>
              <a:avLst/>
              <a:gdLst>
                <a:gd name="connsiteX0" fmla="*/ 14097 w 14097"/>
                <a:gd name="connsiteY0" fmla="*/ 7048 h 14096"/>
                <a:gd name="connsiteX1" fmla="*/ 7048 w 14097"/>
                <a:gd name="connsiteY1" fmla="*/ 14097 h 14096"/>
                <a:gd name="connsiteX2" fmla="*/ 0 w 14097"/>
                <a:gd name="connsiteY2" fmla="*/ 7048 h 14096"/>
                <a:gd name="connsiteX3" fmla="*/ 7048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normAutofit fontScale="25000" lnSpcReduction="20000"/>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76" name="Freeform: Shape 75">
              <a:extLst>
                <a:ext uri="{FF2B5EF4-FFF2-40B4-BE49-F238E27FC236}">
                  <a16:creationId xmlns:a16="http://schemas.microsoft.com/office/drawing/2014/main" id="{4530D7DB-2632-43D3-A3C2-53BE249293D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89291" y="3422326"/>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normAutofit fontScale="25000" lnSpcReduction="20000"/>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77" name="Freeform: Shape 76">
              <a:extLst>
                <a:ext uri="{FF2B5EF4-FFF2-40B4-BE49-F238E27FC236}">
                  <a16:creationId xmlns:a16="http://schemas.microsoft.com/office/drawing/2014/main" id="{7D217308-2829-434D-8543-E9892A02C6A1}"/>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148537" y="3067130"/>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6953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54"/>
                    <a:pt x="10954" y="14097"/>
                    <a:pt x="7049" y="14097"/>
                  </a:cubicBezTo>
                  <a:cubicBezTo>
                    <a:pt x="3143" y="14097"/>
                    <a:pt x="0" y="10954"/>
                    <a:pt x="0" y="7049"/>
                  </a:cubicBezTo>
                  <a:cubicBezTo>
                    <a:pt x="0" y="3143"/>
                    <a:pt x="3048" y="0"/>
                    <a:pt x="6953" y="0"/>
                  </a:cubicBezTo>
                  <a:cubicBezTo>
                    <a:pt x="10954" y="0"/>
                    <a:pt x="14097" y="3143"/>
                    <a:pt x="14097" y="7049"/>
                  </a:cubicBezTo>
                  <a:close/>
                </a:path>
              </a:pathLst>
            </a:custGeom>
            <a:grpFill/>
            <a:ln w="9525" cap="flat">
              <a:noFill/>
              <a:prstDash val="solid"/>
              <a:miter/>
            </a:ln>
          </p:spPr>
          <p:txBody>
            <a:bodyPr rtlCol="0" anchor="ctr">
              <a:normAutofit fontScale="25000" lnSpcReduction="20000"/>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78" name="Freeform: Shape 77">
              <a:extLst>
                <a:ext uri="{FF2B5EF4-FFF2-40B4-BE49-F238E27FC236}">
                  <a16:creationId xmlns:a16="http://schemas.microsoft.com/office/drawing/2014/main" id="{77FB765B-E219-467A-88AF-85C4A2A8FD8E}"/>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07688" y="3067130"/>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normAutofit fontScale="25000" lnSpcReduction="20000"/>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79" name="Freeform: Shape 78">
              <a:extLst>
                <a:ext uri="{FF2B5EF4-FFF2-40B4-BE49-F238E27FC236}">
                  <a16:creationId xmlns:a16="http://schemas.microsoft.com/office/drawing/2014/main" id="{74046EEC-8D4A-49EB-A1C1-681A726F003F}"/>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66934" y="3067130"/>
              <a:ext cx="14096" cy="14097"/>
            </a:xfrm>
            <a:custGeom>
              <a:avLst/>
              <a:gdLst>
                <a:gd name="connsiteX0" fmla="*/ 14097 w 14096"/>
                <a:gd name="connsiteY0" fmla="*/ 7049 h 14097"/>
                <a:gd name="connsiteX1" fmla="*/ 7049 w 14096"/>
                <a:gd name="connsiteY1" fmla="*/ 14097 h 14097"/>
                <a:gd name="connsiteX2" fmla="*/ 0 w 14096"/>
                <a:gd name="connsiteY2" fmla="*/ 7049 h 14097"/>
                <a:gd name="connsiteX3" fmla="*/ 6953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9" y="14097"/>
                  </a:cubicBezTo>
                  <a:cubicBezTo>
                    <a:pt x="3143" y="14097"/>
                    <a:pt x="0" y="10954"/>
                    <a:pt x="0" y="7049"/>
                  </a:cubicBezTo>
                  <a:cubicBezTo>
                    <a:pt x="0" y="3143"/>
                    <a:pt x="3048" y="0"/>
                    <a:pt x="6953" y="0"/>
                  </a:cubicBezTo>
                  <a:cubicBezTo>
                    <a:pt x="10859" y="0"/>
                    <a:pt x="14097" y="3143"/>
                    <a:pt x="14097" y="7049"/>
                  </a:cubicBezTo>
                  <a:close/>
                </a:path>
              </a:pathLst>
            </a:custGeom>
            <a:grpFill/>
            <a:ln w="9525" cap="flat">
              <a:noFill/>
              <a:prstDash val="solid"/>
              <a:miter/>
            </a:ln>
          </p:spPr>
          <p:txBody>
            <a:bodyPr rtlCol="0" anchor="ctr">
              <a:normAutofit fontScale="25000" lnSpcReduction="20000"/>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80" name="Freeform: Shape 79">
              <a:extLst>
                <a:ext uri="{FF2B5EF4-FFF2-40B4-BE49-F238E27FC236}">
                  <a16:creationId xmlns:a16="http://schemas.microsoft.com/office/drawing/2014/main" id="{ED18033A-F942-4871-BE81-EE9A3F205C4C}"/>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26083" y="3067130"/>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normAutofit fontScale="25000" lnSpcReduction="20000"/>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81" name="Freeform: Shape 80">
              <a:extLst>
                <a:ext uri="{FF2B5EF4-FFF2-40B4-BE49-F238E27FC236}">
                  <a16:creationId xmlns:a16="http://schemas.microsoft.com/office/drawing/2014/main" id="{28A8B29B-51AE-4A99-9228-650217218539}"/>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85330" y="3067130"/>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6953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048" y="0"/>
                    <a:pt x="6953" y="0"/>
                  </a:cubicBezTo>
                  <a:cubicBezTo>
                    <a:pt x="10858" y="0"/>
                    <a:pt x="14097" y="3143"/>
                    <a:pt x="14097" y="7049"/>
                  </a:cubicBezTo>
                  <a:close/>
                </a:path>
              </a:pathLst>
            </a:custGeom>
            <a:grpFill/>
            <a:ln w="9525" cap="flat">
              <a:noFill/>
              <a:prstDash val="solid"/>
              <a:miter/>
            </a:ln>
          </p:spPr>
          <p:txBody>
            <a:bodyPr rtlCol="0" anchor="ctr">
              <a:normAutofit fontScale="25000" lnSpcReduction="20000"/>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82" name="Freeform: Shape 81">
              <a:extLst>
                <a:ext uri="{FF2B5EF4-FFF2-40B4-BE49-F238E27FC236}">
                  <a16:creationId xmlns:a16="http://schemas.microsoft.com/office/drawing/2014/main" id="{2499EA92-CAAC-42B7-B443-CB2FCBEB46EB}"/>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444481" y="3067131"/>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41"/>
                    <a:pt x="10941" y="14097"/>
                    <a:pt x="7048" y="14097"/>
                  </a:cubicBezTo>
                  <a:cubicBezTo>
                    <a:pt x="3156" y="14097"/>
                    <a:pt x="0" y="10941"/>
                    <a:pt x="0" y="7049"/>
                  </a:cubicBezTo>
                  <a:cubicBezTo>
                    <a:pt x="0" y="3156"/>
                    <a:pt x="3156" y="0"/>
                    <a:pt x="7048" y="0"/>
                  </a:cubicBezTo>
                  <a:cubicBezTo>
                    <a:pt x="10941" y="0"/>
                    <a:pt x="14097" y="3156"/>
                    <a:pt x="14097" y="7049"/>
                  </a:cubicBezTo>
                  <a:close/>
                </a:path>
              </a:pathLst>
            </a:custGeom>
            <a:grpFill/>
            <a:ln w="9525" cap="flat">
              <a:noFill/>
              <a:prstDash val="solid"/>
              <a:miter/>
            </a:ln>
          </p:spPr>
          <p:txBody>
            <a:bodyPr rtlCol="0" anchor="ctr">
              <a:normAutofit fontScale="25000" lnSpcReduction="20000"/>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83" name="Freeform: Shape 82">
              <a:extLst>
                <a:ext uri="{FF2B5EF4-FFF2-40B4-BE49-F238E27FC236}">
                  <a16:creationId xmlns:a16="http://schemas.microsoft.com/office/drawing/2014/main" id="{41591ED4-E244-4FCB-B4ED-B2FD4ACB2775}"/>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148537" y="3126374"/>
              <a:ext cx="14097" cy="14100"/>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normAutofit fontScale="25000" lnSpcReduction="20000"/>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84" name="Freeform: Shape 83">
              <a:extLst>
                <a:ext uri="{FF2B5EF4-FFF2-40B4-BE49-F238E27FC236}">
                  <a16:creationId xmlns:a16="http://schemas.microsoft.com/office/drawing/2014/main" id="{EB72FE3F-3655-4893-80BF-285CD07394EC}"/>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07688" y="3126374"/>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normAutofit fontScale="25000" lnSpcReduction="20000"/>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85" name="Freeform: Shape 84">
              <a:extLst>
                <a:ext uri="{FF2B5EF4-FFF2-40B4-BE49-F238E27FC236}">
                  <a16:creationId xmlns:a16="http://schemas.microsoft.com/office/drawing/2014/main" id="{E6ADF6AF-1741-4C8D-96A4-33F7903E6E92}"/>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66934" y="3126374"/>
              <a:ext cx="14096" cy="14100"/>
            </a:xfrm>
            <a:custGeom>
              <a:avLst/>
              <a:gdLst>
                <a:gd name="connsiteX0" fmla="*/ 14097 w 14096"/>
                <a:gd name="connsiteY0" fmla="*/ 7051 h 14099"/>
                <a:gd name="connsiteX1" fmla="*/ 7049 w 14096"/>
                <a:gd name="connsiteY1" fmla="*/ 14099 h 14099"/>
                <a:gd name="connsiteX2" fmla="*/ 0 w 14096"/>
                <a:gd name="connsiteY2" fmla="*/ 7051 h 14099"/>
                <a:gd name="connsiteX3" fmla="*/ 7049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9" y="14099"/>
                  </a:cubicBezTo>
                  <a:cubicBezTo>
                    <a:pt x="3143" y="14099"/>
                    <a:pt x="0" y="10956"/>
                    <a:pt x="0" y="7051"/>
                  </a:cubicBezTo>
                  <a:cubicBezTo>
                    <a:pt x="0" y="3145"/>
                    <a:pt x="3143" y="2"/>
                    <a:pt x="7049" y="2"/>
                  </a:cubicBezTo>
                  <a:cubicBezTo>
                    <a:pt x="10859" y="-93"/>
                    <a:pt x="14097" y="3145"/>
                    <a:pt x="14097" y="7051"/>
                  </a:cubicBezTo>
                  <a:close/>
                </a:path>
              </a:pathLst>
            </a:custGeom>
            <a:grpFill/>
            <a:ln w="9525" cap="flat">
              <a:noFill/>
              <a:prstDash val="solid"/>
              <a:miter/>
            </a:ln>
          </p:spPr>
          <p:txBody>
            <a:bodyPr rtlCol="0" anchor="ctr">
              <a:normAutofit fontScale="25000" lnSpcReduction="20000"/>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86" name="Freeform: Shape 85">
              <a:extLst>
                <a:ext uri="{FF2B5EF4-FFF2-40B4-BE49-F238E27FC236}">
                  <a16:creationId xmlns:a16="http://schemas.microsoft.com/office/drawing/2014/main" id="{78D2F5E2-A1E6-468B-A628-2D36E2C14390}"/>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26083" y="3126374"/>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normAutofit fontScale="25000" lnSpcReduction="20000"/>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87" name="Freeform: Shape 86">
              <a:extLst>
                <a:ext uri="{FF2B5EF4-FFF2-40B4-BE49-F238E27FC236}">
                  <a16:creationId xmlns:a16="http://schemas.microsoft.com/office/drawing/2014/main" id="{0D975E45-086F-458B-AB7C-A0EFFE80B59D}"/>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85330" y="3126374"/>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858" y="-93"/>
                    <a:pt x="14097" y="3145"/>
                    <a:pt x="14097" y="7051"/>
                  </a:cubicBezTo>
                  <a:close/>
                </a:path>
              </a:pathLst>
            </a:custGeom>
            <a:grpFill/>
            <a:ln w="9525" cap="flat">
              <a:noFill/>
              <a:prstDash val="solid"/>
              <a:miter/>
            </a:ln>
          </p:spPr>
          <p:txBody>
            <a:bodyPr rtlCol="0" anchor="ctr">
              <a:normAutofit fontScale="25000" lnSpcReduction="20000"/>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88" name="Freeform: Shape 87">
              <a:extLst>
                <a:ext uri="{FF2B5EF4-FFF2-40B4-BE49-F238E27FC236}">
                  <a16:creationId xmlns:a16="http://schemas.microsoft.com/office/drawing/2014/main" id="{1276D1C8-4E1D-48B6-8881-6CDC8D000A60}"/>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444481" y="3126377"/>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normAutofit fontScale="25000" lnSpcReduction="20000"/>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89" name="Freeform: Shape 88">
              <a:extLst>
                <a:ext uri="{FF2B5EF4-FFF2-40B4-BE49-F238E27FC236}">
                  <a16:creationId xmlns:a16="http://schemas.microsoft.com/office/drawing/2014/main" id="{E5B5BC7C-2D39-4010-8E32-DF9DF201D9FF}"/>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148537" y="3185529"/>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normAutofit fontScale="25000" lnSpcReduction="20000"/>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90" name="Freeform: Shape 89">
              <a:extLst>
                <a:ext uri="{FF2B5EF4-FFF2-40B4-BE49-F238E27FC236}">
                  <a16:creationId xmlns:a16="http://schemas.microsoft.com/office/drawing/2014/main" id="{DA0686BE-D0C9-4636-9C17-FEE8FEC5E360}"/>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07688" y="31855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normAutofit fontScale="25000" lnSpcReduction="20000"/>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91" name="Freeform: Shape 90">
              <a:extLst>
                <a:ext uri="{FF2B5EF4-FFF2-40B4-BE49-F238E27FC236}">
                  <a16:creationId xmlns:a16="http://schemas.microsoft.com/office/drawing/2014/main" id="{6DFE484B-8CFA-4824-8621-1FE446A3FCAF}"/>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66934" y="3185529"/>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normAutofit fontScale="25000" lnSpcReduction="20000"/>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92" name="Freeform: Shape 91">
              <a:extLst>
                <a:ext uri="{FF2B5EF4-FFF2-40B4-BE49-F238E27FC236}">
                  <a16:creationId xmlns:a16="http://schemas.microsoft.com/office/drawing/2014/main" id="{5B79443C-AF12-4943-ACD4-171FB422B9D3}"/>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26083" y="31855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normAutofit fontScale="25000" lnSpcReduction="20000"/>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93" name="Freeform: Shape 92">
              <a:extLst>
                <a:ext uri="{FF2B5EF4-FFF2-40B4-BE49-F238E27FC236}">
                  <a16:creationId xmlns:a16="http://schemas.microsoft.com/office/drawing/2014/main" id="{638348E3-4F3D-4FA7-B029-C6B894FFA2A1}"/>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85330" y="31855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normAutofit fontScale="25000" lnSpcReduction="20000"/>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94" name="Freeform: Shape 93">
              <a:extLst>
                <a:ext uri="{FF2B5EF4-FFF2-40B4-BE49-F238E27FC236}">
                  <a16:creationId xmlns:a16="http://schemas.microsoft.com/office/drawing/2014/main" id="{6CA5CAC1-5213-4DCA-8371-75A55BC31D98}"/>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444481" y="3185527"/>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41"/>
                    <a:pt x="10941" y="14097"/>
                    <a:pt x="7048" y="14097"/>
                  </a:cubicBezTo>
                  <a:cubicBezTo>
                    <a:pt x="3156" y="14097"/>
                    <a:pt x="0" y="10941"/>
                    <a:pt x="0" y="7049"/>
                  </a:cubicBezTo>
                  <a:cubicBezTo>
                    <a:pt x="0" y="3156"/>
                    <a:pt x="3156" y="0"/>
                    <a:pt x="7048" y="0"/>
                  </a:cubicBezTo>
                  <a:cubicBezTo>
                    <a:pt x="10941" y="0"/>
                    <a:pt x="14097" y="3156"/>
                    <a:pt x="14097" y="7049"/>
                  </a:cubicBezTo>
                  <a:close/>
                </a:path>
              </a:pathLst>
            </a:custGeom>
            <a:grpFill/>
            <a:ln w="9525" cap="flat">
              <a:noFill/>
              <a:prstDash val="solid"/>
              <a:miter/>
            </a:ln>
          </p:spPr>
          <p:txBody>
            <a:bodyPr rtlCol="0" anchor="ctr">
              <a:normAutofit fontScale="25000" lnSpcReduction="20000"/>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95" name="Freeform: Shape 94">
              <a:extLst>
                <a:ext uri="{FF2B5EF4-FFF2-40B4-BE49-F238E27FC236}">
                  <a16:creationId xmlns:a16="http://schemas.microsoft.com/office/drawing/2014/main" id="{805D5A1A-3E18-4266-8526-F8B57411D613}"/>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148537" y="3244773"/>
              <a:ext cx="14097" cy="14100"/>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normAutofit fontScale="25000" lnSpcReduction="20000"/>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96" name="Freeform: Shape 95">
              <a:extLst>
                <a:ext uri="{FF2B5EF4-FFF2-40B4-BE49-F238E27FC236}">
                  <a16:creationId xmlns:a16="http://schemas.microsoft.com/office/drawing/2014/main" id="{E887493C-21D0-4ED2-8685-92B45D3DFFDD}"/>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07688" y="3244773"/>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normAutofit fontScale="25000" lnSpcReduction="20000"/>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97" name="Freeform: Shape 96">
              <a:extLst>
                <a:ext uri="{FF2B5EF4-FFF2-40B4-BE49-F238E27FC236}">
                  <a16:creationId xmlns:a16="http://schemas.microsoft.com/office/drawing/2014/main" id="{9126D9D7-38B7-4EEA-85C2-4E98990B69EE}"/>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66934" y="3244773"/>
              <a:ext cx="14096" cy="14100"/>
            </a:xfrm>
            <a:custGeom>
              <a:avLst/>
              <a:gdLst>
                <a:gd name="connsiteX0" fmla="*/ 14097 w 14096"/>
                <a:gd name="connsiteY0" fmla="*/ 7051 h 14099"/>
                <a:gd name="connsiteX1" fmla="*/ 7049 w 14096"/>
                <a:gd name="connsiteY1" fmla="*/ 14099 h 14099"/>
                <a:gd name="connsiteX2" fmla="*/ 0 w 14096"/>
                <a:gd name="connsiteY2" fmla="*/ 7051 h 14099"/>
                <a:gd name="connsiteX3" fmla="*/ 7049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9" y="14099"/>
                  </a:cubicBezTo>
                  <a:cubicBezTo>
                    <a:pt x="3143" y="14099"/>
                    <a:pt x="0" y="10956"/>
                    <a:pt x="0" y="7051"/>
                  </a:cubicBezTo>
                  <a:cubicBezTo>
                    <a:pt x="0" y="3145"/>
                    <a:pt x="3143" y="2"/>
                    <a:pt x="7049" y="2"/>
                  </a:cubicBezTo>
                  <a:cubicBezTo>
                    <a:pt x="10859" y="-93"/>
                    <a:pt x="14097" y="3145"/>
                    <a:pt x="14097" y="7051"/>
                  </a:cubicBezTo>
                  <a:close/>
                </a:path>
              </a:pathLst>
            </a:custGeom>
            <a:grpFill/>
            <a:ln w="9525" cap="flat">
              <a:noFill/>
              <a:prstDash val="solid"/>
              <a:miter/>
            </a:ln>
          </p:spPr>
          <p:txBody>
            <a:bodyPr rtlCol="0" anchor="ctr">
              <a:normAutofit fontScale="25000" lnSpcReduction="20000"/>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98" name="Freeform: Shape 97">
              <a:extLst>
                <a:ext uri="{FF2B5EF4-FFF2-40B4-BE49-F238E27FC236}">
                  <a16:creationId xmlns:a16="http://schemas.microsoft.com/office/drawing/2014/main" id="{3F21A9FB-8834-48F8-8D50-EF12901C5949}"/>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26083" y="3244773"/>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normAutofit fontScale="25000" lnSpcReduction="20000"/>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99" name="Freeform: Shape 98">
              <a:extLst>
                <a:ext uri="{FF2B5EF4-FFF2-40B4-BE49-F238E27FC236}">
                  <a16:creationId xmlns:a16="http://schemas.microsoft.com/office/drawing/2014/main" id="{8F66BB07-AC73-40E1-9E4B-89DB40D271D4}"/>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85330" y="3244772"/>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858" y="-93"/>
                    <a:pt x="14097" y="3145"/>
                    <a:pt x="14097" y="7051"/>
                  </a:cubicBezTo>
                  <a:close/>
                </a:path>
              </a:pathLst>
            </a:custGeom>
            <a:grpFill/>
            <a:ln w="9525" cap="flat">
              <a:noFill/>
              <a:prstDash val="solid"/>
              <a:miter/>
            </a:ln>
          </p:spPr>
          <p:txBody>
            <a:bodyPr rtlCol="0" anchor="ctr">
              <a:normAutofit fontScale="25000" lnSpcReduction="20000"/>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00" name="Freeform: Shape 99">
              <a:extLst>
                <a:ext uri="{FF2B5EF4-FFF2-40B4-BE49-F238E27FC236}">
                  <a16:creationId xmlns:a16="http://schemas.microsoft.com/office/drawing/2014/main" id="{24FD23C3-292A-41CC-A381-D78BD15F03F1}"/>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444481" y="324477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normAutofit fontScale="25000" lnSpcReduction="20000"/>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01" name="Freeform: Shape 100">
              <a:extLst>
                <a:ext uri="{FF2B5EF4-FFF2-40B4-BE49-F238E27FC236}">
                  <a16:creationId xmlns:a16="http://schemas.microsoft.com/office/drawing/2014/main" id="{72ADCD5F-D271-4096-9F29-F41829A71133}"/>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148537" y="3303927"/>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normAutofit fontScale="25000" lnSpcReduction="20000"/>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02" name="Freeform: Shape 101">
              <a:extLst>
                <a:ext uri="{FF2B5EF4-FFF2-40B4-BE49-F238E27FC236}">
                  <a16:creationId xmlns:a16="http://schemas.microsoft.com/office/drawing/2014/main" id="{411C0FE5-30EE-45E9-A8FB-C595B6533999}"/>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07688" y="330392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normAutofit fontScale="25000" lnSpcReduction="20000"/>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03" name="Freeform: Shape 102">
              <a:extLst>
                <a:ext uri="{FF2B5EF4-FFF2-40B4-BE49-F238E27FC236}">
                  <a16:creationId xmlns:a16="http://schemas.microsoft.com/office/drawing/2014/main" id="{FF3E45E5-D957-4A44-862C-F015D19B1BAD}"/>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66934" y="3303927"/>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normAutofit fontScale="25000" lnSpcReduction="20000"/>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04" name="Freeform: Shape 103">
              <a:extLst>
                <a:ext uri="{FF2B5EF4-FFF2-40B4-BE49-F238E27FC236}">
                  <a16:creationId xmlns:a16="http://schemas.microsoft.com/office/drawing/2014/main" id="{704638AF-9BD8-47CD-A905-0DE2CDBEF69E}"/>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26083" y="330392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normAutofit fontScale="25000" lnSpcReduction="20000"/>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05" name="Freeform: Shape 104">
              <a:extLst>
                <a:ext uri="{FF2B5EF4-FFF2-40B4-BE49-F238E27FC236}">
                  <a16:creationId xmlns:a16="http://schemas.microsoft.com/office/drawing/2014/main" id="{12741B7D-D80B-45D2-AA14-2FAF9049DF62}"/>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85330" y="330392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normAutofit fontScale="25000" lnSpcReduction="20000"/>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06" name="Freeform: Shape 105">
              <a:extLst>
                <a:ext uri="{FF2B5EF4-FFF2-40B4-BE49-F238E27FC236}">
                  <a16:creationId xmlns:a16="http://schemas.microsoft.com/office/drawing/2014/main" id="{F627F620-C05F-4AD5-A7FE-7B3CB9152140}"/>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444481" y="3303928"/>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normAutofit fontScale="25000" lnSpcReduction="20000"/>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07" name="Freeform: Shape 106">
              <a:extLst>
                <a:ext uri="{FF2B5EF4-FFF2-40B4-BE49-F238E27FC236}">
                  <a16:creationId xmlns:a16="http://schemas.microsoft.com/office/drawing/2014/main" id="{9D8B6BB9-6F21-4660-8A7A-C716C7C53351}"/>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148537" y="3363173"/>
              <a:ext cx="14097" cy="14100"/>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normAutofit fontScale="25000" lnSpcReduction="20000"/>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08" name="Freeform: Shape 107">
              <a:extLst>
                <a:ext uri="{FF2B5EF4-FFF2-40B4-BE49-F238E27FC236}">
                  <a16:creationId xmlns:a16="http://schemas.microsoft.com/office/drawing/2014/main" id="{E6989573-9BC0-4622-B9E3-B32B8257A145}"/>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07688" y="3363173"/>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normAutofit fontScale="25000" lnSpcReduction="20000"/>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09" name="Freeform: Shape 108">
              <a:extLst>
                <a:ext uri="{FF2B5EF4-FFF2-40B4-BE49-F238E27FC236}">
                  <a16:creationId xmlns:a16="http://schemas.microsoft.com/office/drawing/2014/main" id="{A69A9AC5-1B70-4AE9-B02E-7DF8FB84F352}"/>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66934" y="3363173"/>
              <a:ext cx="14096" cy="14100"/>
            </a:xfrm>
            <a:custGeom>
              <a:avLst/>
              <a:gdLst>
                <a:gd name="connsiteX0" fmla="*/ 14097 w 14096"/>
                <a:gd name="connsiteY0" fmla="*/ 7051 h 14099"/>
                <a:gd name="connsiteX1" fmla="*/ 7049 w 14096"/>
                <a:gd name="connsiteY1" fmla="*/ 14099 h 14099"/>
                <a:gd name="connsiteX2" fmla="*/ 0 w 14096"/>
                <a:gd name="connsiteY2" fmla="*/ 7051 h 14099"/>
                <a:gd name="connsiteX3" fmla="*/ 7049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9" y="14099"/>
                  </a:cubicBezTo>
                  <a:cubicBezTo>
                    <a:pt x="3143" y="14099"/>
                    <a:pt x="0" y="10956"/>
                    <a:pt x="0" y="7051"/>
                  </a:cubicBezTo>
                  <a:cubicBezTo>
                    <a:pt x="0" y="3145"/>
                    <a:pt x="3143" y="2"/>
                    <a:pt x="7049" y="2"/>
                  </a:cubicBezTo>
                  <a:cubicBezTo>
                    <a:pt x="10859" y="-93"/>
                    <a:pt x="14097" y="3145"/>
                    <a:pt x="14097" y="7051"/>
                  </a:cubicBezTo>
                  <a:close/>
                </a:path>
              </a:pathLst>
            </a:custGeom>
            <a:grpFill/>
            <a:ln w="9525" cap="flat">
              <a:noFill/>
              <a:prstDash val="solid"/>
              <a:miter/>
            </a:ln>
          </p:spPr>
          <p:txBody>
            <a:bodyPr rtlCol="0" anchor="ctr">
              <a:normAutofit fontScale="25000" lnSpcReduction="20000"/>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10" name="Freeform: Shape 109">
              <a:extLst>
                <a:ext uri="{FF2B5EF4-FFF2-40B4-BE49-F238E27FC236}">
                  <a16:creationId xmlns:a16="http://schemas.microsoft.com/office/drawing/2014/main" id="{487449A6-72D9-4C14-9652-839AB1F395A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26083" y="3363173"/>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normAutofit fontScale="25000" lnSpcReduction="20000"/>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11" name="Freeform: Shape 110">
              <a:extLst>
                <a:ext uri="{FF2B5EF4-FFF2-40B4-BE49-F238E27FC236}">
                  <a16:creationId xmlns:a16="http://schemas.microsoft.com/office/drawing/2014/main" id="{3C106DF8-941B-443E-8D35-14580031EDB9}"/>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85330" y="3363172"/>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858" y="-93"/>
                    <a:pt x="14097" y="3145"/>
                    <a:pt x="14097" y="7051"/>
                  </a:cubicBezTo>
                  <a:close/>
                </a:path>
              </a:pathLst>
            </a:custGeom>
            <a:grpFill/>
            <a:ln w="9525" cap="flat">
              <a:noFill/>
              <a:prstDash val="solid"/>
              <a:miter/>
            </a:ln>
          </p:spPr>
          <p:txBody>
            <a:bodyPr rtlCol="0" anchor="ctr">
              <a:normAutofit fontScale="25000" lnSpcReduction="20000"/>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12" name="Freeform: Shape 111">
              <a:extLst>
                <a:ext uri="{FF2B5EF4-FFF2-40B4-BE49-F238E27FC236}">
                  <a16:creationId xmlns:a16="http://schemas.microsoft.com/office/drawing/2014/main" id="{D94FA74D-875A-4D64-8516-D6472DF8E613}"/>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444481" y="3363174"/>
              <a:ext cx="14096" cy="14097"/>
            </a:xfrm>
            <a:custGeom>
              <a:avLst/>
              <a:gdLst>
                <a:gd name="connsiteX0" fmla="*/ 14097 w 14096"/>
                <a:gd name="connsiteY0" fmla="*/ 7048 h 14097"/>
                <a:gd name="connsiteX1" fmla="*/ 7048 w 14096"/>
                <a:gd name="connsiteY1" fmla="*/ 14097 h 14097"/>
                <a:gd name="connsiteX2" fmla="*/ 0 w 14096"/>
                <a:gd name="connsiteY2" fmla="*/ 7048 h 14097"/>
                <a:gd name="connsiteX3" fmla="*/ 7048 w 14096"/>
                <a:gd name="connsiteY3" fmla="*/ 0 h 14097"/>
                <a:gd name="connsiteX4" fmla="*/ 14097 w 14096"/>
                <a:gd name="connsiteY4" fmla="*/ 7048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normAutofit fontScale="25000" lnSpcReduction="20000"/>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13" name="Freeform: Shape 112">
              <a:extLst>
                <a:ext uri="{FF2B5EF4-FFF2-40B4-BE49-F238E27FC236}">
                  <a16:creationId xmlns:a16="http://schemas.microsoft.com/office/drawing/2014/main" id="{C8481730-7181-4C8C-B9C6-A115B266AA4A}"/>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148537" y="3422327"/>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normAutofit fontScale="25000" lnSpcReduction="20000"/>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14" name="Freeform: Shape 113">
              <a:extLst>
                <a:ext uri="{FF2B5EF4-FFF2-40B4-BE49-F238E27FC236}">
                  <a16:creationId xmlns:a16="http://schemas.microsoft.com/office/drawing/2014/main" id="{88C392FA-C134-4BFF-9F8C-51A4E7C01585}"/>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07688" y="342232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normAutofit fontScale="25000" lnSpcReduction="20000"/>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15" name="Freeform: Shape 114">
              <a:extLst>
                <a:ext uri="{FF2B5EF4-FFF2-40B4-BE49-F238E27FC236}">
                  <a16:creationId xmlns:a16="http://schemas.microsoft.com/office/drawing/2014/main" id="{CE26F0F7-97F7-452D-A36A-AAC7B2A48138}"/>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66934" y="3422327"/>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normAutofit fontScale="25000" lnSpcReduction="20000"/>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16" name="Freeform: Shape 115">
              <a:extLst>
                <a:ext uri="{FF2B5EF4-FFF2-40B4-BE49-F238E27FC236}">
                  <a16:creationId xmlns:a16="http://schemas.microsoft.com/office/drawing/2014/main" id="{B69B4080-EFEF-469E-A2CF-F09BF46E13D8}"/>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26083" y="342232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normAutofit fontScale="25000" lnSpcReduction="20000"/>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17" name="Freeform: Shape 116">
              <a:extLst>
                <a:ext uri="{FF2B5EF4-FFF2-40B4-BE49-F238E27FC236}">
                  <a16:creationId xmlns:a16="http://schemas.microsoft.com/office/drawing/2014/main" id="{10594B20-967B-49FE-B5AA-055B9B4D0842}"/>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85330" y="342232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normAutofit fontScale="25000" lnSpcReduction="20000"/>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18" name="Freeform: Shape 117">
              <a:extLst>
                <a:ext uri="{FF2B5EF4-FFF2-40B4-BE49-F238E27FC236}">
                  <a16:creationId xmlns:a16="http://schemas.microsoft.com/office/drawing/2014/main" id="{034CF273-6651-4A1F-A61D-3C4C38540A4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444481" y="342232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normAutofit fontScale="25000" lnSpcReduction="20000"/>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19" name="Freeform: Shape 118">
              <a:extLst>
                <a:ext uri="{FF2B5EF4-FFF2-40B4-BE49-F238E27FC236}">
                  <a16:creationId xmlns:a16="http://schemas.microsoft.com/office/drawing/2014/main" id="{265D617A-DD6E-45D0-A857-1FA67A859E2F}"/>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34101" y="3481479"/>
              <a:ext cx="14192" cy="14096"/>
            </a:xfrm>
            <a:custGeom>
              <a:avLst/>
              <a:gdLst>
                <a:gd name="connsiteX0" fmla="*/ 14192 w 14192"/>
                <a:gd name="connsiteY0" fmla="*/ 7049 h 14096"/>
                <a:gd name="connsiteX1" fmla="*/ 7144 w 14192"/>
                <a:gd name="connsiteY1" fmla="*/ 14097 h 14096"/>
                <a:gd name="connsiteX2" fmla="*/ 0 w 14192"/>
                <a:gd name="connsiteY2" fmla="*/ 7049 h 14096"/>
                <a:gd name="connsiteX3" fmla="*/ 7049 w 14192"/>
                <a:gd name="connsiteY3" fmla="*/ 0 h 14096"/>
                <a:gd name="connsiteX4" fmla="*/ 14192 w 14192"/>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9"/>
                  </a:moveTo>
                  <a:cubicBezTo>
                    <a:pt x="14192" y="10954"/>
                    <a:pt x="11049" y="14097"/>
                    <a:pt x="7144" y="14097"/>
                  </a:cubicBezTo>
                  <a:cubicBezTo>
                    <a:pt x="3239" y="14097"/>
                    <a:pt x="0" y="11049"/>
                    <a:pt x="0" y="7049"/>
                  </a:cubicBezTo>
                  <a:cubicBezTo>
                    <a:pt x="0" y="3048"/>
                    <a:pt x="3143" y="0"/>
                    <a:pt x="7049" y="0"/>
                  </a:cubicBezTo>
                  <a:cubicBezTo>
                    <a:pt x="10954" y="0"/>
                    <a:pt x="14192" y="3143"/>
                    <a:pt x="14192" y="7049"/>
                  </a:cubicBezTo>
                  <a:close/>
                </a:path>
              </a:pathLst>
            </a:custGeom>
            <a:grpFill/>
            <a:ln w="9525" cap="flat">
              <a:noFill/>
              <a:prstDash val="solid"/>
              <a:miter/>
            </a:ln>
          </p:spPr>
          <p:txBody>
            <a:bodyPr rtlCol="0" anchor="ctr">
              <a:normAutofit fontScale="25000" lnSpcReduction="20000"/>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20" name="Freeform: Shape 119">
              <a:extLst>
                <a:ext uri="{FF2B5EF4-FFF2-40B4-BE49-F238E27FC236}">
                  <a16:creationId xmlns:a16="http://schemas.microsoft.com/office/drawing/2014/main" id="{6D89D47D-A693-44DC-AC42-A1160FC076B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93347" y="3481479"/>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7049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41"/>
                    <a:pt x="10941" y="14097"/>
                    <a:pt x="7049" y="14097"/>
                  </a:cubicBezTo>
                  <a:cubicBezTo>
                    <a:pt x="3156" y="14097"/>
                    <a:pt x="0" y="10941"/>
                    <a:pt x="0" y="7049"/>
                  </a:cubicBezTo>
                  <a:cubicBezTo>
                    <a:pt x="0" y="3156"/>
                    <a:pt x="3156" y="0"/>
                    <a:pt x="7049" y="0"/>
                  </a:cubicBezTo>
                  <a:cubicBezTo>
                    <a:pt x="10941" y="0"/>
                    <a:pt x="14097" y="3156"/>
                    <a:pt x="14097" y="7049"/>
                  </a:cubicBezTo>
                  <a:close/>
                </a:path>
              </a:pathLst>
            </a:custGeom>
            <a:grpFill/>
            <a:ln w="9525" cap="flat">
              <a:noFill/>
              <a:prstDash val="solid"/>
              <a:miter/>
            </a:ln>
          </p:spPr>
          <p:txBody>
            <a:bodyPr rtlCol="0" anchor="ctr">
              <a:normAutofit fontScale="25000" lnSpcReduction="20000"/>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21" name="Freeform: Shape 120">
              <a:extLst>
                <a:ext uri="{FF2B5EF4-FFF2-40B4-BE49-F238E27FC236}">
                  <a16:creationId xmlns:a16="http://schemas.microsoft.com/office/drawing/2014/main" id="{BBA31854-BF75-4B5B-A53E-83969582A193}"/>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852497" y="3481479"/>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normAutofit fontScale="25000" lnSpcReduction="20000"/>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22" name="Freeform: Shape 121">
              <a:extLst>
                <a:ext uri="{FF2B5EF4-FFF2-40B4-BE49-F238E27FC236}">
                  <a16:creationId xmlns:a16="http://schemas.microsoft.com/office/drawing/2014/main" id="{5CCE3318-9293-4DC5-874D-BA3D9740A6EE}"/>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11743" y="3481479"/>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normAutofit fontScale="25000" lnSpcReduction="20000"/>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23" name="Freeform: Shape 122">
              <a:extLst>
                <a:ext uri="{FF2B5EF4-FFF2-40B4-BE49-F238E27FC236}">
                  <a16:creationId xmlns:a16="http://schemas.microsoft.com/office/drawing/2014/main" id="{C8943C9A-6524-4391-BA91-577E93876908}"/>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70894" y="3481479"/>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normAutofit fontScale="25000" lnSpcReduction="20000"/>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24" name="Freeform: Shape 123">
              <a:extLst>
                <a:ext uri="{FF2B5EF4-FFF2-40B4-BE49-F238E27FC236}">
                  <a16:creationId xmlns:a16="http://schemas.microsoft.com/office/drawing/2014/main" id="{FA5BCF91-A6C2-4D77-A46D-2CDDB2B957CC}"/>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30140" y="3481479"/>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7049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41"/>
                    <a:pt x="10941" y="14097"/>
                    <a:pt x="7049" y="14097"/>
                  </a:cubicBezTo>
                  <a:cubicBezTo>
                    <a:pt x="3156" y="14097"/>
                    <a:pt x="0" y="10941"/>
                    <a:pt x="0" y="7049"/>
                  </a:cubicBezTo>
                  <a:cubicBezTo>
                    <a:pt x="0" y="3156"/>
                    <a:pt x="3156" y="0"/>
                    <a:pt x="7049" y="0"/>
                  </a:cubicBezTo>
                  <a:cubicBezTo>
                    <a:pt x="10941" y="0"/>
                    <a:pt x="14097" y="3156"/>
                    <a:pt x="14097" y="7049"/>
                  </a:cubicBezTo>
                  <a:close/>
                </a:path>
              </a:pathLst>
            </a:custGeom>
            <a:grpFill/>
            <a:ln w="9525" cap="flat">
              <a:noFill/>
              <a:prstDash val="solid"/>
              <a:miter/>
            </a:ln>
          </p:spPr>
          <p:txBody>
            <a:bodyPr rtlCol="0" anchor="ctr">
              <a:normAutofit fontScale="25000" lnSpcReduction="20000"/>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25" name="Freeform: Shape 124">
              <a:extLst>
                <a:ext uri="{FF2B5EF4-FFF2-40B4-BE49-F238E27FC236}">
                  <a16:creationId xmlns:a16="http://schemas.microsoft.com/office/drawing/2014/main" id="{1B0F6AB4-0997-4592-9B07-B68CE187B423}"/>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89291" y="3481479"/>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normAutofit fontScale="25000" lnSpcReduction="20000"/>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26" name="Freeform: Shape 125">
              <a:extLst>
                <a:ext uri="{FF2B5EF4-FFF2-40B4-BE49-F238E27FC236}">
                  <a16:creationId xmlns:a16="http://schemas.microsoft.com/office/drawing/2014/main" id="{1E9376A0-F2E0-40BF-A7AF-7281D03DB577}"/>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34101" y="3540726"/>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normAutofit fontScale="25000" lnSpcReduction="20000"/>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27" name="Freeform: Shape 126">
              <a:extLst>
                <a:ext uri="{FF2B5EF4-FFF2-40B4-BE49-F238E27FC236}">
                  <a16:creationId xmlns:a16="http://schemas.microsoft.com/office/drawing/2014/main" id="{4B70BEE1-4670-4B82-9F9A-FB429F39E2E4}"/>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93347" y="3540726"/>
              <a:ext cx="14097" cy="14097"/>
            </a:xfrm>
            <a:custGeom>
              <a:avLst/>
              <a:gdLst>
                <a:gd name="connsiteX0" fmla="*/ 14097 w 14097"/>
                <a:gd name="connsiteY0" fmla="*/ 7048 h 14097"/>
                <a:gd name="connsiteX1" fmla="*/ 7049 w 14097"/>
                <a:gd name="connsiteY1" fmla="*/ 14097 h 14097"/>
                <a:gd name="connsiteX2" fmla="*/ 0 w 14097"/>
                <a:gd name="connsiteY2" fmla="*/ 7048 h 14097"/>
                <a:gd name="connsiteX3" fmla="*/ 7049 w 14097"/>
                <a:gd name="connsiteY3" fmla="*/ 0 h 14097"/>
                <a:gd name="connsiteX4" fmla="*/ 14097 w 14097"/>
                <a:gd name="connsiteY4" fmla="*/ 7048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8"/>
                  </a:moveTo>
                  <a:cubicBezTo>
                    <a:pt x="14097" y="10941"/>
                    <a:pt x="10941" y="14097"/>
                    <a:pt x="7049" y="14097"/>
                  </a:cubicBezTo>
                  <a:cubicBezTo>
                    <a:pt x="3156" y="14097"/>
                    <a:pt x="0" y="10941"/>
                    <a:pt x="0" y="7048"/>
                  </a:cubicBezTo>
                  <a:cubicBezTo>
                    <a:pt x="0" y="3156"/>
                    <a:pt x="3156" y="0"/>
                    <a:pt x="7049" y="0"/>
                  </a:cubicBezTo>
                  <a:cubicBezTo>
                    <a:pt x="10941" y="0"/>
                    <a:pt x="14097" y="3156"/>
                    <a:pt x="14097" y="7048"/>
                  </a:cubicBezTo>
                  <a:close/>
                </a:path>
              </a:pathLst>
            </a:custGeom>
            <a:grpFill/>
            <a:ln w="9525" cap="flat">
              <a:noFill/>
              <a:prstDash val="solid"/>
              <a:miter/>
            </a:ln>
          </p:spPr>
          <p:txBody>
            <a:bodyPr rtlCol="0" anchor="ctr">
              <a:normAutofit fontScale="25000" lnSpcReduction="20000"/>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28" name="Freeform: Shape 127">
              <a:extLst>
                <a:ext uri="{FF2B5EF4-FFF2-40B4-BE49-F238E27FC236}">
                  <a16:creationId xmlns:a16="http://schemas.microsoft.com/office/drawing/2014/main" id="{68BDF49E-A29D-43A3-ADC2-292F13A6403F}"/>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852497" y="3540726"/>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normAutofit fontScale="25000" lnSpcReduction="20000"/>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29" name="Freeform: Shape 128">
              <a:extLst>
                <a:ext uri="{FF2B5EF4-FFF2-40B4-BE49-F238E27FC236}">
                  <a16:creationId xmlns:a16="http://schemas.microsoft.com/office/drawing/2014/main" id="{23640357-1323-426E-A930-AAAAEA4DBE14}"/>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11743" y="3540726"/>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normAutofit fontScale="25000" lnSpcReduction="20000"/>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30" name="Freeform: Shape 129">
              <a:extLst>
                <a:ext uri="{FF2B5EF4-FFF2-40B4-BE49-F238E27FC236}">
                  <a16:creationId xmlns:a16="http://schemas.microsoft.com/office/drawing/2014/main" id="{96455028-161D-4127-84C7-6CD1A59FEAA2}"/>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70894" y="3540726"/>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normAutofit fontScale="25000" lnSpcReduction="20000"/>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31" name="Freeform: Shape 130">
              <a:extLst>
                <a:ext uri="{FF2B5EF4-FFF2-40B4-BE49-F238E27FC236}">
                  <a16:creationId xmlns:a16="http://schemas.microsoft.com/office/drawing/2014/main" id="{F5C55F12-4E33-4861-BC5C-AFAAF7FB2F4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30140" y="3540726"/>
              <a:ext cx="14097" cy="14097"/>
            </a:xfrm>
            <a:custGeom>
              <a:avLst/>
              <a:gdLst>
                <a:gd name="connsiteX0" fmla="*/ 14097 w 14097"/>
                <a:gd name="connsiteY0" fmla="*/ 7048 h 14097"/>
                <a:gd name="connsiteX1" fmla="*/ 7049 w 14097"/>
                <a:gd name="connsiteY1" fmla="*/ 14097 h 14097"/>
                <a:gd name="connsiteX2" fmla="*/ 0 w 14097"/>
                <a:gd name="connsiteY2" fmla="*/ 7048 h 14097"/>
                <a:gd name="connsiteX3" fmla="*/ 7049 w 14097"/>
                <a:gd name="connsiteY3" fmla="*/ 0 h 14097"/>
                <a:gd name="connsiteX4" fmla="*/ 14097 w 14097"/>
                <a:gd name="connsiteY4" fmla="*/ 7048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8"/>
                  </a:moveTo>
                  <a:cubicBezTo>
                    <a:pt x="14097" y="10941"/>
                    <a:pt x="10941" y="14097"/>
                    <a:pt x="7049" y="14097"/>
                  </a:cubicBezTo>
                  <a:cubicBezTo>
                    <a:pt x="3156" y="14097"/>
                    <a:pt x="0" y="10941"/>
                    <a:pt x="0" y="7048"/>
                  </a:cubicBezTo>
                  <a:cubicBezTo>
                    <a:pt x="0" y="3156"/>
                    <a:pt x="3156" y="0"/>
                    <a:pt x="7049" y="0"/>
                  </a:cubicBezTo>
                  <a:cubicBezTo>
                    <a:pt x="10941" y="0"/>
                    <a:pt x="14097" y="3156"/>
                    <a:pt x="14097" y="7048"/>
                  </a:cubicBezTo>
                  <a:close/>
                </a:path>
              </a:pathLst>
            </a:custGeom>
            <a:grpFill/>
            <a:ln w="9525" cap="flat">
              <a:noFill/>
              <a:prstDash val="solid"/>
              <a:miter/>
            </a:ln>
          </p:spPr>
          <p:txBody>
            <a:bodyPr rtlCol="0" anchor="ctr">
              <a:normAutofit fontScale="25000" lnSpcReduction="20000"/>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32" name="Freeform: Shape 131">
              <a:extLst>
                <a:ext uri="{FF2B5EF4-FFF2-40B4-BE49-F238E27FC236}">
                  <a16:creationId xmlns:a16="http://schemas.microsoft.com/office/drawing/2014/main" id="{3DD6BCB5-D63E-4BBF-B515-70C0C83EDC1F}"/>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89291" y="3540726"/>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normAutofit fontScale="25000" lnSpcReduction="20000"/>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33" name="Freeform: Shape 132">
              <a:extLst>
                <a:ext uri="{FF2B5EF4-FFF2-40B4-BE49-F238E27FC236}">
                  <a16:creationId xmlns:a16="http://schemas.microsoft.com/office/drawing/2014/main" id="{08278678-2A88-439F-9B8A-4E3E9393F21E}"/>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34101" y="3599878"/>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normAutofit fontScale="25000" lnSpcReduction="20000"/>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34" name="Freeform: Shape 133">
              <a:extLst>
                <a:ext uri="{FF2B5EF4-FFF2-40B4-BE49-F238E27FC236}">
                  <a16:creationId xmlns:a16="http://schemas.microsoft.com/office/drawing/2014/main" id="{964112BE-9D58-4AD2-A692-79F942710329}"/>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93347" y="3599878"/>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normAutofit fontScale="25000" lnSpcReduction="20000"/>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35" name="Freeform: Shape 134">
              <a:extLst>
                <a:ext uri="{FF2B5EF4-FFF2-40B4-BE49-F238E27FC236}">
                  <a16:creationId xmlns:a16="http://schemas.microsoft.com/office/drawing/2014/main" id="{A9CF0441-58DE-4E28-8E5C-126D211F2837}"/>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852497" y="3599878"/>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normAutofit fontScale="25000" lnSpcReduction="20000"/>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36" name="Freeform: Shape 135">
              <a:extLst>
                <a:ext uri="{FF2B5EF4-FFF2-40B4-BE49-F238E27FC236}">
                  <a16:creationId xmlns:a16="http://schemas.microsoft.com/office/drawing/2014/main" id="{3BAF3616-0977-4425-8BD9-B93402312FBA}"/>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11743" y="3599878"/>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normAutofit fontScale="25000" lnSpcReduction="20000"/>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37" name="Freeform: Shape 136">
              <a:extLst>
                <a:ext uri="{FF2B5EF4-FFF2-40B4-BE49-F238E27FC236}">
                  <a16:creationId xmlns:a16="http://schemas.microsoft.com/office/drawing/2014/main" id="{872139E9-93A3-4FDC-ABCD-72F0921B0C1F}"/>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70894" y="3599878"/>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normAutofit fontScale="25000" lnSpcReduction="20000"/>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38" name="Freeform: Shape 137">
              <a:extLst>
                <a:ext uri="{FF2B5EF4-FFF2-40B4-BE49-F238E27FC236}">
                  <a16:creationId xmlns:a16="http://schemas.microsoft.com/office/drawing/2014/main" id="{AE1ABCDC-D281-4CD9-BA2E-DE75832359AB}"/>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30139" y="3599878"/>
              <a:ext cx="14097" cy="14096"/>
            </a:xfrm>
            <a:custGeom>
              <a:avLst/>
              <a:gdLst>
                <a:gd name="connsiteX0" fmla="*/ 14097 w 14097"/>
                <a:gd name="connsiteY0" fmla="*/ 7048 h 14096"/>
                <a:gd name="connsiteX1" fmla="*/ 7048 w 14097"/>
                <a:gd name="connsiteY1" fmla="*/ 14097 h 14096"/>
                <a:gd name="connsiteX2" fmla="*/ 0 w 14097"/>
                <a:gd name="connsiteY2" fmla="*/ 7048 h 14096"/>
                <a:gd name="connsiteX3" fmla="*/ 7048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normAutofit fontScale="25000" lnSpcReduction="20000"/>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39" name="Freeform: Shape 138">
              <a:extLst>
                <a:ext uri="{FF2B5EF4-FFF2-40B4-BE49-F238E27FC236}">
                  <a16:creationId xmlns:a16="http://schemas.microsoft.com/office/drawing/2014/main" id="{6A120167-EDEF-476B-9620-EFAB20A8965A}"/>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89291" y="3599878"/>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normAutofit fontScale="25000" lnSpcReduction="20000"/>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0" name="Freeform: Shape 139">
              <a:extLst>
                <a:ext uri="{FF2B5EF4-FFF2-40B4-BE49-F238E27FC236}">
                  <a16:creationId xmlns:a16="http://schemas.microsoft.com/office/drawing/2014/main" id="{5E38E078-6B4E-4E7E-A2E1-2CDCA24C148E}"/>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34099" y="3659124"/>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normAutofit fontScale="25000" lnSpcReduction="20000"/>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1" name="Freeform: Shape 140">
              <a:extLst>
                <a:ext uri="{FF2B5EF4-FFF2-40B4-BE49-F238E27FC236}">
                  <a16:creationId xmlns:a16="http://schemas.microsoft.com/office/drawing/2014/main" id="{9874C169-1379-4BB9-B9D5-B5C5C192F605}"/>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93345" y="3659124"/>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normAutofit fontScale="25000" lnSpcReduction="20000"/>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2" name="Freeform: Shape 141">
              <a:extLst>
                <a:ext uri="{FF2B5EF4-FFF2-40B4-BE49-F238E27FC236}">
                  <a16:creationId xmlns:a16="http://schemas.microsoft.com/office/drawing/2014/main" id="{6BB2BAFF-571B-4F2D-AFCF-50B0527D807C}"/>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852496" y="365912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normAutofit fontScale="25000" lnSpcReduction="20000"/>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3" name="Freeform: Shape 142">
              <a:extLst>
                <a:ext uri="{FF2B5EF4-FFF2-40B4-BE49-F238E27FC236}">
                  <a16:creationId xmlns:a16="http://schemas.microsoft.com/office/drawing/2014/main" id="{08C1BC9C-490F-425D-9A82-1F4C4C57CF28}"/>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11742" y="365912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normAutofit fontScale="25000" lnSpcReduction="20000"/>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4" name="Freeform: Shape 143">
              <a:extLst>
                <a:ext uri="{FF2B5EF4-FFF2-40B4-BE49-F238E27FC236}">
                  <a16:creationId xmlns:a16="http://schemas.microsoft.com/office/drawing/2014/main" id="{C5635565-E926-497B-829C-C9A0816D311E}"/>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70893" y="365912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normAutofit fontScale="25000" lnSpcReduction="20000"/>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5" name="Freeform: Shape 144">
              <a:extLst>
                <a:ext uri="{FF2B5EF4-FFF2-40B4-BE49-F238E27FC236}">
                  <a16:creationId xmlns:a16="http://schemas.microsoft.com/office/drawing/2014/main" id="{7E4C3011-7CDA-40C2-A63F-BBDB516A9A24}"/>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30139" y="3659124"/>
              <a:ext cx="14097" cy="14096"/>
            </a:xfrm>
            <a:custGeom>
              <a:avLst/>
              <a:gdLst>
                <a:gd name="connsiteX0" fmla="*/ 14097 w 14097"/>
                <a:gd name="connsiteY0" fmla="*/ 7048 h 14096"/>
                <a:gd name="connsiteX1" fmla="*/ 7048 w 14097"/>
                <a:gd name="connsiteY1" fmla="*/ 14097 h 14096"/>
                <a:gd name="connsiteX2" fmla="*/ 0 w 14097"/>
                <a:gd name="connsiteY2" fmla="*/ 7048 h 14096"/>
                <a:gd name="connsiteX3" fmla="*/ 7048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normAutofit fontScale="25000" lnSpcReduction="20000"/>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6" name="Freeform: Shape 145">
              <a:extLst>
                <a:ext uri="{FF2B5EF4-FFF2-40B4-BE49-F238E27FC236}">
                  <a16:creationId xmlns:a16="http://schemas.microsoft.com/office/drawing/2014/main" id="{E7C32FB7-1501-4F32-8ED5-6EEC59A0B413}"/>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89290" y="365912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normAutofit fontScale="25000" lnSpcReduction="20000"/>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7" name="Freeform: Shape 146">
              <a:extLst>
                <a:ext uri="{FF2B5EF4-FFF2-40B4-BE49-F238E27FC236}">
                  <a16:creationId xmlns:a16="http://schemas.microsoft.com/office/drawing/2014/main" id="{B47CC0E0-9DAE-41FA-BF39-E79CA9184AD5}"/>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34102" y="3718277"/>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normAutofit fontScale="25000" lnSpcReduction="20000"/>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8" name="Freeform: Shape 147">
              <a:extLst>
                <a:ext uri="{FF2B5EF4-FFF2-40B4-BE49-F238E27FC236}">
                  <a16:creationId xmlns:a16="http://schemas.microsoft.com/office/drawing/2014/main" id="{D1F043F8-C1BF-4524-ADA5-A0E4626A9D8E}"/>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93348" y="3718277"/>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normAutofit fontScale="25000" lnSpcReduction="20000"/>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9" name="Freeform: Shape 148">
              <a:extLst>
                <a:ext uri="{FF2B5EF4-FFF2-40B4-BE49-F238E27FC236}">
                  <a16:creationId xmlns:a16="http://schemas.microsoft.com/office/drawing/2014/main" id="{0270DE89-1451-45FA-AAD7-075903153E1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852499" y="371827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normAutofit fontScale="25000" lnSpcReduction="20000"/>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50" name="Freeform: Shape 149">
              <a:extLst>
                <a:ext uri="{FF2B5EF4-FFF2-40B4-BE49-F238E27FC236}">
                  <a16:creationId xmlns:a16="http://schemas.microsoft.com/office/drawing/2014/main" id="{5E42FDF2-4845-4CB0-AA21-8D8696670B50}"/>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11744" y="371827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normAutofit fontScale="25000" lnSpcReduction="20000"/>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51" name="Freeform: Shape 150">
              <a:extLst>
                <a:ext uri="{FF2B5EF4-FFF2-40B4-BE49-F238E27FC236}">
                  <a16:creationId xmlns:a16="http://schemas.microsoft.com/office/drawing/2014/main" id="{8109337A-A85F-41A9-9C68-78D92FE3E637}"/>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70895" y="371827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normAutofit fontScale="25000" lnSpcReduction="20000"/>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52" name="Freeform: Shape 151">
              <a:extLst>
                <a:ext uri="{FF2B5EF4-FFF2-40B4-BE49-F238E27FC236}">
                  <a16:creationId xmlns:a16="http://schemas.microsoft.com/office/drawing/2014/main" id="{08DCBFAA-2E4E-43F2-AA2B-7EA9AABFA535}"/>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30140" y="3718277"/>
              <a:ext cx="14097" cy="14096"/>
            </a:xfrm>
            <a:custGeom>
              <a:avLst/>
              <a:gdLst>
                <a:gd name="connsiteX0" fmla="*/ 14097 w 14097"/>
                <a:gd name="connsiteY0" fmla="*/ 7048 h 14096"/>
                <a:gd name="connsiteX1" fmla="*/ 7048 w 14097"/>
                <a:gd name="connsiteY1" fmla="*/ 14097 h 14096"/>
                <a:gd name="connsiteX2" fmla="*/ 0 w 14097"/>
                <a:gd name="connsiteY2" fmla="*/ 7048 h 14096"/>
                <a:gd name="connsiteX3" fmla="*/ 7048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normAutofit fontScale="25000" lnSpcReduction="20000"/>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53" name="Freeform: Shape 152">
              <a:extLst>
                <a:ext uri="{FF2B5EF4-FFF2-40B4-BE49-F238E27FC236}">
                  <a16:creationId xmlns:a16="http://schemas.microsoft.com/office/drawing/2014/main" id="{ACCD4818-6768-4959-80E4-01320FBF83D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89292" y="371827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normAutofit fontScale="25000" lnSpcReduction="20000"/>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54" name="Freeform: Shape 153">
              <a:extLst>
                <a:ext uri="{FF2B5EF4-FFF2-40B4-BE49-F238E27FC236}">
                  <a16:creationId xmlns:a16="http://schemas.microsoft.com/office/drawing/2014/main" id="{425C745A-3D68-4FDD-8AC0-2108790357FD}"/>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34103" y="3777523"/>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normAutofit fontScale="25000" lnSpcReduction="20000"/>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55" name="Freeform: Shape 154">
              <a:extLst>
                <a:ext uri="{FF2B5EF4-FFF2-40B4-BE49-F238E27FC236}">
                  <a16:creationId xmlns:a16="http://schemas.microsoft.com/office/drawing/2014/main" id="{DD391178-5CDC-4778-954B-18736CDD42BE}"/>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93349" y="3777523"/>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41"/>
                    <a:pt x="10941" y="14097"/>
                    <a:pt x="7049" y="14097"/>
                  </a:cubicBezTo>
                  <a:cubicBezTo>
                    <a:pt x="3156" y="14097"/>
                    <a:pt x="0" y="10941"/>
                    <a:pt x="0" y="7048"/>
                  </a:cubicBezTo>
                  <a:cubicBezTo>
                    <a:pt x="0" y="3156"/>
                    <a:pt x="3156" y="0"/>
                    <a:pt x="7049" y="0"/>
                  </a:cubicBezTo>
                  <a:cubicBezTo>
                    <a:pt x="10941" y="0"/>
                    <a:pt x="14097" y="3156"/>
                    <a:pt x="14097" y="7048"/>
                  </a:cubicBezTo>
                  <a:close/>
                </a:path>
              </a:pathLst>
            </a:custGeom>
            <a:grpFill/>
            <a:ln w="9525" cap="flat">
              <a:noFill/>
              <a:prstDash val="solid"/>
              <a:miter/>
            </a:ln>
          </p:spPr>
          <p:txBody>
            <a:bodyPr rtlCol="0" anchor="ctr">
              <a:normAutofit fontScale="25000" lnSpcReduction="20000"/>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56" name="Freeform: Shape 155">
              <a:extLst>
                <a:ext uri="{FF2B5EF4-FFF2-40B4-BE49-F238E27FC236}">
                  <a16:creationId xmlns:a16="http://schemas.microsoft.com/office/drawing/2014/main" id="{9E8FF74A-6757-4C53-A6D1-36F53A32BC0C}"/>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852501" y="3777522"/>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normAutofit fontScale="25000" lnSpcReduction="20000"/>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57" name="Freeform: Shape 156">
              <a:extLst>
                <a:ext uri="{FF2B5EF4-FFF2-40B4-BE49-F238E27FC236}">
                  <a16:creationId xmlns:a16="http://schemas.microsoft.com/office/drawing/2014/main" id="{0CC4532A-EE58-4836-BB09-3194649C6368}"/>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11747" y="3777522"/>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normAutofit fontScale="25000" lnSpcReduction="20000"/>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58" name="Freeform: Shape 157">
              <a:extLst>
                <a:ext uri="{FF2B5EF4-FFF2-40B4-BE49-F238E27FC236}">
                  <a16:creationId xmlns:a16="http://schemas.microsoft.com/office/drawing/2014/main" id="{34127B9E-133A-4FD1-8B79-637A075AD368}"/>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70901" y="3777522"/>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normAutofit fontScale="25000" lnSpcReduction="20000"/>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59" name="Freeform: Shape 158">
              <a:extLst>
                <a:ext uri="{FF2B5EF4-FFF2-40B4-BE49-F238E27FC236}">
                  <a16:creationId xmlns:a16="http://schemas.microsoft.com/office/drawing/2014/main" id="{C28D38FE-90F1-494D-8F0E-D89754E0FEDB}"/>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30148" y="3777523"/>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41"/>
                    <a:pt x="10941" y="14097"/>
                    <a:pt x="7049" y="14097"/>
                  </a:cubicBezTo>
                  <a:cubicBezTo>
                    <a:pt x="3156" y="14097"/>
                    <a:pt x="0" y="10941"/>
                    <a:pt x="0" y="7048"/>
                  </a:cubicBezTo>
                  <a:cubicBezTo>
                    <a:pt x="0" y="3156"/>
                    <a:pt x="3156" y="0"/>
                    <a:pt x="7049" y="0"/>
                  </a:cubicBezTo>
                  <a:cubicBezTo>
                    <a:pt x="10941" y="0"/>
                    <a:pt x="14097" y="3156"/>
                    <a:pt x="14097" y="7048"/>
                  </a:cubicBezTo>
                  <a:close/>
                </a:path>
              </a:pathLst>
            </a:custGeom>
            <a:grpFill/>
            <a:ln w="9525" cap="flat">
              <a:noFill/>
              <a:prstDash val="solid"/>
              <a:miter/>
            </a:ln>
          </p:spPr>
          <p:txBody>
            <a:bodyPr rtlCol="0" anchor="ctr">
              <a:normAutofit fontScale="25000" lnSpcReduction="20000"/>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60" name="Freeform: Shape 159">
              <a:extLst>
                <a:ext uri="{FF2B5EF4-FFF2-40B4-BE49-F238E27FC236}">
                  <a16:creationId xmlns:a16="http://schemas.microsoft.com/office/drawing/2014/main" id="{B1F56C68-072F-4641-BD31-AE2004B3AFD4}"/>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89295" y="3777522"/>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normAutofit fontScale="25000" lnSpcReduction="20000"/>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61" name="Freeform: Shape 160">
              <a:extLst>
                <a:ext uri="{FF2B5EF4-FFF2-40B4-BE49-F238E27FC236}">
                  <a16:creationId xmlns:a16="http://schemas.microsoft.com/office/drawing/2014/main" id="{4AF48276-EC6D-4EDF-889C-0563E3CB9B15}"/>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148541" y="3481479"/>
              <a:ext cx="14097" cy="14096"/>
            </a:xfrm>
            <a:custGeom>
              <a:avLst/>
              <a:gdLst>
                <a:gd name="connsiteX0" fmla="*/ 14097 w 14097"/>
                <a:gd name="connsiteY0" fmla="*/ 7049 h 14096"/>
                <a:gd name="connsiteX1" fmla="*/ 7049 w 14097"/>
                <a:gd name="connsiteY1" fmla="*/ 14097 h 14096"/>
                <a:gd name="connsiteX2" fmla="*/ 0 w 14097"/>
                <a:gd name="connsiteY2" fmla="*/ 7049 h 14096"/>
                <a:gd name="connsiteX3" fmla="*/ 7049 w 14097"/>
                <a:gd name="connsiteY3" fmla="*/ 0 h 14096"/>
                <a:gd name="connsiteX4" fmla="*/ 14097 w 14097"/>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9"/>
                  </a:moveTo>
                  <a:cubicBezTo>
                    <a:pt x="14097" y="10954"/>
                    <a:pt x="10954" y="14097"/>
                    <a:pt x="7049" y="14097"/>
                  </a:cubicBezTo>
                  <a:cubicBezTo>
                    <a:pt x="3143" y="14097"/>
                    <a:pt x="0" y="10954"/>
                    <a:pt x="0" y="7049"/>
                  </a:cubicBezTo>
                  <a:cubicBezTo>
                    <a:pt x="0" y="3143"/>
                    <a:pt x="3143" y="0"/>
                    <a:pt x="7049" y="0"/>
                  </a:cubicBezTo>
                  <a:cubicBezTo>
                    <a:pt x="10954" y="0"/>
                    <a:pt x="14097" y="3143"/>
                    <a:pt x="14097" y="7049"/>
                  </a:cubicBezTo>
                  <a:close/>
                </a:path>
              </a:pathLst>
            </a:custGeom>
            <a:grpFill/>
            <a:ln w="9525" cap="flat">
              <a:noFill/>
              <a:prstDash val="solid"/>
              <a:miter/>
            </a:ln>
          </p:spPr>
          <p:txBody>
            <a:bodyPr rtlCol="0" anchor="ctr">
              <a:normAutofit fontScale="25000" lnSpcReduction="20000"/>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62" name="Freeform: Shape 161">
              <a:extLst>
                <a:ext uri="{FF2B5EF4-FFF2-40B4-BE49-F238E27FC236}">
                  <a16:creationId xmlns:a16="http://schemas.microsoft.com/office/drawing/2014/main" id="{FEE0A97C-ACEF-4CFB-9FE8-274FDE2AFCB8}"/>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07693" y="3481479"/>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normAutofit fontScale="25000" lnSpcReduction="20000"/>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63" name="Freeform: Shape 162">
              <a:extLst>
                <a:ext uri="{FF2B5EF4-FFF2-40B4-BE49-F238E27FC236}">
                  <a16:creationId xmlns:a16="http://schemas.microsoft.com/office/drawing/2014/main" id="{DE8458C7-22DF-4601-8120-105124044390}"/>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66938" y="3481479"/>
              <a:ext cx="14096" cy="14096"/>
            </a:xfrm>
            <a:custGeom>
              <a:avLst/>
              <a:gdLst>
                <a:gd name="connsiteX0" fmla="*/ 14097 w 14096"/>
                <a:gd name="connsiteY0" fmla="*/ 7049 h 14096"/>
                <a:gd name="connsiteX1" fmla="*/ 7049 w 14096"/>
                <a:gd name="connsiteY1" fmla="*/ 14097 h 14096"/>
                <a:gd name="connsiteX2" fmla="*/ 0 w 14096"/>
                <a:gd name="connsiteY2" fmla="*/ 7049 h 14096"/>
                <a:gd name="connsiteX3" fmla="*/ 7049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9" y="14097"/>
                  </a:cubicBezTo>
                  <a:cubicBezTo>
                    <a:pt x="3143" y="14097"/>
                    <a:pt x="0" y="10954"/>
                    <a:pt x="0" y="7049"/>
                  </a:cubicBezTo>
                  <a:cubicBezTo>
                    <a:pt x="0" y="3143"/>
                    <a:pt x="3143" y="0"/>
                    <a:pt x="7049" y="0"/>
                  </a:cubicBezTo>
                  <a:cubicBezTo>
                    <a:pt x="10859" y="0"/>
                    <a:pt x="14097" y="3143"/>
                    <a:pt x="14097" y="7049"/>
                  </a:cubicBezTo>
                  <a:close/>
                </a:path>
              </a:pathLst>
            </a:custGeom>
            <a:grpFill/>
            <a:ln w="9525" cap="flat">
              <a:noFill/>
              <a:prstDash val="solid"/>
              <a:miter/>
            </a:ln>
          </p:spPr>
          <p:txBody>
            <a:bodyPr rtlCol="0" anchor="ctr">
              <a:normAutofit fontScale="25000" lnSpcReduction="20000"/>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64" name="Freeform: Shape 163">
              <a:extLst>
                <a:ext uri="{FF2B5EF4-FFF2-40B4-BE49-F238E27FC236}">
                  <a16:creationId xmlns:a16="http://schemas.microsoft.com/office/drawing/2014/main" id="{3BECAF46-FC46-41BB-92D3-CFA21AA1AB6E}"/>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26089" y="3481479"/>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normAutofit fontScale="25000" lnSpcReduction="20000"/>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65" name="Freeform: Shape 164">
              <a:extLst>
                <a:ext uri="{FF2B5EF4-FFF2-40B4-BE49-F238E27FC236}">
                  <a16:creationId xmlns:a16="http://schemas.microsoft.com/office/drawing/2014/main" id="{009FE3E6-49D5-4C5C-8C2E-E31E5F517FB0}"/>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85336" y="3481479"/>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858" y="0"/>
                    <a:pt x="14097" y="3143"/>
                    <a:pt x="14097" y="7049"/>
                  </a:cubicBezTo>
                  <a:close/>
                </a:path>
              </a:pathLst>
            </a:custGeom>
            <a:grpFill/>
            <a:ln w="9525" cap="flat">
              <a:noFill/>
              <a:prstDash val="solid"/>
              <a:miter/>
            </a:ln>
          </p:spPr>
          <p:txBody>
            <a:bodyPr rtlCol="0" anchor="ctr">
              <a:normAutofit fontScale="25000" lnSpcReduction="20000"/>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66" name="Freeform: Shape 165">
              <a:extLst>
                <a:ext uri="{FF2B5EF4-FFF2-40B4-BE49-F238E27FC236}">
                  <a16:creationId xmlns:a16="http://schemas.microsoft.com/office/drawing/2014/main" id="{D557A84F-10E2-4C72-A184-33B59DFE4495}"/>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444485" y="3481476"/>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41"/>
                    <a:pt x="10941" y="14097"/>
                    <a:pt x="7048" y="14097"/>
                  </a:cubicBezTo>
                  <a:cubicBezTo>
                    <a:pt x="3156" y="14097"/>
                    <a:pt x="0" y="10941"/>
                    <a:pt x="0" y="7049"/>
                  </a:cubicBezTo>
                  <a:cubicBezTo>
                    <a:pt x="0" y="3156"/>
                    <a:pt x="3156" y="0"/>
                    <a:pt x="7048" y="0"/>
                  </a:cubicBezTo>
                  <a:cubicBezTo>
                    <a:pt x="10941" y="0"/>
                    <a:pt x="14097" y="3156"/>
                    <a:pt x="14097" y="7049"/>
                  </a:cubicBezTo>
                  <a:close/>
                </a:path>
              </a:pathLst>
            </a:custGeom>
            <a:grpFill/>
            <a:ln w="9525" cap="flat">
              <a:noFill/>
              <a:prstDash val="solid"/>
              <a:miter/>
            </a:ln>
          </p:spPr>
          <p:txBody>
            <a:bodyPr rtlCol="0" anchor="ctr">
              <a:normAutofit fontScale="25000" lnSpcReduction="20000"/>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67" name="Freeform: Shape 166">
              <a:extLst>
                <a:ext uri="{FF2B5EF4-FFF2-40B4-BE49-F238E27FC236}">
                  <a16:creationId xmlns:a16="http://schemas.microsoft.com/office/drawing/2014/main" id="{0E0B479C-AA44-4EF3-9A6A-03559B517340}"/>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148541" y="3540727"/>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normAutofit fontScale="25000" lnSpcReduction="20000"/>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68" name="Freeform: Shape 167">
              <a:extLst>
                <a:ext uri="{FF2B5EF4-FFF2-40B4-BE49-F238E27FC236}">
                  <a16:creationId xmlns:a16="http://schemas.microsoft.com/office/drawing/2014/main" id="{BF71F7D4-D7FF-49FE-B9D1-97BA696D0117}"/>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07693" y="354072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normAutofit fontScale="25000" lnSpcReduction="20000"/>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69" name="Freeform: Shape 168">
              <a:extLst>
                <a:ext uri="{FF2B5EF4-FFF2-40B4-BE49-F238E27FC236}">
                  <a16:creationId xmlns:a16="http://schemas.microsoft.com/office/drawing/2014/main" id="{0A6BABC6-A1FA-484B-BAB8-1EC8EE2CF410}"/>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66938" y="3540728"/>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normAutofit fontScale="25000" lnSpcReduction="20000"/>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70" name="Freeform: Shape 169">
              <a:extLst>
                <a:ext uri="{FF2B5EF4-FFF2-40B4-BE49-F238E27FC236}">
                  <a16:creationId xmlns:a16="http://schemas.microsoft.com/office/drawing/2014/main" id="{1D20E132-D22A-4DAE-BEE1-EB3492FC0783}"/>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26089" y="354072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normAutofit fontScale="25000" lnSpcReduction="20000"/>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71" name="Freeform: Shape 170">
              <a:extLst>
                <a:ext uri="{FF2B5EF4-FFF2-40B4-BE49-F238E27FC236}">
                  <a16:creationId xmlns:a16="http://schemas.microsoft.com/office/drawing/2014/main" id="{DA704EA7-289B-4288-998E-305267B5AC2D}"/>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85336" y="35407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normAutofit fontScale="25000" lnSpcReduction="20000"/>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72" name="Freeform: Shape 171">
              <a:extLst>
                <a:ext uri="{FF2B5EF4-FFF2-40B4-BE49-F238E27FC236}">
                  <a16:creationId xmlns:a16="http://schemas.microsoft.com/office/drawing/2014/main" id="{9EAC234A-BE8D-43E4-BFE0-4C187A480C4D}"/>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444485" y="3540732"/>
              <a:ext cx="14096" cy="14097"/>
            </a:xfrm>
            <a:custGeom>
              <a:avLst/>
              <a:gdLst>
                <a:gd name="connsiteX0" fmla="*/ 14097 w 14096"/>
                <a:gd name="connsiteY0" fmla="*/ 7048 h 14097"/>
                <a:gd name="connsiteX1" fmla="*/ 7048 w 14096"/>
                <a:gd name="connsiteY1" fmla="*/ 14097 h 14097"/>
                <a:gd name="connsiteX2" fmla="*/ 0 w 14096"/>
                <a:gd name="connsiteY2" fmla="*/ 7048 h 14097"/>
                <a:gd name="connsiteX3" fmla="*/ 7048 w 14096"/>
                <a:gd name="connsiteY3" fmla="*/ 0 h 14097"/>
                <a:gd name="connsiteX4" fmla="*/ 14097 w 14096"/>
                <a:gd name="connsiteY4" fmla="*/ 7048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8"/>
                  </a:moveTo>
                  <a:cubicBezTo>
                    <a:pt x="14097" y="10941"/>
                    <a:pt x="10941" y="14097"/>
                    <a:pt x="7048" y="14097"/>
                  </a:cubicBezTo>
                  <a:cubicBezTo>
                    <a:pt x="3156" y="14097"/>
                    <a:pt x="0" y="10941"/>
                    <a:pt x="0" y="7048"/>
                  </a:cubicBezTo>
                  <a:cubicBezTo>
                    <a:pt x="0" y="3156"/>
                    <a:pt x="3156" y="0"/>
                    <a:pt x="7048" y="0"/>
                  </a:cubicBezTo>
                  <a:cubicBezTo>
                    <a:pt x="10941" y="0"/>
                    <a:pt x="14097" y="3156"/>
                    <a:pt x="14097" y="7048"/>
                  </a:cubicBezTo>
                  <a:close/>
                </a:path>
              </a:pathLst>
            </a:custGeom>
            <a:grpFill/>
            <a:ln w="9525" cap="flat">
              <a:noFill/>
              <a:prstDash val="solid"/>
              <a:miter/>
            </a:ln>
          </p:spPr>
          <p:txBody>
            <a:bodyPr rtlCol="0" anchor="ctr">
              <a:normAutofit fontScale="25000" lnSpcReduction="20000"/>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73" name="Freeform: Shape 172">
              <a:extLst>
                <a:ext uri="{FF2B5EF4-FFF2-40B4-BE49-F238E27FC236}">
                  <a16:creationId xmlns:a16="http://schemas.microsoft.com/office/drawing/2014/main" id="{70BB83A3-F7A7-4017-AACE-5F8CCF94E5AD}"/>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148541" y="3599884"/>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normAutofit fontScale="25000" lnSpcReduction="20000"/>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74" name="Freeform: Shape 173">
              <a:extLst>
                <a:ext uri="{FF2B5EF4-FFF2-40B4-BE49-F238E27FC236}">
                  <a16:creationId xmlns:a16="http://schemas.microsoft.com/office/drawing/2014/main" id="{913F101A-DB2B-4CC2-99D3-97A22E38422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07693" y="359988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normAutofit fontScale="25000" lnSpcReduction="20000"/>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75" name="Freeform: Shape 174">
              <a:extLst>
                <a:ext uri="{FF2B5EF4-FFF2-40B4-BE49-F238E27FC236}">
                  <a16:creationId xmlns:a16="http://schemas.microsoft.com/office/drawing/2014/main" id="{3C6D55D4-D22B-4295-ACDE-0DBAE2E46B32}"/>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66938" y="3599884"/>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normAutofit fontScale="25000" lnSpcReduction="20000"/>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76" name="Freeform: Shape 175">
              <a:extLst>
                <a:ext uri="{FF2B5EF4-FFF2-40B4-BE49-F238E27FC236}">
                  <a16:creationId xmlns:a16="http://schemas.microsoft.com/office/drawing/2014/main" id="{A88C1128-2B70-419A-9034-DE6C9C02CAE0}"/>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26089" y="359988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normAutofit fontScale="25000" lnSpcReduction="20000"/>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77" name="Freeform: Shape 176">
              <a:extLst>
                <a:ext uri="{FF2B5EF4-FFF2-40B4-BE49-F238E27FC236}">
                  <a16:creationId xmlns:a16="http://schemas.microsoft.com/office/drawing/2014/main" id="{ABC10DB9-73CF-48BB-81A2-73F4678CAFC3}"/>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85336" y="359987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normAutofit fontScale="25000" lnSpcReduction="20000"/>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78" name="Freeform: Shape 177">
              <a:extLst>
                <a:ext uri="{FF2B5EF4-FFF2-40B4-BE49-F238E27FC236}">
                  <a16:creationId xmlns:a16="http://schemas.microsoft.com/office/drawing/2014/main" id="{88125E58-430D-4811-BF81-370A029CAE6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444485" y="3599881"/>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normAutofit fontScale="25000" lnSpcReduction="20000"/>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79" name="Freeform: Shape 178">
              <a:extLst>
                <a:ext uri="{FF2B5EF4-FFF2-40B4-BE49-F238E27FC236}">
                  <a16:creationId xmlns:a16="http://schemas.microsoft.com/office/drawing/2014/main" id="{8CD306F6-A0CA-4FD8-AF06-51B8614438F0}"/>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148541" y="3659127"/>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normAutofit fontScale="25000" lnSpcReduction="20000"/>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80" name="Freeform: Shape 179">
              <a:extLst>
                <a:ext uri="{FF2B5EF4-FFF2-40B4-BE49-F238E27FC236}">
                  <a16:creationId xmlns:a16="http://schemas.microsoft.com/office/drawing/2014/main" id="{0BEE954A-C095-4EA0-A660-158883C55B7D}"/>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07693" y="365912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normAutofit fontScale="25000" lnSpcReduction="20000"/>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81" name="Freeform: Shape 180">
              <a:extLst>
                <a:ext uri="{FF2B5EF4-FFF2-40B4-BE49-F238E27FC236}">
                  <a16:creationId xmlns:a16="http://schemas.microsoft.com/office/drawing/2014/main" id="{B013A2A3-ADD2-412F-AAE5-7CD2707690AF}"/>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66938" y="3659127"/>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normAutofit fontScale="25000" lnSpcReduction="20000"/>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82" name="Freeform: Shape 181">
              <a:extLst>
                <a:ext uri="{FF2B5EF4-FFF2-40B4-BE49-F238E27FC236}">
                  <a16:creationId xmlns:a16="http://schemas.microsoft.com/office/drawing/2014/main" id="{2096985A-C23C-411E-99A9-9A7CD103F140}"/>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26089" y="365912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normAutofit fontScale="25000" lnSpcReduction="20000"/>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83" name="Freeform: Shape 182">
              <a:extLst>
                <a:ext uri="{FF2B5EF4-FFF2-40B4-BE49-F238E27FC236}">
                  <a16:creationId xmlns:a16="http://schemas.microsoft.com/office/drawing/2014/main" id="{09363059-F563-492E-8262-45E3D2FBDE9A}"/>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85336" y="365912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normAutofit fontScale="25000" lnSpcReduction="20000"/>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84" name="Freeform: Shape 183">
              <a:extLst>
                <a:ext uri="{FF2B5EF4-FFF2-40B4-BE49-F238E27FC236}">
                  <a16:creationId xmlns:a16="http://schemas.microsoft.com/office/drawing/2014/main" id="{51BF16AB-D65B-4E1C-B173-81C328FFDA27}"/>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444487" y="3659128"/>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normAutofit fontScale="25000" lnSpcReduction="20000"/>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85" name="Freeform: Shape 184">
              <a:extLst>
                <a:ext uri="{FF2B5EF4-FFF2-40B4-BE49-F238E27FC236}">
                  <a16:creationId xmlns:a16="http://schemas.microsoft.com/office/drawing/2014/main" id="{A0B43630-5342-45D2-9B5C-CB51E55F5A67}"/>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148543" y="3718281"/>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normAutofit fontScale="25000" lnSpcReduction="20000"/>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86" name="Freeform: Shape 185">
              <a:extLst>
                <a:ext uri="{FF2B5EF4-FFF2-40B4-BE49-F238E27FC236}">
                  <a16:creationId xmlns:a16="http://schemas.microsoft.com/office/drawing/2014/main" id="{FD905CCB-CED8-4D6A-B990-655BE1A90807}"/>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07695" y="3718281"/>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normAutofit fontScale="25000" lnSpcReduction="20000"/>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87" name="Freeform: Shape 186">
              <a:extLst>
                <a:ext uri="{FF2B5EF4-FFF2-40B4-BE49-F238E27FC236}">
                  <a16:creationId xmlns:a16="http://schemas.microsoft.com/office/drawing/2014/main" id="{272304FB-F275-4403-A6C6-A700AEB91B72}"/>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66940" y="3718281"/>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normAutofit fontScale="25000" lnSpcReduction="20000"/>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88" name="Freeform: Shape 187">
              <a:extLst>
                <a:ext uri="{FF2B5EF4-FFF2-40B4-BE49-F238E27FC236}">
                  <a16:creationId xmlns:a16="http://schemas.microsoft.com/office/drawing/2014/main" id="{AF715F42-4E51-429B-A679-D796E2455932}"/>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26091" y="3718281"/>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normAutofit fontScale="25000" lnSpcReduction="20000"/>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89" name="Freeform: Shape 188">
              <a:extLst>
                <a:ext uri="{FF2B5EF4-FFF2-40B4-BE49-F238E27FC236}">
                  <a16:creationId xmlns:a16="http://schemas.microsoft.com/office/drawing/2014/main" id="{01D0433E-3F3B-4F4D-AD93-240E922B38D3}"/>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85338" y="371826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normAutofit fontScale="25000" lnSpcReduction="20000"/>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90" name="Freeform: Shape 189">
              <a:extLst>
                <a:ext uri="{FF2B5EF4-FFF2-40B4-BE49-F238E27FC236}">
                  <a16:creationId xmlns:a16="http://schemas.microsoft.com/office/drawing/2014/main" id="{6D0C5440-E57C-453A-BA9E-04D690676E22}"/>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444486" y="3718273"/>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normAutofit fontScale="25000" lnSpcReduction="20000"/>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91" name="Freeform: Shape 190">
              <a:extLst>
                <a:ext uri="{FF2B5EF4-FFF2-40B4-BE49-F238E27FC236}">
                  <a16:creationId xmlns:a16="http://schemas.microsoft.com/office/drawing/2014/main" id="{6B7E2CF9-B31E-4124-BBF7-2C6D4AC0A55E}"/>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148540" y="3777555"/>
              <a:ext cx="14097" cy="14100"/>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normAutofit fontScale="25000" lnSpcReduction="20000"/>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92" name="Freeform: Shape 191">
              <a:extLst>
                <a:ext uri="{FF2B5EF4-FFF2-40B4-BE49-F238E27FC236}">
                  <a16:creationId xmlns:a16="http://schemas.microsoft.com/office/drawing/2014/main" id="{AF0938E3-CCFE-4C6B-A2E2-BD4242ACEA7F}"/>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07689" y="3777526"/>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normAutofit fontScale="25000" lnSpcReduction="20000"/>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93" name="Freeform: Shape 192">
              <a:extLst>
                <a:ext uri="{FF2B5EF4-FFF2-40B4-BE49-F238E27FC236}">
                  <a16:creationId xmlns:a16="http://schemas.microsoft.com/office/drawing/2014/main" id="{FEDDB9A1-5385-42C9-A6A2-C7BEE985E97A}"/>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66938" y="3777485"/>
              <a:ext cx="14096" cy="14099"/>
            </a:xfrm>
            <a:custGeom>
              <a:avLst/>
              <a:gdLst>
                <a:gd name="connsiteX0" fmla="*/ 14097 w 14096"/>
                <a:gd name="connsiteY0" fmla="*/ 7051 h 14099"/>
                <a:gd name="connsiteX1" fmla="*/ 7049 w 14096"/>
                <a:gd name="connsiteY1" fmla="*/ 14099 h 14099"/>
                <a:gd name="connsiteX2" fmla="*/ 0 w 14096"/>
                <a:gd name="connsiteY2" fmla="*/ 7051 h 14099"/>
                <a:gd name="connsiteX3" fmla="*/ 7049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9" y="14099"/>
                  </a:cubicBezTo>
                  <a:cubicBezTo>
                    <a:pt x="3143" y="14099"/>
                    <a:pt x="0" y="10956"/>
                    <a:pt x="0" y="7051"/>
                  </a:cubicBezTo>
                  <a:cubicBezTo>
                    <a:pt x="0" y="3145"/>
                    <a:pt x="3143" y="2"/>
                    <a:pt x="7049" y="2"/>
                  </a:cubicBezTo>
                  <a:cubicBezTo>
                    <a:pt x="10859" y="-93"/>
                    <a:pt x="14097" y="3145"/>
                    <a:pt x="14097" y="7051"/>
                  </a:cubicBezTo>
                  <a:close/>
                </a:path>
              </a:pathLst>
            </a:custGeom>
            <a:grpFill/>
            <a:ln w="9525" cap="flat">
              <a:noFill/>
              <a:prstDash val="solid"/>
              <a:miter/>
            </a:ln>
          </p:spPr>
          <p:txBody>
            <a:bodyPr rtlCol="0" anchor="ctr">
              <a:normAutofit fontScale="25000" lnSpcReduction="20000"/>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94" name="Freeform: Shape 193">
              <a:extLst>
                <a:ext uri="{FF2B5EF4-FFF2-40B4-BE49-F238E27FC236}">
                  <a16:creationId xmlns:a16="http://schemas.microsoft.com/office/drawing/2014/main" id="{0BD6B00B-9F3C-4EAA-9AA6-9CEDAF744C8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26090" y="3777449"/>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normAutofit fontScale="25000" lnSpcReduction="20000"/>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95" name="Freeform: Shape 194">
              <a:extLst>
                <a:ext uri="{FF2B5EF4-FFF2-40B4-BE49-F238E27FC236}">
                  <a16:creationId xmlns:a16="http://schemas.microsoft.com/office/drawing/2014/main" id="{453445DE-2B52-40A9-80AB-67044FD596B9}"/>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85343" y="3777467"/>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858" y="-93"/>
                    <a:pt x="14097" y="3145"/>
                    <a:pt x="14097" y="7051"/>
                  </a:cubicBezTo>
                  <a:close/>
                </a:path>
              </a:pathLst>
            </a:custGeom>
            <a:grpFill/>
            <a:ln w="9525" cap="flat">
              <a:noFill/>
              <a:prstDash val="solid"/>
              <a:miter/>
            </a:ln>
          </p:spPr>
          <p:txBody>
            <a:bodyPr rtlCol="0" anchor="ctr">
              <a:normAutofit fontScale="25000" lnSpcReduction="20000"/>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96" name="Freeform: Shape 195">
              <a:extLst>
                <a:ext uri="{FF2B5EF4-FFF2-40B4-BE49-F238E27FC236}">
                  <a16:creationId xmlns:a16="http://schemas.microsoft.com/office/drawing/2014/main" id="{CFA1A11A-4D6A-42C7-974F-ABA1541934C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444424" y="377742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41"/>
                    <a:pt x="10941" y="14097"/>
                    <a:pt x="7048" y="14097"/>
                  </a:cubicBezTo>
                  <a:cubicBezTo>
                    <a:pt x="3156" y="14097"/>
                    <a:pt x="0" y="10941"/>
                    <a:pt x="0" y="7048"/>
                  </a:cubicBezTo>
                  <a:cubicBezTo>
                    <a:pt x="0" y="3156"/>
                    <a:pt x="3156" y="0"/>
                    <a:pt x="7048" y="0"/>
                  </a:cubicBezTo>
                  <a:cubicBezTo>
                    <a:pt x="10941" y="0"/>
                    <a:pt x="14097" y="3156"/>
                    <a:pt x="14097" y="7048"/>
                  </a:cubicBezTo>
                  <a:close/>
                </a:path>
              </a:pathLst>
            </a:custGeom>
            <a:grpFill/>
            <a:ln w="9525" cap="flat">
              <a:noFill/>
              <a:prstDash val="solid"/>
              <a:miter/>
            </a:ln>
          </p:spPr>
          <p:txBody>
            <a:bodyPr rtlCol="0" anchor="ctr">
              <a:normAutofit fontScale="25000" lnSpcReduction="20000"/>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grpSp>
      <p:sp>
        <p:nvSpPr>
          <p:cNvPr id="7" name="Graphic 212">
            <a:extLst>
              <a:ext uri="{FF2B5EF4-FFF2-40B4-BE49-F238E27FC236}">
                <a16:creationId xmlns:a16="http://schemas.microsoft.com/office/drawing/2014/main" id="{A7727174-FD57-C2DC-DC0F-88BD50F79FB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a:off x="10953811" y="4279716"/>
            <a:ext cx="279359" cy="279359"/>
          </a:xfrm>
          <a:custGeom>
            <a:avLst/>
            <a:gdLst>
              <a:gd name="connsiteX0" fmla="*/ 403574 w 807148"/>
              <a:gd name="connsiteY0" fmla="*/ 0 h 807148"/>
              <a:gd name="connsiteX1" fmla="*/ 0 w 807148"/>
              <a:gd name="connsiteY1" fmla="*/ 403574 h 807148"/>
              <a:gd name="connsiteX2" fmla="*/ 403574 w 807148"/>
              <a:gd name="connsiteY2" fmla="*/ 807149 h 807148"/>
              <a:gd name="connsiteX3" fmla="*/ 807149 w 807148"/>
              <a:gd name="connsiteY3" fmla="*/ 403574 h 807148"/>
              <a:gd name="connsiteX4" fmla="*/ 403574 w 807148"/>
              <a:gd name="connsiteY4" fmla="*/ 0 h 807148"/>
              <a:gd name="connsiteX5" fmla="*/ 403574 w 807148"/>
              <a:gd name="connsiteY5" fmla="*/ 667988 h 807148"/>
              <a:gd name="connsiteX6" fmla="*/ 139160 w 807148"/>
              <a:gd name="connsiteY6" fmla="*/ 403574 h 807148"/>
              <a:gd name="connsiteX7" fmla="*/ 403574 w 807148"/>
              <a:gd name="connsiteY7" fmla="*/ 139160 h 807148"/>
              <a:gd name="connsiteX8" fmla="*/ 667988 w 807148"/>
              <a:gd name="connsiteY8" fmla="*/ 403574 h 807148"/>
              <a:gd name="connsiteX9" fmla="*/ 403574 w 807148"/>
              <a:gd name="connsiteY9" fmla="*/ 667988 h 807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07148" h="807148">
                <a:moveTo>
                  <a:pt x="403574" y="0"/>
                </a:moveTo>
                <a:cubicBezTo>
                  <a:pt x="180689" y="0"/>
                  <a:pt x="0" y="180689"/>
                  <a:pt x="0" y="403574"/>
                </a:cubicBezTo>
                <a:cubicBezTo>
                  <a:pt x="0" y="626459"/>
                  <a:pt x="180689" y="807149"/>
                  <a:pt x="403574" y="807149"/>
                </a:cubicBezTo>
                <a:cubicBezTo>
                  <a:pt x="626459" y="807149"/>
                  <a:pt x="807149" y="626459"/>
                  <a:pt x="807149" y="403574"/>
                </a:cubicBezTo>
                <a:cubicBezTo>
                  <a:pt x="807149" y="180689"/>
                  <a:pt x="626459" y="0"/>
                  <a:pt x="403574" y="0"/>
                </a:cubicBezTo>
                <a:close/>
                <a:moveTo>
                  <a:pt x="403574" y="667988"/>
                </a:moveTo>
                <a:cubicBezTo>
                  <a:pt x="257556" y="667988"/>
                  <a:pt x="139160" y="549593"/>
                  <a:pt x="139160" y="403574"/>
                </a:cubicBezTo>
                <a:cubicBezTo>
                  <a:pt x="139160" y="257556"/>
                  <a:pt x="257556" y="139160"/>
                  <a:pt x="403574" y="139160"/>
                </a:cubicBezTo>
                <a:cubicBezTo>
                  <a:pt x="549593" y="139160"/>
                  <a:pt x="667988" y="257556"/>
                  <a:pt x="667988" y="403574"/>
                </a:cubicBezTo>
                <a:cubicBezTo>
                  <a:pt x="667988" y="549593"/>
                  <a:pt x="549593" y="667988"/>
                  <a:pt x="403574" y="667988"/>
                </a:cubicBezTo>
                <a:close/>
              </a:path>
            </a:pathLst>
          </a:custGeom>
          <a:solidFill>
            <a:srgbClr val="FFFFFF"/>
          </a:solidFill>
          <a:ln w="28575">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fontScale="77500" lnSpcReduction="20000"/>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11" name="Graphic 212">
            <a:extLst>
              <a:ext uri="{FF2B5EF4-FFF2-40B4-BE49-F238E27FC236}">
                <a16:creationId xmlns:a16="http://schemas.microsoft.com/office/drawing/2014/main" id="{576FE34B-2122-BCC4-2036-F71251DC09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a:off x="10953811" y="4279716"/>
            <a:ext cx="279359" cy="279359"/>
          </a:xfrm>
          <a:custGeom>
            <a:avLst/>
            <a:gdLst>
              <a:gd name="connsiteX0" fmla="*/ 403574 w 807148"/>
              <a:gd name="connsiteY0" fmla="*/ 0 h 807148"/>
              <a:gd name="connsiteX1" fmla="*/ 0 w 807148"/>
              <a:gd name="connsiteY1" fmla="*/ 403574 h 807148"/>
              <a:gd name="connsiteX2" fmla="*/ 403574 w 807148"/>
              <a:gd name="connsiteY2" fmla="*/ 807149 h 807148"/>
              <a:gd name="connsiteX3" fmla="*/ 807149 w 807148"/>
              <a:gd name="connsiteY3" fmla="*/ 403574 h 807148"/>
              <a:gd name="connsiteX4" fmla="*/ 403574 w 807148"/>
              <a:gd name="connsiteY4" fmla="*/ 0 h 807148"/>
              <a:gd name="connsiteX5" fmla="*/ 403574 w 807148"/>
              <a:gd name="connsiteY5" fmla="*/ 667988 h 807148"/>
              <a:gd name="connsiteX6" fmla="*/ 139160 w 807148"/>
              <a:gd name="connsiteY6" fmla="*/ 403574 h 807148"/>
              <a:gd name="connsiteX7" fmla="*/ 403574 w 807148"/>
              <a:gd name="connsiteY7" fmla="*/ 139160 h 807148"/>
              <a:gd name="connsiteX8" fmla="*/ 667988 w 807148"/>
              <a:gd name="connsiteY8" fmla="*/ 403574 h 807148"/>
              <a:gd name="connsiteX9" fmla="*/ 403574 w 807148"/>
              <a:gd name="connsiteY9" fmla="*/ 667988 h 807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07148" h="807148">
                <a:moveTo>
                  <a:pt x="403574" y="0"/>
                </a:moveTo>
                <a:cubicBezTo>
                  <a:pt x="180689" y="0"/>
                  <a:pt x="0" y="180689"/>
                  <a:pt x="0" y="403574"/>
                </a:cubicBezTo>
                <a:cubicBezTo>
                  <a:pt x="0" y="626459"/>
                  <a:pt x="180689" y="807149"/>
                  <a:pt x="403574" y="807149"/>
                </a:cubicBezTo>
                <a:cubicBezTo>
                  <a:pt x="626459" y="807149"/>
                  <a:pt x="807149" y="626459"/>
                  <a:pt x="807149" y="403574"/>
                </a:cubicBezTo>
                <a:cubicBezTo>
                  <a:pt x="807149" y="180689"/>
                  <a:pt x="626459" y="0"/>
                  <a:pt x="403574" y="0"/>
                </a:cubicBezTo>
                <a:close/>
                <a:moveTo>
                  <a:pt x="403574" y="667988"/>
                </a:moveTo>
                <a:cubicBezTo>
                  <a:pt x="257556" y="667988"/>
                  <a:pt x="139160" y="549593"/>
                  <a:pt x="139160" y="403574"/>
                </a:cubicBezTo>
                <a:cubicBezTo>
                  <a:pt x="139160" y="257556"/>
                  <a:pt x="257556" y="139160"/>
                  <a:pt x="403574" y="139160"/>
                </a:cubicBezTo>
                <a:cubicBezTo>
                  <a:pt x="549593" y="139160"/>
                  <a:pt x="667988" y="257556"/>
                  <a:pt x="667988" y="403574"/>
                </a:cubicBezTo>
                <a:cubicBezTo>
                  <a:pt x="667988" y="549593"/>
                  <a:pt x="549593" y="667988"/>
                  <a:pt x="403574" y="667988"/>
                </a:cubicBezTo>
                <a:close/>
              </a:path>
            </a:pathLst>
          </a:custGeom>
          <a:solidFill>
            <a:schemeClr val="accent6">
              <a:alpha val="30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fontScale="77500" lnSpcReduction="20000"/>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14" name="Graphic 212">
            <a:extLst>
              <a:ext uri="{FF2B5EF4-FFF2-40B4-BE49-F238E27FC236}">
                <a16:creationId xmlns:a16="http://schemas.microsoft.com/office/drawing/2014/main" id="{70BD8251-00E3-70BE-E1B6-8B68A9DA48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a:off x="11515786" y="4755966"/>
            <a:ext cx="279359" cy="279359"/>
          </a:xfrm>
          <a:custGeom>
            <a:avLst/>
            <a:gdLst>
              <a:gd name="connsiteX0" fmla="*/ 403574 w 807148"/>
              <a:gd name="connsiteY0" fmla="*/ 0 h 807148"/>
              <a:gd name="connsiteX1" fmla="*/ 0 w 807148"/>
              <a:gd name="connsiteY1" fmla="*/ 403574 h 807148"/>
              <a:gd name="connsiteX2" fmla="*/ 403574 w 807148"/>
              <a:gd name="connsiteY2" fmla="*/ 807149 h 807148"/>
              <a:gd name="connsiteX3" fmla="*/ 807149 w 807148"/>
              <a:gd name="connsiteY3" fmla="*/ 403574 h 807148"/>
              <a:gd name="connsiteX4" fmla="*/ 403574 w 807148"/>
              <a:gd name="connsiteY4" fmla="*/ 0 h 807148"/>
              <a:gd name="connsiteX5" fmla="*/ 403574 w 807148"/>
              <a:gd name="connsiteY5" fmla="*/ 667988 h 807148"/>
              <a:gd name="connsiteX6" fmla="*/ 139160 w 807148"/>
              <a:gd name="connsiteY6" fmla="*/ 403574 h 807148"/>
              <a:gd name="connsiteX7" fmla="*/ 403574 w 807148"/>
              <a:gd name="connsiteY7" fmla="*/ 139160 h 807148"/>
              <a:gd name="connsiteX8" fmla="*/ 667988 w 807148"/>
              <a:gd name="connsiteY8" fmla="*/ 403574 h 807148"/>
              <a:gd name="connsiteX9" fmla="*/ 403574 w 807148"/>
              <a:gd name="connsiteY9" fmla="*/ 667988 h 807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07148" h="807148">
                <a:moveTo>
                  <a:pt x="403574" y="0"/>
                </a:moveTo>
                <a:cubicBezTo>
                  <a:pt x="180689" y="0"/>
                  <a:pt x="0" y="180689"/>
                  <a:pt x="0" y="403574"/>
                </a:cubicBezTo>
                <a:cubicBezTo>
                  <a:pt x="0" y="626459"/>
                  <a:pt x="180689" y="807149"/>
                  <a:pt x="403574" y="807149"/>
                </a:cubicBezTo>
                <a:cubicBezTo>
                  <a:pt x="626459" y="807149"/>
                  <a:pt x="807149" y="626459"/>
                  <a:pt x="807149" y="403574"/>
                </a:cubicBezTo>
                <a:cubicBezTo>
                  <a:pt x="807149" y="180689"/>
                  <a:pt x="626459" y="0"/>
                  <a:pt x="403574" y="0"/>
                </a:cubicBezTo>
                <a:close/>
                <a:moveTo>
                  <a:pt x="403574" y="667988"/>
                </a:moveTo>
                <a:cubicBezTo>
                  <a:pt x="257556" y="667988"/>
                  <a:pt x="139160" y="549593"/>
                  <a:pt x="139160" y="403574"/>
                </a:cubicBezTo>
                <a:cubicBezTo>
                  <a:pt x="139160" y="257556"/>
                  <a:pt x="257556" y="139160"/>
                  <a:pt x="403574" y="139160"/>
                </a:cubicBezTo>
                <a:cubicBezTo>
                  <a:pt x="549593" y="139160"/>
                  <a:pt x="667988" y="257556"/>
                  <a:pt x="667988" y="403574"/>
                </a:cubicBezTo>
                <a:cubicBezTo>
                  <a:pt x="667988" y="549593"/>
                  <a:pt x="549593" y="667988"/>
                  <a:pt x="403574" y="667988"/>
                </a:cubicBezTo>
                <a:close/>
              </a:path>
            </a:pathLst>
          </a:custGeom>
          <a:solidFill>
            <a:srgbClr val="FFFFFF"/>
          </a:solidFill>
          <a:ln w="28575">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fontScale="77500" lnSpcReduction="20000"/>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16" name="Graphic 212">
            <a:extLst>
              <a:ext uri="{FF2B5EF4-FFF2-40B4-BE49-F238E27FC236}">
                <a16:creationId xmlns:a16="http://schemas.microsoft.com/office/drawing/2014/main" id="{CAB43512-FAB4-9DA3-9997-6F1F22861CD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a:off x="11515786" y="4755966"/>
            <a:ext cx="279359" cy="279359"/>
          </a:xfrm>
          <a:custGeom>
            <a:avLst/>
            <a:gdLst>
              <a:gd name="connsiteX0" fmla="*/ 403574 w 807148"/>
              <a:gd name="connsiteY0" fmla="*/ 0 h 807148"/>
              <a:gd name="connsiteX1" fmla="*/ 0 w 807148"/>
              <a:gd name="connsiteY1" fmla="*/ 403574 h 807148"/>
              <a:gd name="connsiteX2" fmla="*/ 403574 w 807148"/>
              <a:gd name="connsiteY2" fmla="*/ 807149 h 807148"/>
              <a:gd name="connsiteX3" fmla="*/ 807149 w 807148"/>
              <a:gd name="connsiteY3" fmla="*/ 403574 h 807148"/>
              <a:gd name="connsiteX4" fmla="*/ 403574 w 807148"/>
              <a:gd name="connsiteY4" fmla="*/ 0 h 807148"/>
              <a:gd name="connsiteX5" fmla="*/ 403574 w 807148"/>
              <a:gd name="connsiteY5" fmla="*/ 667988 h 807148"/>
              <a:gd name="connsiteX6" fmla="*/ 139160 w 807148"/>
              <a:gd name="connsiteY6" fmla="*/ 403574 h 807148"/>
              <a:gd name="connsiteX7" fmla="*/ 403574 w 807148"/>
              <a:gd name="connsiteY7" fmla="*/ 139160 h 807148"/>
              <a:gd name="connsiteX8" fmla="*/ 667988 w 807148"/>
              <a:gd name="connsiteY8" fmla="*/ 403574 h 807148"/>
              <a:gd name="connsiteX9" fmla="*/ 403574 w 807148"/>
              <a:gd name="connsiteY9" fmla="*/ 667988 h 807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07148" h="807148">
                <a:moveTo>
                  <a:pt x="403574" y="0"/>
                </a:moveTo>
                <a:cubicBezTo>
                  <a:pt x="180689" y="0"/>
                  <a:pt x="0" y="180689"/>
                  <a:pt x="0" y="403574"/>
                </a:cubicBezTo>
                <a:cubicBezTo>
                  <a:pt x="0" y="626459"/>
                  <a:pt x="180689" y="807149"/>
                  <a:pt x="403574" y="807149"/>
                </a:cubicBezTo>
                <a:cubicBezTo>
                  <a:pt x="626459" y="807149"/>
                  <a:pt x="807149" y="626459"/>
                  <a:pt x="807149" y="403574"/>
                </a:cubicBezTo>
                <a:cubicBezTo>
                  <a:pt x="807149" y="180689"/>
                  <a:pt x="626459" y="0"/>
                  <a:pt x="403574" y="0"/>
                </a:cubicBezTo>
                <a:close/>
                <a:moveTo>
                  <a:pt x="403574" y="667988"/>
                </a:moveTo>
                <a:cubicBezTo>
                  <a:pt x="257556" y="667988"/>
                  <a:pt x="139160" y="549593"/>
                  <a:pt x="139160" y="403574"/>
                </a:cubicBezTo>
                <a:cubicBezTo>
                  <a:pt x="139160" y="257556"/>
                  <a:pt x="257556" y="139160"/>
                  <a:pt x="403574" y="139160"/>
                </a:cubicBezTo>
                <a:cubicBezTo>
                  <a:pt x="549593" y="139160"/>
                  <a:pt x="667988" y="257556"/>
                  <a:pt x="667988" y="403574"/>
                </a:cubicBezTo>
                <a:cubicBezTo>
                  <a:pt x="667988" y="549593"/>
                  <a:pt x="549593" y="667988"/>
                  <a:pt x="403574" y="667988"/>
                </a:cubicBezTo>
                <a:close/>
              </a:path>
            </a:pathLst>
          </a:custGeom>
          <a:solidFill>
            <a:schemeClr val="accent6">
              <a:alpha val="30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fontScale="77500" lnSpcReduction="20000"/>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4" name="CuadroTexto 3">
            <a:extLst>
              <a:ext uri="{FF2B5EF4-FFF2-40B4-BE49-F238E27FC236}">
                <a16:creationId xmlns:a16="http://schemas.microsoft.com/office/drawing/2014/main" id="{AC28A086-0FD8-69FE-3394-2FC8D0CD62C9}"/>
              </a:ext>
            </a:extLst>
          </p:cNvPr>
          <p:cNvSpPr txBox="1"/>
          <p:nvPr/>
        </p:nvSpPr>
        <p:spPr>
          <a:xfrm>
            <a:off x="69337" y="4016983"/>
            <a:ext cx="4870850" cy="2585323"/>
          </a:xfrm>
          <a:prstGeom prst="rect">
            <a:avLst/>
          </a:prstGeom>
          <a:noFill/>
        </p:spPr>
        <p:txBody>
          <a:bodyPr wrap="square">
            <a:norm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ceb-PH" sz="5400" b="1" i="0" u="none" strike="noStrike" kern="1200" cap="none" spc="50" normalizeH="0" baseline="0" noProof="0" dirty="0">
                <a:ln w="0"/>
                <a:solidFill>
                  <a:prstClr val="white"/>
                </a:solidFill>
                <a:effectLst>
                  <a:innerShdw blurRad="63500" dist="50800" dir="13500000">
                    <a:srgbClr val="000000">
                      <a:alpha val="50000"/>
                    </a:srgbClr>
                  </a:innerShdw>
                </a:effectLst>
                <a:uLnTx/>
                <a:uFillTx/>
                <a:latin typeface="Aptos" panose="02110004020202020204"/>
                <a:ea typeface="+mn-ea"/>
                <a:cs typeface="+mn-cs"/>
              </a:rPr>
              <a:t>MGA PROPETA SA BAG-ONG TUGON</a:t>
            </a:r>
          </a:p>
        </p:txBody>
      </p:sp>
    </p:spTree>
    <p:extLst>
      <p:ext uri="{BB962C8B-B14F-4D97-AF65-F5344CB8AC3E}">
        <p14:creationId xmlns:p14="http://schemas.microsoft.com/office/powerpoint/2010/main" val="2399181704"/>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sp>
        <p:nvSpPr>
          <p:cNvPr id="19" name="Rectángulo 18">
            <a:extLst>
              <a:ext uri="{FF2B5EF4-FFF2-40B4-BE49-F238E27FC236}">
                <a16:creationId xmlns:a16="http://schemas.microsoft.com/office/drawing/2014/main" id="{7FA65DE0-6874-5578-5A87-4F422C52BAD3}"/>
              </a:ext>
            </a:extLst>
          </p:cNvPr>
          <p:cNvSpPr>
            <a:spLocks noGrp="1" noRot="1" noMove="1" noResize="1" noEditPoints="1" noAdjustHandles="1" noChangeArrowheads="1" noChangeShapeType="1"/>
          </p:cNvSpPr>
          <p:nvPr/>
        </p:nvSpPr>
        <p:spPr>
          <a:xfrm>
            <a:off x="0" y="0"/>
            <a:ext cx="12192000" cy="1256972"/>
          </a:xfrm>
          <a:prstGeom prst="rect">
            <a:avLst/>
          </a:prstGeom>
          <a:blipFill dpi="0" rotWithShape="1">
            <a:blip r:embed="rId3"/>
            <a:srcRect/>
            <a:stretch>
              <a:fillRect r="-138000"/>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norm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3" name="CuadroTexto 2">
            <a:extLst>
              <a:ext uri="{FF2B5EF4-FFF2-40B4-BE49-F238E27FC236}">
                <a16:creationId xmlns:a16="http://schemas.microsoft.com/office/drawing/2014/main" id="{876D1F9F-A8E6-9FDB-4612-F5568FAFC14E}"/>
              </a:ext>
            </a:extLst>
          </p:cNvPr>
          <p:cNvSpPr txBox="1"/>
          <p:nvPr/>
        </p:nvSpPr>
        <p:spPr>
          <a:xfrm>
            <a:off x="0" y="0"/>
            <a:ext cx="12192000" cy="769441"/>
          </a:xfrm>
          <a:prstGeom prst="rect">
            <a:avLst/>
          </a:prstGeom>
          <a:noFill/>
        </p:spPr>
        <p:txBody>
          <a:bodyPr wrap="square">
            <a:scene3d>
              <a:camera prst="orthographicFront"/>
              <a:lightRig rig="soft" dir="t"/>
            </a:scene3d>
            <a:sp3d extrusionH="57150" contourW="25400">
              <a:bevelT w="38100" h="38100" prst="angle"/>
              <a:contourClr>
                <a:schemeClr val="accent2"/>
              </a:contourClr>
            </a:sp3d>
          </a:bodyPr>
          <a:lstStyle/>
          <a:p>
            <a:pPr lvl="0" algn="ctr">
              <a:defRPr/>
            </a:pPr>
            <a:r>
              <a:rPr lang="ceb-PH" sz="4400" b="1" noProof="0" dirty="0">
                <a:ln w="22225">
                  <a:noFill/>
                  <a:prstDash val="solid"/>
                </a:ln>
                <a:solidFill>
                  <a:srgbClr val="B83E0A">
                    <a:lumMod val="40000"/>
                    <a:lumOff val="60000"/>
                  </a:srgbClr>
                </a:solidFill>
              </a:rPr>
              <a:t>JESUS, ANG GITAGNA NGA PROPETA</a:t>
            </a:r>
            <a:endParaRPr kumimoji="0" lang="en-US" sz="4400" b="1" i="0" u="none" strike="noStrike" kern="1200" cap="none" spc="0" normalizeH="0" baseline="0" noProof="0" dirty="0">
              <a:ln w="22225">
                <a:noFill/>
                <a:prstDash val="solid"/>
              </a:ln>
              <a:solidFill>
                <a:srgbClr val="B83E0A">
                  <a:lumMod val="40000"/>
                  <a:lumOff val="60000"/>
                </a:srgbClr>
              </a:solidFill>
              <a:effectLst/>
              <a:uLnTx/>
              <a:uFillTx/>
              <a:latin typeface="Aptos" panose="02110004020202020204"/>
              <a:ea typeface="+mn-ea"/>
              <a:cs typeface="+mn-cs"/>
            </a:endParaRPr>
          </a:p>
        </p:txBody>
      </p:sp>
      <p:sp>
        <p:nvSpPr>
          <p:cNvPr id="5" name="CuadroTexto 4">
            <a:extLst>
              <a:ext uri="{FF2B5EF4-FFF2-40B4-BE49-F238E27FC236}">
                <a16:creationId xmlns:a16="http://schemas.microsoft.com/office/drawing/2014/main" id="{4E11CC8E-0F7E-2410-FE46-97A66EAA5F7C}"/>
              </a:ext>
            </a:extLst>
          </p:cNvPr>
          <p:cNvSpPr txBox="1"/>
          <p:nvPr/>
        </p:nvSpPr>
        <p:spPr>
          <a:xfrm>
            <a:off x="0" y="615502"/>
            <a:ext cx="12192000" cy="646331"/>
          </a:xfrm>
          <a:prstGeom prst="rect">
            <a:avLst/>
          </a:prstGeom>
          <a:noFill/>
        </p:spPr>
        <p:txBody>
          <a:bodyPr wrap="square">
            <a:normAutofit/>
          </a:bodyPr>
          <a:lstStyle/>
          <a:p>
            <a:pPr lvl="0" algn="ctr">
              <a:defRPr/>
            </a:pPr>
            <a:r>
              <a:rPr lang="ceb-PH" b="1" noProof="0" dirty="0">
                <a:solidFill>
                  <a:srgbClr val="166E40">
                    <a:lumMod val="75000"/>
                  </a:srgbClr>
                </a:solidFill>
                <a:latin typeface="Comic Sans MS" panose="030F0702030302020204" pitchFamily="66" charset="0"/>
              </a:rPr>
              <a:t>“Ang Ginoo nga imong Diyos magpatungha alang kanimo ug usa ka Propeta nga sama kanako gikan sa imong mga igsoon. Paminawa</a:t>
            </a:r>
            <a:r>
              <a:rPr kumimoji="0" lang="ceb-PH" sz="1800" b="1" i="0" u="none" strike="noStrike" kern="1200" cap="none" spc="0" normalizeH="0" baseline="0" noProof="0" dirty="0">
                <a:ln>
                  <a:noFill/>
                </a:ln>
                <a:solidFill>
                  <a:srgbClr val="166E40">
                    <a:lumMod val="75000"/>
                  </a:srgbClr>
                </a:solidFill>
                <a:effectLst/>
                <a:uLnTx/>
                <a:uFillTx/>
                <a:latin typeface="Comic Sans MS" panose="030F0702030302020204" pitchFamily="66" charset="0"/>
                <a:ea typeface="+mn-ea"/>
                <a:cs typeface="+mn-cs"/>
              </a:rPr>
              <a:t> ninyo</a:t>
            </a:r>
            <a:r>
              <a:rPr kumimoji="0" lang="ceb-PH" sz="1400" b="1" i="0" u="none" strike="noStrike" kern="1200" cap="none" spc="0" normalizeH="0" baseline="0" noProof="0" dirty="0">
                <a:ln>
                  <a:noFill/>
                </a:ln>
                <a:solidFill>
                  <a:srgbClr val="166E40">
                    <a:lumMod val="75000"/>
                  </a:srgbClr>
                </a:solidFill>
                <a:effectLst/>
                <a:uLnTx/>
                <a:uFillTx/>
                <a:latin typeface="Comic Sans MS" panose="030F0702030302020204" pitchFamily="66" charset="0"/>
                <a:ea typeface="+mn-ea"/>
                <a:cs typeface="+mn-cs"/>
              </a:rPr>
              <a:t> Siya.” (Deuteronomio 18:15)</a:t>
            </a:r>
          </a:p>
        </p:txBody>
      </p:sp>
      <p:sp>
        <p:nvSpPr>
          <p:cNvPr id="6" name="CuadroTexto 5">
            <a:extLst>
              <a:ext uri="{FF2B5EF4-FFF2-40B4-BE49-F238E27FC236}">
                <a16:creationId xmlns:a16="http://schemas.microsoft.com/office/drawing/2014/main" id="{F88D58CF-B427-740C-7E9F-070BDA35618D}"/>
              </a:ext>
            </a:extLst>
          </p:cNvPr>
          <p:cNvSpPr txBox="1"/>
          <p:nvPr/>
        </p:nvSpPr>
        <p:spPr>
          <a:xfrm>
            <a:off x="157783" y="1309151"/>
            <a:ext cx="7503500"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ceb-PH" b="1" i="0" u="none" strike="noStrike" kern="1200" cap="none" spc="0" normalizeH="0" baseline="0" noProof="0" dirty="0">
                <a:ln>
                  <a:noFill/>
                </a:ln>
                <a:solidFill>
                  <a:prstClr val="black"/>
                </a:solidFill>
                <a:effectLst/>
                <a:uLnTx/>
                <a:uFillTx/>
                <a:latin typeface="Aptos" panose="02110004020202020204"/>
                <a:ea typeface="+mn-ea"/>
                <a:cs typeface="+mn-cs"/>
              </a:rPr>
              <a:t>Giila si Jesus nga propeta sa mga tawo sa Iyang panahon (Mat. 21:11; Mar. 6:15; Luc. 7:16; Juan 6:14).</a:t>
            </a:r>
          </a:p>
        </p:txBody>
      </p:sp>
      <p:pic>
        <p:nvPicPr>
          <p:cNvPr id="10" name="Imagen 9">
            <a:extLst>
              <a:ext uri="{FF2B5EF4-FFF2-40B4-BE49-F238E27FC236}">
                <a16:creationId xmlns:a16="http://schemas.microsoft.com/office/drawing/2014/main" id="{1FA383B6-885F-FDFD-25F5-A11CCDA02749}"/>
              </a:ext>
            </a:extLst>
          </p:cNvPr>
          <p:cNvPicPr>
            <a:picLocks noChangeAspect="1"/>
          </p:cNvPicPr>
          <p:nvPr/>
        </p:nvPicPr>
        <p:blipFill>
          <a:blip r:embed="rId4" cstate="hqprint">
            <a:extLst>
              <a:ext uri="{28A0092B-C50C-407E-A947-70E740481C1C}">
                <a14:useLocalDpi xmlns:a14="http://schemas.microsoft.com/office/drawing/2010/main"/>
              </a:ext>
            </a:extLst>
          </a:blip>
          <a:stretch>
            <a:fillRect/>
          </a:stretch>
        </p:blipFill>
        <p:spPr>
          <a:xfrm>
            <a:off x="7661283" y="1326545"/>
            <a:ext cx="4372934" cy="2446761"/>
          </a:xfrm>
          <a:prstGeom prst="rect">
            <a:avLst/>
          </a:prstGeom>
          <a:ln w="38100" cap="sq">
            <a:solidFill>
              <a:schemeClr val="accent5"/>
            </a:solidFill>
            <a:prstDash val="solid"/>
            <a:miter lim="800000"/>
          </a:ln>
          <a:effectLst>
            <a:outerShdw blurRad="50800" dist="38100" dir="2700000" algn="tl" rotWithShape="0">
              <a:srgbClr val="000000">
                <a:alpha val="43000"/>
              </a:srgbClr>
            </a:outerShdw>
          </a:effectLst>
        </p:spPr>
      </p:pic>
      <p:sp>
        <p:nvSpPr>
          <p:cNvPr id="12" name="CuadroTexto 11">
            <a:extLst>
              <a:ext uri="{FF2B5EF4-FFF2-40B4-BE49-F238E27FC236}">
                <a16:creationId xmlns:a16="http://schemas.microsoft.com/office/drawing/2014/main" id="{5B9AA2FE-928A-43A3-CB49-10A47CDCA4EF}"/>
              </a:ext>
            </a:extLst>
          </p:cNvPr>
          <p:cNvSpPr txBox="1"/>
          <p:nvPr/>
        </p:nvSpPr>
        <p:spPr>
          <a:xfrm>
            <a:off x="5058468" y="3929062"/>
            <a:ext cx="4035833" cy="1477328"/>
          </a:xfrm>
          <a:prstGeom prst="rect">
            <a:avLst/>
          </a:prstGeom>
          <a:noFill/>
        </p:spPr>
        <p:txBody>
          <a:bodyPr wrap="square">
            <a:spAutoFit/>
          </a:bodyPr>
          <a:lstStyle/>
          <a:p>
            <a:pPr lvl="0">
              <a:spcBef>
                <a:spcPts val="600"/>
              </a:spcBef>
              <a:defRPr/>
            </a:pPr>
            <a:r>
              <a:rPr kumimoji="0" lang="ceb-PH" b="1" i="0" u="none" strike="noStrike" kern="1200" cap="none" spc="0" normalizeH="0" baseline="0" noProof="0" dirty="0">
                <a:ln>
                  <a:noFill/>
                </a:ln>
                <a:solidFill>
                  <a:prstClr val="black"/>
                </a:solidFill>
                <a:effectLst/>
                <a:uLnTx/>
                <a:uFillTx/>
                <a:latin typeface="Aptos" panose="02110004020202020204"/>
              </a:rPr>
              <a:t>Ang ubang propeta</a:t>
            </a:r>
            <a:r>
              <a:rPr lang="ceb-PH" b="1" dirty="0">
                <a:solidFill>
                  <a:prstClr val="black"/>
                </a:solidFill>
              </a:rPr>
              <a:t> sama sa “suga nga</a:t>
            </a:r>
            <a:r>
              <a:rPr kumimoji="0" lang="ceb-PH" b="1" i="0" u="none" strike="noStrike" kern="1200" cap="none" spc="0" normalizeH="0" baseline="0" noProof="0" dirty="0">
                <a:ln>
                  <a:noFill/>
                </a:ln>
                <a:solidFill>
                  <a:prstClr val="black"/>
                </a:solidFill>
                <a:effectLst/>
                <a:uLnTx/>
                <a:uFillTx/>
                <a:latin typeface="Aptos" panose="02110004020202020204"/>
              </a:rPr>
              <a:t> nagdan-ag sa mangitngit nga dapit,” apan si Jesus mao mismo ANG KAHAYAG (2 Pedro 1:19; Juan 1:9; 8:12).</a:t>
            </a:r>
          </a:p>
        </p:txBody>
      </p:sp>
      <p:pic>
        <p:nvPicPr>
          <p:cNvPr id="14" name="Imagen 13">
            <a:extLst>
              <a:ext uri="{FF2B5EF4-FFF2-40B4-BE49-F238E27FC236}">
                <a16:creationId xmlns:a16="http://schemas.microsoft.com/office/drawing/2014/main" id="{51B4EFF7-6F38-D702-AF26-A228AB59D6F6}"/>
              </a:ext>
            </a:extLst>
          </p:cNvPr>
          <p:cNvPicPr>
            <a:picLocks noChangeAspect="1"/>
          </p:cNvPicPr>
          <p:nvPr/>
        </p:nvPicPr>
        <p:blipFill>
          <a:blip r:embed="rId5" cstate="hqprint">
            <a:extLst>
              <a:ext uri="{28A0092B-C50C-407E-A947-70E740481C1C}">
                <a14:useLocalDpi xmlns:a14="http://schemas.microsoft.com/office/drawing/2010/main"/>
              </a:ext>
            </a:extLst>
          </a:blip>
          <a:stretch>
            <a:fillRect/>
          </a:stretch>
        </p:blipFill>
        <p:spPr>
          <a:xfrm>
            <a:off x="9205004" y="3931662"/>
            <a:ext cx="2829213" cy="2829213"/>
          </a:xfrm>
          <a:prstGeom prst="snip2DiagRect">
            <a:avLst>
              <a:gd name="adj1" fmla="val 7729"/>
              <a:gd name="adj2" fmla="val 7182"/>
            </a:avLst>
          </a:prstGeom>
          <a:solidFill>
            <a:srgbClr val="FFFFFF">
              <a:shade val="85000"/>
            </a:srgbClr>
          </a:solidFill>
          <a:ln w="57150" cap="sq">
            <a:solidFill>
              <a:srgbClr val="B3D1E5"/>
            </a:solidFill>
            <a:miter lim="800000"/>
          </a:ln>
          <a:effectLst>
            <a:outerShdw blurRad="50800" dist="38100" dir="8100000" algn="tr" rotWithShape="0">
              <a:prstClr val="black">
                <a:alpha val="40000"/>
              </a:prstClr>
            </a:outerShdw>
          </a:effectLst>
          <a:scene3d>
            <a:camera prst="orthographicFront"/>
            <a:lightRig rig="twoPt" dir="t">
              <a:rot lat="0" lon="0" rev="7200000"/>
            </a:lightRig>
          </a:scene3d>
          <a:sp3d>
            <a:bevelT w="25400" h="19050"/>
            <a:contourClr>
              <a:srgbClr val="FFFFFF"/>
            </a:contourClr>
          </a:sp3d>
        </p:spPr>
      </p:pic>
      <p:pic>
        <p:nvPicPr>
          <p:cNvPr id="16" name="Imagen 15">
            <a:extLst>
              <a:ext uri="{FF2B5EF4-FFF2-40B4-BE49-F238E27FC236}">
                <a16:creationId xmlns:a16="http://schemas.microsoft.com/office/drawing/2014/main" id="{8F010BB6-A548-E996-FBA5-51F2FEB1C28D}"/>
              </a:ext>
            </a:extLst>
          </p:cNvPr>
          <p:cNvPicPr>
            <a:picLocks noChangeAspect="1"/>
          </p:cNvPicPr>
          <p:nvPr/>
        </p:nvPicPr>
        <p:blipFill rotWithShape="1">
          <a:blip r:embed="rId6" cstate="hqprint">
            <a:extLst>
              <a:ext uri="{28A0092B-C50C-407E-A947-70E740481C1C}">
                <a14:useLocalDpi xmlns:a14="http://schemas.microsoft.com/office/drawing/2010/main"/>
              </a:ext>
            </a:extLst>
          </a:blip>
          <a:srcRect l="2216" r="2216"/>
          <a:stretch>
            <a:fillRect/>
          </a:stretch>
        </p:blipFill>
        <p:spPr>
          <a:xfrm>
            <a:off x="117571" y="3931662"/>
            <a:ext cx="2387432" cy="2829213"/>
          </a:xfrm>
          <a:prstGeom prst="snip2DiagRect">
            <a:avLst/>
          </a:prstGeom>
          <a:solidFill>
            <a:srgbClr val="FFFFFF">
              <a:shade val="85000"/>
            </a:srgbClr>
          </a:solidFill>
          <a:ln w="57150" cap="sq">
            <a:solidFill>
              <a:srgbClr val="FFFF99"/>
            </a:solidFill>
            <a:miter lim="800000"/>
          </a:ln>
          <a:effectLst>
            <a:outerShdw blurRad="50800" dist="38100" dir="8100000" algn="tr" rotWithShape="0">
              <a:prstClr val="black">
                <a:alpha val="40000"/>
              </a:prstClr>
            </a:outerShdw>
          </a:effectLst>
          <a:scene3d>
            <a:camera prst="orthographicFront"/>
            <a:lightRig rig="twoPt" dir="t">
              <a:rot lat="0" lon="0" rev="7200000"/>
            </a:lightRig>
          </a:scene3d>
          <a:sp3d>
            <a:bevelT w="25400" h="19050"/>
            <a:contourClr>
              <a:srgbClr val="FFFFFF"/>
            </a:contourClr>
          </a:sp3d>
        </p:spPr>
      </p:pic>
      <p:pic>
        <p:nvPicPr>
          <p:cNvPr id="18" name="Imagen 17">
            <a:extLst>
              <a:ext uri="{FF2B5EF4-FFF2-40B4-BE49-F238E27FC236}">
                <a16:creationId xmlns:a16="http://schemas.microsoft.com/office/drawing/2014/main" id="{9D7C8EB4-27F4-8F98-2D2B-C4D4555B549F}"/>
              </a:ext>
            </a:extLst>
          </p:cNvPr>
          <p:cNvPicPr>
            <a:picLocks noChangeAspect="1"/>
          </p:cNvPicPr>
          <p:nvPr/>
        </p:nvPicPr>
        <p:blipFill rotWithShape="1">
          <a:blip r:embed="rId7" cstate="hqprint">
            <a:extLst>
              <a:ext uri="{28A0092B-C50C-407E-A947-70E740481C1C}">
                <a14:useLocalDpi xmlns:a14="http://schemas.microsoft.com/office/drawing/2010/main"/>
              </a:ext>
            </a:extLst>
          </a:blip>
          <a:srcRect l="4020" r="4020"/>
          <a:stretch>
            <a:fillRect/>
          </a:stretch>
        </p:blipFill>
        <p:spPr>
          <a:xfrm>
            <a:off x="2662785" y="3933750"/>
            <a:ext cx="2295611" cy="2827125"/>
          </a:xfrm>
          <a:prstGeom prst="snip2DiagRect">
            <a:avLst/>
          </a:prstGeom>
          <a:solidFill>
            <a:srgbClr val="FFFFFF">
              <a:shade val="85000"/>
            </a:srgbClr>
          </a:solidFill>
          <a:ln w="57150" cap="sq">
            <a:solidFill>
              <a:srgbClr val="B2672C"/>
            </a:solidFill>
            <a:miter lim="800000"/>
          </a:ln>
          <a:effectLst>
            <a:outerShdw blurRad="50800" dist="38100" dir="8100000" algn="tr" rotWithShape="0">
              <a:prstClr val="black">
                <a:alpha val="40000"/>
              </a:prstClr>
            </a:outerShdw>
          </a:effectLst>
          <a:scene3d>
            <a:camera prst="orthographicFront"/>
            <a:lightRig rig="twoPt" dir="t">
              <a:rot lat="0" lon="0" rev="7200000"/>
            </a:lightRig>
          </a:scene3d>
          <a:sp3d>
            <a:bevelT w="25400" h="19050"/>
            <a:contourClr>
              <a:srgbClr val="FFFFFF"/>
            </a:contourClr>
          </a:sp3d>
        </p:spPr>
      </p:pic>
      <p:sp>
        <p:nvSpPr>
          <p:cNvPr id="4" name="CuadroTexto 3">
            <a:extLst>
              <a:ext uri="{FF2B5EF4-FFF2-40B4-BE49-F238E27FC236}">
                <a16:creationId xmlns:a16="http://schemas.microsoft.com/office/drawing/2014/main" id="{B7ADAFB3-B1B3-09E3-EBBA-BDFC427D9BD1}"/>
              </a:ext>
            </a:extLst>
          </p:cNvPr>
          <p:cNvSpPr txBox="1"/>
          <p:nvPr/>
        </p:nvSpPr>
        <p:spPr>
          <a:xfrm>
            <a:off x="157782" y="3343334"/>
            <a:ext cx="7503499" cy="646331"/>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ceb-PH" b="1" i="0" u="none" strike="noStrike" kern="1200" cap="none" spc="0" normalizeH="0" baseline="0" noProof="0" dirty="0">
                <a:ln>
                  <a:noFill/>
                </a:ln>
                <a:solidFill>
                  <a:prstClr val="black"/>
                </a:solidFill>
                <a:effectLst/>
                <a:uLnTx/>
                <a:uFillTx/>
                <a:latin typeface="Aptos" panose="02110004020202020204"/>
                <a:ea typeface="+mn-ea"/>
                <a:cs typeface="+mn-cs"/>
              </a:rPr>
              <a:t>Si Jesus wala magsulat sa Pulong sa Diyos. Siya mismo ANG PULONG (Juan 1:1).</a:t>
            </a:r>
          </a:p>
        </p:txBody>
      </p:sp>
      <p:sp>
        <p:nvSpPr>
          <p:cNvPr id="8" name="CuadroTexto 7">
            <a:extLst>
              <a:ext uri="{FF2B5EF4-FFF2-40B4-BE49-F238E27FC236}">
                <a16:creationId xmlns:a16="http://schemas.microsoft.com/office/drawing/2014/main" id="{1F18D641-2533-AC11-0D4B-F1E7441AC4B3}"/>
              </a:ext>
            </a:extLst>
          </p:cNvPr>
          <p:cNvSpPr txBox="1"/>
          <p:nvPr/>
        </p:nvSpPr>
        <p:spPr>
          <a:xfrm>
            <a:off x="157780" y="2480607"/>
            <a:ext cx="7503498" cy="923330"/>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ceb-PH" b="1" i="0" u="none" strike="noStrike" kern="1200" cap="none" spc="0" normalizeH="0" baseline="0" noProof="0" dirty="0">
                <a:ln>
                  <a:noFill/>
                </a:ln>
                <a:solidFill>
                  <a:prstClr val="black"/>
                </a:solidFill>
                <a:effectLst/>
                <a:uLnTx/>
                <a:uFillTx/>
                <a:latin typeface="Aptos" panose="02110004020202020204"/>
                <a:ea typeface="+mn-ea"/>
                <a:cs typeface="+mn-cs"/>
              </a:rPr>
              <a:t>Gipatin-aw ni Pedro nga si Jesus mao ang Propeta ug Mesiyas nga gipahibalo ni Moises ug sa ubang mga propeta (Deut. 18:15; Buhat 3:18–26).</a:t>
            </a:r>
          </a:p>
        </p:txBody>
      </p:sp>
      <p:sp>
        <p:nvSpPr>
          <p:cNvPr id="15" name="CuadroTexto 14">
            <a:extLst>
              <a:ext uri="{FF2B5EF4-FFF2-40B4-BE49-F238E27FC236}">
                <a16:creationId xmlns:a16="http://schemas.microsoft.com/office/drawing/2014/main" id="{529AD8A9-6010-B0FC-6224-E7775390370E}"/>
              </a:ext>
            </a:extLst>
          </p:cNvPr>
          <p:cNvSpPr txBox="1"/>
          <p:nvPr/>
        </p:nvSpPr>
        <p:spPr>
          <a:xfrm>
            <a:off x="157774" y="1894879"/>
            <a:ext cx="7503497" cy="646331"/>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ceb-PH" b="1" i="0" u="none" strike="noStrike" kern="1200" cap="none" spc="0" normalizeH="0" baseline="0" noProof="0" dirty="0">
                <a:ln>
                  <a:noFill/>
                </a:ln>
                <a:solidFill>
                  <a:prstClr val="black"/>
                </a:solidFill>
                <a:effectLst/>
                <a:uLnTx/>
                <a:uFillTx/>
                <a:latin typeface="Aptos" panose="02110004020202020204"/>
                <a:ea typeface="+mn-ea"/>
                <a:cs typeface="+mn-cs"/>
              </a:rPr>
              <a:t>Si Jesus mismo nagtumong sa Iyang kaugalingon isip propeta (Mar. 6:4; Luc. 13:33).</a:t>
            </a:r>
          </a:p>
        </p:txBody>
      </p:sp>
      <p:sp>
        <p:nvSpPr>
          <p:cNvPr id="20" name="CuadroTexto 19">
            <a:extLst>
              <a:ext uri="{FF2B5EF4-FFF2-40B4-BE49-F238E27FC236}">
                <a16:creationId xmlns:a16="http://schemas.microsoft.com/office/drawing/2014/main" id="{4C7E7A70-B875-D2CE-268B-AC290AF21671}"/>
              </a:ext>
            </a:extLst>
          </p:cNvPr>
          <p:cNvSpPr txBox="1"/>
          <p:nvPr/>
        </p:nvSpPr>
        <p:spPr>
          <a:xfrm>
            <a:off x="5058468" y="5345786"/>
            <a:ext cx="4035833" cy="1477328"/>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ceb-PH" b="1" i="0" u="none" strike="noStrike" kern="1200" cap="none" spc="0" normalizeH="0" baseline="0" noProof="0" dirty="0">
                <a:ln>
                  <a:noFill/>
                </a:ln>
                <a:solidFill>
                  <a:prstClr val="black"/>
                </a:solidFill>
                <a:effectLst/>
                <a:uLnTx/>
                <a:uFillTx/>
                <a:latin typeface="Aptos" panose="02110004020202020204"/>
                <a:ea typeface="+mn-ea"/>
                <a:cs typeface="+mn-cs"/>
              </a:rPr>
              <a:t>Labaw sa bisan unsang propeta ang Iyang buluhaton. Si Jesus lamang ang makahatag kanato ug kinabuhing dayon pinaagi sa Iyang kinabuhi, kamatayon ug pagkabanhaw.</a:t>
            </a:r>
            <a:endParaRPr kumimoji="0" lang="en-US" sz="16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6818668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14" presetClass="entr" presetSubtype="10"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randombar(horizontal)">
                                      <p:cBhvr>
                                        <p:cTn id="16" dur="500"/>
                                        <p:tgtEl>
                                          <p:spTgt spid="5"/>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grpId="0" nodeType="click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wipe(left)">
                                      <p:cBhvr>
                                        <p:cTn id="21" dur="500"/>
                                        <p:tgtEl>
                                          <p:spTgt spid="6"/>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8" fill="hold" grpId="0" nodeType="clickEffect">
                                  <p:stCondLst>
                                    <p:cond delay="0"/>
                                  </p:stCondLst>
                                  <p:childTnLst>
                                    <p:set>
                                      <p:cBhvr>
                                        <p:cTn id="25" dur="1" fill="hold">
                                          <p:stCondLst>
                                            <p:cond delay="0"/>
                                          </p:stCondLst>
                                        </p:cTn>
                                        <p:tgtEl>
                                          <p:spTgt spid="15"/>
                                        </p:tgtEl>
                                        <p:attrNameLst>
                                          <p:attrName>style.visibility</p:attrName>
                                        </p:attrNameLst>
                                      </p:cBhvr>
                                      <p:to>
                                        <p:strVal val="visible"/>
                                      </p:to>
                                    </p:set>
                                    <p:animEffect transition="in" filter="wipe(left)">
                                      <p:cBhvr>
                                        <p:cTn id="26" dur="500"/>
                                        <p:tgtEl>
                                          <p:spTgt spid="15"/>
                                        </p:tgtEl>
                                      </p:cBhvr>
                                    </p:animEffect>
                                  </p:childTnLst>
                                </p:cTn>
                              </p:par>
                            </p:childTnLst>
                          </p:cTn>
                        </p:par>
                      </p:childTnLst>
                    </p:cTn>
                  </p:par>
                  <p:par>
                    <p:cTn id="27" fill="hold">
                      <p:stCondLst>
                        <p:cond delay="indefinite"/>
                      </p:stCondLst>
                      <p:childTnLst>
                        <p:par>
                          <p:cTn id="28" fill="hold">
                            <p:stCondLst>
                              <p:cond delay="0"/>
                            </p:stCondLst>
                            <p:childTnLst>
                              <p:par>
                                <p:cTn id="29" presetID="25" presetClass="entr" presetSubtype="0" fill="hold" nodeType="clickEffect">
                                  <p:stCondLst>
                                    <p:cond delay="0"/>
                                  </p:stCondLst>
                                  <p:childTnLst>
                                    <p:set>
                                      <p:cBhvr>
                                        <p:cTn id="30" dur="1" fill="hold">
                                          <p:stCondLst>
                                            <p:cond delay="0"/>
                                          </p:stCondLst>
                                        </p:cTn>
                                        <p:tgtEl>
                                          <p:spTgt spid="10"/>
                                        </p:tgtEl>
                                        <p:attrNameLst>
                                          <p:attrName>style.visibility</p:attrName>
                                        </p:attrNameLst>
                                      </p:cBhvr>
                                      <p:to>
                                        <p:strVal val="visible"/>
                                      </p:to>
                                    </p:set>
                                    <p:anim calcmode="lin" valueType="num">
                                      <p:cBhvr>
                                        <p:cTn id="31" dur="500" decel="50000" fill="hold">
                                          <p:stCondLst>
                                            <p:cond delay="0"/>
                                          </p:stCondLst>
                                        </p:cTn>
                                        <p:tgtEl>
                                          <p:spTgt spid="10"/>
                                        </p:tgtEl>
                                        <p:attrNameLst>
                                          <p:attrName>style.rotation</p:attrName>
                                        </p:attrNameLst>
                                      </p:cBhvr>
                                      <p:tavLst>
                                        <p:tav tm="0">
                                          <p:val>
                                            <p:fltVal val="-90"/>
                                          </p:val>
                                        </p:tav>
                                        <p:tav tm="100000">
                                          <p:val>
                                            <p:fltVal val="0"/>
                                          </p:val>
                                        </p:tav>
                                      </p:tavLst>
                                    </p:anim>
                                    <p:anim calcmode="lin" valueType="num">
                                      <p:cBhvr>
                                        <p:cTn id="32" dur="500" decel="50000" fill="hold">
                                          <p:stCondLst>
                                            <p:cond delay="0"/>
                                          </p:stCondLst>
                                        </p:cTn>
                                        <p:tgtEl>
                                          <p:spTgt spid="10"/>
                                        </p:tgtEl>
                                        <p:attrNameLst>
                                          <p:attrName>ppt_w</p:attrName>
                                        </p:attrNameLst>
                                      </p:cBhvr>
                                      <p:tavLst>
                                        <p:tav tm="0">
                                          <p:val>
                                            <p:strVal val="#ppt_w"/>
                                          </p:val>
                                        </p:tav>
                                        <p:tav tm="100000">
                                          <p:val>
                                            <p:strVal val="#ppt_w*.05"/>
                                          </p:val>
                                        </p:tav>
                                      </p:tavLst>
                                    </p:anim>
                                    <p:anim calcmode="lin" valueType="num">
                                      <p:cBhvr>
                                        <p:cTn id="33" dur="500" accel="50000" fill="hold">
                                          <p:stCondLst>
                                            <p:cond delay="500"/>
                                          </p:stCondLst>
                                        </p:cTn>
                                        <p:tgtEl>
                                          <p:spTgt spid="10"/>
                                        </p:tgtEl>
                                        <p:attrNameLst>
                                          <p:attrName>ppt_w</p:attrName>
                                        </p:attrNameLst>
                                      </p:cBhvr>
                                      <p:tavLst>
                                        <p:tav tm="0">
                                          <p:val>
                                            <p:strVal val="#ppt_w*.05"/>
                                          </p:val>
                                        </p:tav>
                                        <p:tav tm="100000">
                                          <p:val>
                                            <p:strVal val="#ppt_w"/>
                                          </p:val>
                                        </p:tav>
                                      </p:tavLst>
                                    </p:anim>
                                    <p:anim calcmode="lin" valueType="num">
                                      <p:cBhvr>
                                        <p:cTn id="34" dur="1000" fill="hold"/>
                                        <p:tgtEl>
                                          <p:spTgt spid="10"/>
                                        </p:tgtEl>
                                        <p:attrNameLst>
                                          <p:attrName>ppt_h</p:attrName>
                                        </p:attrNameLst>
                                      </p:cBhvr>
                                      <p:tavLst>
                                        <p:tav tm="0">
                                          <p:val>
                                            <p:strVal val="#ppt_h"/>
                                          </p:val>
                                        </p:tav>
                                        <p:tav tm="100000">
                                          <p:val>
                                            <p:strVal val="#ppt_h"/>
                                          </p:val>
                                        </p:tav>
                                      </p:tavLst>
                                    </p:anim>
                                    <p:anim calcmode="lin" valueType="num">
                                      <p:cBhvr>
                                        <p:cTn id="35" dur="500" decel="50000" fill="hold">
                                          <p:stCondLst>
                                            <p:cond delay="0"/>
                                          </p:stCondLst>
                                        </p:cTn>
                                        <p:tgtEl>
                                          <p:spTgt spid="10"/>
                                        </p:tgtEl>
                                        <p:attrNameLst>
                                          <p:attrName>ppt_x</p:attrName>
                                        </p:attrNameLst>
                                      </p:cBhvr>
                                      <p:tavLst>
                                        <p:tav tm="0">
                                          <p:val>
                                            <p:strVal val="#ppt_x+.4"/>
                                          </p:val>
                                        </p:tav>
                                        <p:tav tm="100000">
                                          <p:val>
                                            <p:strVal val="#ppt_x"/>
                                          </p:val>
                                        </p:tav>
                                      </p:tavLst>
                                    </p:anim>
                                    <p:anim calcmode="lin" valueType="num">
                                      <p:cBhvr>
                                        <p:cTn id="36" dur="500" decel="50000" fill="hold">
                                          <p:stCondLst>
                                            <p:cond delay="0"/>
                                          </p:stCondLst>
                                        </p:cTn>
                                        <p:tgtEl>
                                          <p:spTgt spid="10"/>
                                        </p:tgtEl>
                                        <p:attrNameLst>
                                          <p:attrName>ppt_y</p:attrName>
                                        </p:attrNameLst>
                                      </p:cBhvr>
                                      <p:tavLst>
                                        <p:tav tm="0">
                                          <p:val>
                                            <p:strVal val="#ppt_y-.2"/>
                                          </p:val>
                                        </p:tav>
                                        <p:tav tm="100000">
                                          <p:val>
                                            <p:strVal val="#ppt_y+.1"/>
                                          </p:val>
                                        </p:tav>
                                      </p:tavLst>
                                    </p:anim>
                                    <p:anim calcmode="lin" valueType="num">
                                      <p:cBhvr>
                                        <p:cTn id="37" dur="500" accel="50000" fill="hold">
                                          <p:stCondLst>
                                            <p:cond delay="500"/>
                                          </p:stCondLst>
                                        </p:cTn>
                                        <p:tgtEl>
                                          <p:spTgt spid="10"/>
                                        </p:tgtEl>
                                        <p:attrNameLst>
                                          <p:attrName>ppt_y</p:attrName>
                                        </p:attrNameLst>
                                      </p:cBhvr>
                                      <p:tavLst>
                                        <p:tav tm="0">
                                          <p:val>
                                            <p:strVal val="#ppt_y+.1"/>
                                          </p:val>
                                        </p:tav>
                                        <p:tav tm="100000">
                                          <p:val>
                                            <p:strVal val="#ppt_y"/>
                                          </p:val>
                                        </p:tav>
                                      </p:tavLst>
                                    </p:anim>
                                    <p:animEffect transition="in" filter="fade">
                                      <p:cBhvr>
                                        <p:cTn id="38" dur="1000" decel="50000">
                                          <p:stCondLst>
                                            <p:cond delay="0"/>
                                          </p:stCondLst>
                                        </p:cTn>
                                        <p:tgtEl>
                                          <p:spTgt spid="10"/>
                                        </p:tgtEl>
                                      </p:cBhvr>
                                    </p:animEffect>
                                  </p:childTnLst>
                                </p:cTn>
                              </p:par>
                            </p:childTnLst>
                          </p:cTn>
                        </p:par>
                        <p:par>
                          <p:cTn id="39" fill="hold">
                            <p:stCondLst>
                              <p:cond delay="1000"/>
                            </p:stCondLst>
                            <p:childTnLst>
                              <p:par>
                                <p:cTn id="40" presetID="22" presetClass="entr" presetSubtype="8" fill="hold" grpId="0" nodeType="afterEffect">
                                  <p:stCondLst>
                                    <p:cond delay="0"/>
                                  </p:stCondLst>
                                  <p:childTnLst>
                                    <p:set>
                                      <p:cBhvr>
                                        <p:cTn id="41" dur="1" fill="hold">
                                          <p:stCondLst>
                                            <p:cond delay="0"/>
                                          </p:stCondLst>
                                        </p:cTn>
                                        <p:tgtEl>
                                          <p:spTgt spid="8"/>
                                        </p:tgtEl>
                                        <p:attrNameLst>
                                          <p:attrName>style.visibility</p:attrName>
                                        </p:attrNameLst>
                                      </p:cBhvr>
                                      <p:to>
                                        <p:strVal val="visible"/>
                                      </p:to>
                                    </p:set>
                                    <p:animEffect transition="in" filter="wipe(left)">
                                      <p:cBhvr>
                                        <p:cTn id="42" dur="500"/>
                                        <p:tgtEl>
                                          <p:spTgt spid="8"/>
                                        </p:tgtEl>
                                      </p:cBhvr>
                                    </p:animEffect>
                                  </p:childTnLst>
                                </p:cTn>
                              </p:par>
                            </p:childTnLst>
                          </p:cTn>
                        </p:par>
                      </p:childTnLst>
                    </p:cTn>
                  </p:par>
                  <p:par>
                    <p:cTn id="43" fill="hold">
                      <p:stCondLst>
                        <p:cond delay="indefinite"/>
                      </p:stCondLst>
                      <p:childTnLst>
                        <p:par>
                          <p:cTn id="44" fill="hold">
                            <p:stCondLst>
                              <p:cond delay="0"/>
                            </p:stCondLst>
                            <p:childTnLst>
                              <p:par>
                                <p:cTn id="45" presetID="18" presetClass="entr" presetSubtype="9" fill="hold" nodeType="clickEffect">
                                  <p:stCondLst>
                                    <p:cond delay="0"/>
                                  </p:stCondLst>
                                  <p:childTnLst>
                                    <p:set>
                                      <p:cBhvr>
                                        <p:cTn id="46" dur="1" fill="hold">
                                          <p:stCondLst>
                                            <p:cond delay="0"/>
                                          </p:stCondLst>
                                        </p:cTn>
                                        <p:tgtEl>
                                          <p:spTgt spid="16"/>
                                        </p:tgtEl>
                                        <p:attrNameLst>
                                          <p:attrName>style.visibility</p:attrName>
                                        </p:attrNameLst>
                                      </p:cBhvr>
                                      <p:to>
                                        <p:strVal val="visible"/>
                                      </p:to>
                                    </p:set>
                                    <p:animEffect transition="in" filter="strips(upLeft)">
                                      <p:cBhvr>
                                        <p:cTn id="47" dur="500"/>
                                        <p:tgtEl>
                                          <p:spTgt spid="16"/>
                                        </p:tgtEl>
                                      </p:cBhvr>
                                    </p:animEffect>
                                  </p:childTnLst>
                                </p:cTn>
                              </p:par>
                            </p:childTnLst>
                          </p:cTn>
                        </p:par>
                        <p:par>
                          <p:cTn id="48" fill="hold">
                            <p:stCondLst>
                              <p:cond delay="500"/>
                            </p:stCondLst>
                            <p:childTnLst>
                              <p:par>
                                <p:cTn id="49" presetID="22" presetClass="entr" presetSubtype="8" fill="hold" grpId="0" nodeType="afterEffect">
                                  <p:stCondLst>
                                    <p:cond delay="0"/>
                                  </p:stCondLst>
                                  <p:childTnLst>
                                    <p:set>
                                      <p:cBhvr>
                                        <p:cTn id="50" dur="1" fill="hold">
                                          <p:stCondLst>
                                            <p:cond delay="0"/>
                                          </p:stCondLst>
                                        </p:cTn>
                                        <p:tgtEl>
                                          <p:spTgt spid="4"/>
                                        </p:tgtEl>
                                        <p:attrNameLst>
                                          <p:attrName>style.visibility</p:attrName>
                                        </p:attrNameLst>
                                      </p:cBhvr>
                                      <p:to>
                                        <p:strVal val="visible"/>
                                      </p:to>
                                    </p:set>
                                    <p:animEffect transition="in" filter="wipe(left)">
                                      <p:cBhvr>
                                        <p:cTn id="51" dur="500"/>
                                        <p:tgtEl>
                                          <p:spTgt spid="4"/>
                                        </p:tgtEl>
                                      </p:cBhvr>
                                    </p:animEffect>
                                  </p:childTnLst>
                                </p:cTn>
                              </p:par>
                            </p:childTnLst>
                          </p:cTn>
                        </p:par>
                      </p:childTnLst>
                    </p:cTn>
                  </p:par>
                  <p:par>
                    <p:cTn id="52" fill="hold">
                      <p:stCondLst>
                        <p:cond delay="indefinite"/>
                      </p:stCondLst>
                      <p:childTnLst>
                        <p:par>
                          <p:cTn id="53" fill="hold">
                            <p:stCondLst>
                              <p:cond delay="0"/>
                            </p:stCondLst>
                            <p:childTnLst>
                              <p:par>
                                <p:cTn id="54" presetID="18" presetClass="entr" presetSubtype="6" fill="hold" nodeType="clickEffect">
                                  <p:stCondLst>
                                    <p:cond delay="0"/>
                                  </p:stCondLst>
                                  <p:childTnLst>
                                    <p:set>
                                      <p:cBhvr>
                                        <p:cTn id="55" dur="1" fill="hold">
                                          <p:stCondLst>
                                            <p:cond delay="0"/>
                                          </p:stCondLst>
                                        </p:cTn>
                                        <p:tgtEl>
                                          <p:spTgt spid="18"/>
                                        </p:tgtEl>
                                        <p:attrNameLst>
                                          <p:attrName>style.visibility</p:attrName>
                                        </p:attrNameLst>
                                      </p:cBhvr>
                                      <p:to>
                                        <p:strVal val="visible"/>
                                      </p:to>
                                    </p:set>
                                    <p:animEffect transition="in" filter="strips(downRight)">
                                      <p:cBhvr>
                                        <p:cTn id="56" dur="500"/>
                                        <p:tgtEl>
                                          <p:spTgt spid="18"/>
                                        </p:tgtEl>
                                      </p:cBhvr>
                                    </p:animEffect>
                                  </p:childTnLst>
                                </p:cTn>
                              </p:par>
                            </p:childTnLst>
                          </p:cTn>
                        </p:par>
                        <p:par>
                          <p:cTn id="57" fill="hold">
                            <p:stCondLst>
                              <p:cond delay="500"/>
                            </p:stCondLst>
                            <p:childTnLst>
                              <p:par>
                                <p:cTn id="58" presetID="22" presetClass="entr" presetSubtype="8" fill="hold" grpId="0" nodeType="afterEffect">
                                  <p:stCondLst>
                                    <p:cond delay="0"/>
                                  </p:stCondLst>
                                  <p:childTnLst>
                                    <p:set>
                                      <p:cBhvr>
                                        <p:cTn id="59" dur="1" fill="hold">
                                          <p:stCondLst>
                                            <p:cond delay="0"/>
                                          </p:stCondLst>
                                        </p:cTn>
                                        <p:tgtEl>
                                          <p:spTgt spid="12"/>
                                        </p:tgtEl>
                                        <p:attrNameLst>
                                          <p:attrName>style.visibility</p:attrName>
                                        </p:attrNameLst>
                                      </p:cBhvr>
                                      <p:to>
                                        <p:strVal val="visible"/>
                                      </p:to>
                                    </p:set>
                                    <p:animEffect transition="in" filter="wipe(left)">
                                      <p:cBhvr>
                                        <p:cTn id="60" dur="500"/>
                                        <p:tgtEl>
                                          <p:spTgt spid="12"/>
                                        </p:tgtEl>
                                      </p:cBhvr>
                                    </p:animEffect>
                                  </p:childTnLst>
                                </p:cTn>
                              </p:par>
                            </p:childTnLst>
                          </p:cTn>
                        </p:par>
                      </p:childTnLst>
                    </p:cTn>
                  </p:par>
                  <p:par>
                    <p:cTn id="61" fill="hold">
                      <p:stCondLst>
                        <p:cond delay="indefinite"/>
                      </p:stCondLst>
                      <p:childTnLst>
                        <p:par>
                          <p:cTn id="62" fill="hold">
                            <p:stCondLst>
                              <p:cond delay="0"/>
                            </p:stCondLst>
                            <p:childTnLst>
                              <p:par>
                                <p:cTn id="63" presetID="37" presetClass="entr" presetSubtype="0" fill="hold" grpId="0" nodeType="clickEffect">
                                  <p:stCondLst>
                                    <p:cond delay="0"/>
                                  </p:stCondLst>
                                  <p:childTnLst>
                                    <p:set>
                                      <p:cBhvr>
                                        <p:cTn id="64" dur="1" fill="hold">
                                          <p:stCondLst>
                                            <p:cond delay="0"/>
                                          </p:stCondLst>
                                        </p:cTn>
                                        <p:tgtEl>
                                          <p:spTgt spid="20"/>
                                        </p:tgtEl>
                                        <p:attrNameLst>
                                          <p:attrName>style.visibility</p:attrName>
                                        </p:attrNameLst>
                                      </p:cBhvr>
                                      <p:to>
                                        <p:strVal val="visible"/>
                                      </p:to>
                                    </p:set>
                                    <p:animEffect transition="in" filter="fade">
                                      <p:cBhvr>
                                        <p:cTn id="65" dur="1000"/>
                                        <p:tgtEl>
                                          <p:spTgt spid="20"/>
                                        </p:tgtEl>
                                      </p:cBhvr>
                                    </p:animEffect>
                                    <p:anim calcmode="lin" valueType="num">
                                      <p:cBhvr>
                                        <p:cTn id="66" dur="1000" fill="hold"/>
                                        <p:tgtEl>
                                          <p:spTgt spid="20"/>
                                        </p:tgtEl>
                                        <p:attrNameLst>
                                          <p:attrName>ppt_x</p:attrName>
                                        </p:attrNameLst>
                                      </p:cBhvr>
                                      <p:tavLst>
                                        <p:tav tm="0">
                                          <p:val>
                                            <p:strVal val="#ppt_x"/>
                                          </p:val>
                                        </p:tav>
                                        <p:tav tm="100000">
                                          <p:val>
                                            <p:strVal val="#ppt_x"/>
                                          </p:val>
                                        </p:tav>
                                      </p:tavLst>
                                    </p:anim>
                                    <p:anim calcmode="lin" valueType="num">
                                      <p:cBhvr>
                                        <p:cTn id="67" dur="900" decel="100000" fill="hold"/>
                                        <p:tgtEl>
                                          <p:spTgt spid="20"/>
                                        </p:tgtEl>
                                        <p:attrNameLst>
                                          <p:attrName>ppt_y</p:attrName>
                                        </p:attrNameLst>
                                      </p:cBhvr>
                                      <p:tavLst>
                                        <p:tav tm="0">
                                          <p:val>
                                            <p:strVal val="#ppt_y+1"/>
                                          </p:val>
                                        </p:tav>
                                        <p:tav tm="100000">
                                          <p:val>
                                            <p:strVal val="#ppt_y-.03"/>
                                          </p:val>
                                        </p:tav>
                                      </p:tavLst>
                                    </p:anim>
                                    <p:anim calcmode="lin" valueType="num">
                                      <p:cBhvr>
                                        <p:cTn id="68" dur="100" accel="100000" fill="hold">
                                          <p:stCondLst>
                                            <p:cond delay="900"/>
                                          </p:stCondLst>
                                        </p:cTn>
                                        <p:tgtEl>
                                          <p:spTgt spid="20"/>
                                        </p:tgtEl>
                                        <p:attrNameLst>
                                          <p:attrName>ppt_y</p:attrName>
                                        </p:attrNameLst>
                                      </p:cBhvr>
                                      <p:tavLst>
                                        <p:tav tm="0">
                                          <p:val>
                                            <p:strVal val="#ppt_y-.03"/>
                                          </p:val>
                                        </p:tav>
                                        <p:tav tm="100000">
                                          <p:val>
                                            <p:strVal val="#ppt_y"/>
                                          </p:val>
                                        </p:tav>
                                      </p:tavLst>
                                    </p:anim>
                                  </p:childTnLst>
                                </p:cTn>
                              </p:par>
                              <p:par>
                                <p:cTn id="69" presetID="37" presetClass="entr" presetSubtype="0" fill="hold" nodeType="withEffect">
                                  <p:stCondLst>
                                    <p:cond delay="0"/>
                                  </p:stCondLst>
                                  <p:childTnLst>
                                    <p:set>
                                      <p:cBhvr>
                                        <p:cTn id="70" dur="1" fill="hold">
                                          <p:stCondLst>
                                            <p:cond delay="0"/>
                                          </p:stCondLst>
                                        </p:cTn>
                                        <p:tgtEl>
                                          <p:spTgt spid="14"/>
                                        </p:tgtEl>
                                        <p:attrNameLst>
                                          <p:attrName>style.visibility</p:attrName>
                                        </p:attrNameLst>
                                      </p:cBhvr>
                                      <p:to>
                                        <p:strVal val="visible"/>
                                      </p:to>
                                    </p:set>
                                    <p:animEffect transition="in" filter="fade">
                                      <p:cBhvr>
                                        <p:cTn id="71" dur="1000"/>
                                        <p:tgtEl>
                                          <p:spTgt spid="14"/>
                                        </p:tgtEl>
                                      </p:cBhvr>
                                    </p:animEffect>
                                    <p:anim calcmode="lin" valueType="num">
                                      <p:cBhvr>
                                        <p:cTn id="72" dur="1000" fill="hold"/>
                                        <p:tgtEl>
                                          <p:spTgt spid="14"/>
                                        </p:tgtEl>
                                        <p:attrNameLst>
                                          <p:attrName>ppt_x</p:attrName>
                                        </p:attrNameLst>
                                      </p:cBhvr>
                                      <p:tavLst>
                                        <p:tav tm="0">
                                          <p:val>
                                            <p:strVal val="#ppt_x"/>
                                          </p:val>
                                        </p:tav>
                                        <p:tav tm="100000">
                                          <p:val>
                                            <p:strVal val="#ppt_x"/>
                                          </p:val>
                                        </p:tav>
                                      </p:tavLst>
                                    </p:anim>
                                    <p:anim calcmode="lin" valueType="num">
                                      <p:cBhvr>
                                        <p:cTn id="73" dur="900" decel="100000" fill="hold"/>
                                        <p:tgtEl>
                                          <p:spTgt spid="14"/>
                                        </p:tgtEl>
                                        <p:attrNameLst>
                                          <p:attrName>ppt_y</p:attrName>
                                        </p:attrNameLst>
                                      </p:cBhvr>
                                      <p:tavLst>
                                        <p:tav tm="0">
                                          <p:val>
                                            <p:strVal val="#ppt_y+1"/>
                                          </p:val>
                                        </p:tav>
                                        <p:tav tm="100000">
                                          <p:val>
                                            <p:strVal val="#ppt_y-.03"/>
                                          </p:val>
                                        </p:tav>
                                      </p:tavLst>
                                    </p:anim>
                                    <p:anim calcmode="lin" valueType="num">
                                      <p:cBhvr>
                                        <p:cTn id="74" dur="100" accel="100000" fill="hold">
                                          <p:stCondLst>
                                            <p:cond delay="900"/>
                                          </p:stCondLst>
                                        </p:cTn>
                                        <p:tgtEl>
                                          <p:spTgt spid="14"/>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6" grpId="0"/>
      <p:bldP spid="12" grpId="0"/>
      <p:bldP spid="4" grpId="0"/>
      <p:bldP spid="8" grpId="0"/>
      <p:bldP spid="15" grpId="0"/>
      <p:bldP spid="20"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extLst>
              <a:ext uri="{BEBA8EAE-BF5A-486C-A8C5-ECC9F3942E4B}">
                <a14:imgProps xmlns:a14="http://schemas.microsoft.com/office/drawing/2010/main">
                  <a14:imgLayer r:embed="rId3">
                    <a14:imgEffect>
                      <a14:artisticFilmGrain/>
                    </a14:imgEffect>
                    <a14:imgEffect>
                      <a14:brightnessContrast bright="20000"/>
                    </a14:imgEffect>
                  </a14:imgLayer>
                </a14:imgProps>
              </a:ext>
            </a:extLst>
          </a:blip>
          <a:srcRect/>
          <a:stretch>
            <a:fillRect/>
          </a:stretch>
        </a:blipFill>
        <a:effectLst/>
      </p:bgPr>
    </p:bg>
    <p:spTree>
      <p:nvGrpSpPr>
        <p:cNvPr id="1" name="">
          <a:extLst>
            <a:ext uri="{FF2B5EF4-FFF2-40B4-BE49-F238E27FC236}">
              <a16:creationId xmlns:a16="http://schemas.microsoft.com/office/drawing/2014/main" id="{8AFEA894-E860-706E-61B0-A597B68D3409}"/>
            </a:ext>
          </a:extLst>
        </p:cNvPr>
        <p:cNvGrpSpPr/>
        <p:nvPr/>
      </p:nvGrpSpPr>
      <p:grpSpPr>
        <a:xfrm>
          <a:off x="0" y="0"/>
          <a:ext cx="0" cy="0"/>
          <a:chOff x="0" y="0"/>
          <a:chExt cx="0" cy="0"/>
        </a:xfrm>
      </p:grpSpPr>
      <p:sp>
        <p:nvSpPr>
          <p:cNvPr id="18" name="Rectángulo 17">
            <a:extLst>
              <a:ext uri="{FF2B5EF4-FFF2-40B4-BE49-F238E27FC236}">
                <a16:creationId xmlns:a16="http://schemas.microsoft.com/office/drawing/2014/main" id="{58AFE3CD-4DCC-6DAD-ED85-7E3E359349C8}"/>
              </a:ext>
            </a:extLst>
          </p:cNvPr>
          <p:cNvSpPr>
            <a:spLocks noGrp="1" noRot="1" noMove="1" noResize="1" noEditPoints="1" noAdjustHandles="1" noChangeArrowheads="1" noChangeShapeType="1"/>
          </p:cNvSpPr>
          <p:nvPr/>
        </p:nvSpPr>
        <p:spPr>
          <a:xfrm>
            <a:off x="0" y="0"/>
            <a:ext cx="12192000" cy="1390650"/>
          </a:xfrm>
          <a:prstGeom prst="rect">
            <a:avLst/>
          </a:prstGeom>
          <a:blipFill>
            <a:blip r:embed="rId4">
              <a:extLst>
                <a:ext uri="{BEBA8EAE-BF5A-486C-A8C5-ECC9F3942E4B}">
                  <a14:imgProps xmlns:a14="http://schemas.microsoft.com/office/drawing/2010/main">
                    <a14:imgLayer r:embed="rId5">
                      <a14:imgEffect>
                        <a14:brightnessContrast bright="20000"/>
                      </a14:imgEffect>
                    </a14:imgLayer>
                  </a14:imgProps>
                </a:ext>
              </a:extLst>
            </a:blip>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norm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3" name="CuadroTexto 2">
            <a:extLst>
              <a:ext uri="{FF2B5EF4-FFF2-40B4-BE49-F238E27FC236}">
                <a16:creationId xmlns:a16="http://schemas.microsoft.com/office/drawing/2014/main" id="{C0BF7E98-D2DE-6AD2-74D9-E0F34210C7BC}"/>
              </a:ext>
            </a:extLst>
          </p:cNvPr>
          <p:cNvSpPr txBox="1"/>
          <p:nvPr/>
        </p:nvSpPr>
        <p:spPr>
          <a:xfrm>
            <a:off x="0" y="0"/>
            <a:ext cx="12191999" cy="769441"/>
          </a:xfrm>
          <a:prstGeom prst="rect">
            <a:avLst/>
          </a:prstGeom>
          <a:noFill/>
        </p:spPr>
        <p:txBody>
          <a:bodyPr wrap="square">
            <a:norm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ceb-PH" sz="4400" b="1" i="0" u="none" strike="noStrike" kern="1200" cap="none" spc="600" normalizeH="0" baseline="0" noProof="0" dirty="0">
                <a:ln w="9525">
                  <a:solidFill>
                    <a:prstClr val="white"/>
                  </a:solidFill>
                  <a:prstDash val="solid"/>
                </a:ln>
                <a:solidFill>
                  <a:srgbClr val="166E40"/>
                </a:solidFill>
                <a:effectLst>
                  <a:outerShdw blurRad="12700" dist="38100" dir="2700000" algn="tl" rotWithShape="0">
                    <a:srgbClr val="C8FF85"/>
                  </a:outerShdw>
                </a:effectLst>
                <a:uLnTx/>
                <a:uFillTx/>
                <a:latin typeface="Aptos" panose="02110004020202020204"/>
                <a:ea typeface="+mn-ea"/>
                <a:cs typeface="+mn-cs"/>
              </a:rPr>
              <a:t>ANG MGA APOSTOL UG MGA PROPETA</a:t>
            </a:r>
          </a:p>
        </p:txBody>
      </p:sp>
      <p:sp>
        <p:nvSpPr>
          <p:cNvPr id="4" name="CuadroTexto 3">
            <a:extLst>
              <a:ext uri="{FF2B5EF4-FFF2-40B4-BE49-F238E27FC236}">
                <a16:creationId xmlns:a16="http://schemas.microsoft.com/office/drawing/2014/main" id="{26B8ECCF-CF9B-C580-9498-4177F5640A71}"/>
              </a:ext>
            </a:extLst>
          </p:cNvPr>
          <p:cNvSpPr txBox="1"/>
          <p:nvPr/>
        </p:nvSpPr>
        <p:spPr>
          <a:xfrm>
            <a:off x="1" y="691701"/>
            <a:ext cx="12191998" cy="646331"/>
          </a:xfrm>
          <a:prstGeom prst="rect">
            <a:avLst/>
          </a:prstGeom>
          <a:noFill/>
        </p:spPr>
        <p:txBody>
          <a:bodyPr wrap="square">
            <a:normAutofit/>
          </a:bodyPr>
          <a:lstStyle/>
          <a:p>
            <a:pPr lvl="0" algn="ctr">
              <a:defRPr/>
            </a:pPr>
            <a:r>
              <a:rPr lang="ceb-PH" b="1" noProof="0" dirty="0">
                <a:solidFill>
                  <a:srgbClr val="FFFF99"/>
                </a:solidFill>
                <a:effectLst>
                  <a:outerShdw blurRad="38100" dist="38100" dir="2700000" algn="tl">
                    <a:srgbClr val="000000"/>
                  </a:outerShdw>
                </a:effectLst>
                <a:latin typeface="Comic Sans MS" panose="030F0702030302020204" pitchFamily="66" charset="0"/>
              </a:rPr>
              <a:t>“Wala kini ipahibalo sa katawhan sa nangaging mga kaliwatan sama sa pagpadayag niini karon sa Espiritu ngadto sa balaang mga apostol ug propeta</a:t>
            </a:r>
            <a:r>
              <a:rPr kumimoji="0" lang="ceb-PH" sz="1800" b="1" i="0" u="none" strike="noStrike" kern="1200" cap="none" spc="0" normalizeH="0" baseline="0" noProof="0" dirty="0">
                <a:ln>
                  <a:noFill/>
                </a:ln>
                <a:solidFill>
                  <a:srgbClr val="FFFF99"/>
                </a:solidFill>
                <a:effectLst>
                  <a:outerShdw blurRad="38100" dist="38100" dir="2700000" algn="tl">
                    <a:srgbClr val="000000"/>
                  </a:outerShdw>
                </a:effectLst>
                <a:uLnTx/>
                <a:uFillTx/>
                <a:latin typeface="Comic Sans MS" panose="030F0702030302020204" pitchFamily="66" charset="0"/>
                <a:ea typeface="+mn-ea"/>
                <a:cs typeface="+mn-cs"/>
              </a:rPr>
              <a:t> sa</a:t>
            </a:r>
            <a:r>
              <a:rPr kumimoji="0" lang="ceb-PH" sz="1400" b="1" i="0" u="none" strike="noStrike" kern="1200" cap="none" spc="0" normalizeH="0" baseline="0" noProof="0" dirty="0">
                <a:ln>
                  <a:noFill/>
                </a:ln>
                <a:solidFill>
                  <a:srgbClr val="FFFF99"/>
                </a:solidFill>
                <a:effectLst>
                  <a:outerShdw blurRad="38100" dist="38100" dir="2700000" algn="tl">
                    <a:srgbClr val="000000"/>
                  </a:outerShdw>
                </a:effectLst>
                <a:uLnTx/>
                <a:uFillTx/>
                <a:latin typeface="Comic Sans MS" panose="030F0702030302020204" pitchFamily="66" charset="0"/>
                <a:ea typeface="+mn-ea"/>
                <a:cs typeface="+mn-cs"/>
              </a:rPr>
              <a:t> Diyos.” (Efeso</a:t>
            </a:r>
            <a:r>
              <a:rPr kumimoji="0" lang="ceb-PH" sz="1100" b="1" i="0" u="none" strike="noStrike" kern="1200" cap="none" spc="0" normalizeH="0" baseline="0" noProof="0" dirty="0">
                <a:ln>
                  <a:noFill/>
                </a:ln>
                <a:solidFill>
                  <a:srgbClr val="FFFF99"/>
                </a:solidFill>
                <a:effectLst>
                  <a:outerShdw blurRad="38100" dist="38100" dir="2700000" algn="tl">
                    <a:srgbClr val="000000"/>
                  </a:outerShdw>
                </a:effectLst>
                <a:uLnTx/>
                <a:uFillTx/>
                <a:latin typeface="Comic Sans MS" panose="030F0702030302020204" pitchFamily="66" charset="0"/>
                <a:ea typeface="+mn-ea"/>
                <a:cs typeface="+mn-cs"/>
              </a:rPr>
              <a:t> 3:5)</a:t>
            </a:r>
          </a:p>
        </p:txBody>
      </p:sp>
      <p:graphicFrame>
        <p:nvGraphicFramePr>
          <p:cNvPr id="6" name="Diagrama 5">
            <a:extLst>
              <a:ext uri="{FF2B5EF4-FFF2-40B4-BE49-F238E27FC236}">
                <a16:creationId xmlns:a16="http://schemas.microsoft.com/office/drawing/2014/main" id="{D4411846-91F9-6EAE-B30E-5A25A3C4C396}"/>
              </a:ext>
            </a:extLst>
          </p:cNvPr>
          <p:cNvGraphicFramePr/>
          <p:nvPr>
            <p:extLst>
              <p:ext uri="{D42A27DB-BD31-4B8C-83A1-F6EECF244321}">
                <p14:modId xmlns:p14="http://schemas.microsoft.com/office/powerpoint/2010/main" val="1499985154"/>
              </p:ext>
            </p:extLst>
          </p:nvPr>
        </p:nvGraphicFramePr>
        <p:xfrm>
          <a:off x="209550" y="1876425"/>
          <a:ext cx="11772900" cy="1631216"/>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
        <p:nvSpPr>
          <p:cNvPr id="7" name="CuadroTexto 6">
            <a:extLst>
              <a:ext uri="{FF2B5EF4-FFF2-40B4-BE49-F238E27FC236}">
                <a16:creationId xmlns:a16="http://schemas.microsoft.com/office/drawing/2014/main" id="{3695C0AB-B315-A72D-C941-785DAA60ABCE}"/>
              </a:ext>
            </a:extLst>
          </p:cNvPr>
          <p:cNvSpPr txBox="1"/>
          <p:nvPr/>
        </p:nvSpPr>
        <p:spPr>
          <a:xfrm>
            <a:off x="209550" y="3593306"/>
            <a:ext cx="8534401" cy="1015663"/>
          </a:xfrm>
          <a:prstGeom prst="rect">
            <a:avLst/>
          </a:prstGeom>
          <a:noFill/>
        </p:spPr>
        <p:txBody>
          <a:bodyPr wrap="square" rtlCol="0">
            <a:norm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ceb-PH" sz="2000" b="1" i="0" u="none" strike="noStrike" kern="1200" cap="none" spc="0" normalizeH="0" baseline="0" noProof="0" dirty="0">
                <a:ln>
                  <a:noFill/>
                </a:ln>
                <a:solidFill>
                  <a:prstClr val="black"/>
                </a:solidFill>
                <a:effectLst/>
                <a:uLnTx/>
                <a:uFillTx/>
                <a:latin typeface="Aptos" panose="02110004020202020204"/>
                <a:ea typeface="+mn-ea"/>
                <a:cs typeface="+mn-cs"/>
              </a:rPr>
              <a:t>Kon dungan silang hisgotan, una ang mga apostol sa mga propeta, gawas sa Lucas 11:49. Giparehas ni Pedro ang mga apostol sa karaang mga propeta (2 Pedro 3:2).</a:t>
            </a:r>
          </a:p>
        </p:txBody>
      </p:sp>
      <p:sp>
        <p:nvSpPr>
          <p:cNvPr id="9" name="CuadroTexto 8">
            <a:extLst>
              <a:ext uri="{FF2B5EF4-FFF2-40B4-BE49-F238E27FC236}">
                <a16:creationId xmlns:a16="http://schemas.microsoft.com/office/drawing/2014/main" id="{6582211D-81CD-D95F-1805-5A0843C86052}"/>
              </a:ext>
            </a:extLst>
          </p:cNvPr>
          <p:cNvSpPr txBox="1"/>
          <p:nvPr/>
        </p:nvSpPr>
        <p:spPr>
          <a:xfrm>
            <a:off x="228600" y="1390650"/>
            <a:ext cx="10134600" cy="400110"/>
          </a:xfrm>
          <a:prstGeom prst="rect">
            <a:avLst/>
          </a:prstGeom>
          <a:noFill/>
        </p:spPr>
        <p:txBody>
          <a:bodyPr wrap="square" rtlCol="0">
            <a:norm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ceb-PH" sz="2000" b="1" i="0" u="none" strike="noStrike" kern="1200" cap="none" spc="0" normalizeH="0" baseline="0" noProof="0" dirty="0">
                <a:ln>
                  <a:noFill/>
                </a:ln>
                <a:solidFill>
                  <a:prstClr val="black"/>
                </a:solidFill>
                <a:effectLst/>
                <a:uLnTx/>
                <a:uFillTx/>
                <a:latin typeface="Aptos" panose="02110004020202020204"/>
                <a:ea typeface="+mn-ea"/>
                <a:cs typeface="+mn-cs"/>
              </a:rPr>
              <a:t>Adunay managsamang kinaiya ang mga apostol ug propeta sa Bag-ong Tugon:</a:t>
            </a:r>
          </a:p>
        </p:txBody>
      </p:sp>
      <p:pic>
        <p:nvPicPr>
          <p:cNvPr id="11" name="Imagen 10">
            <a:extLst>
              <a:ext uri="{FF2B5EF4-FFF2-40B4-BE49-F238E27FC236}">
                <a16:creationId xmlns:a16="http://schemas.microsoft.com/office/drawing/2014/main" id="{F02DC1CB-584D-C1D7-0B11-D60A2551DD6B}"/>
              </a:ext>
            </a:extLst>
          </p:cNvPr>
          <p:cNvPicPr>
            <a:picLocks noChangeAspect="1"/>
          </p:cNvPicPr>
          <p:nvPr/>
        </p:nvPicPr>
        <p:blipFill>
          <a:blip r:embed="rId11" cstate="hqprint">
            <a:extLst>
              <a:ext uri="{28A0092B-C50C-407E-A947-70E740481C1C}">
                <a14:useLocalDpi xmlns:a14="http://schemas.microsoft.com/office/drawing/2010/main"/>
              </a:ext>
            </a:extLst>
          </a:blip>
          <a:stretch>
            <a:fillRect/>
          </a:stretch>
        </p:blipFill>
        <p:spPr>
          <a:xfrm flipH="1">
            <a:off x="8991600" y="3702680"/>
            <a:ext cx="2990850" cy="2990850"/>
          </a:xfrm>
          <a:prstGeom prst="roundRect">
            <a:avLst>
              <a:gd name="adj" fmla="val 4167"/>
            </a:avLst>
          </a:prstGeom>
          <a:solidFill>
            <a:srgbClr val="FFFFFF"/>
          </a:solidFill>
          <a:ln w="76200" cap="sq">
            <a:solidFill>
              <a:schemeClr val="accent2"/>
            </a:solidFill>
            <a:miter lim="800000"/>
          </a:ln>
          <a:effectLst/>
          <a:scene3d>
            <a:camera prst="orthographicFront"/>
            <a:lightRig rig="threePt" dir="t">
              <a:rot lat="0" lon="0" rev="2700000"/>
            </a:lightRig>
          </a:scene3d>
          <a:sp3d contourW="6350">
            <a:bevelT h="38100"/>
            <a:contourClr>
              <a:srgbClr val="C0C0C0"/>
            </a:contourClr>
          </a:sp3d>
        </p:spPr>
      </p:pic>
      <p:sp>
        <p:nvSpPr>
          <p:cNvPr id="13" name="CuadroTexto 12">
            <a:extLst>
              <a:ext uri="{FF2B5EF4-FFF2-40B4-BE49-F238E27FC236}">
                <a16:creationId xmlns:a16="http://schemas.microsoft.com/office/drawing/2014/main" id="{957264A5-71D5-1C94-2838-DFE788B36978}"/>
              </a:ext>
            </a:extLst>
          </p:cNvPr>
          <p:cNvSpPr txBox="1"/>
          <p:nvPr/>
        </p:nvSpPr>
        <p:spPr>
          <a:xfrm>
            <a:off x="2969880" y="5341620"/>
            <a:ext cx="6003132" cy="1323439"/>
          </a:xfrm>
          <a:prstGeom prst="rect">
            <a:avLst/>
          </a:prstGeom>
          <a:noFill/>
        </p:spPr>
        <p:txBody>
          <a:bodyPr wrap="square">
            <a:norm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ceb-PH" sz="2000" b="1" i="0" u="none" strike="noStrike" kern="1200" cap="none" spc="0" normalizeH="0" baseline="0" noProof="0" dirty="0">
                <a:ln>
                  <a:noFill/>
                </a:ln>
                <a:solidFill>
                  <a:prstClr val="black"/>
                </a:solidFill>
                <a:effectLst/>
                <a:uLnTx/>
                <a:uFillTx/>
                <a:latin typeface="Aptos" panose="02110004020202020204"/>
                <a:ea typeface="+mn-ea"/>
                <a:cs typeface="+mn-cs"/>
              </a:rPr>
              <a:t>Gihisgotan sa Bag-ong Tugon ang pipila ka propeta: Bernabe (apostol), Simeon, Lucio, Manaen, Saulo (apostol), Judas, Silas ug Agabo (Buhat 11:27; 13:1; 15:32; 19:6–7; 21:10).</a:t>
            </a:r>
          </a:p>
        </p:txBody>
      </p:sp>
      <p:pic>
        <p:nvPicPr>
          <p:cNvPr id="15" name="Imagen 14">
            <a:extLst>
              <a:ext uri="{FF2B5EF4-FFF2-40B4-BE49-F238E27FC236}">
                <a16:creationId xmlns:a16="http://schemas.microsoft.com/office/drawing/2014/main" id="{99D4BAB0-B8EE-0A83-C21F-68456AD73604}"/>
              </a:ext>
            </a:extLst>
          </p:cNvPr>
          <p:cNvPicPr>
            <a:picLocks noChangeAspect="1"/>
          </p:cNvPicPr>
          <p:nvPr/>
        </p:nvPicPr>
        <p:blipFill rotWithShape="1">
          <a:blip r:embed="rId12" cstate="hqprint">
            <a:extLst>
              <a:ext uri="{BEBA8EAE-BF5A-486C-A8C5-ECC9F3942E4B}">
                <a14:imgProps xmlns:a14="http://schemas.microsoft.com/office/drawing/2010/main">
                  <a14:imgLayer r:embed="rId13">
                    <a14:imgEffect>
                      <a14:brightnessContrast bright="20000"/>
                    </a14:imgEffect>
                  </a14:imgLayer>
                </a14:imgProps>
              </a:ext>
              <a:ext uri="{28A0092B-C50C-407E-A947-70E740481C1C}">
                <a14:useLocalDpi xmlns:a14="http://schemas.microsoft.com/office/drawing/2010/main"/>
              </a:ext>
            </a:extLst>
          </a:blip>
          <a:srcRect l="19030" r="19030"/>
          <a:stretch>
            <a:fillRect/>
          </a:stretch>
        </p:blipFill>
        <p:spPr>
          <a:xfrm>
            <a:off x="189009" y="5355855"/>
            <a:ext cx="1457325" cy="1323439"/>
          </a:xfrm>
          <a:prstGeom prst="round2DiagRect">
            <a:avLst>
              <a:gd name="adj1" fmla="val 16667"/>
              <a:gd name="adj2" fmla="val 0"/>
            </a:avLst>
          </a:prstGeom>
          <a:ln w="38100" cap="sq">
            <a:solidFill>
              <a:schemeClr val="accent5"/>
            </a:solidFill>
            <a:miter lim="800000"/>
          </a:ln>
          <a:effectLst/>
        </p:spPr>
      </p:pic>
      <p:pic>
        <p:nvPicPr>
          <p:cNvPr id="17" name="Imagen 16">
            <a:extLst>
              <a:ext uri="{FF2B5EF4-FFF2-40B4-BE49-F238E27FC236}">
                <a16:creationId xmlns:a16="http://schemas.microsoft.com/office/drawing/2014/main" id="{7FFA754E-F097-5E49-D781-97CE1083FAEB}"/>
              </a:ext>
            </a:extLst>
          </p:cNvPr>
          <p:cNvPicPr>
            <a:picLocks noChangeAspect="1"/>
          </p:cNvPicPr>
          <p:nvPr/>
        </p:nvPicPr>
        <p:blipFill>
          <a:blip r:embed="rId14" cstate="hqprint">
            <a:extLst>
              <a:ext uri="{28A0092B-C50C-407E-A947-70E740481C1C}">
                <a14:useLocalDpi xmlns:a14="http://schemas.microsoft.com/office/drawing/2010/main"/>
              </a:ext>
            </a:extLst>
          </a:blip>
          <a:srcRect l="1676" t="1394" r="1855" b="2265"/>
          <a:stretch>
            <a:fillRect/>
          </a:stretch>
        </p:blipFill>
        <p:spPr>
          <a:xfrm>
            <a:off x="1815324" y="5348326"/>
            <a:ext cx="1057309" cy="1330968"/>
          </a:xfrm>
          <a:prstGeom prst="round2DiagRect">
            <a:avLst>
              <a:gd name="adj1" fmla="val 0"/>
              <a:gd name="adj2" fmla="val 19252"/>
            </a:avLst>
          </a:prstGeom>
          <a:ln w="38100" cap="sq">
            <a:solidFill>
              <a:schemeClr val="accent5"/>
            </a:solidFill>
            <a:miter lim="800000"/>
          </a:ln>
          <a:effectLst/>
        </p:spPr>
      </p:pic>
      <p:sp>
        <p:nvSpPr>
          <p:cNvPr id="5" name="CuadroTexto 4">
            <a:extLst>
              <a:ext uri="{FF2B5EF4-FFF2-40B4-BE49-F238E27FC236}">
                <a16:creationId xmlns:a16="http://schemas.microsoft.com/office/drawing/2014/main" id="{8F420C75-5A88-8937-1981-58A153A3C8E7}"/>
              </a:ext>
            </a:extLst>
          </p:cNvPr>
          <p:cNvSpPr txBox="1"/>
          <p:nvPr/>
        </p:nvSpPr>
        <p:spPr>
          <a:xfrm>
            <a:off x="228599" y="4608969"/>
            <a:ext cx="8515351" cy="707886"/>
          </a:xfrm>
          <a:prstGeom prst="rect">
            <a:avLst/>
          </a:prstGeom>
          <a:noFill/>
        </p:spPr>
        <p:txBody>
          <a:bodyPr wrap="square">
            <a:norm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ceb-PH" sz="2000" b="1" i="0" u="none" strike="noStrike" kern="1200" cap="none" spc="0" normalizeH="0" baseline="0" noProof="0" dirty="0">
                <a:ln>
                  <a:noFill/>
                </a:ln>
                <a:solidFill>
                  <a:prstClr val="black"/>
                </a:solidFill>
                <a:effectLst/>
                <a:uLnTx/>
                <a:uFillTx/>
                <a:latin typeface="Aptos" panose="02110004020202020204"/>
                <a:ea typeface="+mn-ea"/>
                <a:cs typeface="+mn-cs"/>
              </a:rPr>
              <a:t>Si Jesus mismo nagtudlo sa mga apostol isip piniling mga saksi sa Iyang pagkabanhaw (Buhat 10:40–41).</a:t>
            </a:r>
          </a:p>
        </p:txBody>
      </p:sp>
    </p:spTree>
    <p:extLst>
      <p:ext uri="{BB962C8B-B14F-4D97-AF65-F5344CB8AC3E}">
        <p14:creationId xmlns:p14="http://schemas.microsoft.com/office/powerpoint/2010/main" val="14530102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53" presetClass="entr" presetSubtype="16" fill="hold" grpId="0" nodeType="afterEffect">
                                  <p:stCondLst>
                                    <p:cond delay="0"/>
                                  </p:stCondLst>
                                  <p:childTnLst>
                                    <p:set>
                                      <p:cBhvr>
                                        <p:cTn id="15" dur="1" fill="hold">
                                          <p:stCondLst>
                                            <p:cond delay="0"/>
                                          </p:stCondLst>
                                        </p:cTn>
                                        <p:tgtEl>
                                          <p:spTgt spid="4"/>
                                        </p:tgtEl>
                                        <p:attrNameLst>
                                          <p:attrName>style.visibility</p:attrName>
                                        </p:attrNameLst>
                                      </p:cBhvr>
                                      <p:to>
                                        <p:strVal val="visible"/>
                                      </p:to>
                                    </p:set>
                                    <p:anim calcmode="lin" valueType="num">
                                      <p:cBhvr>
                                        <p:cTn id="16" dur="500" fill="hold"/>
                                        <p:tgtEl>
                                          <p:spTgt spid="4"/>
                                        </p:tgtEl>
                                        <p:attrNameLst>
                                          <p:attrName>ppt_w</p:attrName>
                                        </p:attrNameLst>
                                      </p:cBhvr>
                                      <p:tavLst>
                                        <p:tav tm="0">
                                          <p:val>
                                            <p:fltVal val="0"/>
                                          </p:val>
                                        </p:tav>
                                        <p:tav tm="100000">
                                          <p:val>
                                            <p:strVal val="#ppt_w"/>
                                          </p:val>
                                        </p:tav>
                                      </p:tavLst>
                                    </p:anim>
                                    <p:anim calcmode="lin" valueType="num">
                                      <p:cBhvr>
                                        <p:cTn id="17" dur="500" fill="hold"/>
                                        <p:tgtEl>
                                          <p:spTgt spid="4"/>
                                        </p:tgtEl>
                                        <p:attrNameLst>
                                          <p:attrName>ppt_h</p:attrName>
                                        </p:attrNameLst>
                                      </p:cBhvr>
                                      <p:tavLst>
                                        <p:tav tm="0">
                                          <p:val>
                                            <p:fltVal val="0"/>
                                          </p:val>
                                        </p:tav>
                                        <p:tav tm="100000">
                                          <p:val>
                                            <p:strVal val="#ppt_h"/>
                                          </p:val>
                                        </p:tav>
                                      </p:tavLst>
                                    </p:anim>
                                    <p:animEffect transition="in" filter="fade">
                                      <p:cBhvr>
                                        <p:cTn id="18" dur="500"/>
                                        <p:tgtEl>
                                          <p:spTgt spid="4"/>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8" fill="hold" grpId="0" nodeType="click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wipe(left)">
                                      <p:cBhvr>
                                        <p:cTn id="23" dur="500"/>
                                        <p:tgtEl>
                                          <p:spTgt spid="9"/>
                                        </p:tgtEl>
                                      </p:cBhvr>
                                    </p:animEffect>
                                  </p:childTnLst>
                                </p:cTn>
                              </p:par>
                            </p:childTnLst>
                          </p:cTn>
                        </p:par>
                      </p:childTnLst>
                    </p:cTn>
                  </p:par>
                  <p:par>
                    <p:cTn id="24" fill="hold">
                      <p:stCondLst>
                        <p:cond delay="indefinite"/>
                      </p:stCondLst>
                      <p:childTnLst>
                        <p:par>
                          <p:cTn id="25" fill="hold">
                            <p:stCondLst>
                              <p:cond delay="0"/>
                            </p:stCondLst>
                            <p:childTnLst>
                              <p:par>
                                <p:cTn id="26" presetID="14" presetClass="entr" presetSubtype="5" fill="hold" grpId="0" nodeType="clickEffect">
                                  <p:stCondLst>
                                    <p:cond delay="0"/>
                                  </p:stCondLst>
                                  <p:childTnLst>
                                    <p:set>
                                      <p:cBhvr>
                                        <p:cTn id="27" dur="1" fill="hold">
                                          <p:stCondLst>
                                            <p:cond delay="0"/>
                                          </p:stCondLst>
                                        </p:cTn>
                                        <p:tgtEl>
                                          <p:spTgt spid="6">
                                            <p:graphicEl>
                                              <a:dgm id="{18903AEB-E8A1-44C8-ACE2-14E974CD781E}"/>
                                            </p:graphicEl>
                                          </p:spTgt>
                                        </p:tgtEl>
                                        <p:attrNameLst>
                                          <p:attrName>style.visibility</p:attrName>
                                        </p:attrNameLst>
                                      </p:cBhvr>
                                      <p:to>
                                        <p:strVal val="visible"/>
                                      </p:to>
                                    </p:set>
                                    <p:animEffect transition="in" filter="randombar(vertical)">
                                      <p:cBhvr>
                                        <p:cTn id="28" dur="500"/>
                                        <p:tgtEl>
                                          <p:spTgt spid="6">
                                            <p:graphicEl>
                                              <a:dgm id="{18903AEB-E8A1-44C8-ACE2-14E974CD781E}"/>
                                            </p:graphicEl>
                                          </p:spTgt>
                                        </p:tgtEl>
                                      </p:cBhvr>
                                    </p:animEffect>
                                  </p:childTnLst>
                                </p:cTn>
                              </p:par>
                            </p:childTnLst>
                          </p:cTn>
                        </p:par>
                      </p:childTnLst>
                    </p:cTn>
                  </p:par>
                  <p:par>
                    <p:cTn id="29" fill="hold">
                      <p:stCondLst>
                        <p:cond delay="indefinite"/>
                      </p:stCondLst>
                      <p:childTnLst>
                        <p:par>
                          <p:cTn id="30" fill="hold">
                            <p:stCondLst>
                              <p:cond delay="0"/>
                            </p:stCondLst>
                            <p:childTnLst>
                              <p:par>
                                <p:cTn id="31" presetID="14" presetClass="entr" presetSubtype="5" fill="hold" grpId="0" nodeType="clickEffect">
                                  <p:stCondLst>
                                    <p:cond delay="0"/>
                                  </p:stCondLst>
                                  <p:childTnLst>
                                    <p:set>
                                      <p:cBhvr>
                                        <p:cTn id="32" dur="1" fill="hold">
                                          <p:stCondLst>
                                            <p:cond delay="0"/>
                                          </p:stCondLst>
                                        </p:cTn>
                                        <p:tgtEl>
                                          <p:spTgt spid="6">
                                            <p:graphicEl>
                                              <a:dgm id="{6AF94F2D-F79B-42D8-8792-EC5EE5CA65AE}"/>
                                            </p:graphicEl>
                                          </p:spTgt>
                                        </p:tgtEl>
                                        <p:attrNameLst>
                                          <p:attrName>style.visibility</p:attrName>
                                        </p:attrNameLst>
                                      </p:cBhvr>
                                      <p:to>
                                        <p:strVal val="visible"/>
                                      </p:to>
                                    </p:set>
                                    <p:animEffect transition="in" filter="randombar(vertical)">
                                      <p:cBhvr>
                                        <p:cTn id="33" dur="500"/>
                                        <p:tgtEl>
                                          <p:spTgt spid="6">
                                            <p:graphicEl>
                                              <a:dgm id="{6AF94F2D-F79B-42D8-8792-EC5EE5CA65AE}"/>
                                            </p:graphicEl>
                                          </p:spTgt>
                                        </p:tgtEl>
                                      </p:cBhvr>
                                    </p:animEffect>
                                  </p:childTnLst>
                                </p:cTn>
                              </p:par>
                              <p:par>
                                <p:cTn id="34" presetID="14" presetClass="entr" presetSubtype="5" fill="hold" grpId="0" nodeType="withEffect">
                                  <p:stCondLst>
                                    <p:cond delay="0"/>
                                  </p:stCondLst>
                                  <p:childTnLst>
                                    <p:set>
                                      <p:cBhvr>
                                        <p:cTn id="35" dur="1" fill="hold">
                                          <p:stCondLst>
                                            <p:cond delay="0"/>
                                          </p:stCondLst>
                                        </p:cTn>
                                        <p:tgtEl>
                                          <p:spTgt spid="6">
                                            <p:graphicEl>
                                              <a:dgm id="{FAE57C7A-4FE9-4C1E-89A4-9591EE4B7D30}"/>
                                            </p:graphicEl>
                                          </p:spTgt>
                                        </p:tgtEl>
                                        <p:attrNameLst>
                                          <p:attrName>style.visibility</p:attrName>
                                        </p:attrNameLst>
                                      </p:cBhvr>
                                      <p:to>
                                        <p:strVal val="visible"/>
                                      </p:to>
                                    </p:set>
                                    <p:animEffect transition="in" filter="randombar(vertical)">
                                      <p:cBhvr>
                                        <p:cTn id="36" dur="500"/>
                                        <p:tgtEl>
                                          <p:spTgt spid="6">
                                            <p:graphicEl>
                                              <a:dgm id="{FAE57C7A-4FE9-4C1E-89A4-9591EE4B7D30}"/>
                                            </p:graphicEl>
                                          </p:spTgt>
                                        </p:tgtEl>
                                      </p:cBhvr>
                                    </p:animEffect>
                                  </p:childTnLst>
                                </p:cTn>
                              </p:par>
                            </p:childTnLst>
                          </p:cTn>
                        </p:par>
                      </p:childTnLst>
                    </p:cTn>
                  </p:par>
                  <p:par>
                    <p:cTn id="37" fill="hold">
                      <p:stCondLst>
                        <p:cond delay="indefinite"/>
                      </p:stCondLst>
                      <p:childTnLst>
                        <p:par>
                          <p:cTn id="38" fill="hold">
                            <p:stCondLst>
                              <p:cond delay="0"/>
                            </p:stCondLst>
                            <p:childTnLst>
                              <p:par>
                                <p:cTn id="39" presetID="14" presetClass="entr" presetSubtype="5" fill="hold" grpId="0" nodeType="clickEffect">
                                  <p:stCondLst>
                                    <p:cond delay="0"/>
                                  </p:stCondLst>
                                  <p:childTnLst>
                                    <p:set>
                                      <p:cBhvr>
                                        <p:cTn id="40" dur="1" fill="hold">
                                          <p:stCondLst>
                                            <p:cond delay="0"/>
                                          </p:stCondLst>
                                        </p:cTn>
                                        <p:tgtEl>
                                          <p:spTgt spid="6">
                                            <p:graphicEl>
                                              <a:dgm id="{0D00281B-4660-4C87-BD3A-A048546E75D5}"/>
                                            </p:graphicEl>
                                          </p:spTgt>
                                        </p:tgtEl>
                                        <p:attrNameLst>
                                          <p:attrName>style.visibility</p:attrName>
                                        </p:attrNameLst>
                                      </p:cBhvr>
                                      <p:to>
                                        <p:strVal val="visible"/>
                                      </p:to>
                                    </p:set>
                                    <p:animEffect transition="in" filter="randombar(vertical)">
                                      <p:cBhvr>
                                        <p:cTn id="41" dur="500"/>
                                        <p:tgtEl>
                                          <p:spTgt spid="6">
                                            <p:graphicEl>
                                              <a:dgm id="{0D00281B-4660-4C87-BD3A-A048546E75D5}"/>
                                            </p:graphicEl>
                                          </p:spTgt>
                                        </p:tgtEl>
                                      </p:cBhvr>
                                    </p:animEffect>
                                  </p:childTnLst>
                                </p:cTn>
                              </p:par>
                              <p:par>
                                <p:cTn id="42" presetID="14" presetClass="entr" presetSubtype="5" fill="hold" grpId="0" nodeType="withEffect">
                                  <p:stCondLst>
                                    <p:cond delay="0"/>
                                  </p:stCondLst>
                                  <p:childTnLst>
                                    <p:set>
                                      <p:cBhvr>
                                        <p:cTn id="43" dur="1" fill="hold">
                                          <p:stCondLst>
                                            <p:cond delay="0"/>
                                          </p:stCondLst>
                                        </p:cTn>
                                        <p:tgtEl>
                                          <p:spTgt spid="6">
                                            <p:graphicEl>
                                              <a:dgm id="{48825FD6-2E41-4562-AE78-DC5FF4C17433}"/>
                                            </p:graphicEl>
                                          </p:spTgt>
                                        </p:tgtEl>
                                        <p:attrNameLst>
                                          <p:attrName>style.visibility</p:attrName>
                                        </p:attrNameLst>
                                      </p:cBhvr>
                                      <p:to>
                                        <p:strVal val="visible"/>
                                      </p:to>
                                    </p:set>
                                    <p:animEffect transition="in" filter="randombar(vertical)">
                                      <p:cBhvr>
                                        <p:cTn id="44" dur="500"/>
                                        <p:tgtEl>
                                          <p:spTgt spid="6">
                                            <p:graphicEl>
                                              <a:dgm id="{48825FD6-2E41-4562-AE78-DC5FF4C17433}"/>
                                            </p:graphicEl>
                                          </p:spTgt>
                                        </p:tgtEl>
                                      </p:cBhvr>
                                    </p:animEffect>
                                  </p:childTnLst>
                                </p:cTn>
                              </p:par>
                            </p:childTnLst>
                          </p:cTn>
                        </p:par>
                      </p:childTnLst>
                    </p:cTn>
                  </p:par>
                  <p:par>
                    <p:cTn id="45" fill="hold">
                      <p:stCondLst>
                        <p:cond delay="indefinite"/>
                      </p:stCondLst>
                      <p:childTnLst>
                        <p:par>
                          <p:cTn id="46" fill="hold">
                            <p:stCondLst>
                              <p:cond delay="0"/>
                            </p:stCondLst>
                            <p:childTnLst>
                              <p:par>
                                <p:cTn id="47" presetID="14" presetClass="entr" presetSubtype="5" fill="hold" grpId="0" nodeType="clickEffect">
                                  <p:stCondLst>
                                    <p:cond delay="0"/>
                                  </p:stCondLst>
                                  <p:childTnLst>
                                    <p:set>
                                      <p:cBhvr>
                                        <p:cTn id="48" dur="1" fill="hold">
                                          <p:stCondLst>
                                            <p:cond delay="0"/>
                                          </p:stCondLst>
                                        </p:cTn>
                                        <p:tgtEl>
                                          <p:spTgt spid="6">
                                            <p:graphicEl>
                                              <a:dgm id="{1F634FAF-0CDD-4918-9ECB-BCADC682B67E}"/>
                                            </p:graphicEl>
                                          </p:spTgt>
                                        </p:tgtEl>
                                        <p:attrNameLst>
                                          <p:attrName>style.visibility</p:attrName>
                                        </p:attrNameLst>
                                      </p:cBhvr>
                                      <p:to>
                                        <p:strVal val="visible"/>
                                      </p:to>
                                    </p:set>
                                    <p:animEffect transition="in" filter="randombar(vertical)">
                                      <p:cBhvr>
                                        <p:cTn id="49" dur="500"/>
                                        <p:tgtEl>
                                          <p:spTgt spid="6">
                                            <p:graphicEl>
                                              <a:dgm id="{1F634FAF-0CDD-4918-9ECB-BCADC682B67E}"/>
                                            </p:graphicEl>
                                          </p:spTgt>
                                        </p:tgtEl>
                                      </p:cBhvr>
                                    </p:animEffect>
                                  </p:childTnLst>
                                </p:cTn>
                              </p:par>
                              <p:par>
                                <p:cTn id="50" presetID="14" presetClass="entr" presetSubtype="5" fill="hold" grpId="0" nodeType="withEffect">
                                  <p:stCondLst>
                                    <p:cond delay="0"/>
                                  </p:stCondLst>
                                  <p:childTnLst>
                                    <p:set>
                                      <p:cBhvr>
                                        <p:cTn id="51" dur="1" fill="hold">
                                          <p:stCondLst>
                                            <p:cond delay="0"/>
                                          </p:stCondLst>
                                        </p:cTn>
                                        <p:tgtEl>
                                          <p:spTgt spid="6">
                                            <p:graphicEl>
                                              <a:dgm id="{689C0D5C-78C0-4845-A70A-A99F356AC315}"/>
                                            </p:graphicEl>
                                          </p:spTgt>
                                        </p:tgtEl>
                                        <p:attrNameLst>
                                          <p:attrName>style.visibility</p:attrName>
                                        </p:attrNameLst>
                                      </p:cBhvr>
                                      <p:to>
                                        <p:strVal val="visible"/>
                                      </p:to>
                                    </p:set>
                                    <p:animEffect transition="in" filter="randombar(vertical)">
                                      <p:cBhvr>
                                        <p:cTn id="52" dur="500"/>
                                        <p:tgtEl>
                                          <p:spTgt spid="6">
                                            <p:graphicEl>
                                              <a:dgm id="{689C0D5C-78C0-4845-A70A-A99F356AC315}"/>
                                            </p:graphicEl>
                                          </p:spTgt>
                                        </p:tgtEl>
                                      </p:cBhvr>
                                    </p:animEffect>
                                  </p:childTnLst>
                                </p:cTn>
                              </p:par>
                            </p:childTnLst>
                          </p:cTn>
                        </p:par>
                      </p:childTnLst>
                    </p:cTn>
                  </p:par>
                  <p:par>
                    <p:cTn id="53" fill="hold">
                      <p:stCondLst>
                        <p:cond delay="indefinite"/>
                      </p:stCondLst>
                      <p:childTnLst>
                        <p:par>
                          <p:cTn id="54" fill="hold">
                            <p:stCondLst>
                              <p:cond delay="0"/>
                            </p:stCondLst>
                            <p:childTnLst>
                              <p:par>
                                <p:cTn id="55" presetID="14" presetClass="entr" presetSubtype="5" fill="hold" grpId="0" nodeType="clickEffect">
                                  <p:stCondLst>
                                    <p:cond delay="0"/>
                                  </p:stCondLst>
                                  <p:childTnLst>
                                    <p:set>
                                      <p:cBhvr>
                                        <p:cTn id="56" dur="1" fill="hold">
                                          <p:stCondLst>
                                            <p:cond delay="0"/>
                                          </p:stCondLst>
                                        </p:cTn>
                                        <p:tgtEl>
                                          <p:spTgt spid="6">
                                            <p:graphicEl>
                                              <a:dgm id="{F24C91FF-F822-43EC-8BDC-F3C25FD177A3}"/>
                                            </p:graphicEl>
                                          </p:spTgt>
                                        </p:tgtEl>
                                        <p:attrNameLst>
                                          <p:attrName>style.visibility</p:attrName>
                                        </p:attrNameLst>
                                      </p:cBhvr>
                                      <p:to>
                                        <p:strVal val="visible"/>
                                      </p:to>
                                    </p:set>
                                    <p:animEffect transition="in" filter="randombar(vertical)">
                                      <p:cBhvr>
                                        <p:cTn id="57" dur="500"/>
                                        <p:tgtEl>
                                          <p:spTgt spid="6">
                                            <p:graphicEl>
                                              <a:dgm id="{F24C91FF-F822-43EC-8BDC-F3C25FD177A3}"/>
                                            </p:graphicEl>
                                          </p:spTgt>
                                        </p:tgtEl>
                                      </p:cBhvr>
                                    </p:animEffect>
                                  </p:childTnLst>
                                </p:cTn>
                              </p:par>
                              <p:par>
                                <p:cTn id="58" presetID="14" presetClass="entr" presetSubtype="5" fill="hold" grpId="0" nodeType="withEffect">
                                  <p:stCondLst>
                                    <p:cond delay="0"/>
                                  </p:stCondLst>
                                  <p:childTnLst>
                                    <p:set>
                                      <p:cBhvr>
                                        <p:cTn id="59" dur="1" fill="hold">
                                          <p:stCondLst>
                                            <p:cond delay="0"/>
                                          </p:stCondLst>
                                        </p:cTn>
                                        <p:tgtEl>
                                          <p:spTgt spid="6">
                                            <p:graphicEl>
                                              <a:dgm id="{B63C68F4-37F5-4E39-81B9-0FD70A034F30}"/>
                                            </p:graphicEl>
                                          </p:spTgt>
                                        </p:tgtEl>
                                        <p:attrNameLst>
                                          <p:attrName>style.visibility</p:attrName>
                                        </p:attrNameLst>
                                      </p:cBhvr>
                                      <p:to>
                                        <p:strVal val="visible"/>
                                      </p:to>
                                    </p:set>
                                    <p:animEffect transition="in" filter="randombar(vertical)">
                                      <p:cBhvr>
                                        <p:cTn id="60" dur="500"/>
                                        <p:tgtEl>
                                          <p:spTgt spid="6">
                                            <p:graphicEl>
                                              <a:dgm id="{B63C68F4-37F5-4E39-81B9-0FD70A034F30}"/>
                                            </p:graphicEl>
                                          </p:spTgt>
                                        </p:tgtEl>
                                      </p:cBhvr>
                                    </p:animEffect>
                                  </p:childTnLst>
                                </p:cTn>
                              </p:par>
                            </p:childTnLst>
                          </p:cTn>
                        </p:par>
                      </p:childTnLst>
                    </p:cTn>
                  </p:par>
                  <p:par>
                    <p:cTn id="61" fill="hold">
                      <p:stCondLst>
                        <p:cond delay="indefinite"/>
                      </p:stCondLst>
                      <p:childTnLst>
                        <p:par>
                          <p:cTn id="62" fill="hold">
                            <p:stCondLst>
                              <p:cond delay="0"/>
                            </p:stCondLst>
                            <p:childTnLst>
                              <p:par>
                                <p:cTn id="63" presetID="22" presetClass="entr" presetSubtype="8" fill="hold" grpId="0" nodeType="clickEffect">
                                  <p:stCondLst>
                                    <p:cond delay="0"/>
                                  </p:stCondLst>
                                  <p:childTnLst>
                                    <p:set>
                                      <p:cBhvr>
                                        <p:cTn id="64" dur="1" fill="hold">
                                          <p:stCondLst>
                                            <p:cond delay="0"/>
                                          </p:stCondLst>
                                        </p:cTn>
                                        <p:tgtEl>
                                          <p:spTgt spid="7"/>
                                        </p:tgtEl>
                                        <p:attrNameLst>
                                          <p:attrName>style.visibility</p:attrName>
                                        </p:attrNameLst>
                                      </p:cBhvr>
                                      <p:to>
                                        <p:strVal val="visible"/>
                                      </p:to>
                                    </p:set>
                                    <p:animEffect transition="in" filter="wipe(left)">
                                      <p:cBhvr>
                                        <p:cTn id="65" dur="500"/>
                                        <p:tgtEl>
                                          <p:spTgt spid="7"/>
                                        </p:tgtEl>
                                      </p:cBhvr>
                                    </p:animEffect>
                                  </p:childTnLst>
                                </p:cTn>
                              </p:par>
                            </p:childTnLst>
                          </p:cTn>
                        </p:par>
                      </p:childTnLst>
                    </p:cTn>
                  </p:par>
                  <p:par>
                    <p:cTn id="66" fill="hold">
                      <p:stCondLst>
                        <p:cond delay="indefinite"/>
                      </p:stCondLst>
                      <p:childTnLst>
                        <p:par>
                          <p:cTn id="67" fill="hold">
                            <p:stCondLst>
                              <p:cond delay="0"/>
                            </p:stCondLst>
                            <p:childTnLst>
                              <p:par>
                                <p:cTn id="68" presetID="21" presetClass="entr" presetSubtype="1" fill="hold" nodeType="clickEffect">
                                  <p:stCondLst>
                                    <p:cond delay="0"/>
                                  </p:stCondLst>
                                  <p:childTnLst>
                                    <p:set>
                                      <p:cBhvr>
                                        <p:cTn id="69" dur="1" fill="hold">
                                          <p:stCondLst>
                                            <p:cond delay="0"/>
                                          </p:stCondLst>
                                        </p:cTn>
                                        <p:tgtEl>
                                          <p:spTgt spid="11"/>
                                        </p:tgtEl>
                                        <p:attrNameLst>
                                          <p:attrName>style.visibility</p:attrName>
                                        </p:attrNameLst>
                                      </p:cBhvr>
                                      <p:to>
                                        <p:strVal val="visible"/>
                                      </p:to>
                                    </p:set>
                                    <p:animEffect transition="in" filter="wheel(1)">
                                      <p:cBhvr>
                                        <p:cTn id="70" dur="750"/>
                                        <p:tgtEl>
                                          <p:spTgt spid="11"/>
                                        </p:tgtEl>
                                      </p:cBhvr>
                                    </p:animEffect>
                                  </p:childTnLst>
                                </p:cTn>
                              </p:par>
                            </p:childTnLst>
                          </p:cTn>
                        </p:par>
                        <p:par>
                          <p:cTn id="71" fill="hold">
                            <p:stCondLst>
                              <p:cond delay="750"/>
                            </p:stCondLst>
                            <p:childTnLst>
                              <p:par>
                                <p:cTn id="72" presetID="22" presetClass="entr" presetSubtype="8" fill="hold" grpId="0" nodeType="afterEffect">
                                  <p:stCondLst>
                                    <p:cond delay="0"/>
                                  </p:stCondLst>
                                  <p:childTnLst>
                                    <p:set>
                                      <p:cBhvr>
                                        <p:cTn id="73" dur="1" fill="hold">
                                          <p:stCondLst>
                                            <p:cond delay="0"/>
                                          </p:stCondLst>
                                        </p:cTn>
                                        <p:tgtEl>
                                          <p:spTgt spid="5"/>
                                        </p:tgtEl>
                                        <p:attrNameLst>
                                          <p:attrName>style.visibility</p:attrName>
                                        </p:attrNameLst>
                                      </p:cBhvr>
                                      <p:to>
                                        <p:strVal val="visible"/>
                                      </p:to>
                                    </p:set>
                                    <p:animEffect transition="in" filter="wipe(left)">
                                      <p:cBhvr>
                                        <p:cTn id="74" dur="500"/>
                                        <p:tgtEl>
                                          <p:spTgt spid="5"/>
                                        </p:tgtEl>
                                      </p:cBhvr>
                                    </p:animEffect>
                                  </p:childTnLst>
                                </p:cTn>
                              </p:par>
                            </p:childTnLst>
                          </p:cTn>
                        </p:par>
                      </p:childTnLst>
                    </p:cTn>
                  </p:par>
                  <p:par>
                    <p:cTn id="75" fill="hold">
                      <p:stCondLst>
                        <p:cond delay="indefinite"/>
                      </p:stCondLst>
                      <p:childTnLst>
                        <p:par>
                          <p:cTn id="76" fill="hold">
                            <p:stCondLst>
                              <p:cond delay="0"/>
                            </p:stCondLst>
                            <p:childTnLst>
                              <p:par>
                                <p:cTn id="77" presetID="18" presetClass="entr" presetSubtype="3" fill="hold" nodeType="clickEffect">
                                  <p:stCondLst>
                                    <p:cond delay="0"/>
                                  </p:stCondLst>
                                  <p:childTnLst>
                                    <p:set>
                                      <p:cBhvr>
                                        <p:cTn id="78" dur="1" fill="hold">
                                          <p:stCondLst>
                                            <p:cond delay="0"/>
                                          </p:stCondLst>
                                        </p:cTn>
                                        <p:tgtEl>
                                          <p:spTgt spid="15"/>
                                        </p:tgtEl>
                                        <p:attrNameLst>
                                          <p:attrName>style.visibility</p:attrName>
                                        </p:attrNameLst>
                                      </p:cBhvr>
                                      <p:to>
                                        <p:strVal val="visible"/>
                                      </p:to>
                                    </p:set>
                                    <p:animEffect transition="in" filter="strips(upRight)">
                                      <p:cBhvr>
                                        <p:cTn id="79" dur="500"/>
                                        <p:tgtEl>
                                          <p:spTgt spid="15"/>
                                        </p:tgtEl>
                                      </p:cBhvr>
                                    </p:animEffect>
                                  </p:childTnLst>
                                </p:cTn>
                              </p:par>
                            </p:childTnLst>
                          </p:cTn>
                        </p:par>
                        <p:par>
                          <p:cTn id="80" fill="hold">
                            <p:stCondLst>
                              <p:cond delay="500"/>
                            </p:stCondLst>
                            <p:childTnLst>
                              <p:par>
                                <p:cTn id="81" presetID="18" presetClass="entr" presetSubtype="6" fill="hold" nodeType="afterEffect">
                                  <p:stCondLst>
                                    <p:cond delay="0"/>
                                  </p:stCondLst>
                                  <p:childTnLst>
                                    <p:set>
                                      <p:cBhvr>
                                        <p:cTn id="82" dur="1" fill="hold">
                                          <p:stCondLst>
                                            <p:cond delay="0"/>
                                          </p:stCondLst>
                                        </p:cTn>
                                        <p:tgtEl>
                                          <p:spTgt spid="17"/>
                                        </p:tgtEl>
                                        <p:attrNameLst>
                                          <p:attrName>style.visibility</p:attrName>
                                        </p:attrNameLst>
                                      </p:cBhvr>
                                      <p:to>
                                        <p:strVal val="visible"/>
                                      </p:to>
                                    </p:set>
                                    <p:animEffect transition="in" filter="strips(downRight)">
                                      <p:cBhvr>
                                        <p:cTn id="83" dur="500"/>
                                        <p:tgtEl>
                                          <p:spTgt spid="17"/>
                                        </p:tgtEl>
                                      </p:cBhvr>
                                    </p:animEffect>
                                  </p:childTnLst>
                                </p:cTn>
                              </p:par>
                            </p:childTnLst>
                          </p:cTn>
                        </p:par>
                        <p:par>
                          <p:cTn id="84" fill="hold">
                            <p:stCondLst>
                              <p:cond delay="1000"/>
                            </p:stCondLst>
                            <p:childTnLst>
                              <p:par>
                                <p:cTn id="85" presetID="22" presetClass="entr" presetSubtype="8" fill="hold" grpId="0" nodeType="afterEffect">
                                  <p:stCondLst>
                                    <p:cond delay="0"/>
                                  </p:stCondLst>
                                  <p:childTnLst>
                                    <p:set>
                                      <p:cBhvr>
                                        <p:cTn id="86" dur="1" fill="hold">
                                          <p:stCondLst>
                                            <p:cond delay="0"/>
                                          </p:stCondLst>
                                        </p:cTn>
                                        <p:tgtEl>
                                          <p:spTgt spid="13"/>
                                        </p:tgtEl>
                                        <p:attrNameLst>
                                          <p:attrName>style.visibility</p:attrName>
                                        </p:attrNameLst>
                                      </p:cBhvr>
                                      <p:to>
                                        <p:strVal val="visible"/>
                                      </p:to>
                                    </p:set>
                                    <p:animEffect transition="in" filter="wipe(left)">
                                      <p:cBhvr>
                                        <p:cTn id="8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Graphic spid="6" grpId="0">
        <p:bldSub>
          <a:bldDgm bld="one"/>
        </p:bldSub>
      </p:bldGraphic>
      <p:bldP spid="7" grpId="0"/>
      <p:bldP spid="9" grpId="0"/>
      <p:bldP spid="13" grpId="0"/>
      <p:bldP spid="5"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1000" b="-11000"/>
          </a:stretch>
        </a:blipFill>
        <a:effectLst/>
      </p:bgPr>
    </p:bg>
    <p:spTree>
      <p:nvGrpSpPr>
        <p:cNvPr id="1" name=""/>
        <p:cNvGrpSpPr/>
        <p:nvPr/>
      </p:nvGrpSpPr>
      <p:grpSpPr>
        <a:xfrm>
          <a:off x="0" y="0"/>
          <a:ext cx="0" cy="0"/>
          <a:chOff x="0" y="0"/>
          <a:chExt cx="0" cy="0"/>
        </a:xfrm>
      </p:grpSpPr>
      <p:sp>
        <p:nvSpPr>
          <p:cNvPr id="17" name="Rectángulo 16">
            <a:extLst>
              <a:ext uri="{FF2B5EF4-FFF2-40B4-BE49-F238E27FC236}">
                <a16:creationId xmlns:a16="http://schemas.microsoft.com/office/drawing/2014/main" id="{13CB41B6-EB11-5E57-44AF-5355EBBBA35A}"/>
              </a:ext>
            </a:extLst>
          </p:cNvPr>
          <p:cNvSpPr>
            <a:spLocks noGrp="1" noRot="1" noMove="1" noResize="1" noEditPoints="1" noAdjustHandles="1" noChangeArrowheads="1" noChangeShapeType="1"/>
          </p:cNvSpPr>
          <p:nvPr/>
        </p:nvSpPr>
        <p:spPr>
          <a:xfrm>
            <a:off x="0" y="0"/>
            <a:ext cx="12191999" cy="1068646"/>
          </a:xfrm>
          <a:prstGeom prst="rect">
            <a:avLst/>
          </a:prstGeom>
          <a:blipFill dpi="0" rotWithShape="1">
            <a:blip r:embed="rId3" cstate="hqprint">
              <a:extLst>
                <a:ext uri="{28A0092B-C50C-407E-A947-70E740481C1C}">
                  <a14:useLocalDpi xmlns:a14="http://schemas.microsoft.com/office/drawing/2010/main"/>
                </a:ext>
              </a:extLst>
            </a:blip>
            <a:srcRect/>
            <a:stretch>
              <a:fillRect b="-15000"/>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norm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3" name="CuadroTexto 2">
            <a:extLst>
              <a:ext uri="{FF2B5EF4-FFF2-40B4-BE49-F238E27FC236}">
                <a16:creationId xmlns:a16="http://schemas.microsoft.com/office/drawing/2014/main" id="{0BBE493E-3BEA-6AE0-5640-EBC91554925F}"/>
              </a:ext>
            </a:extLst>
          </p:cNvPr>
          <p:cNvSpPr txBox="1"/>
          <p:nvPr/>
        </p:nvSpPr>
        <p:spPr>
          <a:xfrm>
            <a:off x="0" y="-127816"/>
            <a:ext cx="12191999" cy="923330"/>
          </a:xfrm>
          <a:prstGeom prst="rect">
            <a:avLst/>
          </a:prstGeom>
          <a:noFill/>
        </p:spPr>
        <p:txBody>
          <a:bodyPr wrap="square">
            <a:scene3d>
              <a:camera prst="orthographicFront"/>
              <a:lightRig rig="threePt" dir="t"/>
            </a:scene3d>
            <a:sp3d extrusionH="57150">
              <a:bevelT w="82550" h="38100" prst="coolSlant"/>
            </a:sp3d>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ceb-PH" sz="5400" b="1" i="0" u="none" strike="noStrike" kern="1200" cap="none" spc="1000" normalizeH="0" baseline="0" noProof="0" dirty="0">
                <a:ln w="12700" cmpd="sng">
                  <a:noFill/>
                  <a:prstDash val="solid"/>
                </a:ln>
                <a:gradFill>
                  <a:gsLst>
                    <a:gs pos="0">
                      <a:srgbClr val="1E7980"/>
                    </a:gs>
                    <a:gs pos="4000">
                      <a:srgbClr val="2EB9C4"/>
                    </a:gs>
                    <a:gs pos="87000">
                      <a:srgbClr val="91E0E5"/>
                    </a:gs>
                  </a:gsLst>
                  <a:lin ang="5400000"/>
                </a:gradFill>
                <a:effectLst/>
                <a:uLnTx/>
                <a:uFillTx/>
                <a:latin typeface="Aptos" panose="02110004020202020204"/>
                <a:ea typeface="+mn-ea"/>
                <a:cs typeface="+mn-cs"/>
              </a:rPr>
              <a:t>MGA BABAYENG PROPETA</a:t>
            </a:r>
          </a:p>
        </p:txBody>
      </p:sp>
      <p:sp>
        <p:nvSpPr>
          <p:cNvPr id="4" name="CuadroTexto 3">
            <a:extLst>
              <a:ext uri="{FF2B5EF4-FFF2-40B4-BE49-F238E27FC236}">
                <a16:creationId xmlns:a16="http://schemas.microsoft.com/office/drawing/2014/main" id="{AE6B997E-14B8-9856-4372-D5508D74AE5E}"/>
              </a:ext>
            </a:extLst>
          </p:cNvPr>
          <p:cNvSpPr txBox="1"/>
          <p:nvPr/>
        </p:nvSpPr>
        <p:spPr>
          <a:xfrm>
            <a:off x="0" y="672811"/>
            <a:ext cx="12192000" cy="369332"/>
          </a:xfrm>
          <a:prstGeom prst="rect">
            <a:avLst/>
          </a:prstGeom>
          <a:noFill/>
        </p:spPr>
        <p:txBody>
          <a:bodyPr wrap="square">
            <a:scene3d>
              <a:camera prst="orthographicFront"/>
              <a:lightRig rig="threePt" dir="t"/>
            </a:scene3d>
            <a:sp3d extrusionH="57150">
              <a:bevelT w="38100" h="38100"/>
            </a:sp3d>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ceb-PH" sz="1800" b="1" i="0" u="none" strike="noStrike" kern="1200" cap="none" spc="0" normalizeH="0" baseline="0" noProof="0" dirty="0">
                <a:ln>
                  <a:noFill/>
                </a:ln>
                <a:solidFill>
                  <a:srgbClr val="7030A0"/>
                </a:solidFill>
                <a:effectLst/>
                <a:uLnTx/>
                <a:uFillTx/>
                <a:latin typeface="Comic Sans MS" panose="030F0702030302020204" pitchFamily="66" charset="0"/>
                <a:ea typeface="+mn-ea"/>
                <a:cs typeface="+mn-cs"/>
              </a:rPr>
              <a:t>“Si Felipe nga ebanghelista adunay upat ka anak nga babaye nga wala maminyo ug</a:t>
            </a:r>
            <a:r>
              <a:rPr kumimoji="0" lang="ceb-PH" sz="1400" b="1" i="0" u="none" strike="noStrike" kern="1200" cap="none" spc="0" normalizeH="0" baseline="0" noProof="0" dirty="0">
                <a:ln>
                  <a:noFill/>
                </a:ln>
                <a:solidFill>
                  <a:srgbClr val="7030A0"/>
                </a:solidFill>
                <a:effectLst/>
                <a:uLnTx/>
                <a:uFillTx/>
                <a:latin typeface="Comic Sans MS" panose="030F0702030302020204" pitchFamily="66" charset="0"/>
                <a:ea typeface="+mn-ea"/>
                <a:cs typeface="+mn-cs"/>
              </a:rPr>
              <a:t> nagpanagna.” (Buhat</a:t>
            </a:r>
            <a:r>
              <a:rPr kumimoji="0" lang="ceb-PH" sz="1100" b="1" i="0" u="none" strike="noStrike" kern="1200" cap="none" spc="0" normalizeH="0" baseline="0" noProof="0" dirty="0">
                <a:ln>
                  <a:noFill/>
                </a:ln>
                <a:solidFill>
                  <a:srgbClr val="7030A0"/>
                </a:solidFill>
                <a:effectLst/>
                <a:uLnTx/>
                <a:uFillTx/>
                <a:latin typeface="Comic Sans MS" panose="030F0702030302020204" pitchFamily="66" charset="0"/>
                <a:ea typeface="+mn-ea"/>
                <a:cs typeface="+mn-cs"/>
              </a:rPr>
              <a:t> 21:9)</a:t>
            </a:r>
          </a:p>
        </p:txBody>
      </p:sp>
      <p:sp>
        <p:nvSpPr>
          <p:cNvPr id="5" name="CuadroTexto 4">
            <a:extLst>
              <a:ext uri="{FF2B5EF4-FFF2-40B4-BE49-F238E27FC236}">
                <a16:creationId xmlns:a16="http://schemas.microsoft.com/office/drawing/2014/main" id="{8EF61988-64B8-B343-72A5-111FD00C6AF6}"/>
              </a:ext>
            </a:extLst>
          </p:cNvPr>
          <p:cNvSpPr txBox="1"/>
          <p:nvPr/>
        </p:nvSpPr>
        <p:spPr>
          <a:xfrm>
            <a:off x="3040978" y="1104900"/>
            <a:ext cx="4865892" cy="1631216"/>
          </a:xfrm>
          <a:prstGeom prst="rect">
            <a:avLst/>
          </a:prstGeom>
          <a:noFill/>
        </p:spPr>
        <p:txBody>
          <a:bodyPr wrap="square" rtlCol="0">
            <a:norm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ceb-PH" sz="2000" b="1" i="0" u="none" strike="noStrike" kern="1200" cap="none" spc="0" normalizeH="0" baseline="0" noProof="0" dirty="0">
                <a:ln>
                  <a:noFill/>
                </a:ln>
                <a:solidFill>
                  <a:prstClr val="black"/>
                </a:solidFill>
                <a:effectLst/>
                <a:uLnTx/>
                <a:uFillTx/>
                <a:latin typeface="Aptos" panose="02110004020202020204"/>
                <a:ea typeface="+mn-ea"/>
                <a:cs typeface="+mn-cs"/>
              </a:rPr>
              <a:t>Si Ana lamang ang babayeng propeta nga gihisgotan pinaagi sa ngalan sa Bag-ong Tugon. “Nagsulti siya bahin sa bata [Jesus] sa tanang nagpaabot sa pagtubos sa Jerusalem” (Lucas</a:t>
            </a:r>
            <a:r>
              <a:rPr kumimoji="0" lang="ceb-PH" sz="1600" b="1" i="0" u="none" strike="noStrike" kern="1200" cap="none" spc="0" normalizeH="0" baseline="0" noProof="0" dirty="0">
                <a:ln>
                  <a:noFill/>
                </a:ln>
                <a:solidFill>
                  <a:prstClr val="black"/>
                </a:solidFill>
                <a:effectLst/>
                <a:uLnTx/>
                <a:uFillTx/>
                <a:latin typeface="Aptos" panose="02110004020202020204"/>
                <a:ea typeface="+mn-ea"/>
                <a:cs typeface="+mn-cs"/>
              </a:rPr>
              <a:t> 2:36–38).</a:t>
            </a:r>
          </a:p>
        </p:txBody>
      </p:sp>
      <p:pic>
        <p:nvPicPr>
          <p:cNvPr id="6" name="Imagen 5">
            <a:extLst>
              <a:ext uri="{FF2B5EF4-FFF2-40B4-BE49-F238E27FC236}">
                <a16:creationId xmlns:a16="http://schemas.microsoft.com/office/drawing/2014/main" id="{30A5AB91-7778-1D48-A447-C7C915394617}"/>
              </a:ext>
            </a:extLst>
          </p:cNvPr>
          <p:cNvPicPr>
            <a:picLocks noChangeAspect="1"/>
          </p:cNvPicPr>
          <p:nvPr/>
        </p:nvPicPr>
        <p:blipFill>
          <a:blip r:embed="rId4" cstate="hqprint">
            <a:extLst>
              <a:ext uri="{28A0092B-C50C-407E-A947-70E740481C1C}">
                <a14:useLocalDpi xmlns:a14="http://schemas.microsoft.com/office/drawing/2010/main"/>
              </a:ext>
            </a:extLst>
          </a:blip>
          <a:stretch>
            <a:fillRect/>
          </a:stretch>
        </p:blipFill>
        <p:spPr>
          <a:xfrm>
            <a:off x="92893" y="1247775"/>
            <a:ext cx="2882076" cy="3648690"/>
          </a:xfrm>
          <a:prstGeom prst="rect">
            <a:avLst/>
          </a:prstGeom>
          <a:ln w="38100" cap="sq">
            <a:solidFill>
              <a:srgbClr val="FFC000"/>
            </a:solidFill>
            <a:prstDash val="solid"/>
            <a:miter lim="800000"/>
          </a:ln>
          <a:effectLst>
            <a:outerShdw blurRad="50800" dist="38100" dir="2700000" algn="tl" rotWithShape="0">
              <a:srgbClr val="000000">
                <a:alpha val="43000"/>
              </a:srgbClr>
            </a:outerShdw>
          </a:effectLst>
        </p:spPr>
      </p:pic>
      <p:pic>
        <p:nvPicPr>
          <p:cNvPr id="8" name="Imagen 7">
            <a:extLst>
              <a:ext uri="{FF2B5EF4-FFF2-40B4-BE49-F238E27FC236}">
                <a16:creationId xmlns:a16="http://schemas.microsoft.com/office/drawing/2014/main" id="{965E6E2F-C6A0-6C05-F946-E87853784B3F}"/>
              </a:ext>
            </a:extLst>
          </p:cNvPr>
          <p:cNvPicPr>
            <a:picLocks noChangeAspect="1"/>
          </p:cNvPicPr>
          <p:nvPr/>
        </p:nvPicPr>
        <p:blipFill>
          <a:blip r:embed="rId5" cstate="hqprint">
            <a:extLst>
              <a:ext uri="{28A0092B-C50C-407E-A947-70E740481C1C}">
                <a14:useLocalDpi xmlns:a14="http://schemas.microsoft.com/office/drawing/2010/main"/>
              </a:ext>
            </a:extLst>
          </a:blip>
          <a:stretch>
            <a:fillRect/>
          </a:stretch>
        </p:blipFill>
        <p:spPr>
          <a:xfrm>
            <a:off x="7878001" y="1247775"/>
            <a:ext cx="4221316" cy="2374490"/>
          </a:xfrm>
          <a:prstGeom prst="rect">
            <a:avLst/>
          </a:prstGeom>
          <a:ln w="38100" cap="sq">
            <a:solidFill>
              <a:srgbClr val="2EB9C4"/>
            </a:solidFill>
            <a:prstDash val="solid"/>
            <a:miter lim="800000"/>
          </a:ln>
          <a:effectLst>
            <a:outerShdw blurRad="50800" dist="38100" dir="2700000" algn="tl" rotWithShape="0">
              <a:srgbClr val="000000">
                <a:alpha val="43000"/>
              </a:srgbClr>
            </a:outerShdw>
          </a:effectLst>
        </p:spPr>
      </p:pic>
      <p:pic>
        <p:nvPicPr>
          <p:cNvPr id="10" name="Imagen 9">
            <a:extLst>
              <a:ext uri="{FF2B5EF4-FFF2-40B4-BE49-F238E27FC236}">
                <a16:creationId xmlns:a16="http://schemas.microsoft.com/office/drawing/2014/main" id="{8C35480B-B4EE-6F1C-1C86-6AF6C7774689}"/>
              </a:ext>
            </a:extLst>
          </p:cNvPr>
          <p:cNvPicPr>
            <a:picLocks noChangeAspect="1"/>
          </p:cNvPicPr>
          <p:nvPr/>
        </p:nvPicPr>
        <p:blipFill>
          <a:blip r:embed="rId6" cstate="hqprint">
            <a:extLst>
              <a:ext uri="{28A0092B-C50C-407E-A947-70E740481C1C}">
                <a14:useLocalDpi xmlns:a14="http://schemas.microsoft.com/office/drawing/2010/main"/>
              </a:ext>
            </a:extLst>
          </a:blip>
          <a:stretch>
            <a:fillRect/>
          </a:stretch>
        </p:blipFill>
        <p:spPr>
          <a:xfrm>
            <a:off x="7102649" y="3847561"/>
            <a:ext cx="4996668" cy="2810625"/>
          </a:xfrm>
          <a:prstGeom prst="rect">
            <a:avLst/>
          </a:prstGeom>
          <a:ln w="76200" cap="rnd">
            <a:gradFill flip="none" rotWithShape="1">
              <a:gsLst>
                <a:gs pos="10000">
                  <a:srgbClr val="FFC000"/>
                </a:gs>
                <a:gs pos="41000">
                  <a:srgbClr val="552579"/>
                </a:gs>
                <a:gs pos="65000">
                  <a:srgbClr val="552579"/>
                </a:gs>
                <a:gs pos="91000">
                  <a:srgbClr val="2EB9C4"/>
                </a:gs>
              </a:gsLst>
              <a:lin ang="2700000" scaled="1"/>
              <a:tileRect/>
            </a:gradFill>
          </a:ln>
          <a:effectLst>
            <a:outerShdw blurRad="76200" dist="95250" dir="10500000" sx="97000" sy="23000" kx="900000" algn="br" rotWithShape="0">
              <a:srgbClr val="000000">
                <a:alpha val="20000"/>
              </a:srgbClr>
            </a:outerShdw>
          </a:effectLst>
          <a:scene3d>
            <a:camera prst="orthographicFront"/>
            <a:lightRig rig="twoPt" dir="t">
              <a:rot lat="0" lon="0" rev="7800000"/>
            </a:lightRig>
          </a:scene3d>
          <a:sp3d contourW="6350">
            <a:bevelT w="50800" h="16510"/>
            <a:contourClr>
              <a:srgbClr val="C0C0C0"/>
            </a:contourClr>
          </a:sp3d>
        </p:spPr>
      </p:pic>
      <p:sp>
        <p:nvSpPr>
          <p:cNvPr id="12" name="CuadroTexto 11">
            <a:extLst>
              <a:ext uri="{FF2B5EF4-FFF2-40B4-BE49-F238E27FC236}">
                <a16:creationId xmlns:a16="http://schemas.microsoft.com/office/drawing/2014/main" id="{D29384C2-2CCF-8FE1-E1F3-75AE6352029C}"/>
              </a:ext>
            </a:extLst>
          </p:cNvPr>
          <p:cNvSpPr txBox="1"/>
          <p:nvPr/>
        </p:nvSpPr>
        <p:spPr>
          <a:xfrm>
            <a:off x="3094768" y="4926335"/>
            <a:ext cx="3870090" cy="1938992"/>
          </a:xfrm>
          <a:prstGeom prst="rect">
            <a:avLst/>
          </a:prstGeom>
          <a:noFill/>
        </p:spPr>
        <p:txBody>
          <a:bodyPr wrap="square">
            <a:norm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ceb-PH" sz="2000" b="1" i="0" u="none" strike="noStrike" kern="1200" cap="none" spc="0" normalizeH="0" baseline="0" noProof="0" dirty="0">
                <a:ln>
                  <a:noFill/>
                </a:ln>
                <a:solidFill>
                  <a:prstClr val="black"/>
                </a:solidFill>
                <a:effectLst/>
                <a:uLnTx/>
                <a:uFillTx/>
                <a:latin typeface="Aptos" panose="02110004020202020204"/>
                <a:ea typeface="+mn-ea"/>
                <a:cs typeface="+mn-cs"/>
              </a:rPr>
              <a:t>Gitagna ni Joel nga pinaagi sa Espiritu Santo, magpanagna ang mga anak nga lalaki ug babaye, mga tigulang ug batan-on, ug mga ulipon nga lalaki ug babaye (Joel 2:28–29).</a:t>
            </a:r>
          </a:p>
        </p:txBody>
      </p:sp>
      <p:sp>
        <p:nvSpPr>
          <p:cNvPr id="14" name="CuadroTexto 13">
            <a:extLst>
              <a:ext uri="{FF2B5EF4-FFF2-40B4-BE49-F238E27FC236}">
                <a16:creationId xmlns:a16="http://schemas.microsoft.com/office/drawing/2014/main" id="{B0366604-A219-C8A7-FCB8-6FB5E735F12E}"/>
              </a:ext>
            </a:extLst>
          </p:cNvPr>
          <p:cNvSpPr txBox="1"/>
          <p:nvPr/>
        </p:nvSpPr>
        <p:spPr>
          <a:xfrm>
            <a:off x="3040978" y="3652523"/>
            <a:ext cx="3870090" cy="1323439"/>
          </a:xfrm>
          <a:prstGeom prst="rect">
            <a:avLst/>
          </a:prstGeom>
          <a:noFill/>
        </p:spPr>
        <p:txBody>
          <a:bodyPr wrap="square">
            <a:norm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ceb-PH" sz="2000" b="1" i="0" u="none" strike="noStrike" kern="1200" cap="none" spc="0" normalizeH="0" baseline="0" noProof="0" dirty="0">
                <a:ln>
                  <a:noFill/>
                </a:ln>
                <a:solidFill>
                  <a:prstClr val="black"/>
                </a:solidFill>
                <a:effectLst/>
                <a:uLnTx/>
                <a:uFillTx/>
                <a:latin typeface="Aptos" panose="02110004020202020204"/>
                <a:ea typeface="+mn-ea"/>
                <a:cs typeface="+mn-cs"/>
              </a:rPr>
              <a:t>Gihisgotan usab ang pagpanagna isip gasa sa mga babaye ug mga lalaki (1 Cor. 11:4–5).</a:t>
            </a:r>
          </a:p>
        </p:txBody>
      </p:sp>
      <p:pic>
        <p:nvPicPr>
          <p:cNvPr id="16" name="Imagen 15">
            <a:extLst>
              <a:ext uri="{FF2B5EF4-FFF2-40B4-BE49-F238E27FC236}">
                <a16:creationId xmlns:a16="http://schemas.microsoft.com/office/drawing/2014/main" id="{C9505AEA-2492-8785-545D-D3509CFC2BA9}"/>
              </a:ext>
            </a:extLst>
          </p:cNvPr>
          <p:cNvPicPr>
            <a:picLocks noChangeAspect="1"/>
          </p:cNvPicPr>
          <p:nvPr/>
        </p:nvPicPr>
        <p:blipFill>
          <a:blip r:embed="rId7" cstate="hqprint">
            <a:extLst>
              <a:ext uri="{28A0092B-C50C-407E-A947-70E740481C1C}">
                <a14:useLocalDpi xmlns:a14="http://schemas.microsoft.com/office/drawing/2010/main"/>
              </a:ext>
            </a:extLst>
          </a:blip>
          <a:stretch>
            <a:fillRect/>
          </a:stretch>
        </p:blipFill>
        <p:spPr>
          <a:xfrm>
            <a:off x="119787" y="5075594"/>
            <a:ext cx="2899940" cy="1631216"/>
          </a:xfrm>
          <a:prstGeom prst="rect">
            <a:avLst/>
          </a:prstGeom>
          <a:ln w="88900" cap="sq" cmpd="thickThin">
            <a:solidFill>
              <a:srgbClr val="552579"/>
            </a:solidFill>
            <a:prstDash val="solid"/>
            <a:miter lim="800000"/>
          </a:ln>
          <a:effectLst>
            <a:innerShdw blurRad="76200">
              <a:srgbClr val="000000"/>
            </a:innerShdw>
          </a:effectLst>
        </p:spPr>
      </p:pic>
      <p:sp>
        <p:nvSpPr>
          <p:cNvPr id="7" name="CuadroTexto 6">
            <a:extLst>
              <a:ext uri="{FF2B5EF4-FFF2-40B4-BE49-F238E27FC236}">
                <a16:creationId xmlns:a16="http://schemas.microsoft.com/office/drawing/2014/main" id="{979ECAA8-0423-B154-745C-09E4476ABA59}"/>
              </a:ext>
            </a:extLst>
          </p:cNvPr>
          <p:cNvSpPr txBox="1"/>
          <p:nvPr/>
        </p:nvSpPr>
        <p:spPr>
          <a:xfrm>
            <a:off x="3040978" y="2686488"/>
            <a:ext cx="4720482" cy="1015663"/>
          </a:xfrm>
          <a:prstGeom prst="rect">
            <a:avLst/>
          </a:prstGeom>
          <a:noFill/>
        </p:spPr>
        <p:txBody>
          <a:bodyPr wrap="square">
            <a:normAutofit fontScale="92500"/>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ceb-PH" sz="2000" b="1" i="0" u="none" strike="noStrike" kern="1200" cap="none" spc="0" normalizeH="0" baseline="0" noProof="0" dirty="0">
                <a:ln>
                  <a:noFill/>
                </a:ln>
                <a:solidFill>
                  <a:prstClr val="black"/>
                </a:solidFill>
                <a:effectLst/>
                <a:uLnTx/>
                <a:uFillTx/>
                <a:latin typeface="Aptos" panose="02110004020202020204"/>
                <a:ea typeface="+mn-ea"/>
                <a:cs typeface="+mn-cs"/>
              </a:rPr>
              <a:t>Nakadawat usab sa gasa sa pagpanagna ang upat ka anak nga babaye ni Felipe nga ebanghelista (Buhat 21:8–9).</a:t>
            </a:r>
          </a:p>
        </p:txBody>
      </p:sp>
    </p:spTree>
    <p:extLst>
      <p:ext uri="{BB962C8B-B14F-4D97-AF65-F5344CB8AC3E}">
        <p14:creationId xmlns:p14="http://schemas.microsoft.com/office/powerpoint/2010/main" val="33023636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41" presetClass="entr" presetSubtype="0" fill="hold" grpId="0" nodeType="afterEffect">
                                  <p:stCondLst>
                                    <p:cond delay="0"/>
                                  </p:stCondLst>
                                  <p:iterate type="wd">
                                    <p:tmPct val="5000"/>
                                  </p:iterate>
                                  <p:childTnLst>
                                    <p:set>
                                      <p:cBhvr>
                                        <p:cTn id="15" dur="1" fill="hold">
                                          <p:stCondLst>
                                            <p:cond delay="0"/>
                                          </p:stCondLst>
                                        </p:cTn>
                                        <p:tgtEl>
                                          <p:spTgt spid="4"/>
                                        </p:tgtEl>
                                        <p:attrNameLst>
                                          <p:attrName>style.visibility</p:attrName>
                                        </p:attrNameLst>
                                      </p:cBhvr>
                                      <p:to>
                                        <p:strVal val="visible"/>
                                      </p:to>
                                    </p:set>
                                    <p:anim calcmode="lin" valueType="num">
                                      <p:cBhvr>
                                        <p:cTn id="16" dur="500" fill="hold"/>
                                        <p:tgtEl>
                                          <p:spTgt spid="4"/>
                                        </p:tgtEl>
                                        <p:attrNameLst>
                                          <p:attrName>ppt_x</p:attrName>
                                        </p:attrNameLst>
                                      </p:cBhvr>
                                      <p:tavLst>
                                        <p:tav tm="0">
                                          <p:val>
                                            <p:strVal val="#ppt_x"/>
                                          </p:val>
                                        </p:tav>
                                        <p:tav tm="50000">
                                          <p:val>
                                            <p:strVal val="#ppt_x+.1"/>
                                          </p:val>
                                        </p:tav>
                                        <p:tav tm="100000">
                                          <p:val>
                                            <p:strVal val="#ppt_x"/>
                                          </p:val>
                                        </p:tav>
                                      </p:tavLst>
                                    </p:anim>
                                    <p:anim calcmode="lin" valueType="num">
                                      <p:cBhvr>
                                        <p:cTn id="17" dur="500" fill="hold"/>
                                        <p:tgtEl>
                                          <p:spTgt spid="4"/>
                                        </p:tgtEl>
                                        <p:attrNameLst>
                                          <p:attrName>ppt_y</p:attrName>
                                        </p:attrNameLst>
                                      </p:cBhvr>
                                      <p:tavLst>
                                        <p:tav tm="0">
                                          <p:val>
                                            <p:strVal val="#ppt_y"/>
                                          </p:val>
                                        </p:tav>
                                        <p:tav tm="100000">
                                          <p:val>
                                            <p:strVal val="#ppt_y"/>
                                          </p:val>
                                        </p:tav>
                                      </p:tavLst>
                                    </p:anim>
                                    <p:anim calcmode="lin" valueType="num">
                                      <p:cBhvr>
                                        <p:cTn id="18" dur="500" fill="hold"/>
                                        <p:tgtEl>
                                          <p:spTgt spid="4"/>
                                        </p:tgtEl>
                                        <p:attrNameLst>
                                          <p:attrName>ppt_h</p:attrName>
                                        </p:attrNameLst>
                                      </p:cBhvr>
                                      <p:tavLst>
                                        <p:tav tm="0">
                                          <p:val>
                                            <p:strVal val="#ppt_h/10"/>
                                          </p:val>
                                        </p:tav>
                                        <p:tav tm="50000">
                                          <p:val>
                                            <p:strVal val="#ppt_h+.01"/>
                                          </p:val>
                                        </p:tav>
                                        <p:tav tm="100000">
                                          <p:val>
                                            <p:strVal val="#ppt_h"/>
                                          </p:val>
                                        </p:tav>
                                      </p:tavLst>
                                    </p:anim>
                                    <p:anim calcmode="lin" valueType="num">
                                      <p:cBhvr>
                                        <p:cTn id="19" dur="500" fill="hold"/>
                                        <p:tgtEl>
                                          <p:spTgt spid="4"/>
                                        </p:tgtEl>
                                        <p:attrNameLst>
                                          <p:attrName>ppt_w</p:attrName>
                                        </p:attrNameLst>
                                      </p:cBhvr>
                                      <p:tavLst>
                                        <p:tav tm="0">
                                          <p:val>
                                            <p:strVal val="#ppt_w/10"/>
                                          </p:val>
                                        </p:tav>
                                        <p:tav tm="50000">
                                          <p:val>
                                            <p:strVal val="#ppt_w+.01"/>
                                          </p:val>
                                        </p:tav>
                                        <p:tav tm="100000">
                                          <p:val>
                                            <p:strVal val="#ppt_w"/>
                                          </p:val>
                                        </p:tav>
                                      </p:tavLst>
                                    </p:anim>
                                    <p:animEffect transition="in" filter="fade">
                                      <p:cBhvr>
                                        <p:cTn id="20" dur="500" tmFilter="0,0; .5, 1; 1, 1"/>
                                        <p:tgtEl>
                                          <p:spTgt spid="4"/>
                                        </p:tgtEl>
                                      </p:cBhvr>
                                    </p:animEffect>
                                  </p:childTnLst>
                                </p:cTn>
                              </p:par>
                            </p:childTnLst>
                          </p:cTn>
                        </p:par>
                      </p:childTnLst>
                    </p:cTn>
                  </p:par>
                  <p:par>
                    <p:cTn id="21" fill="hold">
                      <p:stCondLst>
                        <p:cond delay="indefinite"/>
                      </p:stCondLst>
                      <p:childTnLst>
                        <p:par>
                          <p:cTn id="22" fill="hold">
                            <p:stCondLst>
                              <p:cond delay="0"/>
                            </p:stCondLst>
                            <p:childTnLst>
                              <p:par>
                                <p:cTn id="23" presetID="30" presetClass="entr" presetSubtype="0" fill="hold" nodeType="click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fade">
                                      <p:cBhvr>
                                        <p:cTn id="25" dur="800" decel="100000"/>
                                        <p:tgtEl>
                                          <p:spTgt spid="6"/>
                                        </p:tgtEl>
                                      </p:cBhvr>
                                    </p:animEffect>
                                    <p:anim calcmode="lin" valueType="num">
                                      <p:cBhvr>
                                        <p:cTn id="26" dur="800" decel="100000" fill="hold"/>
                                        <p:tgtEl>
                                          <p:spTgt spid="6"/>
                                        </p:tgtEl>
                                        <p:attrNameLst>
                                          <p:attrName>style.rotation</p:attrName>
                                        </p:attrNameLst>
                                      </p:cBhvr>
                                      <p:tavLst>
                                        <p:tav tm="0">
                                          <p:val>
                                            <p:fltVal val="-90"/>
                                          </p:val>
                                        </p:tav>
                                        <p:tav tm="100000">
                                          <p:val>
                                            <p:fltVal val="0"/>
                                          </p:val>
                                        </p:tav>
                                      </p:tavLst>
                                    </p:anim>
                                    <p:anim calcmode="lin" valueType="num">
                                      <p:cBhvr>
                                        <p:cTn id="27" dur="800" decel="100000" fill="hold"/>
                                        <p:tgtEl>
                                          <p:spTgt spid="6"/>
                                        </p:tgtEl>
                                        <p:attrNameLst>
                                          <p:attrName>ppt_x</p:attrName>
                                        </p:attrNameLst>
                                      </p:cBhvr>
                                      <p:tavLst>
                                        <p:tav tm="0">
                                          <p:val>
                                            <p:strVal val="#ppt_x+0.4"/>
                                          </p:val>
                                        </p:tav>
                                        <p:tav tm="100000">
                                          <p:val>
                                            <p:strVal val="#ppt_x-0.05"/>
                                          </p:val>
                                        </p:tav>
                                      </p:tavLst>
                                    </p:anim>
                                    <p:anim calcmode="lin" valueType="num">
                                      <p:cBhvr>
                                        <p:cTn id="28" dur="800" decel="100000" fill="hold"/>
                                        <p:tgtEl>
                                          <p:spTgt spid="6"/>
                                        </p:tgtEl>
                                        <p:attrNameLst>
                                          <p:attrName>ppt_y</p:attrName>
                                        </p:attrNameLst>
                                      </p:cBhvr>
                                      <p:tavLst>
                                        <p:tav tm="0">
                                          <p:val>
                                            <p:strVal val="#ppt_y-0.4"/>
                                          </p:val>
                                        </p:tav>
                                        <p:tav tm="100000">
                                          <p:val>
                                            <p:strVal val="#ppt_y+0.1"/>
                                          </p:val>
                                        </p:tav>
                                      </p:tavLst>
                                    </p:anim>
                                    <p:anim calcmode="lin" valueType="num">
                                      <p:cBhvr>
                                        <p:cTn id="29" dur="200" accel="100000" fill="hold">
                                          <p:stCondLst>
                                            <p:cond delay="800"/>
                                          </p:stCondLst>
                                        </p:cTn>
                                        <p:tgtEl>
                                          <p:spTgt spid="6"/>
                                        </p:tgtEl>
                                        <p:attrNameLst>
                                          <p:attrName>ppt_x</p:attrName>
                                        </p:attrNameLst>
                                      </p:cBhvr>
                                      <p:tavLst>
                                        <p:tav tm="0">
                                          <p:val>
                                            <p:strVal val="#ppt_x-0.05"/>
                                          </p:val>
                                        </p:tav>
                                        <p:tav tm="100000">
                                          <p:val>
                                            <p:strVal val="#ppt_x"/>
                                          </p:val>
                                        </p:tav>
                                      </p:tavLst>
                                    </p:anim>
                                    <p:anim calcmode="lin" valueType="num">
                                      <p:cBhvr>
                                        <p:cTn id="30" dur="200" accel="100000" fill="hold">
                                          <p:stCondLst>
                                            <p:cond delay="800"/>
                                          </p:stCondLst>
                                        </p:cTn>
                                        <p:tgtEl>
                                          <p:spTgt spid="6"/>
                                        </p:tgtEl>
                                        <p:attrNameLst>
                                          <p:attrName>ppt_y</p:attrName>
                                        </p:attrNameLst>
                                      </p:cBhvr>
                                      <p:tavLst>
                                        <p:tav tm="0">
                                          <p:val>
                                            <p:strVal val="#ppt_y+0.1"/>
                                          </p:val>
                                        </p:tav>
                                        <p:tav tm="100000">
                                          <p:val>
                                            <p:strVal val="#ppt_y"/>
                                          </p:val>
                                        </p:tav>
                                      </p:tavLst>
                                    </p:anim>
                                  </p:childTnLst>
                                </p:cTn>
                              </p:par>
                            </p:childTnLst>
                          </p:cTn>
                        </p:par>
                        <p:par>
                          <p:cTn id="31" fill="hold">
                            <p:stCondLst>
                              <p:cond delay="1000"/>
                            </p:stCondLst>
                            <p:childTnLst>
                              <p:par>
                                <p:cTn id="32" presetID="22" presetClass="entr" presetSubtype="8" fill="hold" grpId="0" nodeType="afterEffect">
                                  <p:stCondLst>
                                    <p:cond delay="0"/>
                                  </p:stCondLst>
                                  <p:childTnLst>
                                    <p:set>
                                      <p:cBhvr>
                                        <p:cTn id="33" dur="1" fill="hold">
                                          <p:stCondLst>
                                            <p:cond delay="0"/>
                                          </p:stCondLst>
                                        </p:cTn>
                                        <p:tgtEl>
                                          <p:spTgt spid="5"/>
                                        </p:tgtEl>
                                        <p:attrNameLst>
                                          <p:attrName>style.visibility</p:attrName>
                                        </p:attrNameLst>
                                      </p:cBhvr>
                                      <p:to>
                                        <p:strVal val="visible"/>
                                      </p:to>
                                    </p:set>
                                    <p:animEffect transition="in" filter="wipe(left)">
                                      <p:cBhvr>
                                        <p:cTn id="34" dur="500"/>
                                        <p:tgtEl>
                                          <p:spTgt spid="5"/>
                                        </p:tgtEl>
                                      </p:cBhvr>
                                    </p:animEffect>
                                  </p:childTnLst>
                                </p:cTn>
                              </p:par>
                            </p:childTnLst>
                          </p:cTn>
                        </p:par>
                      </p:childTnLst>
                    </p:cTn>
                  </p:par>
                  <p:par>
                    <p:cTn id="35" fill="hold">
                      <p:stCondLst>
                        <p:cond delay="indefinite"/>
                      </p:stCondLst>
                      <p:childTnLst>
                        <p:par>
                          <p:cTn id="36" fill="hold">
                            <p:stCondLst>
                              <p:cond delay="0"/>
                            </p:stCondLst>
                            <p:childTnLst>
                              <p:par>
                                <p:cTn id="37" presetID="30" presetClass="entr" presetSubtype="0" fill="hold" nodeType="clickEffect">
                                  <p:stCondLst>
                                    <p:cond delay="0"/>
                                  </p:stCondLst>
                                  <p:childTnLst>
                                    <p:set>
                                      <p:cBhvr>
                                        <p:cTn id="38" dur="1" fill="hold">
                                          <p:stCondLst>
                                            <p:cond delay="0"/>
                                          </p:stCondLst>
                                        </p:cTn>
                                        <p:tgtEl>
                                          <p:spTgt spid="8"/>
                                        </p:tgtEl>
                                        <p:attrNameLst>
                                          <p:attrName>style.visibility</p:attrName>
                                        </p:attrNameLst>
                                      </p:cBhvr>
                                      <p:to>
                                        <p:strVal val="visible"/>
                                      </p:to>
                                    </p:set>
                                    <p:animEffect transition="in" filter="fade">
                                      <p:cBhvr>
                                        <p:cTn id="39" dur="800" decel="100000"/>
                                        <p:tgtEl>
                                          <p:spTgt spid="8"/>
                                        </p:tgtEl>
                                      </p:cBhvr>
                                    </p:animEffect>
                                    <p:anim calcmode="lin" valueType="num">
                                      <p:cBhvr>
                                        <p:cTn id="40" dur="800" decel="100000" fill="hold"/>
                                        <p:tgtEl>
                                          <p:spTgt spid="8"/>
                                        </p:tgtEl>
                                        <p:attrNameLst>
                                          <p:attrName>style.rotation</p:attrName>
                                        </p:attrNameLst>
                                      </p:cBhvr>
                                      <p:tavLst>
                                        <p:tav tm="0">
                                          <p:val>
                                            <p:fltVal val="-90"/>
                                          </p:val>
                                        </p:tav>
                                        <p:tav tm="100000">
                                          <p:val>
                                            <p:fltVal val="0"/>
                                          </p:val>
                                        </p:tav>
                                      </p:tavLst>
                                    </p:anim>
                                    <p:anim calcmode="lin" valueType="num">
                                      <p:cBhvr>
                                        <p:cTn id="41" dur="800" decel="100000" fill="hold"/>
                                        <p:tgtEl>
                                          <p:spTgt spid="8"/>
                                        </p:tgtEl>
                                        <p:attrNameLst>
                                          <p:attrName>ppt_x</p:attrName>
                                        </p:attrNameLst>
                                      </p:cBhvr>
                                      <p:tavLst>
                                        <p:tav tm="0">
                                          <p:val>
                                            <p:strVal val="#ppt_x+0.4"/>
                                          </p:val>
                                        </p:tav>
                                        <p:tav tm="100000">
                                          <p:val>
                                            <p:strVal val="#ppt_x-0.05"/>
                                          </p:val>
                                        </p:tav>
                                      </p:tavLst>
                                    </p:anim>
                                    <p:anim calcmode="lin" valueType="num">
                                      <p:cBhvr>
                                        <p:cTn id="42" dur="800" decel="100000" fill="hold"/>
                                        <p:tgtEl>
                                          <p:spTgt spid="8"/>
                                        </p:tgtEl>
                                        <p:attrNameLst>
                                          <p:attrName>ppt_y</p:attrName>
                                        </p:attrNameLst>
                                      </p:cBhvr>
                                      <p:tavLst>
                                        <p:tav tm="0">
                                          <p:val>
                                            <p:strVal val="#ppt_y-0.4"/>
                                          </p:val>
                                        </p:tav>
                                        <p:tav tm="100000">
                                          <p:val>
                                            <p:strVal val="#ppt_y+0.1"/>
                                          </p:val>
                                        </p:tav>
                                      </p:tavLst>
                                    </p:anim>
                                    <p:anim calcmode="lin" valueType="num">
                                      <p:cBhvr>
                                        <p:cTn id="43" dur="200" accel="100000" fill="hold">
                                          <p:stCondLst>
                                            <p:cond delay="800"/>
                                          </p:stCondLst>
                                        </p:cTn>
                                        <p:tgtEl>
                                          <p:spTgt spid="8"/>
                                        </p:tgtEl>
                                        <p:attrNameLst>
                                          <p:attrName>ppt_x</p:attrName>
                                        </p:attrNameLst>
                                      </p:cBhvr>
                                      <p:tavLst>
                                        <p:tav tm="0">
                                          <p:val>
                                            <p:strVal val="#ppt_x-0.05"/>
                                          </p:val>
                                        </p:tav>
                                        <p:tav tm="100000">
                                          <p:val>
                                            <p:strVal val="#ppt_x"/>
                                          </p:val>
                                        </p:tav>
                                      </p:tavLst>
                                    </p:anim>
                                    <p:anim calcmode="lin" valueType="num">
                                      <p:cBhvr>
                                        <p:cTn id="44" dur="200" accel="100000" fill="hold">
                                          <p:stCondLst>
                                            <p:cond delay="800"/>
                                          </p:stCondLst>
                                        </p:cTn>
                                        <p:tgtEl>
                                          <p:spTgt spid="8"/>
                                        </p:tgtEl>
                                        <p:attrNameLst>
                                          <p:attrName>ppt_y</p:attrName>
                                        </p:attrNameLst>
                                      </p:cBhvr>
                                      <p:tavLst>
                                        <p:tav tm="0">
                                          <p:val>
                                            <p:strVal val="#ppt_y+0.1"/>
                                          </p:val>
                                        </p:tav>
                                        <p:tav tm="100000">
                                          <p:val>
                                            <p:strVal val="#ppt_y"/>
                                          </p:val>
                                        </p:tav>
                                      </p:tavLst>
                                    </p:anim>
                                  </p:childTnLst>
                                </p:cTn>
                              </p:par>
                            </p:childTnLst>
                          </p:cTn>
                        </p:par>
                        <p:par>
                          <p:cTn id="45" fill="hold">
                            <p:stCondLst>
                              <p:cond delay="1000"/>
                            </p:stCondLst>
                            <p:childTnLst>
                              <p:par>
                                <p:cTn id="46" presetID="22" presetClass="entr" presetSubtype="8" fill="hold" grpId="0" nodeType="afterEffect">
                                  <p:stCondLst>
                                    <p:cond delay="0"/>
                                  </p:stCondLst>
                                  <p:childTnLst>
                                    <p:set>
                                      <p:cBhvr>
                                        <p:cTn id="47" dur="1" fill="hold">
                                          <p:stCondLst>
                                            <p:cond delay="0"/>
                                          </p:stCondLst>
                                        </p:cTn>
                                        <p:tgtEl>
                                          <p:spTgt spid="7"/>
                                        </p:tgtEl>
                                        <p:attrNameLst>
                                          <p:attrName>style.visibility</p:attrName>
                                        </p:attrNameLst>
                                      </p:cBhvr>
                                      <p:to>
                                        <p:strVal val="visible"/>
                                      </p:to>
                                    </p:set>
                                    <p:animEffect transition="in" filter="wipe(left)">
                                      <p:cBhvr>
                                        <p:cTn id="48" dur="500"/>
                                        <p:tgtEl>
                                          <p:spTgt spid="7"/>
                                        </p:tgtEl>
                                      </p:cBhvr>
                                    </p:animEffect>
                                  </p:childTnLst>
                                </p:cTn>
                              </p:par>
                            </p:childTnLst>
                          </p:cTn>
                        </p:par>
                      </p:childTnLst>
                    </p:cTn>
                  </p:par>
                  <p:par>
                    <p:cTn id="49" fill="hold">
                      <p:stCondLst>
                        <p:cond delay="indefinite"/>
                      </p:stCondLst>
                      <p:childTnLst>
                        <p:par>
                          <p:cTn id="50" fill="hold">
                            <p:stCondLst>
                              <p:cond delay="0"/>
                            </p:stCondLst>
                            <p:childTnLst>
                              <p:par>
                                <p:cTn id="51" presetID="4" presetClass="entr" presetSubtype="16" fill="hold" nodeType="clickEffect">
                                  <p:stCondLst>
                                    <p:cond delay="0"/>
                                  </p:stCondLst>
                                  <p:childTnLst>
                                    <p:set>
                                      <p:cBhvr>
                                        <p:cTn id="52" dur="1" fill="hold">
                                          <p:stCondLst>
                                            <p:cond delay="0"/>
                                          </p:stCondLst>
                                        </p:cTn>
                                        <p:tgtEl>
                                          <p:spTgt spid="16"/>
                                        </p:tgtEl>
                                        <p:attrNameLst>
                                          <p:attrName>style.visibility</p:attrName>
                                        </p:attrNameLst>
                                      </p:cBhvr>
                                      <p:to>
                                        <p:strVal val="visible"/>
                                      </p:to>
                                    </p:set>
                                    <p:animEffect transition="in" filter="box(in)">
                                      <p:cBhvr>
                                        <p:cTn id="53" dur="750"/>
                                        <p:tgtEl>
                                          <p:spTgt spid="16"/>
                                        </p:tgtEl>
                                      </p:cBhvr>
                                    </p:animEffect>
                                  </p:childTnLst>
                                </p:cTn>
                              </p:par>
                            </p:childTnLst>
                          </p:cTn>
                        </p:par>
                        <p:par>
                          <p:cTn id="54" fill="hold">
                            <p:stCondLst>
                              <p:cond delay="750"/>
                            </p:stCondLst>
                            <p:childTnLst>
                              <p:par>
                                <p:cTn id="55" presetID="22" presetClass="entr" presetSubtype="8" fill="hold" grpId="0" nodeType="afterEffect">
                                  <p:stCondLst>
                                    <p:cond delay="0"/>
                                  </p:stCondLst>
                                  <p:childTnLst>
                                    <p:set>
                                      <p:cBhvr>
                                        <p:cTn id="56" dur="1" fill="hold">
                                          <p:stCondLst>
                                            <p:cond delay="0"/>
                                          </p:stCondLst>
                                        </p:cTn>
                                        <p:tgtEl>
                                          <p:spTgt spid="14"/>
                                        </p:tgtEl>
                                        <p:attrNameLst>
                                          <p:attrName>style.visibility</p:attrName>
                                        </p:attrNameLst>
                                      </p:cBhvr>
                                      <p:to>
                                        <p:strVal val="visible"/>
                                      </p:to>
                                    </p:set>
                                    <p:animEffect transition="in" filter="wipe(left)">
                                      <p:cBhvr>
                                        <p:cTn id="57" dur="500"/>
                                        <p:tgtEl>
                                          <p:spTgt spid="14"/>
                                        </p:tgtEl>
                                      </p:cBhvr>
                                    </p:animEffect>
                                  </p:childTnLst>
                                </p:cTn>
                              </p:par>
                            </p:childTnLst>
                          </p:cTn>
                        </p:par>
                      </p:childTnLst>
                    </p:cTn>
                  </p:par>
                  <p:par>
                    <p:cTn id="58" fill="hold">
                      <p:stCondLst>
                        <p:cond delay="indefinite"/>
                      </p:stCondLst>
                      <p:childTnLst>
                        <p:par>
                          <p:cTn id="59" fill="hold">
                            <p:stCondLst>
                              <p:cond delay="0"/>
                            </p:stCondLst>
                            <p:childTnLst>
                              <p:par>
                                <p:cTn id="60" presetID="17" presetClass="entr" presetSubtype="4" fill="hold" nodeType="clickEffect">
                                  <p:stCondLst>
                                    <p:cond delay="0"/>
                                  </p:stCondLst>
                                  <p:childTnLst>
                                    <p:set>
                                      <p:cBhvr>
                                        <p:cTn id="61" dur="1" fill="hold">
                                          <p:stCondLst>
                                            <p:cond delay="0"/>
                                          </p:stCondLst>
                                        </p:cTn>
                                        <p:tgtEl>
                                          <p:spTgt spid="10"/>
                                        </p:tgtEl>
                                        <p:attrNameLst>
                                          <p:attrName>style.visibility</p:attrName>
                                        </p:attrNameLst>
                                      </p:cBhvr>
                                      <p:to>
                                        <p:strVal val="visible"/>
                                      </p:to>
                                    </p:set>
                                    <p:anim calcmode="lin" valueType="num">
                                      <p:cBhvr>
                                        <p:cTn id="62" dur="500" fill="hold"/>
                                        <p:tgtEl>
                                          <p:spTgt spid="10"/>
                                        </p:tgtEl>
                                        <p:attrNameLst>
                                          <p:attrName>ppt_x</p:attrName>
                                        </p:attrNameLst>
                                      </p:cBhvr>
                                      <p:tavLst>
                                        <p:tav tm="0">
                                          <p:val>
                                            <p:strVal val="#ppt_x"/>
                                          </p:val>
                                        </p:tav>
                                        <p:tav tm="100000">
                                          <p:val>
                                            <p:strVal val="#ppt_x"/>
                                          </p:val>
                                        </p:tav>
                                      </p:tavLst>
                                    </p:anim>
                                    <p:anim calcmode="lin" valueType="num">
                                      <p:cBhvr>
                                        <p:cTn id="63" dur="500" fill="hold"/>
                                        <p:tgtEl>
                                          <p:spTgt spid="10"/>
                                        </p:tgtEl>
                                        <p:attrNameLst>
                                          <p:attrName>ppt_y</p:attrName>
                                        </p:attrNameLst>
                                      </p:cBhvr>
                                      <p:tavLst>
                                        <p:tav tm="0">
                                          <p:val>
                                            <p:strVal val="#ppt_y+#ppt_h/2"/>
                                          </p:val>
                                        </p:tav>
                                        <p:tav tm="100000">
                                          <p:val>
                                            <p:strVal val="#ppt_y"/>
                                          </p:val>
                                        </p:tav>
                                      </p:tavLst>
                                    </p:anim>
                                    <p:anim calcmode="lin" valueType="num">
                                      <p:cBhvr>
                                        <p:cTn id="64" dur="500" fill="hold"/>
                                        <p:tgtEl>
                                          <p:spTgt spid="10"/>
                                        </p:tgtEl>
                                        <p:attrNameLst>
                                          <p:attrName>ppt_w</p:attrName>
                                        </p:attrNameLst>
                                      </p:cBhvr>
                                      <p:tavLst>
                                        <p:tav tm="0">
                                          <p:val>
                                            <p:strVal val="#ppt_w"/>
                                          </p:val>
                                        </p:tav>
                                        <p:tav tm="100000">
                                          <p:val>
                                            <p:strVal val="#ppt_w"/>
                                          </p:val>
                                        </p:tav>
                                      </p:tavLst>
                                    </p:anim>
                                    <p:anim calcmode="lin" valueType="num">
                                      <p:cBhvr>
                                        <p:cTn id="65" dur="500" fill="hold"/>
                                        <p:tgtEl>
                                          <p:spTgt spid="10"/>
                                        </p:tgtEl>
                                        <p:attrNameLst>
                                          <p:attrName>ppt_h</p:attrName>
                                        </p:attrNameLst>
                                      </p:cBhvr>
                                      <p:tavLst>
                                        <p:tav tm="0">
                                          <p:val>
                                            <p:fltVal val="0"/>
                                          </p:val>
                                        </p:tav>
                                        <p:tav tm="100000">
                                          <p:val>
                                            <p:strVal val="#ppt_h"/>
                                          </p:val>
                                        </p:tav>
                                      </p:tavLst>
                                    </p:anim>
                                  </p:childTnLst>
                                </p:cTn>
                              </p:par>
                            </p:childTnLst>
                          </p:cTn>
                        </p:par>
                        <p:par>
                          <p:cTn id="66" fill="hold">
                            <p:stCondLst>
                              <p:cond delay="500"/>
                            </p:stCondLst>
                            <p:childTnLst>
                              <p:par>
                                <p:cTn id="67" presetID="22" presetClass="entr" presetSubtype="8" fill="hold" grpId="0" nodeType="afterEffect">
                                  <p:stCondLst>
                                    <p:cond delay="0"/>
                                  </p:stCondLst>
                                  <p:childTnLst>
                                    <p:set>
                                      <p:cBhvr>
                                        <p:cTn id="68" dur="1" fill="hold">
                                          <p:stCondLst>
                                            <p:cond delay="0"/>
                                          </p:stCondLst>
                                        </p:cTn>
                                        <p:tgtEl>
                                          <p:spTgt spid="12"/>
                                        </p:tgtEl>
                                        <p:attrNameLst>
                                          <p:attrName>style.visibility</p:attrName>
                                        </p:attrNameLst>
                                      </p:cBhvr>
                                      <p:to>
                                        <p:strVal val="visible"/>
                                      </p:to>
                                    </p:set>
                                    <p:animEffect transition="in" filter="wipe(left)">
                                      <p:cBhvr>
                                        <p:cTn id="69"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12" grpId="0"/>
      <p:bldP spid="14" grpId="0"/>
      <p:bldP spid="7"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duotone>
              <a:schemeClr val="accent3">
                <a:shade val="45000"/>
                <a:satMod val="135000"/>
              </a:schemeClr>
              <a:prstClr val="white"/>
            </a:duotone>
          </a:blip>
          <a:srcRect/>
          <a:stretch>
            <a:fillRect t="-5000" b="-5000"/>
          </a:stretch>
        </a:blipFill>
        <a:effectLst/>
      </p:bgPr>
    </p:bg>
    <p:spTree>
      <p:nvGrpSpPr>
        <p:cNvPr id="1" name="">
          <a:extLst>
            <a:ext uri="{FF2B5EF4-FFF2-40B4-BE49-F238E27FC236}">
              <a16:creationId xmlns:a16="http://schemas.microsoft.com/office/drawing/2014/main" id="{8F2FAEF4-9204-61E9-10C5-F9ABFDD071E1}"/>
            </a:ext>
          </a:extLst>
        </p:cNvPr>
        <p:cNvGrpSpPr/>
        <p:nvPr/>
      </p:nvGrpSpPr>
      <p:grpSpPr>
        <a:xfrm>
          <a:off x="0" y="0"/>
          <a:ext cx="0" cy="0"/>
          <a:chOff x="0" y="0"/>
          <a:chExt cx="0" cy="0"/>
        </a:xfrm>
      </p:grpSpPr>
      <p:sp>
        <p:nvSpPr>
          <p:cNvPr id="13" name="Rectángulo 12">
            <a:extLst>
              <a:ext uri="{FF2B5EF4-FFF2-40B4-BE49-F238E27FC236}">
                <a16:creationId xmlns:a16="http://schemas.microsoft.com/office/drawing/2014/main" id="{4F2073A3-4A62-F727-4629-16376E1BAAEA}"/>
              </a:ext>
            </a:extLst>
          </p:cNvPr>
          <p:cNvSpPr>
            <a:spLocks noGrp="1" noRot="1" noMove="1" noResize="1" noEditPoints="1" noAdjustHandles="1" noChangeArrowheads="1" noChangeShapeType="1"/>
          </p:cNvSpPr>
          <p:nvPr/>
        </p:nvSpPr>
        <p:spPr>
          <a:xfrm>
            <a:off x="0" y="0"/>
            <a:ext cx="12192000" cy="1680938"/>
          </a:xfrm>
          <a:prstGeom prst="rect">
            <a:avLst/>
          </a:prstGeom>
          <a:blipFill dpi="0" rotWithShape="1">
            <a:blip r:embed="rId3"/>
            <a:srcRect/>
            <a:stretch>
              <a:fillRect l="-57000" t="-7000" b="-7000"/>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norm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2" name="CuadroTexto 1">
            <a:extLst>
              <a:ext uri="{FF2B5EF4-FFF2-40B4-BE49-F238E27FC236}">
                <a16:creationId xmlns:a16="http://schemas.microsoft.com/office/drawing/2014/main" id="{95C4D776-B8DB-BAC5-E3E3-D448B1170941}"/>
              </a:ext>
            </a:extLst>
          </p:cNvPr>
          <p:cNvSpPr txBox="1"/>
          <p:nvPr/>
        </p:nvSpPr>
        <p:spPr>
          <a:xfrm>
            <a:off x="1" y="0"/>
            <a:ext cx="7875638" cy="769441"/>
          </a:xfrm>
          <a:prstGeom prst="rect">
            <a:avLst/>
          </a:prstGeom>
          <a:noFill/>
        </p:spPr>
        <p:txBody>
          <a:bodyPr wrap="square" rtlCol="0">
            <a:scene3d>
              <a:camera prst="orthographicFront"/>
              <a:lightRig rig="sunset" dir="t"/>
            </a:scene3d>
            <a:sp3d extrusionH="57150">
              <a:bevelT w="38100" h="38100" prst="relaxedInset"/>
            </a:sp3d>
          </a:bodyPr>
          <a:lstStyle/>
          <a:p>
            <a:pPr lvl="0" algn="ctr">
              <a:defRPr/>
            </a:pPr>
            <a:r>
              <a:rPr lang="ceb-PH" sz="4400" b="1" dirty="0">
                <a:ln w="22225">
                  <a:solidFill>
                    <a:srgbClr val="B83E0A"/>
                  </a:solidFill>
                  <a:prstDash val="solid"/>
                </a:ln>
                <a:solidFill>
                  <a:srgbClr val="B83E0A">
                    <a:lumMod val="40000"/>
                    <a:lumOff val="60000"/>
                  </a:srgbClr>
                </a:solidFill>
              </a:rPr>
              <a:t>MGA KAUBAN NI PABLO</a:t>
            </a:r>
            <a:endParaRPr kumimoji="0" lang="en-US" sz="4400" b="1" i="0" u="none" strike="noStrike" kern="1200" cap="none" spc="0" normalizeH="0" baseline="0" noProof="0" dirty="0">
              <a:ln w="22225">
                <a:solidFill>
                  <a:srgbClr val="B83E0A"/>
                </a:solidFill>
                <a:prstDash val="solid"/>
              </a:ln>
              <a:solidFill>
                <a:srgbClr val="B83E0A">
                  <a:lumMod val="40000"/>
                  <a:lumOff val="60000"/>
                </a:srgbClr>
              </a:solidFill>
              <a:effectLst/>
              <a:uLnTx/>
              <a:uFillTx/>
              <a:latin typeface="Aptos" panose="02110004020202020204"/>
              <a:ea typeface="+mn-ea"/>
              <a:cs typeface="+mn-cs"/>
            </a:endParaRPr>
          </a:p>
        </p:txBody>
      </p:sp>
      <p:sp>
        <p:nvSpPr>
          <p:cNvPr id="4" name="CuadroTexto 3">
            <a:extLst>
              <a:ext uri="{FF2B5EF4-FFF2-40B4-BE49-F238E27FC236}">
                <a16:creationId xmlns:a16="http://schemas.microsoft.com/office/drawing/2014/main" id="{DBC3B44F-6639-9559-0A03-6E250E78C52B}"/>
              </a:ext>
            </a:extLst>
          </p:cNvPr>
          <p:cNvSpPr txBox="1"/>
          <p:nvPr/>
        </p:nvSpPr>
        <p:spPr>
          <a:xfrm>
            <a:off x="0" y="708448"/>
            <a:ext cx="7875638" cy="923330"/>
          </a:xfrm>
          <a:prstGeom prst="rect">
            <a:avLst/>
          </a:prstGeom>
          <a:noFill/>
        </p:spPr>
        <p:txBody>
          <a:bodyPr wrap="square">
            <a:scene3d>
              <a:camera prst="orthographicFront"/>
              <a:lightRig rig="threePt" dir="t"/>
            </a:scene3d>
            <a:sp3d extrusionH="57150">
              <a:bevelT w="38100" h="38100"/>
            </a:sp3d>
          </a:bodyPr>
          <a:lstStyle/>
          <a:p>
            <a:pPr lvl="0" algn="ctr">
              <a:defRPr/>
            </a:pPr>
            <a:r>
              <a:rPr lang="ceb-PH" b="1" noProof="0" dirty="0">
                <a:solidFill>
                  <a:srgbClr val="B78B19">
                    <a:lumMod val="50000"/>
                  </a:srgbClr>
                </a:solidFill>
                <a:latin typeface="Comic Sans MS" panose="030F0702030302020204" pitchFamily="66" charset="0"/>
              </a:rPr>
              <a:t>“Timoteo, akong anak, gihatag ko kanimo kining sugo sumala sa mga tagna kaniadto bahin kanimo. Hinumdomi kini aron makapakig-away ka sa maayong pakig-away.”</a:t>
            </a:r>
            <a:r>
              <a:rPr kumimoji="0" lang="ceb-PH" sz="1400" b="1" i="0" u="none" strike="noStrike" kern="1200" cap="none" spc="0" normalizeH="0" baseline="0" noProof="0" dirty="0">
                <a:ln>
                  <a:noFill/>
                </a:ln>
                <a:solidFill>
                  <a:srgbClr val="B78B19">
                    <a:lumMod val="50000"/>
                  </a:srgbClr>
                </a:solidFill>
                <a:effectLst/>
                <a:uLnTx/>
                <a:uFillTx/>
                <a:latin typeface="Comic Sans MS" panose="030F0702030302020204" pitchFamily="66" charset="0"/>
                <a:ea typeface="+mn-ea"/>
                <a:cs typeface="+mn-cs"/>
              </a:rPr>
              <a:t> (1 Timoteo</a:t>
            </a:r>
            <a:r>
              <a:rPr kumimoji="0" lang="ceb-PH" sz="1100" b="1" i="0" u="none" strike="noStrike" kern="1200" cap="none" spc="0" normalizeH="0" baseline="0" noProof="0" dirty="0">
                <a:ln>
                  <a:noFill/>
                </a:ln>
                <a:solidFill>
                  <a:srgbClr val="B78B19">
                    <a:lumMod val="50000"/>
                  </a:srgbClr>
                </a:solidFill>
                <a:effectLst/>
                <a:uLnTx/>
                <a:uFillTx/>
                <a:latin typeface="Comic Sans MS" panose="030F0702030302020204" pitchFamily="66" charset="0"/>
                <a:ea typeface="+mn-ea"/>
                <a:cs typeface="+mn-cs"/>
              </a:rPr>
              <a:t> 1:18)</a:t>
            </a:r>
          </a:p>
        </p:txBody>
      </p:sp>
      <p:sp>
        <p:nvSpPr>
          <p:cNvPr id="6" name="CuadroTexto 5">
            <a:extLst>
              <a:ext uri="{FF2B5EF4-FFF2-40B4-BE49-F238E27FC236}">
                <a16:creationId xmlns:a16="http://schemas.microsoft.com/office/drawing/2014/main" id="{9652B331-A7EB-616A-ACE0-D62EDB2F6184}"/>
              </a:ext>
            </a:extLst>
          </p:cNvPr>
          <p:cNvSpPr txBox="1"/>
          <p:nvPr/>
        </p:nvSpPr>
        <p:spPr>
          <a:xfrm>
            <a:off x="105697" y="1680938"/>
            <a:ext cx="7632290" cy="1015663"/>
          </a:xfrm>
          <a:prstGeom prst="rect">
            <a:avLst/>
          </a:prstGeom>
          <a:noFill/>
        </p:spPr>
        <p:txBody>
          <a:bodyPr wrap="square">
            <a:norm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ceb-PH" sz="2000" b="1" i="0" u="none" strike="noStrike" kern="1200" cap="none" spc="0" normalizeH="0" baseline="0" noProof="0" dirty="0">
                <a:ln>
                  <a:noFill/>
                </a:ln>
                <a:solidFill>
                  <a:prstClr val="black"/>
                </a:solidFill>
                <a:effectLst/>
                <a:uLnTx/>
                <a:uFillTx/>
                <a:latin typeface="Aptos" panose="02110004020202020204"/>
                <a:ea typeface="+mn-ea"/>
                <a:cs typeface="+mn-cs"/>
              </a:rPr>
              <a:t>Gawas sa mga apostol ug propeta, ang pipila ka katabang ni Pablo, sama kang Silas ug Bernabe, adunay gasa sa pagpanagna:</a:t>
            </a:r>
          </a:p>
        </p:txBody>
      </p:sp>
      <p:graphicFrame>
        <p:nvGraphicFramePr>
          <p:cNvPr id="8" name="Diagrama 7">
            <a:extLst>
              <a:ext uri="{FF2B5EF4-FFF2-40B4-BE49-F238E27FC236}">
                <a16:creationId xmlns:a16="http://schemas.microsoft.com/office/drawing/2014/main" id="{076FF8E0-81F2-8D9F-2141-A43FD83681A1}"/>
              </a:ext>
            </a:extLst>
          </p:cNvPr>
          <p:cNvGraphicFramePr/>
          <p:nvPr>
            <p:extLst>
              <p:ext uri="{D42A27DB-BD31-4B8C-83A1-F6EECF244321}">
                <p14:modId xmlns:p14="http://schemas.microsoft.com/office/powerpoint/2010/main" val="3794204823"/>
              </p:ext>
            </p:extLst>
          </p:nvPr>
        </p:nvGraphicFramePr>
        <p:xfrm>
          <a:off x="228600" y="2720201"/>
          <a:ext cx="5651090" cy="4083717"/>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graphicFrame>
        <p:nvGraphicFramePr>
          <p:cNvPr id="10" name="Diagrama 9">
            <a:extLst>
              <a:ext uri="{FF2B5EF4-FFF2-40B4-BE49-F238E27FC236}">
                <a16:creationId xmlns:a16="http://schemas.microsoft.com/office/drawing/2014/main" id="{0F3AED6E-C7F5-92DD-662F-320815DEC0EF}"/>
              </a:ext>
            </a:extLst>
          </p:cNvPr>
          <p:cNvGraphicFramePr/>
          <p:nvPr>
            <p:extLst>
              <p:ext uri="{D42A27DB-BD31-4B8C-83A1-F6EECF244321}">
                <p14:modId xmlns:p14="http://schemas.microsoft.com/office/powerpoint/2010/main" val="3048055580"/>
              </p:ext>
            </p:extLst>
          </p:nvPr>
        </p:nvGraphicFramePr>
        <p:xfrm>
          <a:off x="6095998" y="2720200"/>
          <a:ext cx="5651090" cy="4083717"/>
        </p:xfrm>
        <a:graphic>
          <a:graphicData uri="http://schemas.openxmlformats.org/drawingml/2006/diagram">
            <dgm:relIds xmlns:dgm="http://schemas.openxmlformats.org/drawingml/2006/diagram" xmlns:r="http://schemas.openxmlformats.org/officeDocument/2006/relationships" r:dm="rId9" r:lo="rId10" r:qs="rId11" r:cs="rId12"/>
          </a:graphicData>
        </a:graphic>
      </p:graphicFrame>
      <p:pic>
        <p:nvPicPr>
          <p:cNvPr id="12" name="Imagen 11">
            <a:extLst>
              <a:ext uri="{FF2B5EF4-FFF2-40B4-BE49-F238E27FC236}">
                <a16:creationId xmlns:a16="http://schemas.microsoft.com/office/drawing/2014/main" id="{F0D87B27-3FF8-5FC6-1713-BC8BDF7C9035}"/>
              </a:ext>
            </a:extLst>
          </p:cNvPr>
          <p:cNvPicPr>
            <a:picLocks noChangeAspect="1"/>
          </p:cNvPicPr>
          <p:nvPr/>
        </p:nvPicPr>
        <p:blipFill>
          <a:blip r:embed="rId14">
            <a:extLst>
              <a:ext uri="{BEBA8EAE-BF5A-486C-A8C5-ECC9F3942E4B}">
                <a14:imgProps xmlns:a14="http://schemas.microsoft.com/office/drawing/2010/main">
                  <a14:imgLayer r:embed="rId15">
                    <a14:imgEffect>
                      <a14:brightnessContrast bright="20000"/>
                    </a14:imgEffect>
                  </a14:imgLayer>
                </a14:imgProps>
              </a:ext>
              <a:ext uri="{28A0092B-C50C-407E-A947-70E740481C1C}">
                <a14:useLocalDpi xmlns:a14="http://schemas.microsoft.com/office/drawing/2010/main"/>
              </a:ext>
            </a:extLst>
          </a:blip>
          <a:srcRect l="-250"/>
          <a:stretch>
            <a:fillRect/>
          </a:stretch>
        </p:blipFill>
        <p:spPr>
          <a:xfrm rot="176952">
            <a:off x="8000998" y="232695"/>
            <a:ext cx="3937035" cy="2209063"/>
          </a:xfrm>
          <a:prstGeom prst="rect">
            <a:avLst/>
          </a:prstGeom>
          <a:solidFill>
            <a:srgbClr val="FFFFFF">
              <a:shade val="85000"/>
            </a:srgbClr>
          </a:solidFill>
          <a:ln w="38100" cap="sq">
            <a:solidFill>
              <a:srgbClr val="C5FFB3"/>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Tree>
    <p:extLst>
      <p:ext uri="{BB962C8B-B14F-4D97-AF65-F5344CB8AC3E}">
        <p14:creationId xmlns:p14="http://schemas.microsoft.com/office/powerpoint/2010/main" val="38309936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800" decel="100000"/>
                                        <p:tgtEl>
                                          <p:spTgt spid="2"/>
                                        </p:tgtEl>
                                      </p:cBhvr>
                                    </p:animEffect>
                                    <p:anim calcmode="lin" valueType="num">
                                      <p:cBhvr>
                                        <p:cTn id="8" dur="800" decel="100000" fill="hold"/>
                                        <p:tgtEl>
                                          <p:spTgt spid="2"/>
                                        </p:tgtEl>
                                        <p:attrNameLst>
                                          <p:attrName>style.rotation</p:attrName>
                                        </p:attrNameLst>
                                      </p:cBhvr>
                                      <p:tavLst>
                                        <p:tav tm="0">
                                          <p:val>
                                            <p:fltVal val="-90"/>
                                          </p:val>
                                        </p:tav>
                                        <p:tav tm="100000">
                                          <p:val>
                                            <p:fltVal val="0"/>
                                          </p:val>
                                        </p:tav>
                                      </p:tavLst>
                                    </p:anim>
                                    <p:anim calcmode="lin" valueType="num">
                                      <p:cBhvr>
                                        <p:cTn id="9" dur="800" decel="100000" fill="hold"/>
                                        <p:tgtEl>
                                          <p:spTgt spid="2"/>
                                        </p:tgtEl>
                                        <p:attrNameLst>
                                          <p:attrName>ppt_x</p:attrName>
                                        </p:attrNameLst>
                                      </p:cBhvr>
                                      <p:tavLst>
                                        <p:tav tm="0">
                                          <p:val>
                                            <p:strVal val="#ppt_x+0.4"/>
                                          </p:val>
                                        </p:tav>
                                        <p:tav tm="100000">
                                          <p:val>
                                            <p:strVal val="#ppt_x-0.05"/>
                                          </p:val>
                                        </p:tav>
                                      </p:tavLst>
                                    </p:anim>
                                    <p:anim calcmode="lin" valueType="num">
                                      <p:cBhvr>
                                        <p:cTn id="10" dur="800" decel="100000" fill="hold"/>
                                        <p:tgtEl>
                                          <p:spTgt spid="2"/>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2"/>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2"/>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10" presetClass="entr" presetSubtype="0" fill="hold" grpId="0" nodeType="after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fade">
                                      <p:cBhvr>
                                        <p:cTn id="16" dur="500"/>
                                        <p:tgtEl>
                                          <p:spTgt spid="4"/>
                                        </p:tgtEl>
                                      </p:cBhvr>
                                    </p:animEffect>
                                  </p:childTnLst>
                                </p:cTn>
                              </p:par>
                            </p:childTnLst>
                          </p:cTn>
                        </p:par>
                      </p:childTnLst>
                    </p:cTn>
                  </p:par>
                  <p:par>
                    <p:cTn id="17" fill="hold">
                      <p:stCondLst>
                        <p:cond delay="indefinite"/>
                      </p:stCondLst>
                      <p:childTnLst>
                        <p:par>
                          <p:cTn id="18" fill="hold">
                            <p:stCondLst>
                              <p:cond delay="0"/>
                            </p:stCondLst>
                            <p:childTnLst>
                              <p:par>
                                <p:cTn id="19" presetID="31" presetClass="entr" presetSubtype="0" fill="hold" nodeType="clickEffect">
                                  <p:stCondLst>
                                    <p:cond delay="0"/>
                                  </p:stCondLst>
                                  <p:childTnLst>
                                    <p:set>
                                      <p:cBhvr>
                                        <p:cTn id="20" dur="1" fill="hold">
                                          <p:stCondLst>
                                            <p:cond delay="0"/>
                                          </p:stCondLst>
                                        </p:cTn>
                                        <p:tgtEl>
                                          <p:spTgt spid="12"/>
                                        </p:tgtEl>
                                        <p:attrNameLst>
                                          <p:attrName>style.visibility</p:attrName>
                                        </p:attrNameLst>
                                      </p:cBhvr>
                                      <p:to>
                                        <p:strVal val="visible"/>
                                      </p:to>
                                    </p:set>
                                    <p:anim calcmode="lin" valueType="num">
                                      <p:cBhvr>
                                        <p:cTn id="21" dur="1000" fill="hold"/>
                                        <p:tgtEl>
                                          <p:spTgt spid="12"/>
                                        </p:tgtEl>
                                        <p:attrNameLst>
                                          <p:attrName>ppt_w</p:attrName>
                                        </p:attrNameLst>
                                      </p:cBhvr>
                                      <p:tavLst>
                                        <p:tav tm="0">
                                          <p:val>
                                            <p:fltVal val="0"/>
                                          </p:val>
                                        </p:tav>
                                        <p:tav tm="100000">
                                          <p:val>
                                            <p:strVal val="#ppt_w"/>
                                          </p:val>
                                        </p:tav>
                                      </p:tavLst>
                                    </p:anim>
                                    <p:anim calcmode="lin" valueType="num">
                                      <p:cBhvr>
                                        <p:cTn id="22" dur="1000" fill="hold"/>
                                        <p:tgtEl>
                                          <p:spTgt spid="12"/>
                                        </p:tgtEl>
                                        <p:attrNameLst>
                                          <p:attrName>ppt_h</p:attrName>
                                        </p:attrNameLst>
                                      </p:cBhvr>
                                      <p:tavLst>
                                        <p:tav tm="0">
                                          <p:val>
                                            <p:fltVal val="0"/>
                                          </p:val>
                                        </p:tav>
                                        <p:tav tm="100000">
                                          <p:val>
                                            <p:strVal val="#ppt_h"/>
                                          </p:val>
                                        </p:tav>
                                      </p:tavLst>
                                    </p:anim>
                                    <p:anim calcmode="lin" valueType="num">
                                      <p:cBhvr>
                                        <p:cTn id="23" dur="1000" fill="hold"/>
                                        <p:tgtEl>
                                          <p:spTgt spid="12"/>
                                        </p:tgtEl>
                                        <p:attrNameLst>
                                          <p:attrName>style.rotation</p:attrName>
                                        </p:attrNameLst>
                                      </p:cBhvr>
                                      <p:tavLst>
                                        <p:tav tm="0">
                                          <p:val>
                                            <p:fltVal val="90"/>
                                          </p:val>
                                        </p:tav>
                                        <p:tav tm="100000">
                                          <p:val>
                                            <p:fltVal val="0"/>
                                          </p:val>
                                        </p:tav>
                                      </p:tavLst>
                                    </p:anim>
                                    <p:animEffect transition="in" filter="fade">
                                      <p:cBhvr>
                                        <p:cTn id="24" dur="1000"/>
                                        <p:tgtEl>
                                          <p:spTgt spid="12"/>
                                        </p:tgtEl>
                                      </p:cBhvr>
                                    </p:animEffect>
                                  </p:childTnLst>
                                </p:cTn>
                              </p:par>
                            </p:childTnLst>
                          </p:cTn>
                        </p:par>
                        <p:par>
                          <p:cTn id="25" fill="hold">
                            <p:stCondLst>
                              <p:cond delay="1000"/>
                            </p:stCondLst>
                            <p:childTnLst>
                              <p:par>
                                <p:cTn id="26" presetID="22" presetClass="entr" presetSubtype="8" fill="hold" grpId="0" nodeType="afterEffect">
                                  <p:stCondLst>
                                    <p:cond delay="0"/>
                                  </p:stCondLst>
                                  <p:childTnLst>
                                    <p:set>
                                      <p:cBhvr>
                                        <p:cTn id="27" dur="1" fill="hold">
                                          <p:stCondLst>
                                            <p:cond delay="0"/>
                                          </p:stCondLst>
                                        </p:cTn>
                                        <p:tgtEl>
                                          <p:spTgt spid="6"/>
                                        </p:tgtEl>
                                        <p:attrNameLst>
                                          <p:attrName>style.visibility</p:attrName>
                                        </p:attrNameLst>
                                      </p:cBhvr>
                                      <p:to>
                                        <p:strVal val="visible"/>
                                      </p:to>
                                    </p:set>
                                    <p:animEffect transition="in" filter="wipe(left)">
                                      <p:cBhvr>
                                        <p:cTn id="28" dur="500"/>
                                        <p:tgtEl>
                                          <p:spTgt spid="6"/>
                                        </p:tgtEl>
                                      </p:cBhvr>
                                    </p:animEffect>
                                  </p:childTnLst>
                                </p:cTn>
                              </p:par>
                            </p:childTnLst>
                          </p:cTn>
                        </p:par>
                      </p:childTnLst>
                    </p:cTn>
                  </p:par>
                  <p:par>
                    <p:cTn id="29" fill="hold">
                      <p:stCondLst>
                        <p:cond delay="indefinite"/>
                      </p:stCondLst>
                      <p:childTnLst>
                        <p:par>
                          <p:cTn id="30" fill="hold">
                            <p:stCondLst>
                              <p:cond delay="0"/>
                            </p:stCondLst>
                            <p:childTnLst>
                              <p:par>
                                <p:cTn id="31" presetID="9" presetClass="entr" presetSubtype="0" fill="hold" grpId="0" nodeType="clickEffect">
                                  <p:stCondLst>
                                    <p:cond delay="0"/>
                                  </p:stCondLst>
                                  <p:childTnLst>
                                    <p:set>
                                      <p:cBhvr>
                                        <p:cTn id="32" dur="1" fill="hold">
                                          <p:stCondLst>
                                            <p:cond delay="0"/>
                                          </p:stCondLst>
                                        </p:cTn>
                                        <p:tgtEl>
                                          <p:spTgt spid="8">
                                            <p:graphicEl>
                                              <a:dgm id="{2C5E8929-CDA2-4106-8C00-0950C6289CE4}"/>
                                            </p:graphicEl>
                                          </p:spTgt>
                                        </p:tgtEl>
                                        <p:attrNameLst>
                                          <p:attrName>style.visibility</p:attrName>
                                        </p:attrNameLst>
                                      </p:cBhvr>
                                      <p:to>
                                        <p:strVal val="visible"/>
                                      </p:to>
                                    </p:set>
                                    <p:animEffect transition="in" filter="dissolve">
                                      <p:cBhvr>
                                        <p:cTn id="33" dur="500"/>
                                        <p:tgtEl>
                                          <p:spTgt spid="8">
                                            <p:graphicEl>
                                              <a:dgm id="{2C5E8929-CDA2-4106-8C00-0950C6289CE4}"/>
                                            </p:graphicEl>
                                          </p:spTgt>
                                        </p:tgtEl>
                                      </p:cBhvr>
                                    </p:animEffect>
                                  </p:childTnLst>
                                </p:cTn>
                              </p:par>
                              <p:par>
                                <p:cTn id="34" presetID="9" presetClass="entr" presetSubtype="0" fill="hold" grpId="0" nodeType="withEffect">
                                  <p:stCondLst>
                                    <p:cond delay="0"/>
                                  </p:stCondLst>
                                  <p:childTnLst>
                                    <p:set>
                                      <p:cBhvr>
                                        <p:cTn id="35" dur="1" fill="hold">
                                          <p:stCondLst>
                                            <p:cond delay="0"/>
                                          </p:stCondLst>
                                        </p:cTn>
                                        <p:tgtEl>
                                          <p:spTgt spid="8">
                                            <p:graphicEl>
                                              <a:dgm id="{BC0DF181-48D9-4AB2-B9FC-1400F4F01B95}"/>
                                            </p:graphicEl>
                                          </p:spTgt>
                                        </p:tgtEl>
                                        <p:attrNameLst>
                                          <p:attrName>style.visibility</p:attrName>
                                        </p:attrNameLst>
                                      </p:cBhvr>
                                      <p:to>
                                        <p:strVal val="visible"/>
                                      </p:to>
                                    </p:set>
                                    <p:animEffect transition="in" filter="dissolve">
                                      <p:cBhvr>
                                        <p:cTn id="36" dur="500"/>
                                        <p:tgtEl>
                                          <p:spTgt spid="8">
                                            <p:graphicEl>
                                              <a:dgm id="{BC0DF181-48D9-4AB2-B9FC-1400F4F01B95}"/>
                                            </p:graphicEl>
                                          </p:spTgt>
                                        </p:tgtEl>
                                      </p:cBhvr>
                                    </p:animEffect>
                                  </p:childTnLst>
                                </p:cTn>
                              </p:par>
                              <p:par>
                                <p:cTn id="37" presetID="9" presetClass="entr" presetSubtype="0" fill="hold" grpId="0" nodeType="withEffect">
                                  <p:stCondLst>
                                    <p:cond delay="0"/>
                                  </p:stCondLst>
                                  <p:childTnLst>
                                    <p:set>
                                      <p:cBhvr>
                                        <p:cTn id="38" dur="1" fill="hold">
                                          <p:stCondLst>
                                            <p:cond delay="0"/>
                                          </p:stCondLst>
                                        </p:cTn>
                                        <p:tgtEl>
                                          <p:spTgt spid="8">
                                            <p:graphicEl>
                                              <a:dgm id="{1A1624C9-5461-4E53-8EF3-6E9D0CBACC9F}"/>
                                            </p:graphicEl>
                                          </p:spTgt>
                                        </p:tgtEl>
                                        <p:attrNameLst>
                                          <p:attrName>style.visibility</p:attrName>
                                        </p:attrNameLst>
                                      </p:cBhvr>
                                      <p:to>
                                        <p:strVal val="visible"/>
                                      </p:to>
                                    </p:set>
                                    <p:animEffect transition="in" filter="dissolve">
                                      <p:cBhvr>
                                        <p:cTn id="39" dur="500"/>
                                        <p:tgtEl>
                                          <p:spTgt spid="8">
                                            <p:graphicEl>
                                              <a:dgm id="{1A1624C9-5461-4E53-8EF3-6E9D0CBACC9F}"/>
                                            </p:graphicEl>
                                          </p:spTgt>
                                        </p:tgtEl>
                                      </p:cBhvr>
                                    </p:animEffect>
                                  </p:childTnLst>
                                </p:cTn>
                              </p:par>
                            </p:childTnLst>
                          </p:cTn>
                        </p:par>
                      </p:childTnLst>
                    </p:cTn>
                  </p:par>
                  <p:par>
                    <p:cTn id="40" fill="hold">
                      <p:stCondLst>
                        <p:cond delay="indefinite"/>
                      </p:stCondLst>
                      <p:childTnLst>
                        <p:par>
                          <p:cTn id="41" fill="hold">
                            <p:stCondLst>
                              <p:cond delay="0"/>
                            </p:stCondLst>
                            <p:childTnLst>
                              <p:par>
                                <p:cTn id="42" presetID="53" presetClass="entr" presetSubtype="16" fill="hold" grpId="0" nodeType="clickEffect">
                                  <p:stCondLst>
                                    <p:cond delay="0"/>
                                  </p:stCondLst>
                                  <p:childTnLst>
                                    <p:set>
                                      <p:cBhvr>
                                        <p:cTn id="43" dur="1" fill="hold">
                                          <p:stCondLst>
                                            <p:cond delay="0"/>
                                          </p:stCondLst>
                                        </p:cTn>
                                        <p:tgtEl>
                                          <p:spTgt spid="8">
                                            <p:graphicEl>
                                              <a:dgm id="{03F4D236-E3C1-4DB8-AD79-7D8D3B476338}"/>
                                            </p:graphicEl>
                                          </p:spTgt>
                                        </p:tgtEl>
                                        <p:attrNameLst>
                                          <p:attrName>style.visibility</p:attrName>
                                        </p:attrNameLst>
                                      </p:cBhvr>
                                      <p:to>
                                        <p:strVal val="visible"/>
                                      </p:to>
                                    </p:set>
                                    <p:anim calcmode="lin" valueType="num">
                                      <p:cBhvr>
                                        <p:cTn id="44" dur="500" fill="hold"/>
                                        <p:tgtEl>
                                          <p:spTgt spid="8">
                                            <p:graphicEl>
                                              <a:dgm id="{03F4D236-E3C1-4DB8-AD79-7D8D3B476338}"/>
                                            </p:graphicEl>
                                          </p:spTgt>
                                        </p:tgtEl>
                                        <p:attrNameLst>
                                          <p:attrName>ppt_w</p:attrName>
                                        </p:attrNameLst>
                                      </p:cBhvr>
                                      <p:tavLst>
                                        <p:tav tm="0">
                                          <p:val>
                                            <p:fltVal val="0"/>
                                          </p:val>
                                        </p:tav>
                                        <p:tav tm="100000">
                                          <p:val>
                                            <p:strVal val="#ppt_w"/>
                                          </p:val>
                                        </p:tav>
                                      </p:tavLst>
                                    </p:anim>
                                    <p:anim calcmode="lin" valueType="num">
                                      <p:cBhvr>
                                        <p:cTn id="45" dur="500" fill="hold"/>
                                        <p:tgtEl>
                                          <p:spTgt spid="8">
                                            <p:graphicEl>
                                              <a:dgm id="{03F4D236-E3C1-4DB8-AD79-7D8D3B476338}"/>
                                            </p:graphicEl>
                                          </p:spTgt>
                                        </p:tgtEl>
                                        <p:attrNameLst>
                                          <p:attrName>ppt_h</p:attrName>
                                        </p:attrNameLst>
                                      </p:cBhvr>
                                      <p:tavLst>
                                        <p:tav tm="0">
                                          <p:val>
                                            <p:fltVal val="0"/>
                                          </p:val>
                                        </p:tav>
                                        <p:tav tm="100000">
                                          <p:val>
                                            <p:strVal val="#ppt_h"/>
                                          </p:val>
                                        </p:tav>
                                      </p:tavLst>
                                    </p:anim>
                                    <p:animEffect transition="in" filter="fade">
                                      <p:cBhvr>
                                        <p:cTn id="46" dur="500"/>
                                        <p:tgtEl>
                                          <p:spTgt spid="8">
                                            <p:graphicEl>
                                              <a:dgm id="{03F4D236-E3C1-4DB8-AD79-7D8D3B476338}"/>
                                            </p:graphicEl>
                                          </p:spTgt>
                                        </p:tgtEl>
                                      </p:cBhvr>
                                    </p:animEffect>
                                  </p:childTnLst>
                                </p:cTn>
                              </p:par>
                            </p:childTnLst>
                          </p:cTn>
                        </p:par>
                      </p:childTnLst>
                    </p:cTn>
                  </p:par>
                  <p:par>
                    <p:cTn id="47" fill="hold">
                      <p:stCondLst>
                        <p:cond delay="indefinite"/>
                      </p:stCondLst>
                      <p:childTnLst>
                        <p:par>
                          <p:cTn id="48" fill="hold">
                            <p:stCondLst>
                              <p:cond delay="0"/>
                            </p:stCondLst>
                            <p:childTnLst>
                              <p:par>
                                <p:cTn id="49" presetID="9" presetClass="entr" presetSubtype="0" fill="hold" grpId="0" nodeType="clickEffect">
                                  <p:stCondLst>
                                    <p:cond delay="0"/>
                                  </p:stCondLst>
                                  <p:childTnLst>
                                    <p:set>
                                      <p:cBhvr>
                                        <p:cTn id="50" dur="1" fill="hold">
                                          <p:stCondLst>
                                            <p:cond delay="0"/>
                                          </p:stCondLst>
                                        </p:cTn>
                                        <p:tgtEl>
                                          <p:spTgt spid="10">
                                            <p:graphicEl>
                                              <a:dgm id="{2C5E8929-CDA2-4106-8C00-0950C6289CE4}"/>
                                            </p:graphicEl>
                                          </p:spTgt>
                                        </p:tgtEl>
                                        <p:attrNameLst>
                                          <p:attrName>style.visibility</p:attrName>
                                        </p:attrNameLst>
                                      </p:cBhvr>
                                      <p:to>
                                        <p:strVal val="visible"/>
                                      </p:to>
                                    </p:set>
                                    <p:animEffect transition="in" filter="dissolve">
                                      <p:cBhvr>
                                        <p:cTn id="51" dur="500"/>
                                        <p:tgtEl>
                                          <p:spTgt spid="10">
                                            <p:graphicEl>
                                              <a:dgm id="{2C5E8929-CDA2-4106-8C00-0950C6289CE4}"/>
                                            </p:graphicEl>
                                          </p:spTgt>
                                        </p:tgtEl>
                                      </p:cBhvr>
                                    </p:animEffect>
                                  </p:childTnLst>
                                </p:cTn>
                              </p:par>
                              <p:par>
                                <p:cTn id="52" presetID="9" presetClass="entr" presetSubtype="0" fill="hold" grpId="0" nodeType="withEffect">
                                  <p:stCondLst>
                                    <p:cond delay="0"/>
                                  </p:stCondLst>
                                  <p:childTnLst>
                                    <p:set>
                                      <p:cBhvr>
                                        <p:cTn id="53" dur="1" fill="hold">
                                          <p:stCondLst>
                                            <p:cond delay="0"/>
                                          </p:stCondLst>
                                        </p:cTn>
                                        <p:tgtEl>
                                          <p:spTgt spid="10">
                                            <p:graphicEl>
                                              <a:dgm id="{BC0DF181-48D9-4AB2-B9FC-1400F4F01B95}"/>
                                            </p:graphicEl>
                                          </p:spTgt>
                                        </p:tgtEl>
                                        <p:attrNameLst>
                                          <p:attrName>style.visibility</p:attrName>
                                        </p:attrNameLst>
                                      </p:cBhvr>
                                      <p:to>
                                        <p:strVal val="visible"/>
                                      </p:to>
                                    </p:set>
                                    <p:animEffect transition="in" filter="dissolve">
                                      <p:cBhvr>
                                        <p:cTn id="54" dur="500"/>
                                        <p:tgtEl>
                                          <p:spTgt spid="10">
                                            <p:graphicEl>
                                              <a:dgm id="{BC0DF181-48D9-4AB2-B9FC-1400F4F01B95}"/>
                                            </p:graphicEl>
                                          </p:spTgt>
                                        </p:tgtEl>
                                      </p:cBhvr>
                                    </p:animEffect>
                                  </p:childTnLst>
                                </p:cTn>
                              </p:par>
                              <p:par>
                                <p:cTn id="55" presetID="9" presetClass="entr" presetSubtype="0" fill="hold" grpId="0" nodeType="withEffect">
                                  <p:stCondLst>
                                    <p:cond delay="0"/>
                                  </p:stCondLst>
                                  <p:childTnLst>
                                    <p:set>
                                      <p:cBhvr>
                                        <p:cTn id="56" dur="1" fill="hold">
                                          <p:stCondLst>
                                            <p:cond delay="0"/>
                                          </p:stCondLst>
                                        </p:cTn>
                                        <p:tgtEl>
                                          <p:spTgt spid="10">
                                            <p:graphicEl>
                                              <a:dgm id="{1A1624C9-5461-4E53-8EF3-6E9D0CBACC9F}"/>
                                            </p:graphicEl>
                                          </p:spTgt>
                                        </p:tgtEl>
                                        <p:attrNameLst>
                                          <p:attrName>style.visibility</p:attrName>
                                        </p:attrNameLst>
                                      </p:cBhvr>
                                      <p:to>
                                        <p:strVal val="visible"/>
                                      </p:to>
                                    </p:set>
                                    <p:animEffect transition="in" filter="dissolve">
                                      <p:cBhvr>
                                        <p:cTn id="57" dur="500"/>
                                        <p:tgtEl>
                                          <p:spTgt spid="10">
                                            <p:graphicEl>
                                              <a:dgm id="{1A1624C9-5461-4E53-8EF3-6E9D0CBACC9F}"/>
                                            </p:graphicEl>
                                          </p:spTgt>
                                        </p:tgtEl>
                                      </p:cBhvr>
                                    </p:animEffect>
                                  </p:childTnLst>
                                </p:cTn>
                              </p:par>
                            </p:childTnLst>
                          </p:cTn>
                        </p:par>
                      </p:childTnLst>
                    </p:cTn>
                  </p:par>
                  <p:par>
                    <p:cTn id="58" fill="hold">
                      <p:stCondLst>
                        <p:cond delay="indefinite"/>
                      </p:stCondLst>
                      <p:childTnLst>
                        <p:par>
                          <p:cTn id="59" fill="hold">
                            <p:stCondLst>
                              <p:cond delay="0"/>
                            </p:stCondLst>
                            <p:childTnLst>
                              <p:par>
                                <p:cTn id="60" presetID="53" presetClass="entr" presetSubtype="16" fill="hold" grpId="0" nodeType="clickEffect">
                                  <p:stCondLst>
                                    <p:cond delay="0"/>
                                  </p:stCondLst>
                                  <p:childTnLst>
                                    <p:set>
                                      <p:cBhvr>
                                        <p:cTn id="61" dur="1" fill="hold">
                                          <p:stCondLst>
                                            <p:cond delay="0"/>
                                          </p:stCondLst>
                                        </p:cTn>
                                        <p:tgtEl>
                                          <p:spTgt spid="10">
                                            <p:graphicEl>
                                              <a:dgm id="{03F4D236-E3C1-4DB8-AD79-7D8D3B476338}"/>
                                            </p:graphicEl>
                                          </p:spTgt>
                                        </p:tgtEl>
                                        <p:attrNameLst>
                                          <p:attrName>style.visibility</p:attrName>
                                        </p:attrNameLst>
                                      </p:cBhvr>
                                      <p:to>
                                        <p:strVal val="visible"/>
                                      </p:to>
                                    </p:set>
                                    <p:anim calcmode="lin" valueType="num">
                                      <p:cBhvr>
                                        <p:cTn id="62" dur="500" fill="hold"/>
                                        <p:tgtEl>
                                          <p:spTgt spid="10">
                                            <p:graphicEl>
                                              <a:dgm id="{03F4D236-E3C1-4DB8-AD79-7D8D3B476338}"/>
                                            </p:graphicEl>
                                          </p:spTgt>
                                        </p:tgtEl>
                                        <p:attrNameLst>
                                          <p:attrName>ppt_w</p:attrName>
                                        </p:attrNameLst>
                                      </p:cBhvr>
                                      <p:tavLst>
                                        <p:tav tm="0">
                                          <p:val>
                                            <p:fltVal val="0"/>
                                          </p:val>
                                        </p:tav>
                                        <p:tav tm="100000">
                                          <p:val>
                                            <p:strVal val="#ppt_w"/>
                                          </p:val>
                                        </p:tav>
                                      </p:tavLst>
                                    </p:anim>
                                    <p:anim calcmode="lin" valueType="num">
                                      <p:cBhvr>
                                        <p:cTn id="63" dur="500" fill="hold"/>
                                        <p:tgtEl>
                                          <p:spTgt spid="10">
                                            <p:graphicEl>
                                              <a:dgm id="{03F4D236-E3C1-4DB8-AD79-7D8D3B476338}"/>
                                            </p:graphicEl>
                                          </p:spTgt>
                                        </p:tgtEl>
                                        <p:attrNameLst>
                                          <p:attrName>ppt_h</p:attrName>
                                        </p:attrNameLst>
                                      </p:cBhvr>
                                      <p:tavLst>
                                        <p:tav tm="0">
                                          <p:val>
                                            <p:fltVal val="0"/>
                                          </p:val>
                                        </p:tav>
                                        <p:tav tm="100000">
                                          <p:val>
                                            <p:strVal val="#ppt_h"/>
                                          </p:val>
                                        </p:tav>
                                      </p:tavLst>
                                    </p:anim>
                                    <p:animEffect transition="in" filter="fade">
                                      <p:cBhvr>
                                        <p:cTn id="64" dur="500"/>
                                        <p:tgtEl>
                                          <p:spTgt spid="10">
                                            <p:graphicEl>
                                              <a:dgm id="{03F4D236-E3C1-4DB8-AD79-7D8D3B476338}"/>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P spid="6" grpId="0"/>
      <p:bldGraphic spid="8" grpId="0" uiExpand="1">
        <p:bldSub>
          <a:bldDgm bld="one"/>
        </p:bldSub>
      </p:bldGraphic>
      <p:bldGraphic spid="10" grpId="0" uiExpand="1">
        <p:bldSub>
          <a:bldDgm bld="one"/>
        </p:bldSub>
      </p:bldGraphic>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duotone>
              <a:schemeClr val="accent2">
                <a:shade val="45000"/>
                <a:satMod val="135000"/>
              </a:schemeClr>
              <a:prstClr val="white"/>
            </a:duotone>
          </a:blip>
          <a:srcRect/>
          <a:stretch>
            <a:fillRect t="-17000" b="-17000"/>
          </a:stretch>
        </a:blipFill>
        <a:effectLst/>
      </p:bgPr>
    </p:bg>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F433C69E-93C5-23A9-10C3-10D9DD463C1E}"/>
              </a:ext>
            </a:extLst>
          </p:cNvPr>
          <p:cNvSpPr txBox="1"/>
          <p:nvPr/>
        </p:nvSpPr>
        <p:spPr>
          <a:xfrm>
            <a:off x="2507226" y="-62755"/>
            <a:ext cx="9684774" cy="769441"/>
          </a:xfrm>
          <a:prstGeom prst="rect">
            <a:avLst/>
          </a:prstGeom>
          <a:noFill/>
        </p:spPr>
        <p:txBody>
          <a:bodyPr wrap="square">
            <a:scene3d>
              <a:camera prst="orthographicFront"/>
              <a:lightRig rig="threePt" dir="t"/>
            </a:scene3d>
            <a:sp3d extrusionH="57150" contourW="19050">
              <a:bevelT w="38100" h="38100"/>
              <a:contourClr>
                <a:schemeClr val="bg1"/>
              </a:contourClr>
            </a:sp3d>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ceb-PH" sz="4400" b="1" i="0" u="none" strike="noStrike" kern="1200" cap="none" spc="1000" normalizeH="0" baseline="0" noProof="0" dirty="0">
                <a:ln w="13462">
                  <a:noFill/>
                  <a:prstDash val="solid"/>
                </a:ln>
                <a:solidFill>
                  <a:srgbClr val="FFFF00"/>
                </a:solidFill>
                <a:effectLst>
                  <a:outerShdw dist="50800" dir="2700000" algn="bl" rotWithShape="0">
                    <a:srgbClr val="166E40"/>
                  </a:outerShdw>
                </a:effectLst>
                <a:uLnTx/>
                <a:uFillTx/>
                <a:latin typeface="Aptos" panose="02110004020202020204"/>
                <a:ea typeface="+mn-ea"/>
                <a:cs typeface="+mn-cs"/>
              </a:rPr>
              <a:t>MGA BAKAKONG PROPETA</a:t>
            </a:r>
          </a:p>
        </p:txBody>
      </p:sp>
      <p:sp>
        <p:nvSpPr>
          <p:cNvPr id="4" name="CuadroTexto 3">
            <a:extLst>
              <a:ext uri="{FF2B5EF4-FFF2-40B4-BE49-F238E27FC236}">
                <a16:creationId xmlns:a16="http://schemas.microsoft.com/office/drawing/2014/main" id="{29380747-DE54-5027-7615-9584C3D48976}"/>
              </a:ext>
            </a:extLst>
          </p:cNvPr>
          <p:cNvSpPr txBox="1"/>
          <p:nvPr/>
        </p:nvSpPr>
        <p:spPr>
          <a:xfrm>
            <a:off x="2972875" y="587492"/>
            <a:ext cx="8753475" cy="923330"/>
          </a:xfrm>
          <a:prstGeom prst="rect">
            <a:avLst/>
          </a:prstGeom>
          <a:noFill/>
        </p:spPr>
        <p:txBody>
          <a:bodyPr wrap="square">
            <a:normAutofit/>
          </a:bodyPr>
          <a:lstStyle/>
          <a:p>
            <a:pPr lvl="0" algn="ctr">
              <a:defRPr/>
            </a:pPr>
            <a:r>
              <a:rPr lang="ceb-PH" b="1" noProof="0" dirty="0">
                <a:solidFill>
                  <a:srgbClr val="99FF99"/>
                </a:solidFill>
                <a:effectLst>
                  <a:outerShdw blurRad="38100" dist="38100" dir="2700000" algn="tl">
                    <a:srgbClr val="000000"/>
                  </a:outerShdw>
                </a:effectLst>
                <a:latin typeface="Comic Sans MS" panose="030F0702030302020204" pitchFamily="66" charset="0"/>
              </a:rPr>
              <a:t>“Mga hinigugma, ayaw tuohi ang tanang espiritu. Sulayi sila kon gikan ba sa Diyos, kay daghang bakakong propeta ang migawas sa kalibotan.”</a:t>
            </a:r>
            <a:r>
              <a:rPr kumimoji="0" lang="ceb-PH" sz="1800" b="1" i="0" u="none" strike="noStrike" kern="1200" cap="none" spc="0" normalizeH="0" baseline="0" noProof="0" dirty="0">
                <a:ln>
                  <a:noFill/>
                </a:ln>
                <a:solidFill>
                  <a:srgbClr val="99FF99"/>
                </a:solidFill>
                <a:effectLst>
                  <a:outerShdw blurRad="38100" dist="38100" dir="2700000" algn="tl">
                    <a:srgbClr val="000000"/>
                  </a:outerShdw>
                </a:effectLst>
                <a:uLnTx/>
                <a:uFillTx/>
                <a:latin typeface="Comic Sans MS" panose="030F0702030302020204" pitchFamily="66" charset="0"/>
                <a:ea typeface="+mn-ea"/>
                <a:cs typeface="+mn-cs"/>
              </a:rPr>
              <a:t> (1</a:t>
            </a:r>
            <a:r>
              <a:rPr kumimoji="0" lang="ceb-PH" sz="1400" b="1" i="0" u="none" strike="noStrike" kern="1200" cap="none" spc="0" normalizeH="0" baseline="0" noProof="0" dirty="0">
                <a:ln>
                  <a:noFill/>
                </a:ln>
                <a:solidFill>
                  <a:srgbClr val="99FF99"/>
                </a:solidFill>
                <a:effectLst>
                  <a:outerShdw blurRad="38100" dist="38100" dir="2700000" algn="tl">
                    <a:srgbClr val="000000"/>
                  </a:outerShdw>
                </a:effectLst>
                <a:uLnTx/>
                <a:uFillTx/>
                <a:latin typeface="Comic Sans MS" panose="030F0702030302020204" pitchFamily="66" charset="0"/>
                <a:ea typeface="+mn-ea"/>
                <a:cs typeface="+mn-cs"/>
              </a:rPr>
              <a:t> Juan</a:t>
            </a:r>
            <a:r>
              <a:rPr kumimoji="0" lang="ceb-PH" sz="1100" b="1" i="0" u="none" strike="noStrike" kern="1200" cap="none" spc="0" normalizeH="0" baseline="0" noProof="0" dirty="0">
                <a:ln>
                  <a:noFill/>
                </a:ln>
                <a:solidFill>
                  <a:srgbClr val="99FF99"/>
                </a:solidFill>
                <a:effectLst>
                  <a:outerShdw blurRad="38100" dist="38100" dir="2700000" algn="tl">
                    <a:srgbClr val="000000"/>
                  </a:outerShdw>
                </a:effectLst>
                <a:uLnTx/>
                <a:uFillTx/>
                <a:latin typeface="Comic Sans MS" panose="030F0702030302020204" pitchFamily="66" charset="0"/>
                <a:ea typeface="+mn-ea"/>
                <a:cs typeface="+mn-cs"/>
              </a:rPr>
              <a:t> 4:1)</a:t>
            </a:r>
          </a:p>
        </p:txBody>
      </p:sp>
      <p:sp>
        <p:nvSpPr>
          <p:cNvPr id="5" name="CuadroTexto 4">
            <a:extLst>
              <a:ext uri="{FF2B5EF4-FFF2-40B4-BE49-F238E27FC236}">
                <a16:creationId xmlns:a16="http://schemas.microsoft.com/office/drawing/2014/main" id="{DAB3F7E8-32DD-00C5-3422-E3C7C4671C58}"/>
              </a:ext>
            </a:extLst>
          </p:cNvPr>
          <p:cNvSpPr txBox="1"/>
          <p:nvPr/>
        </p:nvSpPr>
        <p:spPr>
          <a:xfrm>
            <a:off x="4139381" y="1438215"/>
            <a:ext cx="8052619" cy="1015663"/>
          </a:xfrm>
          <a:prstGeom prst="rect">
            <a:avLst/>
          </a:prstGeom>
          <a:noFill/>
        </p:spPr>
        <p:txBody>
          <a:bodyPr wrap="square" rtlCol="0">
            <a:norm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ceb-PH" sz="2000" b="1" i="0" u="none" strike="noStrike" kern="1200" cap="none" spc="0" normalizeH="0" baseline="0" noProof="0" dirty="0">
                <a:ln>
                  <a:noFill/>
                </a:ln>
                <a:solidFill>
                  <a:prstClr val="white"/>
                </a:solidFill>
                <a:effectLst>
                  <a:glow rad="101600">
                    <a:srgbClr val="721A02"/>
                  </a:glow>
                  <a:outerShdw blurRad="38100" dist="38100" dir="2700000" algn="tl">
                    <a:srgbClr val="000000">
                      <a:alpha val="43137"/>
                    </a:srgbClr>
                  </a:outerShdw>
                </a:effectLst>
                <a:uLnTx/>
                <a:uFillTx/>
                <a:latin typeface="Aptos" panose="02110004020202020204"/>
                <a:ea typeface="+mn-ea"/>
                <a:cs typeface="+mn-cs"/>
              </a:rPr>
              <a:t>Gipasidan-an ni Jesus nga motungha ang mga bakakong propeta, nga gitawag Niyang “mabangis nga mga lobo” (Mat. 24:24; 7:15). Mitungha sila bisan sulod sa unang iglesia (1 Juan 4:1).</a:t>
            </a:r>
          </a:p>
        </p:txBody>
      </p:sp>
      <p:pic>
        <p:nvPicPr>
          <p:cNvPr id="6" name="Imagen 5">
            <a:extLst>
              <a:ext uri="{FF2B5EF4-FFF2-40B4-BE49-F238E27FC236}">
                <a16:creationId xmlns:a16="http://schemas.microsoft.com/office/drawing/2014/main" id="{6ABAD6C7-A822-06A4-366B-F524C996E508}"/>
              </a:ext>
            </a:extLst>
          </p:cNvPr>
          <p:cNvPicPr>
            <a:picLocks noChangeAspect="1"/>
          </p:cNvPicPr>
          <p:nvPr/>
        </p:nvPicPr>
        <p:blipFill>
          <a:blip r:embed="rId3" cstate="hqprint">
            <a:extLst>
              <a:ext uri="{28A0092B-C50C-407E-A947-70E740481C1C}">
                <a14:useLocalDpi xmlns:a14="http://schemas.microsoft.com/office/drawing/2010/main"/>
              </a:ext>
            </a:extLst>
          </a:blip>
          <a:stretch>
            <a:fillRect/>
          </a:stretch>
        </p:blipFill>
        <p:spPr>
          <a:xfrm>
            <a:off x="101632" y="1534801"/>
            <a:ext cx="3952568" cy="2211556"/>
          </a:xfrm>
          <a:prstGeom prst="rect">
            <a:avLst/>
          </a:prstGeom>
          <a:ln w="19050" cap="sq">
            <a:gradFill flip="none" rotWithShape="1">
              <a:gsLst>
                <a:gs pos="0">
                  <a:srgbClr val="99FF99"/>
                </a:gs>
                <a:gs pos="50000">
                  <a:srgbClr val="99FF99"/>
                </a:gs>
                <a:gs pos="50000">
                  <a:srgbClr val="FFFF00"/>
                </a:gs>
                <a:gs pos="100000">
                  <a:srgbClr val="FFFF00"/>
                </a:gs>
              </a:gsLst>
              <a:lin ang="0" scaled="1"/>
              <a:tileRect/>
            </a:gradFill>
            <a:prstDash val="solid"/>
            <a:miter lim="800000"/>
          </a:ln>
          <a:effectLst>
            <a:outerShdw blurRad="50800" dist="38100" dir="2700000" algn="tl" rotWithShape="0">
              <a:srgbClr val="000000">
                <a:alpha val="43000"/>
              </a:srgbClr>
            </a:outerShdw>
          </a:effectLst>
        </p:spPr>
      </p:pic>
      <p:pic>
        <p:nvPicPr>
          <p:cNvPr id="8" name="Imagen 7">
            <a:extLst>
              <a:ext uri="{FF2B5EF4-FFF2-40B4-BE49-F238E27FC236}">
                <a16:creationId xmlns:a16="http://schemas.microsoft.com/office/drawing/2014/main" id="{376FD300-33CF-E50B-C836-AAF7303CF05B}"/>
              </a:ext>
            </a:extLst>
          </p:cNvPr>
          <p:cNvPicPr>
            <a:picLocks noChangeAspect="1"/>
          </p:cNvPicPr>
          <p:nvPr/>
        </p:nvPicPr>
        <p:blipFill>
          <a:blip r:embed="rId4" cstate="hqprint">
            <a:extLst>
              <a:ext uri="{28A0092B-C50C-407E-A947-70E740481C1C}">
                <a14:useLocalDpi xmlns:a14="http://schemas.microsoft.com/office/drawing/2010/main"/>
              </a:ext>
            </a:extLst>
          </a:blip>
          <a:stretch>
            <a:fillRect/>
          </a:stretch>
        </p:blipFill>
        <p:spPr>
          <a:xfrm>
            <a:off x="101632" y="3871990"/>
            <a:ext cx="3952568" cy="2211556"/>
          </a:xfrm>
          <a:prstGeom prst="roundRect">
            <a:avLst>
              <a:gd name="adj" fmla="val 4167"/>
            </a:avLst>
          </a:prstGeom>
          <a:solidFill>
            <a:srgbClr val="FFFFFF"/>
          </a:solidFill>
          <a:ln w="76200" cap="sq">
            <a:solidFill>
              <a:srgbClr val="00CCFF"/>
            </a:solidFill>
            <a:miter lim="800000"/>
          </a:ln>
          <a:effectLst/>
          <a:scene3d>
            <a:camera prst="orthographicFront"/>
            <a:lightRig rig="threePt" dir="t">
              <a:rot lat="0" lon="0" rev="2700000"/>
            </a:lightRig>
          </a:scene3d>
          <a:sp3d contourW="6350">
            <a:bevelT h="38100"/>
            <a:contourClr>
              <a:srgbClr val="C0C0C0"/>
            </a:contourClr>
          </a:sp3d>
        </p:spPr>
      </p:pic>
      <p:pic>
        <p:nvPicPr>
          <p:cNvPr id="10" name="Imagen 9">
            <a:extLst>
              <a:ext uri="{FF2B5EF4-FFF2-40B4-BE49-F238E27FC236}">
                <a16:creationId xmlns:a16="http://schemas.microsoft.com/office/drawing/2014/main" id="{6137A548-313F-2D13-B215-6E7266431F85}"/>
              </a:ext>
            </a:extLst>
          </p:cNvPr>
          <p:cNvPicPr>
            <a:picLocks noChangeAspect="1"/>
          </p:cNvPicPr>
          <p:nvPr/>
        </p:nvPicPr>
        <p:blipFill>
          <a:blip r:embed="rId5" cstate="hqprint">
            <a:extLst>
              <a:ext uri="{BEBA8EAE-BF5A-486C-A8C5-ECC9F3942E4B}">
                <a14:imgProps xmlns:a14="http://schemas.microsoft.com/office/drawing/2010/main">
                  <a14:imgLayer r:embed="rId6">
                    <a14:imgEffect>
                      <a14:brightnessContrast bright="20000"/>
                    </a14:imgEffect>
                  </a14:imgLayer>
                </a14:imgProps>
              </a:ext>
              <a:ext uri="{28A0092B-C50C-407E-A947-70E740481C1C}">
                <a14:useLocalDpi xmlns:a14="http://schemas.microsoft.com/office/drawing/2010/main"/>
              </a:ext>
            </a:extLst>
          </a:blip>
          <a:stretch>
            <a:fillRect/>
          </a:stretch>
        </p:blipFill>
        <p:spPr>
          <a:xfrm>
            <a:off x="10268091" y="4569339"/>
            <a:ext cx="1776329" cy="2162183"/>
          </a:xfrm>
          <a:prstGeom prst="rect">
            <a:avLst/>
          </a:prstGeom>
          <a:solidFill>
            <a:srgbClr val="FFFFFF">
              <a:shade val="85000"/>
            </a:srgbClr>
          </a:solidFill>
          <a:ln w="381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4" name="Imagen 13">
            <a:extLst>
              <a:ext uri="{FF2B5EF4-FFF2-40B4-BE49-F238E27FC236}">
                <a16:creationId xmlns:a16="http://schemas.microsoft.com/office/drawing/2014/main" id="{60DC196A-F75F-272F-F326-D2DFAC909F6B}"/>
              </a:ext>
            </a:extLst>
          </p:cNvPr>
          <p:cNvPicPr>
            <a:picLocks noChangeAspect="1"/>
          </p:cNvPicPr>
          <p:nvPr/>
        </p:nvPicPr>
        <p:blipFill>
          <a:blip r:embed="rId7" cstate="hqprint">
            <a:extLst>
              <a:ext uri="{28A0092B-C50C-407E-A947-70E740481C1C}">
                <a14:useLocalDpi xmlns:a14="http://schemas.microsoft.com/office/drawing/2010/main"/>
              </a:ext>
            </a:extLst>
          </a:blip>
          <a:stretch>
            <a:fillRect/>
          </a:stretch>
        </p:blipFill>
        <p:spPr>
          <a:xfrm>
            <a:off x="101632" y="110842"/>
            <a:ext cx="2320413" cy="1298327"/>
          </a:xfrm>
          <a:prstGeom prst="roundRect">
            <a:avLst>
              <a:gd name="adj" fmla="val 16667"/>
            </a:avLst>
          </a:prstGeo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CBA9E5"/>
            </a:contourClr>
          </a:sp3d>
        </p:spPr>
      </p:pic>
      <p:sp>
        <p:nvSpPr>
          <p:cNvPr id="16" name="CuadroTexto 15">
            <a:extLst>
              <a:ext uri="{FF2B5EF4-FFF2-40B4-BE49-F238E27FC236}">
                <a16:creationId xmlns:a16="http://schemas.microsoft.com/office/drawing/2014/main" id="{002DD6C8-CD89-308C-B159-E3F4B961C85F}"/>
              </a:ext>
            </a:extLst>
          </p:cNvPr>
          <p:cNvSpPr txBox="1"/>
          <p:nvPr/>
        </p:nvSpPr>
        <p:spPr>
          <a:xfrm>
            <a:off x="4139381" y="4925217"/>
            <a:ext cx="6073027" cy="1015663"/>
          </a:xfrm>
          <a:prstGeom prst="rect">
            <a:avLst/>
          </a:prstGeom>
          <a:noFill/>
        </p:spPr>
        <p:txBody>
          <a:bodyPr wrap="square">
            <a:norm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ceb-PH" sz="2000" b="1" i="0" u="none" strike="noStrike" kern="1200" cap="none" spc="0" normalizeH="0" baseline="0" noProof="0" dirty="0">
                <a:ln>
                  <a:noFill/>
                </a:ln>
                <a:solidFill>
                  <a:prstClr val="white"/>
                </a:solidFill>
                <a:effectLst>
                  <a:glow rad="101600">
                    <a:srgbClr val="721A02"/>
                  </a:glow>
                  <a:outerShdw blurRad="38100" dist="38100" dir="2700000" algn="tl">
                    <a:srgbClr val="000000">
                      <a:alpha val="43137"/>
                    </a:srgbClr>
                  </a:outerShdw>
                </a:effectLst>
                <a:uLnTx/>
                <a:uFillTx/>
                <a:latin typeface="Aptos" panose="02110004020202020204"/>
                <a:ea typeface="+mn-ea"/>
                <a:cs typeface="+mn-cs"/>
              </a:rPr>
              <a:t>Gitawag kita sa pagsusi sa mga propeta ug sa pagtino nga ang tanan nilang mensahe uyon sa Kasulatan ug nakasentro kang Cristo.</a:t>
            </a:r>
          </a:p>
        </p:txBody>
      </p:sp>
      <p:sp>
        <p:nvSpPr>
          <p:cNvPr id="20" name="CuadroTexto 19">
            <a:extLst>
              <a:ext uri="{FF2B5EF4-FFF2-40B4-BE49-F238E27FC236}">
                <a16:creationId xmlns:a16="http://schemas.microsoft.com/office/drawing/2014/main" id="{60E9A4D2-B4B2-C3EF-AE35-F572B03FB39F}"/>
              </a:ext>
            </a:extLst>
          </p:cNvPr>
          <p:cNvSpPr txBox="1"/>
          <p:nvPr/>
        </p:nvSpPr>
        <p:spPr>
          <a:xfrm>
            <a:off x="0" y="6087552"/>
            <a:ext cx="10212408" cy="707886"/>
          </a:xfrm>
          <a:prstGeom prst="rect">
            <a:avLst/>
          </a:prstGeom>
          <a:noFill/>
        </p:spPr>
        <p:txBody>
          <a:bodyPr wrap="square">
            <a:norm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ceb-PH" sz="2000" b="1" i="0" u="none" strike="noStrike" kern="1200" cap="none" spc="0" normalizeH="0" baseline="0" noProof="0" dirty="0">
                <a:ln>
                  <a:noFill/>
                </a:ln>
                <a:solidFill>
                  <a:prstClr val="white"/>
                </a:solidFill>
                <a:effectLst>
                  <a:glow rad="101600">
                    <a:srgbClr val="721A02"/>
                  </a:glow>
                  <a:outerShdw blurRad="38100" dist="38100" dir="2700000" algn="tl">
                    <a:srgbClr val="000000">
                      <a:alpha val="43137"/>
                    </a:srgbClr>
                  </a:outerShdw>
                </a:effectLst>
                <a:uLnTx/>
                <a:uFillTx/>
                <a:latin typeface="Aptos" panose="02110004020202020204"/>
                <a:ea typeface="+mn-ea"/>
                <a:cs typeface="+mn-cs"/>
              </a:rPr>
              <a:t>Ang atong panalipod batok sa mga bakakong propeta ug sa daotang gahum nga naggiya kanila mao ang pagsul-ob sa hinagiban nga gihatag sa Diyos (Efe. 6:10–18).</a:t>
            </a:r>
          </a:p>
        </p:txBody>
      </p:sp>
      <p:sp>
        <p:nvSpPr>
          <p:cNvPr id="7" name="CuadroTexto 6">
            <a:extLst>
              <a:ext uri="{FF2B5EF4-FFF2-40B4-BE49-F238E27FC236}">
                <a16:creationId xmlns:a16="http://schemas.microsoft.com/office/drawing/2014/main" id="{0775C5F7-EB2D-4C36-6973-71E5637C5818}"/>
              </a:ext>
            </a:extLst>
          </p:cNvPr>
          <p:cNvSpPr txBox="1"/>
          <p:nvPr/>
        </p:nvSpPr>
        <p:spPr>
          <a:xfrm>
            <a:off x="4139380" y="3762883"/>
            <a:ext cx="8052619" cy="1015663"/>
          </a:xfrm>
          <a:prstGeom prst="rect">
            <a:avLst/>
          </a:prstGeom>
          <a:noFill/>
        </p:spPr>
        <p:txBody>
          <a:bodyPr wrap="square">
            <a:norm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ceb-PH" sz="2000" b="1" i="0" u="none" strike="noStrike" kern="1200" cap="none" spc="0" normalizeH="0" baseline="0" noProof="0" dirty="0">
                <a:ln>
                  <a:noFill/>
                </a:ln>
                <a:solidFill>
                  <a:prstClr val="white"/>
                </a:solidFill>
                <a:effectLst>
                  <a:glow rad="101600">
                    <a:srgbClr val="721A02"/>
                  </a:glow>
                  <a:outerShdw blurRad="38100" dist="38100" dir="2700000" algn="tl">
                    <a:srgbClr val="000000">
                      <a:alpha val="43137"/>
                    </a:srgbClr>
                  </a:outerShdw>
                </a:effectLst>
                <a:uLnTx/>
                <a:uFillTx/>
                <a:latin typeface="Aptos" panose="02110004020202020204"/>
                <a:ea typeface="+mn-ea"/>
                <a:cs typeface="+mn-cs"/>
              </a:rPr>
              <a:t>Ang tinuod nga tagna uyon sa Pulong sa Diyos, nagtudlo kang Cristo ug nagpalig-on sa iglesia. Ang bakakong propeta nagpalambo sa pagtulon-an nga makabahin ug sa kaugalingong interes.</a:t>
            </a:r>
          </a:p>
        </p:txBody>
      </p:sp>
      <p:sp>
        <p:nvSpPr>
          <p:cNvPr id="11" name="CuadroTexto 10">
            <a:extLst>
              <a:ext uri="{FF2B5EF4-FFF2-40B4-BE49-F238E27FC236}">
                <a16:creationId xmlns:a16="http://schemas.microsoft.com/office/drawing/2014/main" id="{9F93586D-852A-7ADD-29F2-A74AD160A0B8}"/>
              </a:ext>
            </a:extLst>
          </p:cNvPr>
          <p:cNvSpPr txBox="1"/>
          <p:nvPr/>
        </p:nvSpPr>
        <p:spPr>
          <a:xfrm>
            <a:off x="4139380" y="2600549"/>
            <a:ext cx="8052618" cy="1015663"/>
          </a:xfrm>
          <a:prstGeom prst="rect">
            <a:avLst/>
          </a:prstGeom>
          <a:noFill/>
        </p:spPr>
        <p:txBody>
          <a:bodyPr wrap="square">
            <a:normAutofit fontScale="92500"/>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ceb-PH" sz="2000" b="1" i="0" u="none" strike="noStrike" kern="1200" cap="none" spc="0" normalizeH="0" baseline="0" noProof="0" dirty="0">
                <a:ln>
                  <a:noFill/>
                </a:ln>
                <a:solidFill>
                  <a:prstClr val="white"/>
                </a:solidFill>
                <a:effectLst>
                  <a:glow rad="101600">
                    <a:srgbClr val="721A02"/>
                  </a:glow>
                  <a:outerShdw blurRad="38100" dist="38100" dir="2700000" algn="tl">
                    <a:srgbClr val="000000">
                      <a:alpha val="43137"/>
                    </a:srgbClr>
                  </a:outerShdw>
                </a:effectLst>
                <a:uLnTx/>
                <a:uFillTx/>
                <a:latin typeface="Aptos" panose="02110004020202020204"/>
                <a:ea typeface="+mn-ea"/>
                <a:cs typeface="+mn-cs"/>
              </a:rPr>
              <a:t>Gipasidan-an ni Pablo ang mga anciano sa Efeso nga adunay “mabangis nga mga lobo” taliwala nila (Buhat 20:29). Gipasidan-an usab niya ang mga taga-Corinto bahin sa “bakakong mga apostol” (2 Cor. 11:13).</a:t>
            </a:r>
          </a:p>
        </p:txBody>
      </p:sp>
    </p:spTree>
    <p:extLst>
      <p:ext uri="{BB962C8B-B14F-4D97-AF65-F5344CB8AC3E}">
        <p14:creationId xmlns:p14="http://schemas.microsoft.com/office/powerpoint/2010/main" val="20468430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14" presetClass="entr" presetSubtype="10" fill="hold" grpId="0" nodeType="after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randombar(horizontal)">
                                      <p:cBhvr>
                                        <p:cTn id="16" dur="500"/>
                                        <p:tgtEl>
                                          <p:spTgt spid="4"/>
                                        </p:tgtEl>
                                      </p:cBhvr>
                                    </p:animEffect>
                                  </p:childTnLst>
                                </p:cTn>
                              </p:par>
                            </p:childTnLst>
                          </p:cTn>
                        </p:par>
                      </p:childTnLst>
                    </p:cTn>
                  </p:par>
                  <p:par>
                    <p:cTn id="17" fill="hold">
                      <p:stCondLst>
                        <p:cond delay="indefinite"/>
                      </p:stCondLst>
                      <p:childTnLst>
                        <p:par>
                          <p:cTn id="18" fill="hold">
                            <p:stCondLst>
                              <p:cond delay="0"/>
                            </p:stCondLst>
                            <p:childTnLst>
                              <p:par>
                                <p:cTn id="19" presetID="2" presetClass="entr" presetSubtype="6" fill="hold" nodeType="clickEffect">
                                  <p:stCondLst>
                                    <p:cond delay="0"/>
                                  </p:stCondLst>
                                  <p:childTnLst>
                                    <p:set>
                                      <p:cBhvr>
                                        <p:cTn id="20" dur="1" fill="hold">
                                          <p:stCondLst>
                                            <p:cond delay="0"/>
                                          </p:stCondLst>
                                        </p:cTn>
                                        <p:tgtEl>
                                          <p:spTgt spid="14"/>
                                        </p:tgtEl>
                                        <p:attrNameLst>
                                          <p:attrName>style.visibility</p:attrName>
                                        </p:attrNameLst>
                                      </p:cBhvr>
                                      <p:to>
                                        <p:strVal val="visible"/>
                                      </p:to>
                                    </p:set>
                                    <p:anim calcmode="lin" valueType="num">
                                      <p:cBhvr additive="base">
                                        <p:cTn id="21" dur="500" fill="hold"/>
                                        <p:tgtEl>
                                          <p:spTgt spid="14"/>
                                        </p:tgtEl>
                                        <p:attrNameLst>
                                          <p:attrName>ppt_x</p:attrName>
                                        </p:attrNameLst>
                                      </p:cBhvr>
                                      <p:tavLst>
                                        <p:tav tm="0">
                                          <p:val>
                                            <p:strVal val="1+#ppt_w/2"/>
                                          </p:val>
                                        </p:tav>
                                        <p:tav tm="100000">
                                          <p:val>
                                            <p:strVal val="#ppt_x"/>
                                          </p:val>
                                        </p:tav>
                                      </p:tavLst>
                                    </p:anim>
                                    <p:anim calcmode="lin" valueType="num">
                                      <p:cBhvr additive="base">
                                        <p:cTn id="22" dur="500" fill="hold"/>
                                        <p:tgtEl>
                                          <p:spTgt spid="14"/>
                                        </p:tgtEl>
                                        <p:attrNameLst>
                                          <p:attrName>ppt_y</p:attrName>
                                        </p:attrNameLst>
                                      </p:cBhvr>
                                      <p:tavLst>
                                        <p:tav tm="0">
                                          <p:val>
                                            <p:strVal val="1+#ppt_h/2"/>
                                          </p:val>
                                        </p:tav>
                                        <p:tav tm="100000">
                                          <p:val>
                                            <p:strVal val="#ppt_y"/>
                                          </p:val>
                                        </p:tav>
                                      </p:tavLst>
                                    </p:anim>
                                  </p:childTnLst>
                                </p:cTn>
                              </p:par>
                            </p:childTnLst>
                          </p:cTn>
                        </p:par>
                        <p:par>
                          <p:cTn id="23" fill="hold">
                            <p:stCondLst>
                              <p:cond delay="500"/>
                            </p:stCondLst>
                            <p:childTnLst>
                              <p:par>
                                <p:cTn id="24" presetID="22" presetClass="entr" presetSubtype="8" fill="hold" grpId="0" nodeType="afterEffect">
                                  <p:stCondLst>
                                    <p:cond delay="0"/>
                                  </p:stCondLst>
                                  <p:childTnLst>
                                    <p:set>
                                      <p:cBhvr>
                                        <p:cTn id="25" dur="1" fill="hold">
                                          <p:stCondLst>
                                            <p:cond delay="0"/>
                                          </p:stCondLst>
                                        </p:cTn>
                                        <p:tgtEl>
                                          <p:spTgt spid="5"/>
                                        </p:tgtEl>
                                        <p:attrNameLst>
                                          <p:attrName>style.visibility</p:attrName>
                                        </p:attrNameLst>
                                      </p:cBhvr>
                                      <p:to>
                                        <p:strVal val="visible"/>
                                      </p:to>
                                    </p:set>
                                    <p:animEffect transition="in" filter="wipe(left)">
                                      <p:cBhvr>
                                        <p:cTn id="26" dur="500"/>
                                        <p:tgtEl>
                                          <p:spTgt spid="5"/>
                                        </p:tgtEl>
                                      </p:cBhvr>
                                    </p:animEffect>
                                  </p:childTnLst>
                                </p:cTn>
                              </p:par>
                            </p:childTnLst>
                          </p:cTn>
                        </p:par>
                      </p:childTnLst>
                    </p:cTn>
                  </p:par>
                  <p:par>
                    <p:cTn id="27" fill="hold">
                      <p:stCondLst>
                        <p:cond delay="indefinite"/>
                      </p:stCondLst>
                      <p:childTnLst>
                        <p:par>
                          <p:cTn id="28" fill="hold">
                            <p:stCondLst>
                              <p:cond delay="0"/>
                            </p:stCondLst>
                            <p:childTnLst>
                              <p:par>
                                <p:cTn id="29" presetID="22" presetClass="entr" presetSubtype="8" fill="hold" grpId="0" nodeType="clickEffect">
                                  <p:stCondLst>
                                    <p:cond delay="0"/>
                                  </p:stCondLst>
                                  <p:childTnLst>
                                    <p:set>
                                      <p:cBhvr>
                                        <p:cTn id="30" dur="1" fill="hold">
                                          <p:stCondLst>
                                            <p:cond delay="0"/>
                                          </p:stCondLst>
                                        </p:cTn>
                                        <p:tgtEl>
                                          <p:spTgt spid="11"/>
                                        </p:tgtEl>
                                        <p:attrNameLst>
                                          <p:attrName>style.visibility</p:attrName>
                                        </p:attrNameLst>
                                      </p:cBhvr>
                                      <p:to>
                                        <p:strVal val="visible"/>
                                      </p:to>
                                    </p:set>
                                    <p:animEffect transition="in" filter="wipe(left)">
                                      <p:cBhvr>
                                        <p:cTn id="31" dur="500"/>
                                        <p:tgtEl>
                                          <p:spTgt spid="11"/>
                                        </p:tgtEl>
                                      </p:cBhvr>
                                    </p:animEffect>
                                  </p:childTnLst>
                                </p:cTn>
                              </p:par>
                            </p:childTnLst>
                          </p:cTn>
                        </p:par>
                      </p:childTnLst>
                    </p:cTn>
                  </p:par>
                  <p:par>
                    <p:cTn id="32" fill="hold">
                      <p:stCondLst>
                        <p:cond delay="indefinite"/>
                      </p:stCondLst>
                      <p:childTnLst>
                        <p:par>
                          <p:cTn id="33" fill="hold">
                            <p:stCondLst>
                              <p:cond delay="0"/>
                            </p:stCondLst>
                            <p:childTnLst>
                              <p:par>
                                <p:cTn id="34" presetID="21" presetClass="entr" presetSubtype="8" fill="hold" nodeType="clickEffect">
                                  <p:stCondLst>
                                    <p:cond delay="0"/>
                                  </p:stCondLst>
                                  <p:childTnLst>
                                    <p:set>
                                      <p:cBhvr>
                                        <p:cTn id="35" dur="1" fill="hold">
                                          <p:stCondLst>
                                            <p:cond delay="0"/>
                                          </p:stCondLst>
                                        </p:cTn>
                                        <p:tgtEl>
                                          <p:spTgt spid="6"/>
                                        </p:tgtEl>
                                        <p:attrNameLst>
                                          <p:attrName>style.visibility</p:attrName>
                                        </p:attrNameLst>
                                      </p:cBhvr>
                                      <p:to>
                                        <p:strVal val="visible"/>
                                      </p:to>
                                    </p:set>
                                    <p:animEffect transition="in" filter="wheel(8)">
                                      <p:cBhvr>
                                        <p:cTn id="36" dur="750"/>
                                        <p:tgtEl>
                                          <p:spTgt spid="6"/>
                                        </p:tgtEl>
                                      </p:cBhvr>
                                    </p:animEffect>
                                  </p:childTnLst>
                                </p:cTn>
                              </p:par>
                            </p:childTnLst>
                          </p:cTn>
                        </p:par>
                        <p:par>
                          <p:cTn id="37" fill="hold">
                            <p:stCondLst>
                              <p:cond delay="750"/>
                            </p:stCondLst>
                            <p:childTnLst>
                              <p:par>
                                <p:cTn id="38" presetID="22" presetClass="entr" presetSubtype="8" fill="hold" grpId="0" nodeType="afterEffect">
                                  <p:stCondLst>
                                    <p:cond delay="0"/>
                                  </p:stCondLst>
                                  <p:childTnLst>
                                    <p:set>
                                      <p:cBhvr>
                                        <p:cTn id="39" dur="1" fill="hold">
                                          <p:stCondLst>
                                            <p:cond delay="0"/>
                                          </p:stCondLst>
                                        </p:cTn>
                                        <p:tgtEl>
                                          <p:spTgt spid="7"/>
                                        </p:tgtEl>
                                        <p:attrNameLst>
                                          <p:attrName>style.visibility</p:attrName>
                                        </p:attrNameLst>
                                      </p:cBhvr>
                                      <p:to>
                                        <p:strVal val="visible"/>
                                      </p:to>
                                    </p:set>
                                    <p:animEffect transition="in" filter="wipe(left)">
                                      <p:cBhvr>
                                        <p:cTn id="40" dur="500"/>
                                        <p:tgtEl>
                                          <p:spTgt spid="7"/>
                                        </p:tgtEl>
                                      </p:cBhvr>
                                    </p:animEffect>
                                  </p:childTnLst>
                                </p:cTn>
                              </p:par>
                            </p:childTnLst>
                          </p:cTn>
                        </p:par>
                      </p:childTnLst>
                    </p:cTn>
                  </p:par>
                  <p:par>
                    <p:cTn id="41" fill="hold">
                      <p:stCondLst>
                        <p:cond delay="indefinite"/>
                      </p:stCondLst>
                      <p:childTnLst>
                        <p:par>
                          <p:cTn id="42" fill="hold">
                            <p:stCondLst>
                              <p:cond delay="0"/>
                            </p:stCondLst>
                            <p:childTnLst>
                              <p:par>
                                <p:cTn id="43" presetID="2" presetClass="entr" presetSubtype="12" fill="hold" nodeType="clickEffect">
                                  <p:stCondLst>
                                    <p:cond delay="0"/>
                                  </p:stCondLst>
                                  <p:childTnLst>
                                    <p:set>
                                      <p:cBhvr>
                                        <p:cTn id="44" dur="1" fill="hold">
                                          <p:stCondLst>
                                            <p:cond delay="0"/>
                                          </p:stCondLst>
                                        </p:cTn>
                                        <p:tgtEl>
                                          <p:spTgt spid="8"/>
                                        </p:tgtEl>
                                        <p:attrNameLst>
                                          <p:attrName>style.visibility</p:attrName>
                                        </p:attrNameLst>
                                      </p:cBhvr>
                                      <p:to>
                                        <p:strVal val="visible"/>
                                      </p:to>
                                    </p:set>
                                    <p:anim calcmode="lin" valueType="num">
                                      <p:cBhvr additive="base">
                                        <p:cTn id="45" dur="500" fill="hold"/>
                                        <p:tgtEl>
                                          <p:spTgt spid="8"/>
                                        </p:tgtEl>
                                        <p:attrNameLst>
                                          <p:attrName>ppt_x</p:attrName>
                                        </p:attrNameLst>
                                      </p:cBhvr>
                                      <p:tavLst>
                                        <p:tav tm="0">
                                          <p:val>
                                            <p:strVal val="0-#ppt_w/2"/>
                                          </p:val>
                                        </p:tav>
                                        <p:tav tm="100000">
                                          <p:val>
                                            <p:strVal val="#ppt_x"/>
                                          </p:val>
                                        </p:tav>
                                      </p:tavLst>
                                    </p:anim>
                                    <p:anim calcmode="lin" valueType="num">
                                      <p:cBhvr additive="base">
                                        <p:cTn id="46" dur="500" fill="hold"/>
                                        <p:tgtEl>
                                          <p:spTgt spid="8"/>
                                        </p:tgtEl>
                                        <p:attrNameLst>
                                          <p:attrName>ppt_y</p:attrName>
                                        </p:attrNameLst>
                                      </p:cBhvr>
                                      <p:tavLst>
                                        <p:tav tm="0">
                                          <p:val>
                                            <p:strVal val="1+#ppt_h/2"/>
                                          </p:val>
                                        </p:tav>
                                        <p:tav tm="100000">
                                          <p:val>
                                            <p:strVal val="#ppt_y"/>
                                          </p:val>
                                        </p:tav>
                                      </p:tavLst>
                                    </p:anim>
                                  </p:childTnLst>
                                </p:cTn>
                              </p:par>
                              <p:par>
                                <p:cTn id="47" presetID="2" presetClass="entr" presetSubtype="12" fill="hold" grpId="0" nodeType="withEffect">
                                  <p:stCondLst>
                                    <p:cond delay="0"/>
                                  </p:stCondLst>
                                  <p:childTnLst>
                                    <p:set>
                                      <p:cBhvr>
                                        <p:cTn id="48" dur="1" fill="hold">
                                          <p:stCondLst>
                                            <p:cond delay="0"/>
                                          </p:stCondLst>
                                        </p:cTn>
                                        <p:tgtEl>
                                          <p:spTgt spid="16"/>
                                        </p:tgtEl>
                                        <p:attrNameLst>
                                          <p:attrName>style.visibility</p:attrName>
                                        </p:attrNameLst>
                                      </p:cBhvr>
                                      <p:to>
                                        <p:strVal val="visible"/>
                                      </p:to>
                                    </p:set>
                                    <p:anim calcmode="lin" valueType="num">
                                      <p:cBhvr additive="base">
                                        <p:cTn id="49" dur="500" fill="hold"/>
                                        <p:tgtEl>
                                          <p:spTgt spid="16"/>
                                        </p:tgtEl>
                                        <p:attrNameLst>
                                          <p:attrName>ppt_x</p:attrName>
                                        </p:attrNameLst>
                                      </p:cBhvr>
                                      <p:tavLst>
                                        <p:tav tm="0">
                                          <p:val>
                                            <p:strVal val="0-#ppt_w/2"/>
                                          </p:val>
                                        </p:tav>
                                        <p:tav tm="100000">
                                          <p:val>
                                            <p:strVal val="#ppt_x"/>
                                          </p:val>
                                        </p:tav>
                                      </p:tavLst>
                                    </p:anim>
                                    <p:anim calcmode="lin" valueType="num">
                                      <p:cBhvr additive="base">
                                        <p:cTn id="50"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2" fill="hold" nodeType="clickEffect">
                                  <p:stCondLst>
                                    <p:cond delay="0"/>
                                  </p:stCondLst>
                                  <p:childTnLst>
                                    <p:set>
                                      <p:cBhvr>
                                        <p:cTn id="54" dur="1" fill="hold">
                                          <p:stCondLst>
                                            <p:cond delay="0"/>
                                          </p:stCondLst>
                                        </p:cTn>
                                        <p:tgtEl>
                                          <p:spTgt spid="10"/>
                                        </p:tgtEl>
                                        <p:attrNameLst>
                                          <p:attrName>style.visibility</p:attrName>
                                        </p:attrNameLst>
                                      </p:cBhvr>
                                      <p:to>
                                        <p:strVal val="visible"/>
                                      </p:to>
                                    </p:set>
                                    <p:anim calcmode="lin" valueType="num">
                                      <p:cBhvr additive="base">
                                        <p:cTn id="55" dur="500" fill="hold"/>
                                        <p:tgtEl>
                                          <p:spTgt spid="10"/>
                                        </p:tgtEl>
                                        <p:attrNameLst>
                                          <p:attrName>ppt_x</p:attrName>
                                        </p:attrNameLst>
                                      </p:cBhvr>
                                      <p:tavLst>
                                        <p:tav tm="0">
                                          <p:val>
                                            <p:strVal val="1+#ppt_w/2"/>
                                          </p:val>
                                        </p:tav>
                                        <p:tav tm="100000">
                                          <p:val>
                                            <p:strVal val="#ppt_x"/>
                                          </p:val>
                                        </p:tav>
                                      </p:tavLst>
                                    </p:anim>
                                    <p:anim calcmode="lin" valueType="num">
                                      <p:cBhvr additive="base">
                                        <p:cTn id="56" dur="500" fill="hold"/>
                                        <p:tgtEl>
                                          <p:spTgt spid="10"/>
                                        </p:tgtEl>
                                        <p:attrNameLst>
                                          <p:attrName>ppt_y</p:attrName>
                                        </p:attrNameLst>
                                      </p:cBhvr>
                                      <p:tavLst>
                                        <p:tav tm="0">
                                          <p:val>
                                            <p:strVal val="#ppt_y"/>
                                          </p:val>
                                        </p:tav>
                                        <p:tav tm="100000">
                                          <p:val>
                                            <p:strVal val="#ppt_y"/>
                                          </p:val>
                                        </p:tav>
                                      </p:tavLst>
                                    </p:anim>
                                  </p:childTnLst>
                                </p:cTn>
                              </p:par>
                              <p:par>
                                <p:cTn id="57" presetID="2" presetClass="entr" presetSubtype="2" fill="hold" grpId="0" nodeType="withEffect">
                                  <p:stCondLst>
                                    <p:cond delay="0"/>
                                  </p:stCondLst>
                                  <p:childTnLst>
                                    <p:set>
                                      <p:cBhvr>
                                        <p:cTn id="58" dur="1" fill="hold">
                                          <p:stCondLst>
                                            <p:cond delay="0"/>
                                          </p:stCondLst>
                                        </p:cTn>
                                        <p:tgtEl>
                                          <p:spTgt spid="20"/>
                                        </p:tgtEl>
                                        <p:attrNameLst>
                                          <p:attrName>style.visibility</p:attrName>
                                        </p:attrNameLst>
                                      </p:cBhvr>
                                      <p:to>
                                        <p:strVal val="visible"/>
                                      </p:to>
                                    </p:set>
                                    <p:anim calcmode="lin" valueType="num">
                                      <p:cBhvr additive="base">
                                        <p:cTn id="59" dur="500" fill="hold"/>
                                        <p:tgtEl>
                                          <p:spTgt spid="20"/>
                                        </p:tgtEl>
                                        <p:attrNameLst>
                                          <p:attrName>ppt_x</p:attrName>
                                        </p:attrNameLst>
                                      </p:cBhvr>
                                      <p:tavLst>
                                        <p:tav tm="0">
                                          <p:val>
                                            <p:strVal val="1+#ppt_w/2"/>
                                          </p:val>
                                        </p:tav>
                                        <p:tav tm="100000">
                                          <p:val>
                                            <p:strVal val="#ppt_x"/>
                                          </p:val>
                                        </p:tav>
                                      </p:tavLst>
                                    </p:anim>
                                    <p:anim calcmode="lin" valueType="num">
                                      <p:cBhvr additive="base">
                                        <p:cTn id="60" dur="500" fill="hold"/>
                                        <p:tgtEl>
                                          <p:spTgt spid="2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16" grpId="0"/>
      <p:bldP spid="20" grpId="0"/>
      <p:bldP spid="7" grpId="0"/>
      <p:bldP spid="11"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6B6C0C2B-AE9B-B294-A088-9B99A9EDF5E2}"/>
            </a:ext>
          </a:extLst>
        </p:cNvPr>
        <p:cNvGrpSpPr/>
        <p:nvPr/>
      </p:nvGrpSpPr>
      <p:grpSpPr>
        <a:xfrm>
          <a:off x="0" y="0"/>
          <a:ext cx="0" cy="0"/>
          <a:chOff x="0" y="0"/>
          <a:chExt cx="0" cy="0"/>
        </a:xfrm>
      </p:grpSpPr>
      <p:sp>
        <p:nvSpPr>
          <p:cNvPr id="3" name="CuadroTexto 2">
            <a:extLst>
              <a:ext uri="{FF2B5EF4-FFF2-40B4-BE49-F238E27FC236}">
                <a16:creationId xmlns:a16="http://schemas.microsoft.com/office/drawing/2014/main" id="{F63B2F87-131F-5F61-2113-78A28EBC8926}"/>
              </a:ext>
            </a:extLst>
          </p:cNvPr>
          <p:cNvSpPr txBox="1"/>
          <p:nvPr/>
        </p:nvSpPr>
        <p:spPr>
          <a:xfrm>
            <a:off x="2337158" y="848694"/>
            <a:ext cx="7573758" cy="4893647"/>
          </a:xfrm>
          <a:prstGeom prst="rect">
            <a:avLst/>
          </a:prstGeom>
          <a:noFill/>
        </p:spPr>
        <p:txBody>
          <a:bodyPr wrap="square">
            <a:normAutofit lnSpcReduction="10000"/>
          </a:bodyPr>
          <a:lstStyle/>
          <a:p>
            <a:pPr lvl="0">
              <a:spcBef>
                <a:spcPts val="600"/>
              </a:spcBef>
              <a:defRPr/>
            </a:pPr>
            <a:r>
              <a:rPr lang="ceb-PH" sz="2600" b="1" noProof="0" dirty="0">
                <a:solidFill>
                  <a:prstClr val="black"/>
                </a:solidFill>
                <a:latin typeface="Constantia" panose="02030602050306030303" pitchFamily="18" charset="0"/>
              </a:rPr>
              <a:t>“Ang mga patriarka, propeta ug apostol misulti pinaagi sa pagdasig sa Espiritu Santo. Klaro nilang gisulti nga dili pinaagi sa ilang kaugalingong gahum o ngalan ang ilang pagsulti. Dili nila gusto nga sila ang pasidunggan o isipon nga gigikanan sa bisan unsang butang nga ilang ikapasigarbo. Gipanalipdan nila ang dungog sa Diyos, nga maoy takos sa tanang pagdayeg. Gipahayag nila nga ang ilang abilidad ug mga mensahe gihatag kanila isip mga representante sa gahum sa Diyos. Ang Diyos mao ang ilang awtoridad ug tinubdan sa katakos.”</a:t>
            </a:r>
          </a:p>
        </p:txBody>
      </p:sp>
      <p:sp>
        <p:nvSpPr>
          <p:cNvPr id="4" name="CuadroTexto 3">
            <a:extLst>
              <a:ext uri="{FF2B5EF4-FFF2-40B4-BE49-F238E27FC236}">
                <a16:creationId xmlns:a16="http://schemas.microsoft.com/office/drawing/2014/main" id="{B0A4C2D7-DAAC-8187-F84F-051BD605106B}"/>
              </a:ext>
            </a:extLst>
          </p:cNvPr>
          <p:cNvSpPr txBox="1"/>
          <p:nvPr/>
        </p:nvSpPr>
        <p:spPr>
          <a:xfrm>
            <a:off x="6950518" y="6009306"/>
            <a:ext cx="2985048" cy="338554"/>
          </a:xfrm>
          <a:prstGeom prst="rect">
            <a:avLst/>
          </a:prstGeom>
          <a:noFill/>
        </p:spPr>
        <p:txBody>
          <a:bodyPr wrap="none" rtlCol="0">
            <a:normAutofit/>
          </a:bodyPr>
          <a:lstStyle/>
          <a:p>
            <a:pPr lvl="0" algn="r">
              <a:defRPr/>
            </a:pPr>
            <a:r>
              <a:rPr kumimoji="0" lang="ceb-PH" sz="1600" b="1" i="0" u="none" strike="noStrike" kern="1200" cap="none" spc="0" normalizeH="0" baseline="0" noProof="0" dirty="0" err="1">
                <a:ln>
                  <a:noFill/>
                </a:ln>
                <a:solidFill>
                  <a:prstClr val="black"/>
                </a:solidFill>
                <a:effectLst/>
                <a:uLnTx/>
                <a:uFillTx/>
                <a:latin typeface="Aptos" panose="02110004020202020204"/>
                <a:ea typeface="+mn-ea"/>
                <a:cs typeface="+mn-cs"/>
              </a:rPr>
              <a:t>EGW</a:t>
            </a:r>
            <a:r>
              <a:rPr lang="ceb-PH" sz="1600" b="1" dirty="0">
                <a:solidFill>
                  <a:prstClr val="black"/>
                </a:solidFill>
              </a:rPr>
              <a:t> (To Be Like Jesus, Hulyo 30;</a:t>
            </a:r>
            <a:r>
              <a:rPr kumimoji="0" lang="ceb-PH" sz="1600" b="1" i="0" u="none" strike="noStrike" kern="1200" cap="none" spc="0" normalizeH="0" baseline="0" noProof="0" dirty="0">
                <a:ln>
                  <a:noFill/>
                </a:ln>
                <a:solidFill>
                  <a:prstClr val="black"/>
                </a:solidFill>
                <a:effectLst/>
                <a:uLnTx/>
                <a:uFillTx/>
                <a:latin typeface="Aptos" panose="02110004020202020204"/>
                <a:ea typeface="+mn-ea"/>
                <a:cs typeface="+mn-cs"/>
              </a:rPr>
              <a:t> hubad sa Bisaya)</a:t>
            </a:r>
          </a:p>
        </p:txBody>
      </p:sp>
    </p:spTree>
    <p:extLst>
      <p:ext uri="{BB962C8B-B14F-4D97-AF65-F5344CB8AC3E}">
        <p14:creationId xmlns:p14="http://schemas.microsoft.com/office/powerpoint/2010/main" val="35702281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FFBB56B9-1294-15F0-0E84-398EF452E377}"/>
              </a:ext>
            </a:extLst>
          </p:cNvPr>
          <p:cNvPicPr>
            <a:picLocks noGrp="1" noRot="1" noChangeAspect="1" noMove="1" noResize="1" noEditPoints="1" noAdjustHandles="1" noChangeArrowheads="1" noChangeShapeType="1" noCrop="1"/>
          </p:cNvPicPr>
          <p:nvPr/>
        </p:nvPicPr>
        <p:blipFill>
          <a:blip r:embed="rId3" cstate="hqprint">
            <a:alphaModFix amt="28000"/>
            <a:extLst>
              <a:ext uri="{28A0092B-C50C-407E-A947-70E740481C1C}">
                <a14:useLocalDpi xmlns:a14="http://schemas.microsoft.com/office/drawing/2010/main"/>
              </a:ext>
            </a:extLst>
          </a:blip>
          <a:stretch>
            <a:fillRect/>
          </a:stretch>
        </p:blipFill>
        <p:spPr>
          <a:xfrm>
            <a:off x="9744075" y="4061496"/>
            <a:ext cx="2253861" cy="2610270"/>
          </a:xfrm>
          <a:prstGeom prst="rect">
            <a:avLst/>
          </a:prstGeom>
        </p:spPr>
      </p:pic>
      <p:sp>
        <p:nvSpPr>
          <p:cNvPr id="2" name="CuadroTexto 1">
            <a:extLst>
              <a:ext uri="{FF2B5EF4-FFF2-40B4-BE49-F238E27FC236}">
                <a16:creationId xmlns:a16="http://schemas.microsoft.com/office/drawing/2014/main" id="{2E176F28-01C6-48A1-CDFA-94BC6E03D6E4}"/>
              </a:ext>
            </a:extLst>
          </p:cNvPr>
          <p:cNvSpPr txBox="1"/>
          <p:nvPr/>
        </p:nvSpPr>
        <p:spPr>
          <a:xfrm>
            <a:off x="0" y="0"/>
            <a:ext cx="12192000" cy="584775"/>
          </a:xfrm>
          <a:prstGeom prst="rect">
            <a:avLst/>
          </a:prstGeom>
          <a:noFill/>
        </p:spPr>
        <p:txBody>
          <a:bodyPr wrap="square" rtlCol="0">
            <a:normAutofit fontScale="77500" lnSpcReduction="200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ceb-PH" sz="3200" b="1" i="0" u="none" strike="noStrike" kern="1200" cap="none" spc="0" normalizeH="0" baseline="0" noProof="0" dirty="0">
                <a:ln w="6600">
                  <a:solidFill>
                    <a:srgbClr val="B83E0A"/>
                  </a:solidFill>
                  <a:prstDash val="solid"/>
                </a:ln>
                <a:solidFill>
                  <a:srgbClr val="FFFFFF"/>
                </a:solidFill>
                <a:effectLst>
                  <a:outerShdw dist="38100" dir="2700000" algn="tl" rotWithShape="0">
                    <a:srgbClr val="5F3B1F"/>
                  </a:outerShdw>
                </a:effectLst>
                <a:uLnTx/>
                <a:uFillTx/>
                <a:latin typeface="Aptos" panose="02110004020202020204"/>
                <a:ea typeface="+mn-ea"/>
                <a:cs typeface="+mn-cs"/>
              </a:rPr>
              <a:t>DUGANG: MGA</a:t>
            </a:r>
            <a:r>
              <a:rPr kumimoji="0" lang="ceb-PH" sz="3200" b="1" i="0" u="none" strike="noStrike" kern="1200" cap="none" spc="0" normalizeH="0" baseline="0" noProof="0" dirty="0">
                <a:ln w="6600">
                  <a:solidFill>
                    <a:srgbClr val="B83E0A"/>
                  </a:solidFill>
                  <a:prstDash val="solid"/>
                </a:ln>
                <a:solidFill>
                  <a:srgbClr val="FFFFFF"/>
                </a:solidFill>
                <a:effectLst>
                  <a:outerShdw dist="38100" dir="2700000" algn="tl" rotWithShape="0">
                    <a:srgbClr val="FFCC00"/>
                  </a:outerShdw>
                </a:effectLst>
                <a:uLnTx/>
                <a:uFillTx/>
                <a:latin typeface="Aptos" panose="02110004020202020204"/>
                <a:ea typeface="+mn-ea"/>
                <a:cs typeface="+mn-cs"/>
              </a:rPr>
              <a:t> PANGUNAHING PRINSIPYO SA MINISTERYO NI ELLEN G. WHITE</a:t>
            </a:r>
            <a:endParaRPr kumimoji="0" lang="en-US" sz="3600" b="1" i="0" u="none" strike="noStrike" kern="1200" cap="none" spc="0" normalizeH="0" baseline="0" noProof="0" dirty="0">
              <a:ln w="6600">
                <a:solidFill>
                  <a:srgbClr val="B83E0A"/>
                </a:solidFill>
                <a:prstDash val="solid"/>
              </a:ln>
              <a:solidFill>
                <a:srgbClr val="FFFFFF"/>
              </a:solidFill>
              <a:effectLst>
                <a:outerShdw dist="38100" dir="2700000" algn="tl" rotWithShape="0">
                  <a:srgbClr val="FFCC00"/>
                </a:outerShdw>
              </a:effectLst>
              <a:uLnTx/>
              <a:uFillTx/>
              <a:latin typeface="Aptos" panose="02110004020202020204"/>
              <a:ea typeface="+mn-ea"/>
              <a:cs typeface="+mn-cs"/>
            </a:endParaRPr>
          </a:p>
        </p:txBody>
      </p:sp>
      <p:sp>
        <p:nvSpPr>
          <p:cNvPr id="3" name="CuadroTexto 2">
            <a:extLst>
              <a:ext uri="{FF2B5EF4-FFF2-40B4-BE49-F238E27FC236}">
                <a16:creationId xmlns:a16="http://schemas.microsoft.com/office/drawing/2014/main" id="{05AB0E01-7A1A-6999-2308-11E76E527827}"/>
              </a:ext>
            </a:extLst>
          </p:cNvPr>
          <p:cNvSpPr txBox="1"/>
          <p:nvPr/>
        </p:nvSpPr>
        <p:spPr>
          <a:xfrm>
            <a:off x="276225" y="696316"/>
            <a:ext cx="8102980"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ceb-PH" sz="2000" b="1" i="0" u="none" strike="noStrike" kern="1200" cap="none" spc="0" normalizeH="0" baseline="0" noProof="0" dirty="0">
                <a:ln>
                  <a:noFill/>
                </a:ln>
                <a:solidFill>
                  <a:prstClr val="black"/>
                </a:solidFill>
                <a:effectLst/>
                <a:uLnTx/>
                <a:uFillTx/>
                <a:latin typeface="Aptos" panose="02110004020202020204"/>
                <a:ea typeface="+mn-ea"/>
                <a:cs typeface="+mn-cs"/>
              </a:rPr>
              <a:t>Duha ang sentro sa ministeryo ni Ellen G. White: pagdala sa katawhan ngadto kang Jesus ug pagtudlo kanila sa Biblia.</a:t>
            </a:r>
          </a:p>
        </p:txBody>
      </p:sp>
      <p:pic>
        <p:nvPicPr>
          <p:cNvPr id="7" name="Imagen 6">
            <a:extLst>
              <a:ext uri="{FF2B5EF4-FFF2-40B4-BE49-F238E27FC236}">
                <a16:creationId xmlns:a16="http://schemas.microsoft.com/office/drawing/2014/main" id="{CDF40BC3-4F1F-1DCA-4500-A0F4FBC2347A}"/>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437029" y="2968077"/>
            <a:ext cx="2687171" cy="3584015"/>
          </a:xfrm>
          <a:prstGeom prst="snip2DiagRect">
            <a:avLst/>
          </a:prstGeom>
          <a:solidFill>
            <a:srgbClr val="FFFFFF">
              <a:shade val="85000"/>
            </a:srgbClr>
          </a:solidFill>
          <a:ln w="38100" cap="sq">
            <a:solidFill>
              <a:schemeClr val="accent5">
                <a:lumMod val="60000"/>
                <a:lumOff val="40000"/>
              </a:schemeClr>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pic>
        <p:nvPicPr>
          <p:cNvPr id="9" name="Imagen 8">
            <a:extLst>
              <a:ext uri="{FF2B5EF4-FFF2-40B4-BE49-F238E27FC236}">
                <a16:creationId xmlns:a16="http://schemas.microsoft.com/office/drawing/2014/main" id="{32A489F5-2ACF-86EB-915A-8103D70F632E}"/>
              </a:ext>
            </a:extLst>
          </p:cNvPr>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8445880" y="808004"/>
            <a:ext cx="3375766" cy="3155453"/>
          </a:xfrm>
          <a:prstGeom prst="snip2DiagRect">
            <a:avLst>
              <a:gd name="adj1" fmla="val 13885"/>
              <a:gd name="adj2" fmla="val 0"/>
            </a:avLst>
          </a:prstGeom>
          <a:solidFill>
            <a:srgbClr val="FFFFFF">
              <a:shade val="85000"/>
            </a:srgbClr>
          </a:solidFill>
          <a:ln w="38100" cap="sq">
            <a:solidFill>
              <a:srgbClr val="40A2D8"/>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
        <p:nvSpPr>
          <p:cNvPr id="11" name="CuadroTexto 10">
            <a:extLst>
              <a:ext uri="{FF2B5EF4-FFF2-40B4-BE49-F238E27FC236}">
                <a16:creationId xmlns:a16="http://schemas.microsoft.com/office/drawing/2014/main" id="{A3767B50-0C5B-A52A-914D-62529A2A2CB1}"/>
              </a:ext>
            </a:extLst>
          </p:cNvPr>
          <p:cNvSpPr txBox="1"/>
          <p:nvPr/>
        </p:nvSpPr>
        <p:spPr>
          <a:xfrm>
            <a:off x="3228975" y="4353052"/>
            <a:ext cx="6257925" cy="2246769"/>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ceb-PH" sz="2000" b="1" i="0" u="none" strike="noStrike" kern="1200" cap="none" spc="0" normalizeH="0" baseline="0" noProof="0" dirty="0">
                <a:ln>
                  <a:noFill/>
                </a:ln>
                <a:solidFill>
                  <a:srgbClr val="5C3C4C"/>
                </a:solidFill>
                <a:effectLst/>
                <a:uLnTx/>
                <a:uFillTx/>
                <a:latin typeface="Aptos" panose="02110004020202020204"/>
                <a:ea typeface="+mn-ea"/>
                <a:cs typeface="+mn-cs"/>
              </a:rPr>
              <a:t>IKADUHANG TUMONG: ANG BIBLIA</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ceb-PH" sz="2000" b="1" i="0" u="none" strike="noStrike" kern="1200" cap="none" spc="0" normalizeH="0" baseline="0" noProof="0" dirty="0">
                <a:ln>
                  <a:noFill/>
                </a:ln>
                <a:solidFill>
                  <a:prstClr val="black"/>
                </a:solidFill>
                <a:effectLst/>
                <a:uLnTx/>
                <a:uFillTx/>
                <a:latin typeface="Aptos" panose="02110004020202020204"/>
                <a:ea typeface="+mn-ea"/>
                <a:cs typeface="+mn-cs"/>
              </a:rPr>
              <a:t>Wala moangkon si Ellen nga labaw sa Biblia ang iyang mga sinulat. Kanunay niya kining ipasusi pinaagi sa Biblia. Isip mensahera sa Ginoo, giisip niya ang iyang kaugalingon nga “gamayng kahayag” nga nagtudlo sa katawhan ngadto sa “dakong kahayag,” ang Biblia</a:t>
            </a:r>
            <a:r>
              <a:rPr kumimoji="0" lang="ceb-PH" sz="1600" b="1" i="0" u="none" strike="noStrike" kern="1200" cap="none" spc="0" normalizeH="0" baseline="0" noProof="0" dirty="0">
                <a:ln>
                  <a:noFill/>
                </a:ln>
                <a:solidFill>
                  <a:prstClr val="black"/>
                </a:solidFill>
                <a:effectLst/>
                <a:uLnTx/>
                <a:uFillTx/>
                <a:latin typeface="Aptos" panose="02110004020202020204"/>
                <a:ea typeface="+mn-ea"/>
                <a:cs typeface="+mn-cs"/>
              </a:rPr>
              <a:t> (Selected Messages, tomo 3, p. 29).</a:t>
            </a:r>
          </a:p>
        </p:txBody>
      </p:sp>
      <p:pic>
        <p:nvPicPr>
          <p:cNvPr id="15" name="Imagen 14">
            <a:extLst>
              <a:ext uri="{FF2B5EF4-FFF2-40B4-BE49-F238E27FC236}">
                <a16:creationId xmlns:a16="http://schemas.microsoft.com/office/drawing/2014/main" id="{E34DE39C-EE1C-6C95-F52C-96C3A6B0D1CF}"/>
              </a:ext>
            </a:extLst>
          </p:cNvPr>
          <p:cNvPicPr>
            <a:picLocks noChangeAspect="1"/>
          </p:cNvPicPr>
          <p:nvPr/>
        </p:nvPicPr>
        <p:blipFill>
          <a:blip r:embed="rId6" cstate="hqprint">
            <a:extLst>
              <a:ext uri="{28A0092B-C50C-407E-A947-70E740481C1C}">
                <a14:useLocalDpi xmlns:a14="http://schemas.microsoft.com/office/drawing/2010/main"/>
              </a:ext>
            </a:extLst>
          </a:blip>
          <a:stretch>
            <a:fillRect/>
          </a:stretch>
        </p:blipFill>
        <p:spPr>
          <a:xfrm>
            <a:off x="4027678" y="2807330"/>
            <a:ext cx="3514725" cy="1506311"/>
          </a:xfrm>
          <a:prstGeom prst="snip2DiagRect">
            <a:avLst>
              <a:gd name="adj1" fmla="val 13279"/>
              <a:gd name="adj2" fmla="val 16667"/>
            </a:avLst>
          </a:prstGeom>
          <a:solidFill>
            <a:srgbClr val="FFFFFF">
              <a:shade val="85000"/>
            </a:srgbClr>
          </a:solidFill>
          <a:ln w="38100" cap="sq">
            <a:solidFill>
              <a:srgbClr val="A97B92"/>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
        <p:nvSpPr>
          <p:cNvPr id="17" name="CuadroTexto 16">
            <a:extLst>
              <a:ext uri="{FF2B5EF4-FFF2-40B4-BE49-F238E27FC236}">
                <a16:creationId xmlns:a16="http://schemas.microsoft.com/office/drawing/2014/main" id="{D5BA42B0-6A0E-D24A-D376-3A4FDA11667D}"/>
              </a:ext>
            </a:extLst>
          </p:cNvPr>
          <p:cNvSpPr txBox="1"/>
          <p:nvPr/>
        </p:nvSpPr>
        <p:spPr>
          <a:xfrm>
            <a:off x="276225" y="1404202"/>
            <a:ext cx="8102980" cy="156966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ceb-PH" sz="2000" b="1" i="0" u="none" strike="noStrike" kern="1200" cap="none" spc="0" normalizeH="0" baseline="0" noProof="0" dirty="0">
                <a:ln>
                  <a:noFill/>
                </a:ln>
                <a:solidFill>
                  <a:srgbClr val="1F6D99"/>
                </a:solidFill>
                <a:effectLst/>
                <a:uLnTx/>
                <a:uFillTx/>
                <a:latin typeface="Aptos" panose="02110004020202020204"/>
                <a:ea typeface="+mn-ea"/>
                <a:cs typeface="+mn-cs"/>
              </a:rPr>
              <a:t>UNANG TUMONG: SI JESUS</a:t>
            </a:r>
          </a:p>
          <a:p>
            <a:pPr lvl="0">
              <a:defRPr/>
            </a:pPr>
            <a:r>
              <a:rPr kumimoji="0" lang="ceb-PH" sz="2000" b="1" i="0" u="none" strike="noStrike" kern="1200" cap="none" spc="0" normalizeH="0" baseline="0" noProof="0" dirty="0">
                <a:ln>
                  <a:noFill/>
                </a:ln>
                <a:solidFill>
                  <a:prstClr val="black"/>
                </a:solidFill>
                <a:effectLst/>
                <a:uLnTx/>
                <a:uFillTx/>
                <a:latin typeface="Aptos" panose="02110004020202020204"/>
                <a:ea typeface="+mn-ea"/>
                <a:cs typeface="+mn-cs"/>
              </a:rPr>
              <a:t>Human sa komperensiya sa 1888, sa pagpangutana bahin sa mga gihisgotan, mitubag siya: “Sulod sa</a:t>
            </a:r>
            <a:r>
              <a:rPr lang="ceb-PH" sz="2000" b="1" noProof="0" dirty="0">
                <a:solidFill>
                  <a:prstClr val="black"/>
                </a:solidFill>
              </a:rPr>
              <a:t> miaging 45 ka tuig, gipaila ko kaninyo ang dili matupngang katahom ni Cristo” (Sermons and Talks,</a:t>
            </a:r>
            <a:r>
              <a:rPr kumimoji="0" lang="ceb-PH" sz="1600" b="1" i="0" u="none" strike="noStrike" kern="1200" cap="none" spc="0" normalizeH="0" baseline="0" noProof="0" dirty="0">
                <a:ln>
                  <a:noFill/>
                </a:ln>
                <a:solidFill>
                  <a:prstClr val="black"/>
                </a:solidFill>
                <a:effectLst/>
                <a:uLnTx/>
                <a:uFillTx/>
                <a:latin typeface="Aptos" panose="02110004020202020204"/>
                <a:ea typeface="+mn-ea"/>
                <a:cs typeface="+mn-cs"/>
              </a:rPr>
              <a:t> tomo 1, p. 116; hubad sa Bisaya).</a:t>
            </a:r>
          </a:p>
        </p:txBody>
      </p:sp>
    </p:spTree>
    <p:extLst>
      <p:ext uri="{BB962C8B-B14F-4D97-AF65-F5344CB8AC3E}">
        <p14:creationId xmlns:p14="http://schemas.microsoft.com/office/powerpoint/2010/main" val="37007455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800" decel="100000"/>
                                        <p:tgtEl>
                                          <p:spTgt spid="2"/>
                                        </p:tgtEl>
                                      </p:cBhvr>
                                    </p:animEffect>
                                    <p:anim calcmode="lin" valueType="num">
                                      <p:cBhvr>
                                        <p:cTn id="8" dur="800" decel="100000" fill="hold"/>
                                        <p:tgtEl>
                                          <p:spTgt spid="2"/>
                                        </p:tgtEl>
                                        <p:attrNameLst>
                                          <p:attrName>style.rotation</p:attrName>
                                        </p:attrNameLst>
                                      </p:cBhvr>
                                      <p:tavLst>
                                        <p:tav tm="0">
                                          <p:val>
                                            <p:fltVal val="-90"/>
                                          </p:val>
                                        </p:tav>
                                        <p:tav tm="100000">
                                          <p:val>
                                            <p:fltVal val="0"/>
                                          </p:val>
                                        </p:tav>
                                      </p:tavLst>
                                    </p:anim>
                                    <p:anim calcmode="lin" valueType="num">
                                      <p:cBhvr>
                                        <p:cTn id="9" dur="800" decel="100000" fill="hold"/>
                                        <p:tgtEl>
                                          <p:spTgt spid="2"/>
                                        </p:tgtEl>
                                        <p:attrNameLst>
                                          <p:attrName>ppt_x</p:attrName>
                                        </p:attrNameLst>
                                      </p:cBhvr>
                                      <p:tavLst>
                                        <p:tav tm="0">
                                          <p:val>
                                            <p:strVal val="#ppt_x+0.4"/>
                                          </p:val>
                                        </p:tav>
                                        <p:tav tm="100000">
                                          <p:val>
                                            <p:strVal val="#ppt_x-0.05"/>
                                          </p:val>
                                        </p:tav>
                                      </p:tavLst>
                                    </p:anim>
                                    <p:anim calcmode="lin" valueType="num">
                                      <p:cBhvr>
                                        <p:cTn id="10" dur="800" decel="100000" fill="hold"/>
                                        <p:tgtEl>
                                          <p:spTgt spid="2"/>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2"/>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2"/>
                                        </p:tgtEl>
                                        <p:attrNameLst>
                                          <p:attrName>ppt_y</p:attrName>
                                        </p:attrNameLst>
                                      </p:cBhvr>
                                      <p:tavLst>
                                        <p:tav tm="0">
                                          <p:val>
                                            <p:strVal val="#ppt_y+0.1"/>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3" presetClass="entr" presetSubtype="272" fill="hold" nodeType="clickEffect">
                                  <p:stCondLst>
                                    <p:cond delay="0"/>
                                  </p:stCondLst>
                                  <p:childTnLst>
                                    <p:set>
                                      <p:cBhvr>
                                        <p:cTn id="16" dur="1" fill="hold">
                                          <p:stCondLst>
                                            <p:cond delay="0"/>
                                          </p:stCondLst>
                                        </p:cTn>
                                        <p:tgtEl>
                                          <p:spTgt spid="7"/>
                                        </p:tgtEl>
                                        <p:attrNameLst>
                                          <p:attrName>style.visibility</p:attrName>
                                        </p:attrNameLst>
                                      </p:cBhvr>
                                      <p:to>
                                        <p:strVal val="visible"/>
                                      </p:to>
                                    </p:set>
                                    <p:anim calcmode="lin" valueType="num">
                                      <p:cBhvr>
                                        <p:cTn id="17" dur="500" fill="hold"/>
                                        <p:tgtEl>
                                          <p:spTgt spid="7"/>
                                        </p:tgtEl>
                                        <p:attrNameLst>
                                          <p:attrName>ppt_w</p:attrName>
                                        </p:attrNameLst>
                                      </p:cBhvr>
                                      <p:tavLst>
                                        <p:tav tm="0">
                                          <p:val>
                                            <p:strVal val="2/3*#ppt_w"/>
                                          </p:val>
                                        </p:tav>
                                        <p:tav tm="100000">
                                          <p:val>
                                            <p:strVal val="#ppt_w"/>
                                          </p:val>
                                        </p:tav>
                                      </p:tavLst>
                                    </p:anim>
                                    <p:anim calcmode="lin" valueType="num">
                                      <p:cBhvr>
                                        <p:cTn id="18" dur="500" fill="hold"/>
                                        <p:tgtEl>
                                          <p:spTgt spid="7"/>
                                        </p:tgtEl>
                                        <p:attrNameLst>
                                          <p:attrName>ppt_h</p:attrName>
                                        </p:attrNameLst>
                                      </p:cBhvr>
                                      <p:tavLst>
                                        <p:tav tm="0">
                                          <p:val>
                                            <p:strVal val="2/3*#ppt_h"/>
                                          </p:val>
                                        </p:tav>
                                        <p:tav tm="100000">
                                          <p:val>
                                            <p:strVal val="#ppt_h"/>
                                          </p:val>
                                        </p:tav>
                                      </p:tavLst>
                                    </p:anim>
                                  </p:childTnLst>
                                </p:cTn>
                              </p:par>
                            </p:childTnLst>
                          </p:cTn>
                        </p:par>
                        <p:par>
                          <p:cTn id="19" fill="hold">
                            <p:stCondLst>
                              <p:cond delay="500"/>
                            </p:stCondLst>
                            <p:childTnLst>
                              <p:par>
                                <p:cTn id="20" presetID="22" presetClass="entr" presetSubtype="8" fill="hold" grpId="0" nodeType="afterEffect">
                                  <p:stCondLst>
                                    <p:cond delay="0"/>
                                  </p:stCondLst>
                                  <p:childTnLst>
                                    <p:set>
                                      <p:cBhvr>
                                        <p:cTn id="21" dur="1" fill="hold">
                                          <p:stCondLst>
                                            <p:cond delay="0"/>
                                          </p:stCondLst>
                                        </p:cTn>
                                        <p:tgtEl>
                                          <p:spTgt spid="3"/>
                                        </p:tgtEl>
                                        <p:attrNameLst>
                                          <p:attrName>style.visibility</p:attrName>
                                        </p:attrNameLst>
                                      </p:cBhvr>
                                      <p:to>
                                        <p:strVal val="visible"/>
                                      </p:to>
                                    </p:set>
                                    <p:animEffect transition="in" filter="wipe(left)">
                                      <p:cBhvr>
                                        <p:cTn id="22" dur="500"/>
                                        <p:tgtEl>
                                          <p:spTgt spid="3"/>
                                        </p:tgtEl>
                                      </p:cBhvr>
                                    </p:animEffect>
                                  </p:childTnLst>
                                </p:cTn>
                              </p:par>
                            </p:childTnLst>
                          </p:cTn>
                        </p:par>
                      </p:childTnLst>
                    </p:cTn>
                  </p:par>
                  <p:par>
                    <p:cTn id="23" fill="hold">
                      <p:stCondLst>
                        <p:cond delay="indefinite"/>
                      </p:stCondLst>
                      <p:childTnLst>
                        <p:par>
                          <p:cTn id="24" fill="hold">
                            <p:stCondLst>
                              <p:cond delay="0"/>
                            </p:stCondLst>
                            <p:childTnLst>
                              <p:par>
                                <p:cTn id="25" presetID="49" presetClass="entr" presetSubtype="0" decel="100000" fill="hold" nodeType="clickEffect">
                                  <p:stCondLst>
                                    <p:cond delay="0"/>
                                  </p:stCondLst>
                                  <p:childTnLst>
                                    <p:set>
                                      <p:cBhvr>
                                        <p:cTn id="26" dur="1" fill="hold">
                                          <p:stCondLst>
                                            <p:cond delay="0"/>
                                          </p:stCondLst>
                                        </p:cTn>
                                        <p:tgtEl>
                                          <p:spTgt spid="9"/>
                                        </p:tgtEl>
                                        <p:attrNameLst>
                                          <p:attrName>style.visibility</p:attrName>
                                        </p:attrNameLst>
                                      </p:cBhvr>
                                      <p:to>
                                        <p:strVal val="visible"/>
                                      </p:to>
                                    </p:set>
                                    <p:anim calcmode="lin" valueType="num">
                                      <p:cBhvr>
                                        <p:cTn id="27" dur="500" fill="hold"/>
                                        <p:tgtEl>
                                          <p:spTgt spid="9"/>
                                        </p:tgtEl>
                                        <p:attrNameLst>
                                          <p:attrName>ppt_w</p:attrName>
                                        </p:attrNameLst>
                                      </p:cBhvr>
                                      <p:tavLst>
                                        <p:tav tm="0">
                                          <p:val>
                                            <p:fltVal val="0"/>
                                          </p:val>
                                        </p:tav>
                                        <p:tav tm="100000">
                                          <p:val>
                                            <p:strVal val="#ppt_w"/>
                                          </p:val>
                                        </p:tav>
                                      </p:tavLst>
                                    </p:anim>
                                    <p:anim calcmode="lin" valueType="num">
                                      <p:cBhvr>
                                        <p:cTn id="28" dur="500" fill="hold"/>
                                        <p:tgtEl>
                                          <p:spTgt spid="9"/>
                                        </p:tgtEl>
                                        <p:attrNameLst>
                                          <p:attrName>ppt_h</p:attrName>
                                        </p:attrNameLst>
                                      </p:cBhvr>
                                      <p:tavLst>
                                        <p:tav tm="0">
                                          <p:val>
                                            <p:fltVal val="0"/>
                                          </p:val>
                                        </p:tav>
                                        <p:tav tm="100000">
                                          <p:val>
                                            <p:strVal val="#ppt_h"/>
                                          </p:val>
                                        </p:tav>
                                      </p:tavLst>
                                    </p:anim>
                                    <p:anim calcmode="lin" valueType="num">
                                      <p:cBhvr>
                                        <p:cTn id="29" dur="500" fill="hold"/>
                                        <p:tgtEl>
                                          <p:spTgt spid="9"/>
                                        </p:tgtEl>
                                        <p:attrNameLst>
                                          <p:attrName>style.rotation</p:attrName>
                                        </p:attrNameLst>
                                      </p:cBhvr>
                                      <p:tavLst>
                                        <p:tav tm="0">
                                          <p:val>
                                            <p:fltVal val="360"/>
                                          </p:val>
                                        </p:tav>
                                        <p:tav tm="100000">
                                          <p:val>
                                            <p:fltVal val="0"/>
                                          </p:val>
                                        </p:tav>
                                      </p:tavLst>
                                    </p:anim>
                                    <p:animEffect transition="in" filter="fade">
                                      <p:cBhvr>
                                        <p:cTn id="30" dur="500"/>
                                        <p:tgtEl>
                                          <p:spTgt spid="9"/>
                                        </p:tgtEl>
                                      </p:cBhvr>
                                    </p:animEffect>
                                  </p:childTnLst>
                                </p:cTn>
                              </p:par>
                            </p:childTnLst>
                          </p:cTn>
                        </p:par>
                        <p:par>
                          <p:cTn id="31" fill="hold">
                            <p:stCondLst>
                              <p:cond delay="500"/>
                            </p:stCondLst>
                            <p:childTnLst>
                              <p:par>
                                <p:cTn id="32" presetID="22" presetClass="entr" presetSubtype="8" fill="hold" grpId="0" nodeType="afterEffect">
                                  <p:stCondLst>
                                    <p:cond delay="0"/>
                                  </p:stCondLst>
                                  <p:childTnLst>
                                    <p:set>
                                      <p:cBhvr>
                                        <p:cTn id="33" dur="1" fill="hold">
                                          <p:stCondLst>
                                            <p:cond delay="0"/>
                                          </p:stCondLst>
                                        </p:cTn>
                                        <p:tgtEl>
                                          <p:spTgt spid="17"/>
                                        </p:tgtEl>
                                        <p:attrNameLst>
                                          <p:attrName>style.visibility</p:attrName>
                                        </p:attrNameLst>
                                      </p:cBhvr>
                                      <p:to>
                                        <p:strVal val="visible"/>
                                      </p:to>
                                    </p:set>
                                    <p:animEffect transition="in" filter="wipe(left)">
                                      <p:cBhvr>
                                        <p:cTn id="34" dur="500"/>
                                        <p:tgtEl>
                                          <p:spTgt spid="17"/>
                                        </p:tgtEl>
                                      </p:cBhvr>
                                    </p:animEffect>
                                  </p:childTnLst>
                                </p:cTn>
                              </p:par>
                            </p:childTnLst>
                          </p:cTn>
                        </p:par>
                      </p:childTnLst>
                    </p:cTn>
                  </p:par>
                  <p:par>
                    <p:cTn id="35" fill="hold">
                      <p:stCondLst>
                        <p:cond delay="indefinite"/>
                      </p:stCondLst>
                      <p:childTnLst>
                        <p:par>
                          <p:cTn id="36" fill="hold">
                            <p:stCondLst>
                              <p:cond delay="0"/>
                            </p:stCondLst>
                            <p:childTnLst>
                              <p:par>
                                <p:cTn id="37" presetID="50" presetClass="entr" presetSubtype="0" decel="100000" fill="hold" nodeType="clickEffect">
                                  <p:stCondLst>
                                    <p:cond delay="0"/>
                                  </p:stCondLst>
                                  <p:childTnLst>
                                    <p:set>
                                      <p:cBhvr>
                                        <p:cTn id="38" dur="1" fill="hold">
                                          <p:stCondLst>
                                            <p:cond delay="0"/>
                                          </p:stCondLst>
                                        </p:cTn>
                                        <p:tgtEl>
                                          <p:spTgt spid="15"/>
                                        </p:tgtEl>
                                        <p:attrNameLst>
                                          <p:attrName>style.visibility</p:attrName>
                                        </p:attrNameLst>
                                      </p:cBhvr>
                                      <p:to>
                                        <p:strVal val="visible"/>
                                      </p:to>
                                    </p:set>
                                    <p:anim calcmode="lin" valueType="num">
                                      <p:cBhvr>
                                        <p:cTn id="39" dur="1000" fill="hold"/>
                                        <p:tgtEl>
                                          <p:spTgt spid="15"/>
                                        </p:tgtEl>
                                        <p:attrNameLst>
                                          <p:attrName>ppt_w</p:attrName>
                                        </p:attrNameLst>
                                      </p:cBhvr>
                                      <p:tavLst>
                                        <p:tav tm="0">
                                          <p:val>
                                            <p:strVal val="#ppt_w+.3"/>
                                          </p:val>
                                        </p:tav>
                                        <p:tav tm="100000">
                                          <p:val>
                                            <p:strVal val="#ppt_w"/>
                                          </p:val>
                                        </p:tav>
                                      </p:tavLst>
                                    </p:anim>
                                    <p:anim calcmode="lin" valueType="num">
                                      <p:cBhvr>
                                        <p:cTn id="40" dur="1000" fill="hold"/>
                                        <p:tgtEl>
                                          <p:spTgt spid="15"/>
                                        </p:tgtEl>
                                        <p:attrNameLst>
                                          <p:attrName>ppt_h</p:attrName>
                                        </p:attrNameLst>
                                      </p:cBhvr>
                                      <p:tavLst>
                                        <p:tav tm="0">
                                          <p:val>
                                            <p:strVal val="#ppt_h"/>
                                          </p:val>
                                        </p:tav>
                                        <p:tav tm="100000">
                                          <p:val>
                                            <p:strVal val="#ppt_h"/>
                                          </p:val>
                                        </p:tav>
                                      </p:tavLst>
                                    </p:anim>
                                    <p:animEffect transition="in" filter="fade">
                                      <p:cBhvr>
                                        <p:cTn id="41" dur="1000"/>
                                        <p:tgtEl>
                                          <p:spTgt spid="15"/>
                                        </p:tgtEl>
                                      </p:cBhvr>
                                    </p:animEffect>
                                  </p:childTnLst>
                                </p:cTn>
                              </p:par>
                            </p:childTnLst>
                          </p:cTn>
                        </p:par>
                        <p:par>
                          <p:cTn id="42" fill="hold">
                            <p:stCondLst>
                              <p:cond delay="1000"/>
                            </p:stCondLst>
                            <p:childTnLst>
                              <p:par>
                                <p:cTn id="43" presetID="22" presetClass="entr" presetSubtype="8" fill="hold" grpId="0" nodeType="afterEffect">
                                  <p:stCondLst>
                                    <p:cond delay="0"/>
                                  </p:stCondLst>
                                  <p:childTnLst>
                                    <p:set>
                                      <p:cBhvr>
                                        <p:cTn id="44" dur="1" fill="hold">
                                          <p:stCondLst>
                                            <p:cond delay="0"/>
                                          </p:stCondLst>
                                        </p:cTn>
                                        <p:tgtEl>
                                          <p:spTgt spid="11"/>
                                        </p:tgtEl>
                                        <p:attrNameLst>
                                          <p:attrName>style.visibility</p:attrName>
                                        </p:attrNameLst>
                                      </p:cBhvr>
                                      <p:to>
                                        <p:strVal val="visible"/>
                                      </p:to>
                                    </p:set>
                                    <p:animEffect transition="in" filter="wipe(left)">
                                      <p:cBhvr>
                                        <p:cTn id="45"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11" grpId="0"/>
      <p:bldP spid="17" grpId="0"/>
    </p:bldLst>
  </p:timing>
</p:sld>
</file>

<file path=ppt/theme/theme1.xml><?xml version="1.0" encoding="utf-8"?>
<a:theme xmlns:a="http://schemas.openxmlformats.org/drawingml/2006/main" name="1_Tema de Office">
  <a:themeElements>
    <a:clrScheme name="Nuevo 1">
      <a:dk1>
        <a:sysClr val="windowText" lastClr="000000"/>
      </a:dk1>
      <a:lt1>
        <a:sysClr val="window" lastClr="FFFFFF"/>
      </a:lt1>
      <a:dk2>
        <a:srgbClr val="242852"/>
      </a:dk2>
      <a:lt2>
        <a:srgbClr val="D1CBDF"/>
      </a:lt2>
      <a:accent1>
        <a:srgbClr val="B78B19"/>
      </a:accent1>
      <a:accent2>
        <a:srgbClr val="B83E0A"/>
      </a:accent2>
      <a:accent3>
        <a:srgbClr val="BDB21E"/>
      </a:accent3>
      <a:accent4>
        <a:srgbClr val="204DB7"/>
      </a:accent4>
      <a:accent5>
        <a:srgbClr val="166E40"/>
      </a:accent5>
      <a:accent6>
        <a:srgbClr val="839FC9"/>
      </a:accent6>
      <a:hlink>
        <a:srgbClr val="9454C3"/>
      </a:hlink>
      <a:folHlink>
        <a:srgbClr val="3EBBF0"/>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Reflejos">
      <a:fillStyleLst>
        <a:solidFill>
          <a:schemeClr val="phClr"/>
        </a:solidFill>
        <a:gradFill rotWithShape="1">
          <a:gsLst>
            <a:gs pos="0">
              <a:schemeClr val="phClr">
                <a:tint val="50000"/>
                <a:alpha val="100000"/>
                <a:satMod val="140000"/>
                <a:lumMod val="105000"/>
              </a:schemeClr>
            </a:gs>
            <a:gs pos="41000">
              <a:schemeClr val="phClr">
                <a:tint val="57000"/>
                <a:satMod val="160000"/>
                <a:lumMod val="99000"/>
              </a:schemeClr>
            </a:gs>
            <a:gs pos="100000">
              <a:schemeClr val="phClr">
                <a:tint val="80000"/>
                <a:satMod val="180000"/>
                <a:lumMod val="104000"/>
              </a:schemeClr>
            </a:gs>
          </a:gsLst>
          <a:lin ang="5400000" scaled="1"/>
        </a:gradFill>
        <a:gradFill rotWithShape="1">
          <a:gsLst>
            <a:gs pos="0">
              <a:schemeClr val="phClr">
                <a:tint val="97000"/>
                <a:satMod val="115000"/>
                <a:lumMod val="114000"/>
              </a:schemeClr>
            </a:gs>
            <a:gs pos="60000">
              <a:schemeClr val="phClr">
                <a:tint val="100000"/>
                <a:shade val="96000"/>
                <a:satMod val="100000"/>
                <a:lumMod val="108000"/>
              </a:schemeClr>
            </a:gs>
            <a:gs pos="100000">
              <a:schemeClr val="phClr">
                <a:shade val="91000"/>
                <a:satMod val="100000"/>
              </a:schemeClr>
            </a:gs>
          </a:gsLst>
          <a:lin ang="5400000" scaled="0"/>
        </a:gradFill>
      </a:fillStyleLst>
      <a:lnStyleLst>
        <a:ln w="12700" cap="flat" cmpd="sng" algn="ctr">
          <a:solidFill>
            <a:schemeClr val="phClr"/>
          </a:solidFill>
          <a:prstDash val="solid"/>
        </a:ln>
        <a:ln w="19050" cap="flat" cmpd="sng" algn="ctr">
          <a:solidFill>
            <a:schemeClr val="phClr"/>
          </a:solidFill>
          <a:prstDash val="solid"/>
        </a:ln>
        <a:ln w="28575" cap="flat" cmpd="sng" algn="ctr">
          <a:solidFill>
            <a:schemeClr val="phClr"/>
          </a:solidFill>
          <a:prstDash val="solid"/>
        </a:ln>
      </a:lnStyleLst>
      <a:effectStyleLst>
        <a:effectStyle>
          <a:effectLst>
            <a:outerShdw blurRad="38100" dist="25400" dir="5400000" rotWithShape="0">
              <a:srgbClr val="000000">
                <a:alpha val="28000"/>
              </a:srgbClr>
            </a:outerShdw>
          </a:effectLst>
        </a:effectStyle>
        <a:effectStyle>
          <a:effectLst>
            <a:outerShdw blurRad="50800" dist="31750" dir="5400000" sy="98000" rotWithShape="0">
              <a:srgbClr val="000000">
                <a:alpha val="47000"/>
              </a:srgbClr>
            </a:outerShdw>
          </a:effectLst>
          <a:scene3d>
            <a:camera prst="orthographicFront">
              <a:rot lat="0" lon="0" rev="0"/>
            </a:camera>
            <a:lightRig rig="twoPt" dir="t">
              <a:rot lat="0" lon="0" rev="4800000"/>
            </a:lightRig>
          </a:scene3d>
          <a:sp3d prstMaterial="matte">
            <a:bevelT w="25400" h="44450"/>
          </a:sp3d>
        </a:effectStyle>
        <a:effectStyle>
          <a:effectLst>
            <a:reflection blurRad="25400" stA="32000" endPos="28000" dist="8889" dir="5400000" sy="-100000" rotWithShape="0"/>
          </a:effectLst>
          <a:scene3d>
            <a:camera prst="orthographicFront">
              <a:rot lat="0" lon="0" rev="0"/>
            </a:camera>
            <a:lightRig rig="threePt" dir="t">
              <a:rot lat="0" lon="0" rev="4800000"/>
            </a:lightRig>
          </a:scene3d>
          <a:sp3d>
            <a:bevelT w="50800" h="25400"/>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202</TotalTime>
  <Words>1490</Words>
  <Application>Microsoft Office PowerPoint</Application>
  <PresentationFormat>Panorámica</PresentationFormat>
  <Paragraphs>75</Paragraphs>
  <Slides>12</Slides>
  <Notes>0</Notes>
  <HiddenSlides>0</HiddenSlides>
  <MMClips>0</MMClips>
  <ScaleCrop>false</ScaleCrop>
  <HeadingPairs>
    <vt:vector size="6" baseType="variant">
      <vt:variant>
        <vt:lpstr>Fuentes usadas</vt:lpstr>
      </vt:variant>
      <vt:variant>
        <vt:i4>5</vt:i4>
      </vt:variant>
      <vt:variant>
        <vt:lpstr>Tema</vt:lpstr>
      </vt:variant>
      <vt:variant>
        <vt:i4>2</vt:i4>
      </vt:variant>
      <vt:variant>
        <vt:lpstr>Títulos de diapositiva</vt:lpstr>
      </vt:variant>
      <vt:variant>
        <vt:i4>12</vt:i4>
      </vt:variant>
    </vt:vector>
  </HeadingPairs>
  <TitlesOfParts>
    <vt:vector size="19" baseType="lpstr">
      <vt:lpstr>Aptos</vt:lpstr>
      <vt:lpstr>Aptos Display</vt:lpstr>
      <vt:lpstr>Arial</vt:lpstr>
      <vt:lpstr>Comic Sans MS</vt:lpstr>
      <vt:lpstr>Constantia</vt:lpstr>
      <vt:lpstr>1_Tema de Office</vt:lpstr>
      <vt:lpstr>Tema de Office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JAIR</dc:creator>
  <cp:lastModifiedBy>Sergio</cp:lastModifiedBy>
  <cp:revision>35</cp:revision>
  <dcterms:created xsi:type="dcterms:W3CDTF">2026-10-05T23:31:51Z</dcterms:created>
  <dcterms:modified xsi:type="dcterms:W3CDTF">2026-10-09T19:36:54Z</dcterms:modified>
</cp:coreProperties>
</file>