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  <p:sldMasterId id="2147483672" r:id="rId2"/>
    <p:sldMasterId id="2147483684" r:id="rId3"/>
  </p:sldMasterIdLst>
  <p:notesMasterIdLst>
    <p:notesMasterId r:id="rId20"/>
  </p:notesMasterIdLst>
  <p:sldIdLst>
    <p:sldId id="256" r:id="rId4"/>
    <p:sldId id="264" r:id="rId5"/>
    <p:sldId id="265" r:id="rId6"/>
    <p:sldId id="267" r:id="rId7"/>
    <p:sldId id="268" r:id="rId8"/>
    <p:sldId id="273" r:id="rId9"/>
    <p:sldId id="269" r:id="rId10"/>
    <p:sldId id="271" r:id="rId11"/>
    <p:sldId id="272" r:id="rId12"/>
    <p:sldId id="275" r:id="rId13"/>
    <p:sldId id="274" r:id="rId14"/>
    <p:sldId id="276" r:id="rId15"/>
    <p:sldId id="277" r:id="rId16"/>
    <p:sldId id="278" r:id="rId17"/>
    <p:sldId id="279" r:id="rId18"/>
    <p:sldId id="280" r:id="rId1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omic Sans MS" panose="030F0702030302020204" pitchFamily="66" charset="0"/>
      <p:regular r:id="rId25"/>
      <p:bold r:id="rId26"/>
      <p:italic r:id="rId27"/>
      <p:boldItalic r:id="rId28"/>
    </p:embeddedFont>
    <p:embeddedFont>
      <p:font typeface="Cooper Black" panose="0208090404030B020404" pitchFamily="18" charset="0"/>
      <p:regular r:id="rId29"/>
    </p:embeddedFont>
    <p:embeddedFont>
      <p:font typeface="Copperplate Gothic Bold" panose="020E0705020206020404" pitchFamily="34" charset="0"/>
      <p:regular r:id="rId30"/>
    </p:embeddedFont>
    <p:embeddedFont>
      <p:font typeface="Franklin Gothic Book" panose="020B0503020102020204" pitchFamily="34" charset="0"/>
      <p:regular r:id="rId31"/>
      <p:italic r:id="rId32"/>
    </p:embeddedFont>
    <p:embeddedFont>
      <p:font typeface="Franklin Gothic Medium" panose="020B0603020102020204" pitchFamily="34" charset="0"/>
      <p:regular r:id="rId33"/>
      <p:italic r:id="rId34"/>
    </p:embeddedFont>
    <p:embeddedFont>
      <p:font typeface="Wingdings 2" panose="05020102010507070707" pitchFamily="18" charset="2"/>
      <p:regular r:id="rId35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39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173" autoAdjust="0"/>
  </p:normalViewPr>
  <p:slideViewPr>
    <p:cSldViewPr>
      <p:cViewPr varScale="1">
        <p:scale>
          <a:sx n="98" d="100"/>
          <a:sy n="98" d="100"/>
        </p:scale>
        <p:origin x="133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6.fntdata"/><Relationship Id="rId39" Type="http://schemas.openxmlformats.org/officeDocument/2006/relationships/tableStyles" Target="tableStyles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11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FC5DF5-DE9C-40BE-BBB1-6CC3B9EEE480}" type="doc">
      <dgm:prSet loTypeId="urn:microsoft.com/office/officeart/2005/8/layout/radial2" loCatId="relationship" qsTypeId="urn:microsoft.com/office/officeart/2005/8/quickstyle/3d2#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EB55F02D-D965-4376-97C3-BDC208584801}">
      <dgm:prSet phldrT="[Texto]"/>
      <dgm:spPr/>
      <dgm:t>
        <a:bodyPr/>
        <a:lstStyle/>
        <a:p>
          <a:r>
            <a:rPr lang="en-PH" dirty="0"/>
            <a:t>DAYON</a:t>
          </a:r>
          <a:endParaRPr lang="es-ES" dirty="0"/>
        </a:p>
      </dgm:t>
    </dgm:pt>
    <dgm:pt modelId="{33D21B79-4545-436B-827F-20530C3E2A73}" type="parTrans" cxnId="{672D2E73-DEF0-4AD1-A3FF-5EB70DCDEE4D}">
      <dgm:prSet/>
      <dgm:spPr>
        <a:ln w="38100"/>
      </dgm:spPr>
      <dgm:t>
        <a:bodyPr/>
        <a:lstStyle/>
        <a:p>
          <a:endParaRPr lang="es-ES"/>
        </a:p>
      </dgm:t>
    </dgm:pt>
    <dgm:pt modelId="{B7CA2AF5-1102-47ED-9EA4-F34E0EAF44C9}" type="sibTrans" cxnId="{672D2E73-DEF0-4AD1-A3FF-5EB70DCDEE4D}">
      <dgm:prSet/>
      <dgm:spPr/>
      <dgm:t>
        <a:bodyPr/>
        <a:lstStyle/>
        <a:p>
          <a:endParaRPr lang="es-ES"/>
        </a:p>
      </dgm:t>
    </dgm:pt>
    <dgm:pt modelId="{EEBCF1C2-4B86-478F-8B8F-552DA2C3AB3A}">
      <dgm:prSet phldrT="[Texto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PH" sz="1400" dirty="0"/>
            <a:t>Usa ka </a:t>
          </a:r>
          <a:r>
            <a:rPr lang="en-PH" sz="1400" dirty="0" err="1"/>
            <a:t>espesyal</a:t>
          </a:r>
          <a:r>
            <a:rPr lang="en-PH" sz="1400" dirty="0"/>
            <a:t> nga mensahe gikan kang Jesus alang sa </a:t>
          </a:r>
          <a:r>
            <a:rPr lang="en-PH" sz="1400" dirty="0" err="1"/>
            <a:t>matag</a:t>
          </a:r>
          <a:r>
            <a:rPr lang="en-PH" sz="1400" dirty="0"/>
            <a:t> usa sa mga </a:t>
          </a:r>
          <a:r>
            <a:rPr lang="en-PH" sz="1400" dirty="0" err="1"/>
            <a:t>simbahan</a:t>
          </a:r>
          <a:r>
            <a:rPr lang="en-PH" sz="1400" dirty="0"/>
            <a:t> nga </a:t>
          </a:r>
          <a:r>
            <a:rPr lang="en-PH" sz="1400" dirty="0" err="1"/>
            <a:t>nagtigom</a:t>
          </a:r>
          <a:r>
            <a:rPr lang="en-PH" sz="1400" dirty="0"/>
            <a:t> sa </a:t>
          </a:r>
          <a:r>
            <a:rPr lang="en-PH" sz="1400" dirty="0" err="1"/>
            <a:t>pito</a:t>
          </a:r>
          <a:r>
            <a:rPr lang="en-PH" sz="1400" dirty="0"/>
            <a:t> ka lain-</a:t>
          </a:r>
          <a:r>
            <a:rPr lang="en-PH" sz="1400" dirty="0" err="1"/>
            <a:t>laing</a:t>
          </a:r>
          <a:r>
            <a:rPr lang="en-PH" sz="1400" dirty="0"/>
            <a:t> mga </a:t>
          </a:r>
          <a:r>
            <a:rPr lang="en-PH" sz="1400" dirty="0" err="1"/>
            <a:t>siyudad</a:t>
          </a:r>
          <a:r>
            <a:rPr lang="en-PH" sz="1400" dirty="0"/>
            <a:t> sa Asia Minor.</a:t>
          </a:r>
          <a:endParaRPr lang="es-ES" sz="1400" dirty="0"/>
        </a:p>
      </dgm:t>
    </dgm:pt>
    <dgm:pt modelId="{979F894C-7AE8-4541-8C7D-86D5A21F8C31}" type="parTrans" cxnId="{00B174A5-3CC0-4AF9-BC51-FE5C36D5875B}">
      <dgm:prSet/>
      <dgm:spPr/>
      <dgm:t>
        <a:bodyPr/>
        <a:lstStyle/>
        <a:p>
          <a:endParaRPr lang="es-ES"/>
        </a:p>
      </dgm:t>
    </dgm:pt>
    <dgm:pt modelId="{00FEB5ED-B273-42B2-B28F-4BCEED4FFE70}" type="sibTrans" cxnId="{00B174A5-3CC0-4AF9-BC51-FE5C36D5875B}">
      <dgm:prSet/>
      <dgm:spPr/>
      <dgm:t>
        <a:bodyPr/>
        <a:lstStyle/>
        <a:p>
          <a:endParaRPr lang="es-ES"/>
        </a:p>
      </dgm:t>
    </dgm:pt>
    <dgm:pt modelId="{E49F419E-E2C5-4E74-8434-374D44546016}">
      <dgm:prSet phldrT="[Texto]"/>
      <dgm:spPr/>
      <dgm:t>
        <a:bodyPr/>
        <a:lstStyle/>
        <a:p>
          <a:r>
            <a:rPr lang="en-PH" dirty="0"/>
            <a:t>SA UMAABOT</a:t>
          </a:r>
          <a:endParaRPr lang="es-ES" dirty="0"/>
        </a:p>
      </dgm:t>
    </dgm:pt>
    <dgm:pt modelId="{70FD6622-45A6-42CB-9400-9F5740509AD8}" type="parTrans" cxnId="{2FBF3CAF-4692-4980-AD06-7FA9F599F7D6}">
      <dgm:prSet/>
      <dgm:spPr>
        <a:ln w="38100"/>
      </dgm:spPr>
      <dgm:t>
        <a:bodyPr/>
        <a:lstStyle/>
        <a:p>
          <a:endParaRPr lang="es-ES"/>
        </a:p>
      </dgm:t>
    </dgm:pt>
    <dgm:pt modelId="{24BE5840-D792-43F8-A682-0D3CA293BCF6}" type="sibTrans" cxnId="{2FBF3CAF-4692-4980-AD06-7FA9F599F7D6}">
      <dgm:prSet/>
      <dgm:spPr/>
      <dgm:t>
        <a:bodyPr/>
        <a:lstStyle/>
        <a:p>
          <a:endParaRPr lang="es-ES"/>
        </a:p>
      </dgm:t>
    </dgm:pt>
    <dgm:pt modelId="{2A27F881-F7C8-47AD-99B5-EAA6BCBAE2C6}">
      <dgm:prSet phldrT="[Texto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PH" sz="1600" dirty="0"/>
            <a:t>Usa ka mensahe alang sa </a:t>
          </a:r>
          <a:r>
            <a:rPr lang="en-PH" sz="1600" dirty="0" err="1"/>
            <a:t>matag</a:t>
          </a:r>
          <a:r>
            <a:rPr lang="en-PH" sz="1600" dirty="0"/>
            <a:t> </a:t>
          </a:r>
          <a:r>
            <a:rPr lang="en-PH" sz="1600" dirty="0" err="1"/>
            <a:t>yugto</a:t>
          </a:r>
          <a:r>
            <a:rPr lang="en-PH" sz="1600" dirty="0"/>
            <a:t> sa </a:t>
          </a:r>
          <a:r>
            <a:rPr lang="en-PH" sz="1600" dirty="0" err="1"/>
            <a:t>kasaysayan</a:t>
          </a:r>
          <a:r>
            <a:rPr lang="en-PH" sz="1600" dirty="0"/>
            <a:t> sa </a:t>
          </a:r>
          <a:r>
            <a:rPr lang="en-PH" sz="1600" dirty="0" err="1"/>
            <a:t>simbahan</a:t>
          </a:r>
          <a:r>
            <a:rPr lang="en-PH" sz="1600" dirty="0"/>
            <a:t> gikan sa </a:t>
          </a:r>
          <a:r>
            <a:rPr lang="en-PH" sz="1600" dirty="0" err="1"/>
            <a:t>panahon</a:t>
          </a:r>
          <a:r>
            <a:rPr lang="en-PH" sz="1600" dirty="0"/>
            <a:t> ni Juan </a:t>
          </a:r>
          <a:r>
            <a:rPr lang="en-PH" sz="1600" dirty="0" err="1"/>
            <a:t>hangtod</a:t>
          </a:r>
          <a:r>
            <a:rPr lang="en-PH" sz="1600" dirty="0"/>
            <a:t> </a:t>
          </a:r>
          <a:r>
            <a:rPr lang="en-PH" sz="1600" dirty="0" err="1"/>
            <a:t>karon</a:t>
          </a:r>
          <a:r>
            <a:rPr lang="en-PH" sz="1600" dirty="0"/>
            <a:t>.</a:t>
          </a:r>
          <a:endParaRPr lang="es-ES" sz="1600" dirty="0"/>
        </a:p>
      </dgm:t>
    </dgm:pt>
    <dgm:pt modelId="{A65C9A12-32A5-4C36-806C-40764E6D97A6}" type="parTrans" cxnId="{6B783259-04CD-4742-8D77-1A36CD5192B2}">
      <dgm:prSet/>
      <dgm:spPr/>
      <dgm:t>
        <a:bodyPr/>
        <a:lstStyle/>
        <a:p>
          <a:endParaRPr lang="es-ES"/>
        </a:p>
      </dgm:t>
    </dgm:pt>
    <dgm:pt modelId="{03F99AA0-8F13-4ECB-81A5-4647EA6A12B1}" type="sibTrans" cxnId="{6B783259-04CD-4742-8D77-1A36CD5192B2}">
      <dgm:prSet/>
      <dgm:spPr/>
      <dgm:t>
        <a:bodyPr/>
        <a:lstStyle/>
        <a:p>
          <a:endParaRPr lang="es-ES"/>
        </a:p>
      </dgm:t>
    </dgm:pt>
    <dgm:pt modelId="{A729877C-EA5B-4F55-9734-181CD1223DD7}" type="pres">
      <dgm:prSet presAssocID="{D8FC5DF5-DE9C-40BE-BBB1-6CC3B9EEE480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44A1FB7E-E319-410B-B19D-6CF49BC841EB}" type="pres">
      <dgm:prSet presAssocID="{D8FC5DF5-DE9C-40BE-BBB1-6CC3B9EEE480}" presName="cycle" presStyleCnt="0"/>
      <dgm:spPr/>
    </dgm:pt>
    <dgm:pt modelId="{3CF1B4BC-1F1A-4028-9F06-B06884C87DA3}" type="pres">
      <dgm:prSet presAssocID="{D8FC5DF5-DE9C-40BE-BBB1-6CC3B9EEE480}" presName="centerShape" presStyleCnt="0"/>
      <dgm:spPr/>
    </dgm:pt>
    <dgm:pt modelId="{2A66058C-5FF7-498E-A880-7D6EEFCBA4E9}" type="pres">
      <dgm:prSet presAssocID="{D8FC5DF5-DE9C-40BE-BBB1-6CC3B9EEE480}" presName="connSite" presStyleLbl="node1" presStyleIdx="0" presStyleCnt="3"/>
      <dgm:spPr/>
    </dgm:pt>
    <dgm:pt modelId="{118B8294-8D3B-4B46-BA63-BC86992D2086}" type="pres">
      <dgm:prSet presAssocID="{D8FC5DF5-DE9C-40BE-BBB1-6CC3B9EEE480}" presName="visible" presStyleLbl="node1" presStyleIdx="0" presStyleCnt="3" custScaleX="151528" custScaleY="151133" custLinFactNeighborX="-20161" custLinFactNeighborY="4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5B93025-5817-4512-8855-8C72AB6CEBAA}" type="pres">
      <dgm:prSet presAssocID="{33D21B79-4545-436B-827F-20530C3E2A73}" presName="Name25" presStyleLbl="parChTrans1D1" presStyleIdx="0" presStyleCnt="2"/>
      <dgm:spPr/>
    </dgm:pt>
    <dgm:pt modelId="{26650C01-F838-415A-84E1-4F8BAA579272}" type="pres">
      <dgm:prSet presAssocID="{EB55F02D-D965-4376-97C3-BDC208584801}" presName="node" presStyleCnt="0"/>
      <dgm:spPr/>
    </dgm:pt>
    <dgm:pt modelId="{28D27D7B-AB00-455C-A205-6326BE8C7497}" type="pres">
      <dgm:prSet presAssocID="{EB55F02D-D965-4376-97C3-BDC208584801}" presName="parentNode" presStyleLbl="node1" presStyleIdx="1" presStyleCnt="3" custScaleX="100939" custScaleY="100939">
        <dgm:presLayoutVars>
          <dgm:chMax val="1"/>
          <dgm:bulletEnabled val="1"/>
        </dgm:presLayoutVars>
      </dgm:prSet>
      <dgm:spPr/>
    </dgm:pt>
    <dgm:pt modelId="{A880A579-65E1-459B-B0AD-41F30B9FCF3B}" type="pres">
      <dgm:prSet presAssocID="{EB55F02D-D965-4376-97C3-BDC208584801}" presName="childNode" presStyleLbl="revTx" presStyleIdx="0" presStyleCnt="2">
        <dgm:presLayoutVars>
          <dgm:bulletEnabled val="1"/>
        </dgm:presLayoutVars>
      </dgm:prSet>
      <dgm:spPr/>
    </dgm:pt>
    <dgm:pt modelId="{C8ED6AA1-85E2-47C9-9F4D-F42BFE24ECEC}" type="pres">
      <dgm:prSet presAssocID="{70FD6622-45A6-42CB-9400-9F5740509AD8}" presName="Name25" presStyleLbl="parChTrans1D1" presStyleIdx="1" presStyleCnt="2"/>
      <dgm:spPr/>
    </dgm:pt>
    <dgm:pt modelId="{6F70FAB5-8283-4791-8F1E-616E7E4C5883}" type="pres">
      <dgm:prSet presAssocID="{E49F419E-E2C5-4E74-8434-374D44546016}" presName="node" presStyleCnt="0"/>
      <dgm:spPr/>
    </dgm:pt>
    <dgm:pt modelId="{A4675EC5-520B-47EA-A7DE-DD0BA44D5304}" type="pres">
      <dgm:prSet presAssocID="{E49F419E-E2C5-4E74-8434-374D44546016}" presName="parentNode" presStyleLbl="node1" presStyleIdx="2" presStyleCnt="3" custScaleX="100939" custScaleY="100939">
        <dgm:presLayoutVars>
          <dgm:chMax val="1"/>
          <dgm:bulletEnabled val="1"/>
        </dgm:presLayoutVars>
      </dgm:prSet>
      <dgm:spPr/>
    </dgm:pt>
    <dgm:pt modelId="{B61E77F1-5A3B-4E0D-B0F0-7B4FFBBB6177}" type="pres">
      <dgm:prSet presAssocID="{E49F419E-E2C5-4E74-8434-374D44546016}" presName="childNode" presStyleLbl="revTx" presStyleIdx="1" presStyleCnt="2">
        <dgm:presLayoutVars>
          <dgm:bulletEnabled val="1"/>
        </dgm:presLayoutVars>
      </dgm:prSet>
      <dgm:spPr/>
    </dgm:pt>
  </dgm:ptLst>
  <dgm:cxnLst>
    <dgm:cxn modelId="{ED6C1F00-6677-438D-9690-E8DCC9FBB15C}" type="presOf" srcId="{33D21B79-4545-436B-827F-20530C3E2A73}" destId="{F5B93025-5817-4512-8855-8C72AB6CEBAA}" srcOrd="0" destOrd="0" presId="urn:microsoft.com/office/officeart/2005/8/layout/radial2"/>
    <dgm:cxn modelId="{0EE65116-2F8B-4A6F-9A6F-C51C8A8A2127}" type="presOf" srcId="{EEBCF1C2-4B86-478F-8B8F-552DA2C3AB3A}" destId="{A880A579-65E1-459B-B0AD-41F30B9FCF3B}" srcOrd="0" destOrd="0" presId="urn:microsoft.com/office/officeart/2005/8/layout/radial2"/>
    <dgm:cxn modelId="{35B9DF19-1F87-4420-B763-CFB9928858FD}" type="presOf" srcId="{E49F419E-E2C5-4E74-8434-374D44546016}" destId="{A4675EC5-520B-47EA-A7DE-DD0BA44D5304}" srcOrd="0" destOrd="0" presId="urn:microsoft.com/office/officeart/2005/8/layout/radial2"/>
    <dgm:cxn modelId="{C0EB8632-CB87-4415-8054-19A882394287}" type="presOf" srcId="{70FD6622-45A6-42CB-9400-9F5740509AD8}" destId="{C8ED6AA1-85E2-47C9-9F4D-F42BFE24ECEC}" srcOrd="0" destOrd="0" presId="urn:microsoft.com/office/officeart/2005/8/layout/radial2"/>
    <dgm:cxn modelId="{672D2E73-DEF0-4AD1-A3FF-5EB70DCDEE4D}" srcId="{D8FC5DF5-DE9C-40BE-BBB1-6CC3B9EEE480}" destId="{EB55F02D-D965-4376-97C3-BDC208584801}" srcOrd="0" destOrd="0" parTransId="{33D21B79-4545-436B-827F-20530C3E2A73}" sibTransId="{B7CA2AF5-1102-47ED-9EA4-F34E0EAF44C9}"/>
    <dgm:cxn modelId="{00F98C75-3917-4A1D-B69E-9D3EE898DFD0}" type="presOf" srcId="{D8FC5DF5-DE9C-40BE-BBB1-6CC3B9EEE480}" destId="{A729877C-EA5B-4F55-9734-181CD1223DD7}" srcOrd="0" destOrd="0" presId="urn:microsoft.com/office/officeart/2005/8/layout/radial2"/>
    <dgm:cxn modelId="{6B783259-04CD-4742-8D77-1A36CD5192B2}" srcId="{E49F419E-E2C5-4E74-8434-374D44546016}" destId="{2A27F881-F7C8-47AD-99B5-EAA6BCBAE2C6}" srcOrd="0" destOrd="0" parTransId="{A65C9A12-32A5-4C36-806C-40764E6D97A6}" sibTransId="{03F99AA0-8F13-4ECB-81A5-4647EA6A12B1}"/>
    <dgm:cxn modelId="{29181F92-E4B7-4360-BCAD-BB0425E12DF4}" type="presOf" srcId="{2A27F881-F7C8-47AD-99B5-EAA6BCBAE2C6}" destId="{B61E77F1-5A3B-4E0D-B0F0-7B4FFBBB6177}" srcOrd="0" destOrd="0" presId="urn:microsoft.com/office/officeart/2005/8/layout/radial2"/>
    <dgm:cxn modelId="{00B174A5-3CC0-4AF9-BC51-FE5C36D5875B}" srcId="{EB55F02D-D965-4376-97C3-BDC208584801}" destId="{EEBCF1C2-4B86-478F-8B8F-552DA2C3AB3A}" srcOrd="0" destOrd="0" parTransId="{979F894C-7AE8-4541-8C7D-86D5A21F8C31}" sibTransId="{00FEB5ED-B273-42B2-B28F-4BCEED4FFE70}"/>
    <dgm:cxn modelId="{2FBF3CAF-4692-4980-AD06-7FA9F599F7D6}" srcId="{D8FC5DF5-DE9C-40BE-BBB1-6CC3B9EEE480}" destId="{E49F419E-E2C5-4E74-8434-374D44546016}" srcOrd="1" destOrd="0" parTransId="{70FD6622-45A6-42CB-9400-9F5740509AD8}" sibTransId="{24BE5840-D792-43F8-A682-0D3CA293BCF6}"/>
    <dgm:cxn modelId="{144F09D8-4583-4461-8CB4-E8DEF0246E59}" type="presOf" srcId="{EB55F02D-D965-4376-97C3-BDC208584801}" destId="{28D27D7B-AB00-455C-A205-6326BE8C7497}" srcOrd="0" destOrd="0" presId="urn:microsoft.com/office/officeart/2005/8/layout/radial2"/>
    <dgm:cxn modelId="{5CD57491-44A4-45A7-AA16-16FEC32853FE}" type="presParOf" srcId="{A729877C-EA5B-4F55-9734-181CD1223DD7}" destId="{44A1FB7E-E319-410B-B19D-6CF49BC841EB}" srcOrd="0" destOrd="0" presId="urn:microsoft.com/office/officeart/2005/8/layout/radial2"/>
    <dgm:cxn modelId="{1ECD078A-A1E6-44C1-BE26-0A13FCFC56A8}" type="presParOf" srcId="{44A1FB7E-E319-410B-B19D-6CF49BC841EB}" destId="{3CF1B4BC-1F1A-4028-9F06-B06884C87DA3}" srcOrd="0" destOrd="0" presId="urn:microsoft.com/office/officeart/2005/8/layout/radial2"/>
    <dgm:cxn modelId="{2AA0A877-5C33-494C-9DC7-A53175852430}" type="presParOf" srcId="{3CF1B4BC-1F1A-4028-9F06-B06884C87DA3}" destId="{2A66058C-5FF7-498E-A880-7D6EEFCBA4E9}" srcOrd="0" destOrd="0" presId="urn:microsoft.com/office/officeart/2005/8/layout/radial2"/>
    <dgm:cxn modelId="{4536189B-4F40-4AD7-A1E4-63ADEBD10C10}" type="presParOf" srcId="{3CF1B4BC-1F1A-4028-9F06-B06884C87DA3}" destId="{118B8294-8D3B-4B46-BA63-BC86992D2086}" srcOrd="1" destOrd="0" presId="urn:microsoft.com/office/officeart/2005/8/layout/radial2"/>
    <dgm:cxn modelId="{6D78102B-2267-4C92-84CC-76CDAED9A286}" type="presParOf" srcId="{44A1FB7E-E319-410B-B19D-6CF49BC841EB}" destId="{F5B93025-5817-4512-8855-8C72AB6CEBAA}" srcOrd="1" destOrd="0" presId="urn:microsoft.com/office/officeart/2005/8/layout/radial2"/>
    <dgm:cxn modelId="{B8902CF9-7E0B-460F-9B45-96870C37B18E}" type="presParOf" srcId="{44A1FB7E-E319-410B-B19D-6CF49BC841EB}" destId="{26650C01-F838-415A-84E1-4F8BAA579272}" srcOrd="2" destOrd="0" presId="urn:microsoft.com/office/officeart/2005/8/layout/radial2"/>
    <dgm:cxn modelId="{1C5DBE12-7062-4FE3-A1BE-4276F9DC3597}" type="presParOf" srcId="{26650C01-F838-415A-84E1-4F8BAA579272}" destId="{28D27D7B-AB00-455C-A205-6326BE8C7497}" srcOrd="0" destOrd="0" presId="urn:microsoft.com/office/officeart/2005/8/layout/radial2"/>
    <dgm:cxn modelId="{0225D759-5CF0-4089-820C-9D78F8BC28D0}" type="presParOf" srcId="{26650C01-F838-415A-84E1-4F8BAA579272}" destId="{A880A579-65E1-459B-B0AD-41F30B9FCF3B}" srcOrd="1" destOrd="0" presId="urn:microsoft.com/office/officeart/2005/8/layout/radial2"/>
    <dgm:cxn modelId="{AFB98449-AEEF-47F0-AB86-4BE4EC70D683}" type="presParOf" srcId="{44A1FB7E-E319-410B-B19D-6CF49BC841EB}" destId="{C8ED6AA1-85E2-47C9-9F4D-F42BFE24ECEC}" srcOrd="3" destOrd="0" presId="urn:microsoft.com/office/officeart/2005/8/layout/radial2"/>
    <dgm:cxn modelId="{D1E826D8-16DE-45F4-A45A-421C48D3617B}" type="presParOf" srcId="{44A1FB7E-E319-410B-B19D-6CF49BC841EB}" destId="{6F70FAB5-8283-4791-8F1E-616E7E4C5883}" srcOrd="4" destOrd="0" presId="urn:microsoft.com/office/officeart/2005/8/layout/radial2"/>
    <dgm:cxn modelId="{70A09DDA-0AA3-4B24-8D60-BBCB6D2833E2}" type="presParOf" srcId="{6F70FAB5-8283-4791-8F1E-616E7E4C5883}" destId="{A4675EC5-520B-47EA-A7DE-DD0BA44D5304}" srcOrd="0" destOrd="0" presId="urn:microsoft.com/office/officeart/2005/8/layout/radial2"/>
    <dgm:cxn modelId="{BFC1B0AC-73AF-4197-8C0D-4B12F698F4EE}" type="presParOf" srcId="{6F70FAB5-8283-4791-8F1E-616E7E4C5883}" destId="{B61E77F1-5A3B-4E0D-B0F0-7B4FFBBB6177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2648B3-6D53-4041-A30B-C937AD24C384}" type="doc">
      <dgm:prSet loTypeId="urn:microsoft.com/office/officeart/2005/8/layout/pList2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581749B2-0B20-46B5-A85E-DE0812258C8A}">
      <dgm:prSet custT="1"/>
      <dgm:spPr/>
      <dgm:t>
        <a:bodyPr/>
        <a:lstStyle/>
        <a:p>
          <a:pPr rtl="0"/>
          <a:r>
            <a:rPr lang="en-PH" sz="2000" b="1" dirty="0">
              <a:solidFill>
                <a:schemeClr val="tx1"/>
              </a:solidFill>
            </a:rPr>
            <a:t>Mateo 27:52-53</a:t>
          </a:r>
        </a:p>
        <a:p>
          <a:r>
            <a:rPr lang="en-PH" sz="2000" b="1" dirty="0">
              <a:solidFill>
                <a:schemeClr val="tx1"/>
              </a:solidFill>
            </a:rPr>
            <a:t>Ang </a:t>
          </a:r>
          <a:r>
            <a:rPr lang="en-PH" sz="2000" b="1" dirty="0" err="1">
              <a:solidFill>
                <a:schemeClr val="tx1"/>
              </a:solidFill>
            </a:rPr>
            <a:t>unang</a:t>
          </a:r>
          <a:r>
            <a:rPr lang="en-PH" sz="2000" b="1" dirty="0">
              <a:solidFill>
                <a:schemeClr val="tx1"/>
              </a:solidFill>
            </a:rPr>
            <a:t> mga </a:t>
          </a:r>
          <a:r>
            <a:rPr lang="en-PH" sz="2000" b="1" dirty="0" err="1">
              <a:solidFill>
                <a:schemeClr val="tx1"/>
              </a:solidFill>
            </a:rPr>
            <a:t>bunga</a:t>
          </a:r>
          <a:r>
            <a:rPr lang="en-PH" sz="2000" b="1" dirty="0">
              <a:solidFill>
                <a:schemeClr val="tx1"/>
              </a:solidFill>
            </a:rPr>
            <a:t> nga </a:t>
          </a:r>
          <a:r>
            <a:rPr lang="en-PH" sz="2000" b="1" dirty="0" err="1">
              <a:solidFill>
                <a:schemeClr val="tx1"/>
              </a:solidFill>
            </a:rPr>
            <a:t>nabanhaw</a:t>
          </a:r>
          <a:r>
            <a:rPr lang="en-PH" sz="2000" b="1" dirty="0">
              <a:solidFill>
                <a:schemeClr val="tx1"/>
              </a:solidFill>
            </a:rPr>
            <a:t> </a:t>
          </a:r>
          <a:r>
            <a:rPr lang="en-PH" sz="2000" b="1" dirty="0" err="1">
              <a:solidFill>
                <a:schemeClr val="tx1"/>
              </a:solidFill>
            </a:rPr>
            <a:t>uban</a:t>
          </a:r>
          <a:r>
            <a:rPr lang="en-PH" sz="2000" b="1" dirty="0">
              <a:solidFill>
                <a:schemeClr val="tx1"/>
              </a:solidFill>
            </a:rPr>
            <a:t> ni Jesus ug </a:t>
          </a:r>
          <a:r>
            <a:rPr lang="en-PH" sz="2000" b="1" dirty="0" err="1">
              <a:solidFill>
                <a:schemeClr val="tx1"/>
              </a:solidFill>
            </a:rPr>
            <a:t>karon</a:t>
          </a:r>
          <a:r>
            <a:rPr lang="en-PH" sz="2000" b="1" dirty="0">
              <a:solidFill>
                <a:schemeClr val="tx1"/>
              </a:solidFill>
            </a:rPr>
            <a:t> </a:t>
          </a:r>
          <a:r>
            <a:rPr lang="en-PH" sz="2000" b="1" dirty="0" err="1">
              <a:solidFill>
                <a:schemeClr val="tx1"/>
              </a:solidFill>
            </a:rPr>
            <a:t>anaa</a:t>
          </a:r>
          <a:r>
            <a:rPr lang="en-PH" sz="2000" b="1" dirty="0">
              <a:solidFill>
                <a:schemeClr val="tx1"/>
              </a:solidFill>
            </a:rPr>
            <a:t> sa </a:t>
          </a:r>
          <a:r>
            <a:rPr lang="en-PH" sz="2000" b="1" dirty="0" err="1">
              <a:solidFill>
                <a:schemeClr val="tx1"/>
              </a:solidFill>
            </a:rPr>
            <a:t>langit</a:t>
          </a:r>
          <a:r>
            <a:rPr lang="en-PH" sz="2000" b="1" dirty="0">
              <a:solidFill>
                <a:schemeClr val="tx1"/>
              </a:solidFill>
            </a:rPr>
            <a:t> </a:t>
          </a:r>
          <a:r>
            <a:rPr lang="en-PH" sz="2000" b="1" dirty="0" err="1">
              <a:solidFill>
                <a:schemeClr val="tx1"/>
              </a:solidFill>
            </a:rPr>
            <a:t>naghawas</a:t>
          </a:r>
          <a:r>
            <a:rPr lang="en-PH" sz="2000" b="1" dirty="0">
              <a:solidFill>
                <a:schemeClr val="tx1"/>
              </a:solidFill>
            </a:rPr>
            <a:t> sa katawhan</a:t>
          </a:r>
          <a:endParaRPr lang="es-ES" sz="2000" dirty="0">
            <a:solidFill>
              <a:schemeClr val="tx1"/>
            </a:solidFill>
          </a:endParaRPr>
        </a:p>
      </dgm:t>
    </dgm:pt>
    <dgm:pt modelId="{0F682DA6-6105-4A78-8539-542E1928F92E}" type="parTrans" cxnId="{95941E28-0B55-458E-B462-6992FEC40F99}">
      <dgm:prSet/>
      <dgm:spPr/>
      <dgm:t>
        <a:bodyPr/>
        <a:lstStyle/>
        <a:p>
          <a:endParaRPr lang="es-ES"/>
        </a:p>
      </dgm:t>
    </dgm:pt>
    <dgm:pt modelId="{E829142B-9268-4B88-9591-172816033EFA}" type="sibTrans" cxnId="{95941E28-0B55-458E-B462-6992FEC40F99}">
      <dgm:prSet/>
      <dgm:spPr/>
      <dgm:t>
        <a:bodyPr/>
        <a:lstStyle/>
        <a:p>
          <a:endParaRPr lang="es-ES"/>
        </a:p>
      </dgm:t>
    </dgm:pt>
    <dgm:pt modelId="{ED71A2DB-1039-4EC4-8C51-543F90E5C889}">
      <dgm:prSet custT="1"/>
      <dgm:spPr/>
      <dgm:t>
        <a:bodyPr/>
        <a:lstStyle/>
        <a:p>
          <a:pPr rtl="0"/>
          <a:r>
            <a:rPr lang="en-PH" sz="1800" b="1" dirty="0">
              <a:solidFill>
                <a:schemeClr val="tx1"/>
              </a:solidFill>
            </a:rPr>
            <a:t>Mateo 19:28</a:t>
          </a:r>
        </a:p>
        <a:p>
          <a:r>
            <a:rPr lang="en-PH" sz="1800" b="1" dirty="0">
              <a:solidFill>
                <a:schemeClr val="tx1"/>
              </a:solidFill>
            </a:rPr>
            <a:t>Ang 12 ka </a:t>
          </a:r>
          <a:r>
            <a:rPr lang="en-PH" sz="1800" b="1" dirty="0" err="1">
              <a:solidFill>
                <a:schemeClr val="tx1"/>
              </a:solidFill>
            </a:rPr>
            <a:t>patriarka</a:t>
          </a:r>
          <a:r>
            <a:rPr lang="en-PH" sz="1800" b="1" dirty="0">
              <a:solidFill>
                <a:schemeClr val="tx1"/>
              </a:solidFill>
            </a:rPr>
            <a:t> ug ang 12 ka </a:t>
          </a:r>
          <a:r>
            <a:rPr lang="en-PH" sz="1800" b="1" dirty="0" err="1">
              <a:solidFill>
                <a:schemeClr val="tx1"/>
              </a:solidFill>
            </a:rPr>
            <a:t>apostoles</a:t>
          </a:r>
          <a:r>
            <a:rPr lang="en-PH" sz="1800" b="1" dirty="0">
              <a:solidFill>
                <a:schemeClr val="tx1"/>
              </a:solidFill>
            </a:rPr>
            <a:t> nga </a:t>
          </a:r>
          <a:r>
            <a:rPr lang="en-PH" sz="1800" b="1" dirty="0" err="1">
              <a:solidFill>
                <a:schemeClr val="tx1"/>
              </a:solidFill>
            </a:rPr>
            <a:t>naghawas</a:t>
          </a:r>
          <a:r>
            <a:rPr lang="en-PH" sz="1800" b="1" dirty="0">
              <a:solidFill>
                <a:schemeClr val="tx1"/>
              </a:solidFill>
            </a:rPr>
            <a:t> sa katawhan sa Diyos sa </a:t>
          </a:r>
          <a:r>
            <a:rPr lang="en-PH" sz="1800" b="1" dirty="0" err="1">
              <a:solidFill>
                <a:schemeClr val="tx1"/>
              </a:solidFill>
            </a:rPr>
            <a:t>daan</a:t>
          </a:r>
          <a:r>
            <a:rPr lang="en-PH" sz="1800" b="1" dirty="0">
              <a:solidFill>
                <a:schemeClr val="tx1"/>
              </a:solidFill>
            </a:rPr>
            <a:t> ug bag-</a:t>
          </a:r>
          <a:r>
            <a:rPr lang="en-PH" sz="1800" b="1" dirty="0" err="1">
              <a:solidFill>
                <a:schemeClr val="tx1"/>
              </a:solidFill>
            </a:rPr>
            <a:t>ong</a:t>
          </a:r>
          <a:r>
            <a:rPr lang="en-PH" sz="1800" b="1" dirty="0">
              <a:solidFill>
                <a:schemeClr val="tx1"/>
              </a:solidFill>
            </a:rPr>
            <a:t> </a:t>
          </a:r>
          <a:r>
            <a:rPr lang="en-PH" sz="1800" b="1" dirty="0" err="1">
              <a:solidFill>
                <a:schemeClr val="tx1"/>
              </a:solidFill>
            </a:rPr>
            <a:t>pakigsaad</a:t>
          </a:r>
          <a:endParaRPr lang="es-ES" sz="1800" dirty="0">
            <a:solidFill>
              <a:schemeClr val="tx1"/>
            </a:solidFill>
          </a:endParaRPr>
        </a:p>
      </dgm:t>
    </dgm:pt>
    <dgm:pt modelId="{8E42D31B-7AFE-4606-8CF2-98DAD2CD86B8}" type="parTrans" cxnId="{C2D17AF0-7967-4D56-A8D9-E6E3D3048EDC}">
      <dgm:prSet/>
      <dgm:spPr/>
      <dgm:t>
        <a:bodyPr/>
        <a:lstStyle/>
        <a:p>
          <a:endParaRPr lang="es-ES"/>
        </a:p>
      </dgm:t>
    </dgm:pt>
    <dgm:pt modelId="{AF989224-7398-440A-B367-886E7C4F2C1F}" type="sibTrans" cxnId="{C2D17AF0-7967-4D56-A8D9-E6E3D3048EDC}">
      <dgm:prSet/>
      <dgm:spPr/>
      <dgm:t>
        <a:bodyPr/>
        <a:lstStyle/>
        <a:p>
          <a:endParaRPr lang="es-ES"/>
        </a:p>
      </dgm:t>
    </dgm:pt>
    <dgm:pt modelId="{3098D601-A316-4643-845A-955371BE87D7}">
      <dgm:prSet custT="1"/>
      <dgm:spPr/>
      <dgm:t>
        <a:bodyPr/>
        <a:lstStyle/>
        <a:p>
          <a:pPr rtl="0"/>
          <a:r>
            <a:rPr lang="en-PH" sz="1800" b="1" dirty="0">
              <a:solidFill>
                <a:schemeClr val="tx1"/>
              </a:solidFill>
            </a:rPr>
            <a:t>Pinadayag 5:8</a:t>
          </a:r>
        </a:p>
        <a:p>
          <a:r>
            <a:rPr lang="en-PH" sz="1800" b="1" dirty="0">
              <a:solidFill>
                <a:schemeClr val="tx1"/>
              </a:solidFill>
            </a:rPr>
            <a:t>Ang mga </a:t>
          </a:r>
          <a:r>
            <a:rPr lang="en-PH" sz="1800" b="1" dirty="0" err="1">
              <a:solidFill>
                <a:schemeClr val="tx1"/>
              </a:solidFill>
            </a:rPr>
            <a:t>representante</a:t>
          </a:r>
          <a:r>
            <a:rPr lang="en-PH" sz="1800" b="1" dirty="0">
              <a:solidFill>
                <a:schemeClr val="tx1"/>
              </a:solidFill>
            </a:rPr>
            <a:t> sa mga binuhat nga kalibutan nga </a:t>
          </a:r>
          <a:r>
            <a:rPr lang="en-PH" sz="1800" b="1" dirty="0" err="1">
              <a:solidFill>
                <a:schemeClr val="tx1"/>
              </a:solidFill>
            </a:rPr>
            <a:t>wala</a:t>
          </a:r>
          <a:r>
            <a:rPr lang="en-PH" sz="1800" b="1" dirty="0">
              <a:solidFill>
                <a:schemeClr val="tx1"/>
              </a:solidFill>
            </a:rPr>
            <a:t> </a:t>
          </a:r>
          <a:r>
            <a:rPr lang="en-PH" sz="1800" b="1" dirty="0" err="1">
              <a:solidFill>
                <a:schemeClr val="tx1"/>
              </a:solidFill>
            </a:rPr>
            <a:t>nahulog</a:t>
          </a:r>
          <a:r>
            <a:rPr lang="en-PH" sz="1800" b="1" dirty="0">
              <a:solidFill>
                <a:schemeClr val="tx1"/>
              </a:solidFill>
            </a:rPr>
            <a:t> sa </a:t>
          </a:r>
          <a:r>
            <a:rPr lang="en-PH" sz="1800" b="1" dirty="0" err="1">
              <a:solidFill>
                <a:schemeClr val="tx1"/>
              </a:solidFill>
            </a:rPr>
            <a:t>sala</a:t>
          </a:r>
          <a:r>
            <a:rPr lang="en-PH" sz="1800" b="1" dirty="0">
              <a:solidFill>
                <a:schemeClr val="tx1"/>
              </a:solidFill>
            </a:rPr>
            <a:t> ug </a:t>
          </a:r>
          <a:r>
            <a:rPr lang="en-PH" sz="1800" b="1" dirty="0" err="1">
              <a:solidFill>
                <a:schemeClr val="tx1"/>
              </a:solidFill>
            </a:rPr>
            <a:t>naglihok</a:t>
          </a:r>
          <a:r>
            <a:rPr lang="en-PH" sz="1800" b="1" dirty="0">
              <a:solidFill>
                <a:schemeClr val="tx1"/>
              </a:solidFill>
            </a:rPr>
            <a:t> </a:t>
          </a:r>
          <a:r>
            <a:rPr lang="en-PH" sz="1800" b="1" dirty="0" err="1">
              <a:solidFill>
                <a:schemeClr val="tx1"/>
              </a:solidFill>
            </a:rPr>
            <a:t>ingon</a:t>
          </a:r>
          <a:r>
            <a:rPr lang="en-PH" sz="1800" b="1" dirty="0">
              <a:solidFill>
                <a:schemeClr val="tx1"/>
              </a:solidFill>
            </a:rPr>
            <a:t> nga 24 ka mga </a:t>
          </a:r>
          <a:r>
            <a:rPr lang="en-PH" sz="1800" b="1" dirty="0" err="1">
              <a:solidFill>
                <a:schemeClr val="tx1"/>
              </a:solidFill>
            </a:rPr>
            <a:t>pari</a:t>
          </a:r>
          <a:r>
            <a:rPr lang="en-PH" sz="1800" b="1" dirty="0">
              <a:solidFill>
                <a:schemeClr val="tx1"/>
              </a:solidFill>
            </a:rPr>
            <a:t> sa </a:t>
          </a:r>
          <a:r>
            <a:rPr lang="en-PH" sz="1800" b="1" dirty="0" err="1">
              <a:solidFill>
                <a:schemeClr val="tx1"/>
              </a:solidFill>
            </a:rPr>
            <a:t>atubangan</a:t>
          </a:r>
          <a:r>
            <a:rPr lang="en-PH" sz="1800" b="1" dirty="0">
              <a:solidFill>
                <a:schemeClr val="tx1"/>
              </a:solidFill>
            </a:rPr>
            <a:t> sa Dios.</a:t>
          </a:r>
          <a:endParaRPr lang="es-ES" sz="1800" dirty="0">
            <a:solidFill>
              <a:schemeClr val="tx1"/>
            </a:solidFill>
          </a:endParaRPr>
        </a:p>
      </dgm:t>
    </dgm:pt>
    <dgm:pt modelId="{32A7539F-B8E2-482B-A7C0-CDF9C21FA088}" type="parTrans" cxnId="{D3429DDF-2300-463B-8B9F-E219CE08442A}">
      <dgm:prSet/>
      <dgm:spPr/>
      <dgm:t>
        <a:bodyPr/>
        <a:lstStyle/>
        <a:p>
          <a:endParaRPr lang="es-ES"/>
        </a:p>
      </dgm:t>
    </dgm:pt>
    <dgm:pt modelId="{0AC2B733-53E0-45F2-A445-329132124C23}" type="sibTrans" cxnId="{D3429DDF-2300-463B-8B9F-E219CE08442A}">
      <dgm:prSet/>
      <dgm:spPr/>
      <dgm:t>
        <a:bodyPr/>
        <a:lstStyle/>
        <a:p>
          <a:endParaRPr lang="es-ES"/>
        </a:p>
      </dgm:t>
    </dgm:pt>
    <dgm:pt modelId="{3BD4C575-7975-41DA-A478-CA2AB21B5037}" type="pres">
      <dgm:prSet presAssocID="{312648B3-6D53-4041-A30B-C937AD24C384}" presName="Name0" presStyleCnt="0">
        <dgm:presLayoutVars>
          <dgm:dir/>
          <dgm:resizeHandles val="exact"/>
        </dgm:presLayoutVars>
      </dgm:prSet>
      <dgm:spPr/>
    </dgm:pt>
    <dgm:pt modelId="{3BA34A1C-EB21-46F3-84F3-732FB5498DB2}" type="pres">
      <dgm:prSet presAssocID="{312648B3-6D53-4041-A30B-C937AD24C384}" presName="bkgdShp" presStyleLbl="alignAccFollowNode1" presStyleIdx="0" presStyleCnt="1"/>
      <dgm:spPr/>
    </dgm:pt>
    <dgm:pt modelId="{6A74BD18-37AA-4838-97C9-800C616D4036}" type="pres">
      <dgm:prSet presAssocID="{312648B3-6D53-4041-A30B-C937AD24C384}" presName="linComp" presStyleCnt="0"/>
      <dgm:spPr/>
    </dgm:pt>
    <dgm:pt modelId="{5404C42C-F222-4391-BB8E-3359822129D4}" type="pres">
      <dgm:prSet presAssocID="{581749B2-0B20-46B5-A85E-DE0812258C8A}" presName="compNode" presStyleCnt="0"/>
      <dgm:spPr/>
    </dgm:pt>
    <dgm:pt modelId="{EE74F24B-7DB4-436E-A980-6C0D1EAAE679}" type="pres">
      <dgm:prSet presAssocID="{581749B2-0B20-46B5-A85E-DE0812258C8A}" presName="node" presStyleLbl="node1" presStyleIdx="0" presStyleCnt="3">
        <dgm:presLayoutVars>
          <dgm:bulletEnabled val="1"/>
        </dgm:presLayoutVars>
      </dgm:prSet>
      <dgm:spPr/>
    </dgm:pt>
    <dgm:pt modelId="{C6BBC790-BC26-42EC-BE65-FEE37C3A6173}" type="pres">
      <dgm:prSet presAssocID="{581749B2-0B20-46B5-A85E-DE0812258C8A}" presName="invisiNode" presStyleLbl="node1" presStyleIdx="0" presStyleCnt="3"/>
      <dgm:spPr/>
    </dgm:pt>
    <dgm:pt modelId="{FE085460-622B-4365-93CD-7AC59D2DE276}" type="pres">
      <dgm:prSet presAssocID="{581749B2-0B20-46B5-A85E-DE0812258C8A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797B5EE-513D-4D54-A8D7-CA0549C48891}" type="pres">
      <dgm:prSet presAssocID="{E829142B-9268-4B88-9591-172816033EFA}" presName="sibTrans" presStyleLbl="sibTrans2D1" presStyleIdx="0" presStyleCnt="0"/>
      <dgm:spPr/>
    </dgm:pt>
    <dgm:pt modelId="{C163122A-C698-4538-B4E0-2F0BE0E1EE04}" type="pres">
      <dgm:prSet presAssocID="{ED71A2DB-1039-4EC4-8C51-543F90E5C889}" presName="compNode" presStyleCnt="0"/>
      <dgm:spPr/>
    </dgm:pt>
    <dgm:pt modelId="{59872BA1-C306-4548-AF0B-7151026B7BA5}" type="pres">
      <dgm:prSet presAssocID="{ED71A2DB-1039-4EC4-8C51-543F90E5C889}" presName="node" presStyleLbl="node1" presStyleIdx="1" presStyleCnt="3">
        <dgm:presLayoutVars>
          <dgm:bulletEnabled val="1"/>
        </dgm:presLayoutVars>
      </dgm:prSet>
      <dgm:spPr/>
    </dgm:pt>
    <dgm:pt modelId="{724C49FE-F9CE-4CA1-8FF8-695E7E30F9EF}" type="pres">
      <dgm:prSet presAssocID="{ED71A2DB-1039-4EC4-8C51-543F90E5C889}" presName="invisiNode" presStyleLbl="node1" presStyleIdx="1" presStyleCnt="3"/>
      <dgm:spPr/>
    </dgm:pt>
    <dgm:pt modelId="{4E1CD382-FF4A-4A6D-9122-85E157A54D1C}" type="pres">
      <dgm:prSet presAssocID="{ED71A2DB-1039-4EC4-8C51-543F90E5C889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2C830D57-472C-4FCE-9EA6-2021897F7338}" type="pres">
      <dgm:prSet presAssocID="{AF989224-7398-440A-B367-886E7C4F2C1F}" presName="sibTrans" presStyleLbl="sibTrans2D1" presStyleIdx="0" presStyleCnt="0"/>
      <dgm:spPr/>
    </dgm:pt>
    <dgm:pt modelId="{F4EFA2CF-D082-4F6C-B37A-2784957B292A}" type="pres">
      <dgm:prSet presAssocID="{3098D601-A316-4643-845A-955371BE87D7}" presName="compNode" presStyleCnt="0"/>
      <dgm:spPr/>
    </dgm:pt>
    <dgm:pt modelId="{861C7DDD-8CC1-4AD1-BAEA-402A5565BD93}" type="pres">
      <dgm:prSet presAssocID="{3098D601-A316-4643-845A-955371BE87D7}" presName="node" presStyleLbl="node1" presStyleIdx="2" presStyleCnt="3" custScaleX="118166">
        <dgm:presLayoutVars>
          <dgm:bulletEnabled val="1"/>
        </dgm:presLayoutVars>
      </dgm:prSet>
      <dgm:spPr/>
    </dgm:pt>
    <dgm:pt modelId="{B2618207-5985-4D4D-8891-934F49E2CAFE}" type="pres">
      <dgm:prSet presAssocID="{3098D601-A316-4643-845A-955371BE87D7}" presName="invisiNode" presStyleLbl="node1" presStyleIdx="2" presStyleCnt="3"/>
      <dgm:spPr/>
    </dgm:pt>
    <dgm:pt modelId="{F93E80C3-4956-46DE-A6B2-86BDC74A4D71}" type="pres">
      <dgm:prSet presAssocID="{3098D601-A316-4643-845A-955371BE87D7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BB526E0F-AAFF-49A9-B1EF-B3E98190CEF6}" type="presOf" srcId="{3098D601-A316-4643-845A-955371BE87D7}" destId="{861C7DDD-8CC1-4AD1-BAEA-402A5565BD93}" srcOrd="0" destOrd="0" presId="urn:microsoft.com/office/officeart/2005/8/layout/pList2"/>
    <dgm:cxn modelId="{7127AC13-4873-45B2-B2E3-A2FF7ED95179}" type="presOf" srcId="{312648B3-6D53-4041-A30B-C937AD24C384}" destId="{3BD4C575-7975-41DA-A478-CA2AB21B5037}" srcOrd="0" destOrd="0" presId="urn:microsoft.com/office/officeart/2005/8/layout/pList2"/>
    <dgm:cxn modelId="{95941E28-0B55-458E-B462-6992FEC40F99}" srcId="{312648B3-6D53-4041-A30B-C937AD24C384}" destId="{581749B2-0B20-46B5-A85E-DE0812258C8A}" srcOrd="0" destOrd="0" parTransId="{0F682DA6-6105-4A78-8539-542E1928F92E}" sibTransId="{E829142B-9268-4B88-9591-172816033EFA}"/>
    <dgm:cxn modelId="{50D4764D-14B7-46E3-9030-376D29168DFE}" type="presOf" srcId="{581749B2-0B20-46B5-A85E-DE0812258C8A}" destId="{EE74F24B-7DB4-436E-A980-6C0D1EAAE679}" srcOrd="0" destOrd="0" presId="urn:microsoft.com/office/officeart/2005/8/layout/pList2"/>
    <dgm:cxn modelId="{E5F3BAA8-4FC0-4D78-9A5F-098EE9CEEFAC}" type="presOf" srcId="{AF989224-7398-440A-B367-886E7C4F2C1F}" destId="{2C830D57-472C-4FCE-9EA6-2021897F7338}" srcOrd="0" destOrd="0" presId="urn:microsoft.com/office/officeart/2005/8/layout/pList2"/>
    <dgm:cxn modelId="{D3429DDF-2300-463B-8B9F-E219CE08442A}" srcId="{312648B3-6D53-4041-A30B-C937AD24C384}" destId="{3098D601-A316-4643-845A-955371BE87D7}" srcOrd="2" destOrd="0" parTransId="{32A7539F-B8E2-482B-A7C0-CDF9C21FA088}" sibTransId="{0AC2B733-53E0-45F2-A445-329132124C23}"/>
    <dgm:cxn modelId="{3F6147E5-5C63-445F-A038-8D5B860443C9}" type="presOf" srcId="{ED71A2DB-1039-4EC4-8C51-543F90E5C889}" destId="{59872BA1-C306-4548-AF0B-7151026B7BA5}" srcOrd="0" destOrd="0" presId="urn:microsoft.com/office/officeart/2005/8/layout/pList2"/>
    <dgm:cxn modelId="{8F4BB5EE-8CA6-4D18-9574-2DC482258123}" type="presOf" srcId="{E829142B-9268-4B88-9591-172816033EFA}" destId="{9797B5EE-513D-4D54-A8D7-CA0549C48891}" srcOrd="0" destOrd="0" presId="urn:microsoft.com/office/officeart/2005/8/layout/pList2"/>
    <dgm:cxn modelId="{C2D17AF0-7967-4D56-A8D9-E6E3D3048EDC}" srcId="{312648B3-6D53-4041-A30B-C937AD24C384}" destId="{ED71A2DB-1039-4EC4-8C51-543F90E5C889}" srcOrd="1" destOrd="0" parTransId="{8E42D31B-7AFE-4606-8CF2-98DAD2CD86B8}" sibTransId="{AF989224-7398-440A-B367-886E7C4F2C1F}"/>
    <dgm:cxn modelId="{58227537-A14F-4164-A8E4-6BA13B23A649}" type="presParOf" srcId="{3BD4C575-7975-41DA-A478-CA2AB21B5037}" destId="{3BA34A1C-EB21-46F3-84F3-732FB5498DB2}" srcOrd="0" destOrd="0" presId="urn:microsoft.com/office/officeart/2005/8/layout/pList2"/>
    <dgm:cxn modelId="{6EC41534-3D67-450B-94E2-7C588A31EE03}" type="presParOf" srcId="{3BD4C575-7975-41DA-A478-CA2AB21B5037}" destId="{6A74BD18-37AA-4838-97C9-800C616D4036}" srcOrd="1" destOrd="0" presId="urn:microsoft.com/office/officeart/2005/8/layout/pList2"/>
    <dgm:cxn modelId="{2D20485C-9EC3-442C-B4B6-288F6BBA60A8}" type="presParOf" srcId="{6A74BD18-37AA-4838-97C9-800C616D4036}" destId="{5404C42C-F222-4391-BB8E-3359822129D4}" srcOrd="0" destOrd="0" presId="urn:microsoft.com/office/officeart/2005/8/layout/pList2"/>
    <dgm:cxn modelId="{2493E165-7F11-4281-BEF4-C50CC4A01BEE}" type="presParOf" srcId="{5404C42C-F222-4391-BB8E-3359822129D4}" destId="{EE74F24B-7DB4-436E-A980-6C0D1EAAE679}" srcOrd="0" destOrd="0" presId="urn:microsoft.com/office/officeart/2005/8/layout/pList2"/>
    <dgm:cxn modelId="{6E7A0A4E-C998-440A-812F-96502B4E5295}" type="presParOf" srcId="{5404C42C-F222-4391-BB8E-3359822129D4}" destId="{C6BBC790-BC26-42EC-BE65-FEE37C3A6173}" srcOrd="1" destOrd="0" presId="urn:microsoft.com/office/officeart/2005/8/layout/pList2"/>
    <dgm:cxn modelId="{DB8DBC77-188E-4EB1-B70D-621694659B33}" type="presParOf" srcId="{5404C42C-F222-4391-BB8E-3359822129D4}" destId="{FE085460-622B-4365-93CD-7AC59D2DE276}" srcOrd="2" destOrd="0" presId="urn:microsoft.com/office/officeart/2005/8/layout/pList2"/>
    <dgm:cxn modelId="{AF95749C-F93A-4FC7-84C1-D8AEB12313B0}" type="presParOf" srcId="{6A74BD18-37AA-4838-97C9-800C616D4036}" destId="{9797B5EE-513D-4D54-A8D7-CA0549C48891}" srcOrd="1" destOrd="0" presId="urn:microsoft.com/office/officeart/2005/8/layout/pList2"/>
    <dgm:cxn modelId="{EEC9903B-93AE-44D5-8550-3FD33208D229}" type="presParOf" srcId="{6A74BD18-37AA-4838-97C9-800C616D4036}" destId="{C163122A-C698-4538-B4E0-2F0BE0E1EE04}" srcOrd="2" destOrd="0" presId="urn:microsoft.com/office/officeart/2005/8/layout/pList2"/>
    <dgm:cxn modelId="{D2C2F736-E57D-4DBC-910B-B7030C691D0C}" type="presParOf" srcId="{C163122A-C698-4538-B4E0-2F0BE0E1EE04}" destId="{59872BA1-C306-4548-AF0B-7151026B7BA5}" srcOrd="0" destOrd="0" presId="urn:microsoft.com/office/officeart/2005/8/layout/pList2"/>
    <dgm:cxn modelId="{E5BCD0E3-5AF7-434D-BCF1-8E5C9BC1B6A0}" type="presParOf" srcId="{C163122A-C698-4538-B4E0-2F0BE0E1EE04}" destId="{724C49FE-F9CE-4CA1-8FF8-695E7E30F9EF}" srcOrd="1" destOrd="0" presId="urn:microsoft.com/office/officeart/2005/8/layout/pList2"/>
    <dgm:cxn modelId="{11449EA8-F60B-491A-A8AE-2EB9653ACA3F}" type="presParOf" srcId="{C163122A-C698-4538-B4E0-2F0BE0E1EE04}" destId="{4E1CD382-FF4A-4A6D-9122-85E157A54D1C}" srcOrd="2" destOrd="0" presId="urn:microsoft.com/office/officeart/2005/8/layout/pList2"/>
    <dgm:cxn modelId="{588673A5-3029-45B6-B579-505A36074481}" type="presParOf" srcId="{6A74BD18-37AA-4838-97C9-800C616D4036}" destId="{2C830D57-472C-4FCE-9EA6-2021897F7338}" srcOrd="3" destOrd="0" presId="urn:microsoft.com/office/officeart/2005/8/layout/pList2"/>
    <dgm:cxn modelId="{6E5AE088-7D87-4726-8959-DED352368089}" type="presParOf" srcId="{6A74BD18-37AA-4838-97C9-800C616D4036}" destId="{F4EFA2CF-D082-4F6C-B37A-2784957B292A}" srcOrd="4" destOrd="0" presId="urn:microsoft.com/office/officeart/2005/8/layout/pList2"/>
    <dgm:cxn modelId="{E637DAB7-1446-4824-A1B3-A54090BA0469}" type="presParOf" srcId="{F4EFA2CF-D082-4F6C-B37A-2784957B292A}" destId="{861C7DDD-8CC1-4AD1-BAEA-402A5565BD93}" srcOrd="0" destOrd="0" presId="urn:microsoft.com/office/officeart/2005/8/layout/pList2"/>
    <dgm:cxn modelId="{AAEC55CC-209E-403B-B557-47BA4C91DC05}" type="presParOf" srcId="{F4EFA2CF-D082-4F6C-B37A-2784957B292A}" destId="{B2618207-5985-4D4D-8891-934F49E2CAFE}" srcOrd="1" destOrd="0" presId="urn:microsoft.com/office/officeart/2005/8/layout/pList2"/>
    <dgm:cxn modelId="{36FA0C36-0FAB-42E2-B2BC-2D06A5BFC063}" type="presParOf" srcId="{F4EFA2CF-D082-4F6C-B37A-2784957B292A}" destId="{F93E80C3-4956-46DE-A6B2-86BDC74A4D71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7641429-30E0-42D9-871E-CE53C79C1CC4}" type="doc">
      <dgm:prSet loTypeId="urn:microsoft.com/office/officeart/2005/8/layout/bList2" loCatId="list" qsTypeId="urn:microsoft.com/office/officeart/2005/8/quickstyle/3d5" qsCatId="3D" csTypeId="urn:microsoft.com/office/officeart/2005/8/colors/accent3_2" csCatId="accent3" phldr="1"/>
      <dgm:spPr/>
    </dgm:pt>
    <dgm:pt modelId="{131D37EA-37AD-4D74-A852-AE66FA0E0447}">
      <dgm:prSet phldrT="[Texto]"/>
      <dgm:spPr/>
      <dgm:t>
        <a:bodyPr/>
        <a:lstStyle/>
        <a:p>
          <a:r>
            <a:rPr lang="es-ES" b="1" dirty="0">
              <a:solidFill>
                <a:srgbClr val="FF0000"/>
              </a:solidFill>
            </a:rPr>
            <a:t>León</a:t>
          </a:r>
          <a:r>
            <a:rPr lang="es-ES" dirty="0">
              <a:solidFill>
                <a:schemeClr val="tx1"/>
              </a:solidFill>
            </a:rPr>
            <a:t>: </a:t>
          </a:r>
          <a:r>
            <a:rPr lang="en-PH" dirty="0" err="1">
              <a:solidFill>
                <a:schemeClr val="tx1"/>
              </a:solidFill>
            </a:rPr>
            <a:t>Ihalas</a:t>
          </a:r>
          <a:r>
            <a:rPr lang="en-PH" dirty="0">
              <a:solidFill>
                <a:schemeClr val="tx1"/>
              </a:solidFill>
            </a:rPr>
            <a:t> nga mga </a:t>
          </a:r>
          <a:r>
            <a:rPr lang="en-PH" dirty="0" err="1">
              <a:solidFill>
                <a:schemeClr val="tx1"/>
              </a:solidFill>
            </a:rPr>
            <a:t>mananap</a:t>
          </a:r>
          <a:endParaRPr lang="es-ES" dirty="0">
            <a:solidFill>
              <a:schemeClr val="tx1"/>
            </a:solidFill>
          </a:endParaRPr>
        </a:p>
      </dgm:t>
    </dgm:pt>
    <dgm:pt modelId="{41900D7F-F096-48CB-8EE6-C3FF467D87F5}" type="parTrans" cxnId="{616DAB5C-42AE-4DA4-A7C1-8350E8139419}">
      <dgm:prSet/>
      <dgm:spPr/>
      <dgm:t>
        <a:bodyPr/>
        <a:lstStyle/>
        <a:p>
          <a:endParaRPr lang="es-ES"/>
        </a:p>
      </dgm:t>
    </dgm:pt>
    <dgm:pt modelId="{21F2EA48-2D85-4241-954A-78B527D6A61E}" type="sibTrans" cxnId="{616DAB5C-42AE-4DA4-A7C1-8350E8139419}">
      <dgm:prSet/>
      <dgm:spPr/>
      <dgm:t>
        <a:bodyPr/>
        <a:lstStyle/>
        <a:p>
          <a:endParaRPr lang="es-ES"/>
        </a:p>
      </dgm:t>
    </dgm:pt>
    <dgm:pt modelId="{33A45BB5-8CE5-4490-B386-DC4B2E430DB5}">
      <dgm:prSet phldrT="[Texto]"/>
      <dgm:spPr/>
      <dgm:t>
        <a:bodyPr/>
        <a:lstStyle/>
        <a:p>
          <a:r>
            <a:rPr lang="en-PH" b="1" dirty="0">
              <a:solidFill>
                <a:srgbClr val="FF0000"/>
              </a:solidFill>
            </a:rPr>
            <a:t>Ang </a:t>
          </a:r>
          <a:r>
            <a:rPr lang="en-PH" b="1" dirty="0" err="1">
              <a:solidFill>
                <a:srgbClr val="FF0000"/>
              </a:solidFill>
            </a:rPr>
            <a:t>nating</a:t>
          </a:r>
          <a:r>
            <a:rPr lang="en-PH" b="1" dirty="0">
              <a:solidFill>
                <a:srgbClr val="FF0000"/>
              </a:solidFill>
            </a:rPr>
            <a:t> </a:t>
          </a:r>
          <a:r>
            <a:rPr lang="en-PH" b="1" dirty="0" err="1">
              <a:solidFill>
                <a:srgbClr val="FF0000"/>
              </a:solidFill>
            </a:rPr>
            <a:t>baka</a:t>
          </a:r>
          <a:r>
            <a:rPr lang="es-ES" dirty="0">
              <a:solidFill>
                <a:schemeClr val="tx1"/>
              </a:solidFill>
            </a:rPr>
            <a:t>: </a:t>
          </a:r>
          <a:r>
            <a:rPr lang="en-PH" dirty="0">
              <a:solidFill>
                <a:schemeClr val="tx1"/>
              </a:solidFill>
            </a:rPr>
            <a:t>Mga </a:t>
          </a:r>
          <a:r>
            <a:rPr lang="en-PH" dirty="0" err="1">
              <a:solidFill>
                <a:schemeClr val="tx1"/>
              </a:solidFill>
            </a:rPr>
            <a:t>mananap</a:t>
          </a:r>
          <a:r>
            <a:rPr lang="en-PH" dirty="0">
              <a:solidFill>
                <a:schemeClr val="tx1"/>
              </a:solidFill>
            </a:rPr>
            <a:t> sa </a:t>
          </a:r>
          <a:r>
            <a:rPr lang="en-PH" dirty="0" err="1">
              <a:solidFill>
                <a:schemeClr val="tx1"/>
              </a:solidFill>
            </a:rPr>
            <a:t>panimalay</a:t>
          </a:r>
          <a:endParaRPr lang="es-ES" dirty="0">
            <a:solidFill>
              <a:schemeClr val="tx1"/>
            </a:solidFill>
          </a:endParaRPr>
        </a:p>
      </dgm:t>
    </dgm:pt>
    <dgm:pt modelId="{9FA95CF4-3819-418E-B804-58670F8F5C22}" type="parTrans" cxnId="{7D03FA00-D081-4788-A020-F6117D89FA8C}">
      <dgm:prSet/>
      <dgm:spPr/>
      <dgm:t>
        <a:bodyPr/>
        <a:lstStyle/>
        <a:p>
          <a:endParaRPr lang="es-ES"/>
        </a:p>
      </dgm:t>
    </dgm:pt>
    <dgm:pt modelId="{D0BEC11C-26D8-4A40-B83E-93111EF99D65}" type="sibTrans" cxnId="{7D03FA00-D081-4788-A020-F6117D89FA8C}">
      <dgm:prSet/>
      <dgm:spPr/>
      <dgm:t>
        <a:bodyPr/>
        <a:lstStyle/>
        <a:p>
          <a:endParaRPr lang="es-ES"/>
        </a:p>
      </dgm:t>
    </dgm:pt>
    <dgm:pt modelId="{C3B1B69C-7709-4092-B7B3-C05D62F93541}">
      <dgm:prSet phldrT="[Texto]"/>
      <dgm:spPr/>
      <dgm:t>
        <a:bodyPr/>
        <a:lstStyle/>
        <a:p>
          <a:r>
            <a:rPr lang="en-PH" b="1" dirty="0">
              <a:solidFill>
                <a:srgbClr val="FF0000"/>
              </a:solidFill>
            </a:rPr>
            <a:t>Tawo</a:t>
          </a:r>
          <a:r>
            <a:rPr lang="es-ES" dirty="0">
              <a:solidFill>
                <a:schemeClr val="tx1"/>
              </a:solidFill>
            </a:rPr>
            <a:t>: </a:t>
          </a:r>
          <a:r>
            <a:rPr lang="en-PH" dirty="0">
              <a:solidFill>
                <a:schemeClr val="tx1"/>
              </a:solidFill>
            </a:rPr>
            <a:t>Katawhan</a:t>
          </a:r>
          <a:endParaRPr lang="es-ES" dirty="0">
            <a:solidFill>
              <a:schemeClr val="tx1"/>
            </a:solidFill>
          </a:endParaRPr>
        </a:p>
      </dgm:t>
    </dgm:pt>
    <dgm:pt modelId="{7E443DF1-B0C4-40BA-8864-51F1C976C6DD}" type="parTrans" cxnId="{8314E53F-B473-4F93-A4FA-3D53461A9C5D}">
      <dgm:prSet/>
      <dgm:spPr/>
      <dgm:t>
        <a:bodyPr/>
        <a:lstStyle/>
        <a:p>
          <a:endParaRPr lang="es-ES"/>
        </a:p>
      </dgm:t>
    </dgm:pt>
    <dgm:pt modelId="{951EE257-A8BA-4DD7-81C1-E24EE9698C1E}" type="sibTrans" cxnId="{8314E53F-B473-4F93-A4FA-3D53461A9C5D}">
      <dgm:prSet/>
      <dgm:spPr/>
      <dgm:t>
        <a:bodyPr/>
        <a:lstStyle/>
        <a:p>
          <a:endParaRPr lang="es-ES"/>
        </a:p>
      </dgm:t>
    </dgm:pt>
    <dgm:pt modelId="{D431FDE9-361E-4BC5-A2C3-A26A8B035DA0}">
      <dgm:prSet phldrT="[Texto]"/>
      <dgm:spPr/>
      <dgm:t>
        <a:bodyPr/>
        <a:lstStyle/>
        <a:p>
          <a:r>
            <a:rPr lang="en-PH" b="1" dirty="0" err="1">
              <a:solidFill>
                <a:srgbClr val="FF0000"/>
              </a:solidFill>
            </a:rPr>
            <a:t>Agila</a:t>
          </a:r>
          <a:r>
            <a:rPr lang="es-ES" dirty="0">
              <a:solidFill>
                <a:schemeClr val="tx1"/>
              </a:solidFill>
            </a:rPr>
            <a:t>: </a:t>
          </a:r>
          <a:r>
            <a:rPr lang="en-PH" dirty="0" err="1">
              <a:solidFill>
                <a:schemeClr val="tx1"/>
              </a:solidFill>
            </a:rPr>
            <a:t>dalidalion</a:t>
          </a:r>
          <a:r>
            <a:rPr lang="en-PH" dirty="0">
              <a:solidFill>
                <a:schemeClr val="tx1"/>
              </a:solidFill>
            </a:rPr>
            <a:t> nga mga </a:t>
          </a:r>
          <a:r>
            <a:rPr lang="en-PH" dirty="0" err="1">
              <a:solidFill>
                <a:schemeClr val="tx1"/>
              </a:solidFill>
            </a:rPr>
            <a:t>mananap</a:t>
          </a:r>
          <a:r>
            <a:rPr lang="es-ES" dirty="0">
              <a:solidFill>
                <a:schemeClr val="tx1"/>
              </a:solidFill>
            </a:rPr>
            <a:t>.</a:t>
          </a:r>
        </a:p>
      </dgm:t>
    </dgm:pt>
    <dgm:pt modelId="{00FD09C0-C0FD-44F7-A527-266B2B3F6BDF}" type="parTrans" cxnId="{3ED8A245-81F7-4912-858E-E26112DB8E43}">
      <dgm:prSet/>
      <dgm:spPr/>
      <dgm:t>
        <a:bodyPr/>
        <a:lstStyle/>
        <a:p>
          <a:endParaRPr lang="es-ES"/>
        </a:p>
      </dgm:t>
    </dgm:pt>
    <dgm:pt modelId="{1F696B63-475A-4DC2-9F37-A07945EFB6C1}" type="sibTrans" cxnId="{3ED8A245-81F7-4912-858E-E26112DB8E43}">
      <dgm:prSet/>
      <dgm:spPr/>
      <dgm:t>
        <a:bodyPr/>
        <a:lstStyle/>
        <a:p>
          <a:endParaRPr lang="es-ES"/>
        </a:p>
      </dgm:t>
    </dgm:pt>
    <dgm:pt modelId="{A4AB85C1-4E33-49CE-B80E-54D5EBAD98B2}" type="pres">
      <dgm:prSet presAssocID="{17641429-30E0-42D9-871E-CE53C79C1CC4}" presName="diagram" presStyleCnt="0">
        <dgm:presLayoutVars>
          <dgm:dir/>
          <dgm:animLvl val="lvl"/>
          <dgm:resizeHandles val="exact"/>
        </dgm:presLayoutVars>
      </dgm:prSet>
      <dgm:spPr/>
    </dgm:pt>
    <dgm:pt modelId="{3630E6CC-9B22-454A-8527-A46DD9BDB9FE}" type="pres">
      <dgm:prSet presAssocID="{131D37EA-37AD-4D74-A852-AE66FA0E0447}" presName="compNode" presStyleCnt="0"/>
      <dgm:spPr/>
    </dgm:pt>
    <dgm:pt modelId="{31568FB2-60F1-4F89-AEE4-8ED44D4B43D9}" type="pres">
      <dgm:prSet presAssocID="{131D37EA-37AD-4D74-A852-AE66FA0E0447}" presName="childRect" presStyleLbl="bgAcc1" presStyleIdx="0" presStyleCnt="4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B814C2D-526E-4AD9-BED2-FDC683BE9970}" type="pres">
      <dgm:prSet presAssocID="{131D37EA-37AD-4D74-A852-AE66FA0E0447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AF3BCF75-F43E-42AA-9568-AB65FFC68EE6}" type="pres">
      <dgm:prSet presAssocID="{131D37EA-37AD-4D74-A852-AE66FA0E0447}" presName="parentRect" presStyleLbl="alignNode1" presStyleIdx="0" presStyleCnt="4"/>
      <dgm:spPr/>
    </dgm:pt>
    <dgm:pt modelId="{3423F92A-955C-48BD-B070-F852944CF936}" type="pres">
      <dgm:prSet presAssocID="{131D37EA-37AD-4D74-A852-AE66FA0E0447}" presName="adorn" presStyleLbl="fgAccFollowNode1" presStyleIdx="0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  <a:sp3d z="57150" prstMaterial="matte">
          <a:contourClr>
            <a:schemeClr val="dk1">
              <a:tint val="20000"/>
            </a:schemeClr>
          </a:contourClr>
        </a:sp3d>
      </dgm:spPr>
    </dgm:pt>
    <dgm:pt modelId="{DCF5FF33-DF15-4501-AAA5-0DA09FF8A124}" type="pres">
      <dgm:prSet presAssocID="{21F2EA48-2D85-4241-954A-78B527D6A61E}" presName="sibTrans" presStyleLbl="sibTrans2D1" presStyleIdx="0" presStyleCnt="0"/>
      <dgm:spPr/>
    </dgm:pt>
    <dgm:pt modelId="{FD0032C5-5AB1-4D2F-9842-FC55F5A30BAC}" type="pres">
      <dgm:prSet presAssocID="{33A45BB5-8CE5-4490-B386-DC4B2E430DB5}" presName="compNode" presStyleCnt="0"/>
      <dgm:spPr/>
    </dgm:pt>
    <dgm:pt modelId="{D180B874-D4BE-479C-9080-802E80BD433A}" type="pres">
      <dgm:prSet presAssocID="{33A45BB5-8CE5-4490-B386-DC4B2E430DB5}" presName="childRect" presStyleLbl="bgAcc1" presStyleIdx="1" presStyleCnt="4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9FD41CF8-5BE6-43F1-AFA9-7AAC2981B637}" type="pres">
      <dgm:prSet presAssocID="{33A45BB5-8CE5-4490-B386-DC4B2E430DB5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B5E9B6DD-5491-4108-A456-8A8C33026187}" type="pres">
      <dgm:prSet presAssocID="{33A45BB5-8CE5-4490-B386-DC4B2E430DB5}" presName="parentRect" presStyleLbl="alignNode1" presStyleIdx="1" presStyleCnt="4"/>
      <dgm:spPr/>
    </dgm:pt>
    <dgm:pt modelId="{2CB60044-3853-4F7D-9D03-98BD3F3D652F}" type="pres">
      <dgm:prSet presAssocID="{33A45BB5-8CE5-4490-B386-DC4B2E430DB5}" presName="adorn" presStyleLbl="fgAccFollowNode1" presStyleIdx="1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  <a:sp3d z="57150" prstMaterial="matte">
          <a:contourClr>
            <a:schemeClr val="dk1">
              <a:tint val="20000"/>
            </a:schemeClr>
          </a:contourClr>
        </a:sp3d>
      </dgm:spPr>
    </dgm:pt>
    <dgm:pt modelId="{65AFCBBC-6631-407A-A8E5-15BB81AF09D8}" type="pres">
      <dgm:prSet presAssocID="{D0BEC11C-26D8-4A40-B83E-93111EF99D65}" presName="sibTrans" presStyleLbl="sibTrans2D1" presStyleIdx="0" presStyleCnt="0"/>
      <dgm:spPr/>
    </dgm:pt>
    <dgm:pt modelId="{215F0381-641C-46AD-A093-3240A6DBEEFE}" type="pres">
      <dgm:prSet presAssocID="{C3B1B69C-7709-4092-B7B3-C05D62F93541}" presName="compNode" presStyleCnt="0"/>
      <dgm:spPr/>
    </dgm:pt>
    <dgm:pt modelId="{82AE05FE-C4F4-410D-924D-83A7D4AB6F45}" type="pres">
      <dgm:prSet presAssocID="{C3B1B69C-7709-4092-B7B3-C05D62F93541}" presName="childRect" presStyleLbl="bgAcc1" presStyleIdx="2" presStyleCnt="4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4A05D3D3-491B-4FC9-A2E8-F2B600930261}" type="pres">
      <dgm:prSet presAssocID="{C3B1B69C-7709-4092-B7B3-C05D62F93541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F312B26A-66C5-40D4-982E-5453568DFA1A}" type="pres">
      <dgm:prSet presAssocID="{C3B1B69C-7709-4092-B7B3-C05D62F93541}" presName="parentRect" presStyleLbl="alignNode1" presStyleIdx="2" presStyleCnt="4"/>
      <dgm:spPr/>
    </dgm:pt>
    <dgm:pt modelId="{065D937A-102A-4724-B9BD-035C5A59E798}" type="pres">
      <dgm:prSet presAssocID="{C3B1B69C-7709-4092-B7B3-C05D62F93541}" presName="adorn" presStyleLbl="fgAccFollowNode1" presStyleIdx="2" presStyleCnt="4"/>
      <dgm:spPr>
        <a:blipFill rotWithShape="0">
          <a:blip xmlns:r="http://schemas.openxmlformats.org/officeDocument/2006/relationships" r:embed="rId6"/>
          <a:stretch>
            <a:fillRect/>
          </a:stretch>
        </a:blipFill>
        <a:sp3d z="57150" prstMaterial="matte">
          <a:contourClr>
            <a:schemeClr val="dk1">
              <a:tint val="20000"/>
            </a:schemeClr>
          </a:contourClr>
        </a:sp3d>
      </dgm:spPr>
    </dgm:pt>
    <dgm:pt modelId="{78754914-AB45-4163-BE14-DFB9C403B80A}" type="pres">
      <dgm:prSet presAssocID="{951EE257-A8BA-4DD7-81C1-E24EE9698C1E}" presName="sibTrans" presStyleLbl="sibTrans2D1" presStyleIdx="0" presStyleCnt="0"/>
      <dgm:spPr/>
    </dgm:pt>
    <dgm:pt modelId="{8528DF5D-998E-4DED-A815-51683549D4EE}" type="pres">
      <dgm:prSet presAssocID="{D431FDE9-361E-4BC5-A2C3-A26A8B035DA0}" presName="compNode" presStyleCnt="0"/>
      <dgm:spPr/>
    </dgm:pt>
    <dgm:pt modelId="{2689263B-0D43-4693-8F0C-5F0E5A8B5625}" type="pres">
      <dgm:prSet presAssocID="{D431FDE9-361E-4BC5-A2C3-A26A8B035DA0}" presName="childRect" presStyleLbl="bgAcc1" presStyleIdx="3" presStyleCnt="4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</dgm:pt>
    <dgm:pt modelId="{12747AF0-08DB-49E4-B96D-3CD4960D0D33}" type="pres">
      <dgm:prSet presAssocID="{D431FDE9-361E-4BC5-A2C3-A26A8B035DA0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83550AB5-3161-4611-A41A-D59FA409967E}" type="pres">
      <dgm:prSet presAssocID="{D431FDE9-361E-4BC5-A2C3-A26A8B035DA0}" presName="parentRect" presStyleLbl="alignNode1" presStyleIdx="3" presStyleCnt="4"/>
      <dgm:spPr/>
    </dgm:pt>
    <dgm:pt modelId="{AF0B6F1B-BDC1-41D8-8C25-6D78C4C1323F}" type="pres">
      <dgm:prSet presAssocID="{D431FDE9-361E-4BC5-A2C3-A26A8B035DA0}" presName="adorn" presStyleLbl="fgAccFollowNode1" presStyleIdx="3" presStyleCnt="4"/>
      <dgm:spPr>
        <a:blipFill rotWithShape="0">
          <a:blip xmlns:r="http://schemas.openxmlformats.org/officeDocument/2006/relationships" r:embed="rId8"/>
          <a:stretch>
            <a:fillRect/>
          </a:stretch>
        </a:blipFill>
        <a:sp3d z="57150" prstMaterial="matte">
          <a:contourClr>
            <a:schemeClr val="dk1">
              <a:tint val="20000"/>
            </a:schemeClr>
          </a:contourClr>
        </a:sp3d>
      </dgm:spPr>
    </dgm:pt>
  </dgm:ptLst>
  <dgm:cxnLst>
    <dgm:cxn modelId="{7D03FA00-D081-4788-A020-F6117D89FA8C}" srcId="{17641429-30E0-42D9-871E-CE53C79C1CC4}" destId="{33A45BB5-8CE5-4490-B386-DC4B2E430DB5}" srcOrd="1" destOrd="0" parTransId="{9FA95CF4-3819-418E-B804-58670F8F5C22}" sibTransId="{D0BEC11C-26D8-4A40-B83E-93111EF99D65}"/>
    <dgm:cxn modelId="{DFA5362C-ECBB-4D1A-9BE8-0C8246B529FE}" type="presOf" srcId="{131D37EA-37AD-4D74-A852-AE66FA0E0447}" destId="{4B814C2D-526E-4AD9-BED2-FDC683BE9970}" srcOrd="0" destOrd="0" presId="urn:microsoft.com/office/officeart/2005/8/layout/bList2"/>
    <dgm:cxn modelId="{8DFC492F-8934-4CF1-8238-0A463A3B6DD5}" type="presOf" srcId="{17641429-30E0-42D9-871E-CE53C79C1CC4}" destId="{A4AB85C1-4E33-49CE-B80E-54D5EBAD98B2}" srcOrd="0" destOrd="0" presId="urn:microsoft.com/office/officeart/2005/8/layout/bList2"/>
    <dgm:cxn modelId="{8314E53F-B473-4F93-A4FA-3D53461A9C5D}" srcId="{17641429-30E0-42D9-871E-CE53C79C1CC4}" destId="{C3B1B69C-7709-4092-B7B3-C05D62F93541}" srcOrd="2" destOrd="0" parTransId="{7E443DF1-B0C4-40BA-8864-51F1C976C6DD}" sibTransId="{951EE257-A8BA-4DD7-81C1-E24EE9698C1E}"/>
    <dgm:cxn modelId="{98C26840-D0F9-499F-835D-88699FF70C17}" type="presOf" srcId="{131D37EA-37AD-4D74-A852-AE66FA0E0447}" destId="{AF3BCF75-F43E-42AA-9568-AB65FFC68EE6}" srcOrd="1" destOrd="0" presId="urn:microsoft.com/office/officeart/2005/8/layout/bList2"/>
    <dgm:cxn modelId="{616DAB5C-42AE-4DA4-A7C1-8350E8139419}" srcId="{17641429-30E0-42D9-871E-CE53C79C1CC4}" destId="{131D37EA-37AD-4D74-A852-AE66FA0E0447}" srcOrd="0" destOrd="0" parTransId="{41900D7F-F096-48CB-8EE6-C3FF467D87F5}" sibTransId="{21F2EA48-2D85-4241-954A-78B527D6A61E}"/>
    <dgm:cxn modelId="{3ED8A245-81F7-4912-858E-E26112DB8E43}" srcId="{17641429-30E0-42D9-871E-CE53C79C1CC4}" destId="{D431FDE9-361E-4BC5-A2C3-A26A8B035DA0}" srcOrd="3" destOrd="0" parTransId="{00FD09C0-C0FD-44F7-A527-266B2B3F6BDF}" sibTransId="{1F696B63-475A-4DC2-9F37-A07945EFB6C1}"/>
    <dgm:cxn modelId="{7975CF48-9457-4D92-AA57-F49849ADC4BC}" type="presOf" srcId="{33A45BB5-8CE5-4490-B386-DC4B2E430DB5}" destId="{B5E9B6DD-5491-4108-A456-8A8C33026187}" srcOrd="1" destOrd="0" presId="urn:microsoft.com/office/officeart/2005/8/layout/bList2"/>
    <dgm:cxn modelId="{12073771-842B-483E-B26A-0EDDFC33F511}" type="presOf" srcId="{C3B1B69C-7709-4092-B7B3-C05D62F93541}" destId="{4A05D3D3-491B-4FC9-A2E8-F2B600930261}" srcOrd="0" destOrd="0" presId="urn:microsoft.com/office/officeart/2005/8/layout/bList2"/>
    <dgm:cxn modelId="{F316B272-6A92-408C-9D3D-ED6B50339960}" type="presOf" srcId="{D431FDE9-361E-4BC5-A2C3-A26A8B035DA0}" destId="{12747AF0-08DB-49E4-B96D-3CD4960D0D33}" srcOrd="0" destOrd="0" presId="urn:microsoft.com/office/officeart/2005/8/layout/bList2"/>
    <dgm:cxn modelId="{85FBA385-2BA4-4086-9F6C-34ABB9F11665}" type="presOf" srcId="{21F2EA48-2D85-4241-954A-78B527D6A61E}" destId="{DCF5FF33-DF15-4501-AAA5-0DA09FF8A124}" srcOrd="0" destOrd="0" presId="urn:microsoft.com/office/officeart/2005/8/layout/bList2"/>
    <dgm:cxn modelId="{3A123099-273E-4F08-B0F9-CBB9DE561F4B}" type="presOf" srcId="{D431FDE9-361E-4BC5-A2C3-A26A8B035DA0}" destId="{83550AB5-3161-4611-A41A-D59FA409967E}" srcOrd="1" destOrd="0" presId="urn:microsoft.com/office/officeart/2005/8/layout/bList2"/>
    <dgm:cxn modelId="{D20593C0-558B-4C8B-B7DA-0CBB765CAF23}" type="presOf" srcId="{D0BEC11C-26D8-4A40-B83E-93111EF99D65}" destId="{65AFCBBC-6631-407A-A8E5-15BB81AF09D8}" srcOrd="0" destOrd="0" presId="urn:microsoft.com/office/officeart/2005/8/layout/bList2"/>
    <dgm:cxn modelId="{17C419E0-178A-43FC-A0C8-F44C650022F2}" type="presOf" srcId="{C3B1B69C-7709-4092-B7B3-C05D62F93541}" destId="{F312B26A-66C5-40D4-982E-5453568DFA1A}" srcOrd="1" destOrd="0" presId="urn:microsoft.com/office/officeart/2005/8/layout/bList2"/>
    <dgm:cxn modelId="{938DA5EF-A241-4BD7-A9DB-76B7E9893442}" type="presOf" srcId="{33A45BB5-8CE5-4490-B386-DC4B2E430DB5}" destId="{9FD41CF8-5BE6-43F1-AFA9-7AAC2981B637}" srcOrd="0" destOrd="0" presId="urn:microsoft.com/office/officeart/2005/8/layout/bList2"/>
    <dgm:cxn modelId="{6EC5D1F7-ABF6-4C52-8A1E-14C6428E8D0D}" type="presOf" srcId="{951EE257-A8BA-4DD7-81C1-E24EE9698C1E}" destId="{78754914-AB45-4163-BE14-DFB9C403B80A}" srcOrd="0" destOrd="0" presId="urn:microsoft.com/office/officeart/2005/8/layout/bList2"/>
    <dgm:cxn modelId="{42537ADA-04E5-454D-94E0-1956FF3A6B8E}" type="presParOf" srcId="{A4AB85C1-4E33-49CE-B80E-54D5EBAD98B2}" destId="{3630E6CC-9B22-454A-8527-A46DD9BDB9FE}" srcOrd="0" destOrd="0" presId="urn:microsoft.com/office/officeart/2005/8/layout/bList2"/>
    <dgm:cxn modelId="{DA63625D-885F-4C92-9BC5-D9CE6833D6E6}" type="presParOf" srcId="{3630E6CC-9B22-454A-8527-A46DD9BDB9FE}" destId="{31568FB2-60F1-4F89-AEE4-8ED44D4B43D9}" srcOrd="0" destOrd="0" presId="urn:microsoft.com/office/officeart/2005/8/layout/bList2"/>
    <dgm:cxn modelId="{CE2E4176-FF20-4CA3-BA80-F7EDC82A52C9}" type="presParOf" srcId="{3630E6CC-9B22-454A-8527-A46DD9BDB9FE}" destId="{4B814C2D-526E-4AD9-BED2-FDC683BE9970}" srcOrd="1" destOrd="0" presId="urn:microsoft.com/office/officeart/2005/8/layout/bList2"/>
    <dgm:cxn modelId="{9D1BD636-7FD9-40CB-B545-10546482FF5C}" type="presParOf" srcId="{3630E6CC-9B22-454A-8527-A46DD9BDB9FE}" destId="{AF3BCF75-F43E-42AA-9568-AB65FFC68EE6}" srcOrd="2" destOrd="0" presId="urn:microsoft.com/office/officeart/2005/8/layout/bList2"/>
    <dgm:cxn modelId="{81E576D9-D872-43F9-93FA-C0B094382BA0}" type="presParOf" srcId="{3630E6CC-9B22-454A-8527-A46DD9BDB9FE}" destId="{3423F92A-955C-48BD-B070-F852944CF936}" srcOrd="3" destOrd="0" presId="urn:microsoft.com/office/officeart/2005/8/layout/bList2"/>
    <dgm:cxn modelId="{147DEE44-4CD2-474B-B923-9E40D545FC91}" type="presParOf" srcId="{A4AB85C1-4E33-49CE-B80E-54D5EBAD98B2}" destId="{DCF5FF33-DF15-4501-AAA5-0DA09FF8A124}" srcOrd="1" destOrd="0" presId="urn:microsoft.com/office/officeart/2005/8/layout/bList2"/>
    <dgm:cxn modelId="{94A163FA-B145-45CD-BF57-E41EC38F65A8}" type="presParOf" srcId="{A4AB85C1-4E33-49CE-B80E-54D5EBAD98B2}" destId="{FD0032C5-5AB1-4D2F-9842-FC55F5A30BAC}" srcOrd="2" destOrd="0" presId="urn:microsoft.com/office/officeart/2005/8/layout/bList2"/>
    <dgm:cxn modelId="{749B1F11-A814-43E6-8AD3-CF17341B305B}" type="presParOf" srcId="{FD0032C5-5AB1-4D2F-9842-FC55F5A30BAC}" destId="{D180B874-D4BE-479C-9080-802E80BD433A}" srcOrd="0" destOrd="0" presId="urn:microsoft.com/office/officeart/2005/8/layout/bList2"/>
    <dgm:cxn modelId="{2AE92BE4-E0AD-464D-8924-77ECB20480B4}" type="presParOf" srcId="{FD0032C5-5AB1-4D2F-9842-FC55F5A30BAC}" destId="{9FD41CF8-5BE6-43F1-AFA9-7AAC2981B637}" srcOrd="1" destOrd="0" presId="urn:microsoft.com/office/officeart/2005/8/layout/bList2"/>
    <dgm:cxn modelId="{A532AB9F-0A5E-4706-B63F-27D631F1D520}" type="presParOf" srcId="{FD0032C5-5AB1-4D2F-9842-FC55F5A30BAC}" destId="{B5E9B6DD-5491-4108-A456-8A8C33026187}" srcOrd="2" destOrd="0" presId="urn:microsoft.com/office/officeart/2005/8/layout/bList2"/>
    <dgm:cxn modelId="{5054B1D9-806E-4F7C-A2AC-07BFE441AB58}" type="presParOf" srcId="{FD0032C5-5AB1-4D2F-9842-FC55F5A30BAC}" destId="{2CB60044-3853-4F7D-9D03-98BD3F3D652F}" srcOrd="3" destOrd="0" presId="urn:microsoft.com/office/officeart/2005/8/layout/bList2"/>
    <dgm:cxn modelId="{1C00AEB3-DF83-4E91-9E6F-67644A844520}" type="presParOf" srcId="{A4AB85C1-4E33-49CE-B80E-54D5EBAD98B2}" destId="{65AFCBBC-6631-407A-A8E5-15BB81AF09D8}" srcOrd="3" destOrd="0" presId="urn:microsoft.com/office/officeart/2005/8/layout/bList2"/>
    <dgm:cxn modelId="{C7F0E2E0-0ED9-4345-8259-C73F6A407440}" type="presParOf" srcId="{A4AB85C1-4E33-49CE-B80E-54D5EBAD98B2}" destId="{215F0381-641C-46AD-A093-3240A6DBEEFE}" srcOrd="4" destOrd="0" presId="urn:microsoft.com/office/officeart/2005/8/layout/bList2"/>
    <dgm:cxn modelId="{186A9976-C268-47AF-8F98-B6358810FD71}" type="presParOf" srcId="{215F0381-641C-46AD-A093-3240A6DBEEFE}" destId="{82AE05FE-C4F4-410D-924D-83A7D4AB6F45}" srcOrd="0" destOrd="0" presId="urn:microsoft.com/office/officeart/2005/8/layout/bList2"/>
    <dgm:cxn modelId="{BDBCC6C5-A3A4-403C-9FDF-CF434134EEE4}" type="presParOf" srcId="{215F0381-641C-46AD-A093-3240A6DBEEFE}" destId="{4A05D3D3-491B-4FC9-A2E8-F2B600930261}" srcOrd="1" destOrd="0" presId="urn:microsoft.com/office/officeart/2005/8/layout/bList2"/>
    <dgm:cxn modelId="{5C1F380D-FBF9-4B2B-AFE9-6A3FE099CFC1}" type="presParOf" srcId="{215F0381-641C-46AD-A093-3240A6DBEEFE}" destId="{F312B26A-66C5-40D4-982E-5453568DFA1A}" srcOrd="2" destOrd="0" presId="urn:microsoft.com/office/officeart/2005/8/layout/bList2"/>
    <dgm:cxn modelId="{2FD00884-C922-42F7-8F34-8506D903C95B}" type="presParOf" srcId="{215F0381-641C-46AD-A093-3240A6DBEEFE}" destId="{065D937A-102A-4724-B9BD-035C5A59E798}" srcOrd="3" destOrd="0" presId="urn:microsoft.com/office/officeart/2005/8/layout/bList2"/>
    <dgm:cxn modelId="{A22077F6-4C4D-4885-91F6-0218F5D7DEA1}" type="presParOf" srcId="{A4AB85C1-4E33-49CE-B80E-54D5EBAD98B2}" destId="{78754914-AB45-4163-BE14-DFB9C403B80A}" srcOrd="5" destOrd="0" presId="urn:microsoft.com/office/officeart/2005/8/layout/bList2"/>
    <dgm:cxn modelId="{A9778A1C-28F7-412A-851B-0CAA9CED9030}" type="presParOf" srcId="{A4AB85C1-4E33-49CE-B80E-54D5EBAD98B2}" destId="{8528DF5D-998E-4DED-A815-51683549D4EE}" srcOrd="6" destOrd="0" presId="urn:microsoft.com/office/officeart/2005/8/layout/bList2"/>
    <dgm:cxn modelId="{680482BF-8601-4507-B060-CAE45A0F08D1}" type="presParOf" srcId="{8528DF5D-998E-4DED-A815-51683549D4EE}" destId="{2689263B-0D43-4693-8F0C-5F0E5A8B5625}" srcOrd="0" destOrd="0" presId="urn:microsoft.com/office/officeart/2005/8/layout/bList2"/>
    <dgm:cxn modelId="{DC557481-3D12-4EDE-A1B3-3E44BB77984D}" type="presParOf" srcId="{8528DF5D-998E-4DED-A815-51683549D4EE}" destId="{12747AF0-08DB-49E4-B96D-3CD4960D0D33}" srcOrd="1" destOrd="0" presId="urn:microsoft.com/office/officeart/2005/8/layout/bList2"/>
    <dgm:cxn modelId="{34012009-96E8-41D9-87BB-BB3AE24993AB}" type="presParOf" srcId="{8528DF5D-998E-4DED-A815-51683549D4EE}" destId="{83550AB5-3161-4611-A41A-D59FA409967E}" srcOrd="2" destOrd="0" presId="urn:microsoft.com/office/officeart/2005/8/layout/bList2"/>
    <dgm:cxn modelId="{0D54360A-C514-406F-8448-96BE94D73BD3}" type="presParOf" srcId="{8528DF5D-998E-4DED-A815-51683549D4EE}" destId="{AF0B6F1B-BDC1-41D8-8C25-6D78C4C1323F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ED6AA1-85E2-47C9-9F4D-F42BFE24ECEC}">
      <dsp:nvSpPr>
        <dsp:cNvPr id="0" name=""/>
        <dsp:cNvSpPr/>
      </dsp:nvSpPr>
      <dsp:spPr>
        <a:xfrm rot="1762851">
          <a:off x="3459492" y="2515054"/>
          <a:ext cx="724133" cy="49570"/>
        </a:xfrm>
        <a:custGeom>
          <a:avLst/>
          <a:gdLst/>
          <a:ahLst/>
          <a:cxnLst/>
          <a:rect l="0" t="0" r="0" b="0"/>
          <a:pathLst>
            <a:path>
              <a:moveTo>
                <a:pt x="0" y="24785"/>
              </a:moveTo>
              <a:lnTo>
                <a:pt x="724133" y="24785"/>
              </a:lnTo>
            </a:path>
          </a:pathLst>
        </a:custGeom>
        <a:noFill/>
        <a:ln w="38100" cap="flat" cmpd="sng" algn="ctr">
          <a:solidFill>
            <a:scrgbClr r="0" g="0" b="0"/>
          </a:solidFill>
          <a:prstDash val="sysDash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B93025-5817-4512-8855-8C72AB6CEBAA}">
      <dsp:nvSpPr>
        <dsp:cNvPr id="0" name=""/>
        <dsp:cNvSpPr/>
      </dsp:nvSpPr>
      <dsp:spPr>
        <a:xfrm rot="19837149">
          <a:off x="3459492" y="1221588"/>
          <a:ext cx="724133" cy="49570"/>
        </a:xfrm>
        <a:custGeom>
          <a:avLst/>
          <a:gdLst/>
          <a:ahLst/>
          <a:cxnLst/>
          <a:rect l="0" t="0" r="0" b="0"/>
          <a:pathLst>
            <a:path>
              <a:moveTo>
                <a:pt x="0" y="24785"/>
              </a:moveTo>
              <a:lnTo>
                <a:pt x="724133" y="24785"/>
              </a:lnTo>
            </a:path>
          </a:pathLst>
        </a:custGeom>
        <a:noFill/>
        <a:ln w="38100" cap="flat" cmpd="sng" algn="ctr">
          <a:solidFill>
            <a:scrgbClr r="0" g="0" b="0"/>
          </a:solidFill>
          <a:prstDash val="sysDash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8B8294-8D3B-4B46-BA63-BC86992D2086}">
      <dsp:nvSpPr>
        <dsp:cNvPr id="0" name=""/>
        <dsp:cNvSpPr/>
      </dsp:nvSpPr>
      <dsp:spPr>
        <a:xfrm>
          <a:off x="389424" y="95216"/>
          <a:ext cx="3607087" cy="359768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8D27D7B-AB00-455C-A205-6326BE8C7497}">
      <dsp:nvSpPr>
        <dsp:cNvPr id="0" name=""/>
        <dsp:cNvSpPr/>
      </dsp:nvSpPr>
      <dsp:spPr>
        <a:xfrm>
          <a:off x="4044339" y="-5766"/>
          <a:ext cx="1441697" cy="1441697"/>
        </a:xfrm>
        <a:prstGeom prst="ellipse">
          <a:avLst/>
        </a:prstGeom>
        <a:solidFill>
          <a:schemeClr val="accent5">
            <a:hueOff val="-2510283"/>
            <a:satOff val="20547"/>
            <a:lumOff val="-3333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800" kern="1200" dirty="0"/>
            <a:t>DAYON</a:t>
          </a:r>
          <a:endParaRPr lang="es-ES" sz="1800" kern="1200" dirty="0"/>
        </a:p>
      </dsp:txBody>
      <dsp:txXfrm>
        <a:off x="4255471" y="205366"/>
        <a:ext cx="1019433" cy="1019433"/>
      </dsp:txXfrm>
    </dsp:sp>
    <dsp:sp modelId="{A880A579-65E1-459B-B0AD-41F30B9FCF3B}">
      <dsp:nvSpPr>
        <dsp:cNvPr id="0" name=""/>
        <dsp:cNvSpPr/>
      </dsp:nvSpPr>
      <dsp:spPr>
        <a:xfrm>
          <a:off x="5612100" y="-5766"/>
          <a:ext cx="2162545" cy="1441697"/>
        </a:xfrm>
        <a:prstGeom prst="rect">
          <a:avLst/>
        </a:prstGeom>
        <a:solidFill>
          <a:schemeClr val="accent5">
            <a:tint val="45000"/>
          </a:schemeClr>
        </a:solidFill>
        <a:ln w="9525" cap="flat" cmpd="sng" algn="ctr">
          <a:solidFill>
            <a:schemeClr val="accent5"/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PH" sz="1400" kern="1200" dirty="0"/>
            <a:t>Usa ka </a:t>
          </a:r>
          <a:r>
            <a:rPr lang="en-PH" sz="1400" kern="1200" dirty="0" err="1"/>
            <a:t>espesyal</a:t>
          </a:r>
          <a:r>
            <a:rPr lang="en-PH" sz="1400" kern="1200" dirty="0"/>
            <a:t> nga mensahe gikan kang Jesus alang sa </a:t>
          </a:r>
          <a:r>
            <a:rPr lang="en-PH" sz="1400" kern="1200" dirty="0" err="1"/>
            <a:t>matag</a:t>
          </a:r>
          <a:r>
            <a:rPr lang="en-PH" sz="1400" kern="1200" dirty="0"/>
            <a:t> usa sa mga </a:t>
          </a:r>
          <a:r>
            <a:rPr lang="en-PH" sz="1400" kern="1200" dirty="0" err="1"/>
            <a:t>simbahan</a:t>
          </a:r>
          <a:r>
            <a:rPr lang="en-PH" sz="1400" kern="1200" dirty="0"/>
            <a:t> nga </a:t>
          </a:r>
          <a:r>
            <a:rPr lang="en-PH" sz="1400" kern="1200" dirty="0" err="1"/>
            <a:t>nagtigom</a:t>
          </a:r>
          <a:r>
            <a:rPr lang="en-PH" sz="1400" kern="1200" dirty="0"/>
            <a:t> sa </a:t>
          </a:r>
          <a:r>
            <a:rPr lang="en-PH" sz="1400" kern="1200" dirty="0" err="1"/>
            <a:t>pito</a:t>
          </a:r>
          <a:r>
            <a:rPr lang="en-PH" sz="1400" kern="1200" dirty="0"/>
            <a:t> ka lain-</a:t>
          </a:r>
          <a:r>
            <a:rPr lang="en-PH" sz="1400" kern="1200" dirty="0" err="1"/>
            <a:t>laing</a:t>
          </a:r>
          <a:r>
            <a:rPr lang="en-PH" sz="1400" kern="1200" dirty="0"/>
            <a:t> mga </a:t>
          </a:r>
          <a:r>
            <a:rPr lang="en-PH" sz="1400" kern="1200" dirty="0" err="1"/>
            <a:t>siyudad</a:t>
          </a:r>
          <a:r>
            <a:rPr lang="en-PH" sz="1400" kern="1200" dirty="0"/>
            <a:t> sa Asia Minor.</a:t>
          </a:r>
          <a:endParaRPr lang="es-ES" sz="1400" kern="1200" dirty="0"/>
        </a:p>
      </dsp:txBody>
      <dsp:txXfrm>
        <a:off x="5612100" y="-5766"/>
        <a:ext cx="2162545" cy="1441697"/>
      </dsp:txXfrm>
    </dsp:sp>
    <dsp:sp modelId="{A4675EC5-520B-47EA-A7DE-DD0BA44D5304}">
      <dsp:nvSpPr>
        <dsp:cNvPr id="0" name=""/>
        <dsp:cNvSpPr/>
      </dsp:nvSpPr>
      <dsp:spPr>
        <a:xfrm>
          <a:off x="4044339" y="2350283"/>
          <a:ext cx="1441697" cy="1441697"/>
        </a:xfrm>
        <a:prstGeom prst="ellipse">
          <a:avLst/>
        </a:prstGeom>
        <a:solidFill>
          <a:schemeClr val="accent5">
            <a:hueOff val="-5020566"/>
            <a:satOff val="41093"/>
            <a:lumOff val="-6666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800" kern="1200" dirty="0"/>
            <a:t>SA UMAABOT</a:t>
          </a:r>
          <a:endParaRPr lang="es-ES" sz="1800" kern="1200" dirty="0"/>
        </a:p>
      </dsp:txBody>
      <dsp:txXfrm>
        <a:off x="4255471" y="2561415"/>
        <a:ext cx="1019433" cy="1019433"/>
      </dsp:txXfrm>
    </dsp:sp>
    <dsp:sp modelId="{B61E77F1-5A3B-4E0D-B0F0-7B4FFBBB6177}">
      <dsp:nvSpPr>
        <dsp:cNvPr id="0" name=""/>
        <dsp:cNvSpPr/>
      </dsp:nvSpPr>
      <dsp:spPr>
        <a:xfrm>
          <a:off x="5612100" y="2350283"/>
          <a:ext cx="2162545" cy="1441697"/>
        </a:xfrm>
        <a:prstGeom prst="rect">
          <a:avLst/>
        </a:prstGeom>
        <a:solidFill>
          <a:schemeClr val="accent2">
            <a:tint val="45000"/>
          </a:schemeClr>
        </a:solidFill>
        <a:ln w="9525" cap="flat" cmpd="sng" algn="ctr">
          <a:solidFill>
            <a:schemeClr val="accent2"/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PH" sz="1600" kern="1200" dirty="0"/>
            <a:t>Usa ka mensahe alang sa </a:t>
          </a:r>
          <a:r>
            <a:rPr lang="en-PH" sz="1600" kern="1200" dirty="0" err="1"/>
            <a:t>matag</a:t>
          </a:r>
          <a:r>
            <a:rPr lang="en-PH" sz="1600" kern="1200" dirty="0"/>
            <a:t> </a:t>
          </a:r>
          <a:r>
            <a:rPr lang="en-PH" sz="1600" kern="1200" dirty="0" err="1"/>
            <a:t>yugto</a:t>
          </a:r>
          <a:r>
            <a:rPr lang="en-PH" sz="1600" kern="1200" dirty="0"/>
            <a:t> sa </a:t>
          </a:r>
          <a:r>
            <a:rPr lang="en-PH" sz="1600" kern="1200" dirty="0" err="1"/>
            <a:t>kasaysayan</a:t>
          </a:r>
          <a:r>
            <a:rPr lang="en-PH" sz="1600" kern="1200" dirty="0"/>
            <a:t> sa </a:t>
          </a:r>
          <a:r>
            <a:rPr lang="en-PH" sz="1600" kern="1200" dirty="0" err="1"/>
            <a:t>simbahan</a:t>
          </a:r>
          <a:r>
            <a:rPr lang="en-PH" sz="1600" kern="1200" dirty="0"/>
            <a:t> gikan sa </a:t>
          </a:r>
          <a:r>
            <a:rPr lang="en-PH" sz="1600" kern="1200" dirty="0" err="1"/>
            <a:t>panahon</a:t>
          </a:r>
          <a:r>
            <a:rPr lang="en-PH" sz="1600" kern="1200" dirty="0"/>
            <a:t> ni Juan </a:t>
          </a:r>
          <a:r>
            <a:rPr lang="en-PH" sz="1600" kern="1200" dirty="0" err="1"/>
            <a:t>hangtod</a:t>
          </a:r>
          <a:r>
            <a:rPr lang="en-PH" sz="1600" kern="1200" dirty="0"/>
            <a:t> </a:t>
          </a:r>
          <a:r>
            <a:rPr lang="en-PH" sz="1600" kern="1200" dirty="0" err="1"/>
            <a:t>karon</a:t>
          </a:r>
          <a:r>
            <a:rPr lang="en-PH" sz="1600" kern="1200" dirty="0"/>
            <a:t>.</a:t>
          </a:r>
          <a:endParaRPr lang="es-ES" sz="1600" kern="1200" dirty="0"/>
        </a:p>
      </dsp:txBody>
      <dsp:txXfrm>
        <a:off x="5612100" y="2350283"/>
        <a:ext cx="2162545" cy="14416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A34A1C-EB21-46F3-84F3-732FB5498DB2}">
      <dsp:nvSpPr>
        <dsp:cNvPr id="0" name=""/>
        <dsp:cNvSpPr/>
      </dsp:nvSpPr>
      <dsp:spPr>
        <a:xfrm>
          <a:off x="0" y="0"/>
          <a:ext cx="8572560" cy="2057414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E085460-622B-4365-93CD-7AC59D2DE276}">
      <dsp:nvSpPr>
        <dsp:cNvPr id="0" name=""/>
        <dsp:cNvSpPr/>
      </dsp:nvSpPr>
      <dsp:spPr>
        <a:xfrm>
          <a:off x="261299" y="274321"/>
          <a:ext cx="2380476" cy="150877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EE74F24B-7DB4-436E-A980-6C0D1EAAE679}">
      <dsp:nvSpPr>
        <dsp:cNvPr id="0" name=""/>
        <dsp:cNvSpPr/>
      </dsp:nvSpPr>
      <dsp:spPr>
        <a:xfrm rot="10800000">
          <a:off x="261299" y="2057414"/>
          <a:ext cx="2380476" cy="2514617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2000" b="1" kern="1200" dirty="0">
              <a:solidFill>
                <a:schemeClr val="tx1"/>
              </a:solidFill>
            </a:rPr>
            <a:t>Mateo 27:52-53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2000" b="1" kern="1200" dirty="0">
              <a:solidFill>
                <a:schemeClr val="tx1"/>
              </a:solidFill>
            </a:rPr>
            <a:t>Ang </a:t>
          </a:r>
          <a:r>
            <a:rPr lang="en-PH" sz="2000" b="1" kern="1200" dirty="0" err="1">
              <a:solidFill>
                <a:schemeClr val="tx1"/>
              </a:solidFill>
            </a:rPr>
            <a:t>unang</a:t>
          </a:r>
          <a:r>
            <a:rPr lang="en-PH" sz="2000" b="1" kern="1200" dirty="0">
              <a:solidFill>
                <a:schemeClr val="tx1"/>
              </a:solidFill>
            </a:rPr>
            <a:t> mga </a:t>
          </a:r>
          <a:r>
            <a:rPr lang="en-PH" sz="2000" b="1" kern="1200" dirty="0" err="1">
              <a:solidFill>
                <a:schemeClr val="tx1"/>
              </a:solidFill>
            </a:rPr>
            <a:t>bunga</a:t>
          </a:r>
          <a:r>
            <a:rPr lang="en-PH" sz="2000" b="1" kern="1200" dirty="0">
              <a:solidFill>
                <a:schemeClr val="tx1"/>
              </a:solidFill>
            </a:rPr>
            <a:t> nga </a:t>
          </a:r>
          <a:r>
            <a:rPr lang="en-PH" sz="2000" b="1" kern="1200" dirty="0" err="1">
              <a:solidFill>
                <a:schemeClr val="tx1"/>
              </a:solidFill>
            </a:rPr>
            <a:t>nabanhaw</a:t>
          </a:r>
          <a:r>
            <a:rPr lang="en-PH" sz="2000" b="1" kern="1200" dirty="0">
              <a:solidFill>
                <a:schemeClr val="tx1"/>
              </a:solidFill>
            </a:rPr>
            <a:t> </a:t>
          </a:r>
          <a:r>
            <a:rPr lang="en-PH" sz="2000" b="1" kern="1200" dirty="0" err="1">
              <a:solidFill>
                <a:schemeClr val="tx1"/>
              </a:solidFill>
            </a:rPr>
            <a:t>uban</a:t>
          </a:r>
          <a:r>
            <a:rPr lang="en-PH" sz="2000" b="1" kern="1200" dirty="0">
              <a:solidFill>
                <a:schemeClr val="tx1"/>
              </a:solidFill>
            </a:rPr>
            <a:t> ni Jesus ug </a:t>
          </a:r>
          <a:r>
            <a:rPr lang="en-PH" sz="2000" b="1" kern="1200" dirty="0" err="1">
              <a:solidFill>
                <a:schemeClr val="tx1"/>
              </a:solidFill>
            </a:rPr>
            <a:t>karon</a:t>
          </a:r>
          <a:r>
            <a:rPr lang="en-PH" sz="2000" b="1" kern="1200" dirty="0">
              <a:solidFill>
                <a:schemeClr val="tx1"/>
              </a:solidFill>
            </a:rPr>
            <a:t> </a:t>
          </a:r>
          <a:r>
            <a:rPr lang="en-PH" sz="2000" b="1" kern="1200" dirty="0" err="1">
              <a:solidFill>
                <a:schemeClr val="tx1"/>
              </a:solidFill>
            </a:rPr>
            <a:t>anaa</a:t>
          </a:r>
          <a:r>
            <a:rPr lang="en-PH" sz="2000" b="1" kern="1200" dirty="0">
              <a:solidFill>
                <a:schemeClr val="tx1"/>
              </a:solidFill>
            </a:rPr>
            <a:t> sa </a:t>
          </a:r>
          <a:r>
            <a:rPr lang="en-PH" sz="2000" b="1" kern="1200" dirty="0" err="1">
              <a:solidFill>
                <a:schemeClr val="tx1"/>
              </a:solidFill>
            </a:rPr>
            <a:t>langit</a:t>
          </a:r>
          <a:r>
            <a:rPr lang="en-PH" sz="2000" b="1" kern="1200" dirty="0">
              <a:solidFill>
                <a:schemeClr val="tx1"/>
              </a:solidFill>
            </a:rPr>
            <a:t> </a:t>
          </a:r>
          <a:r>
            <a:rPr lang="en-PH" sz="2000" b="1" kern="1200" dirty="0" err="1">
              <a:solidFill>
                <a:schemeClr val="tx1"/>
              </a:solidFill>
            </a:rPr>
            <a:t>naghawas</a:t>
          </a:r>
          <a:r>
            <a:rPr lang="en-PH" sz="2000" b="1" kern="1200" dirty="0">
              <a:solidFill>
                <a:schemeClr val="tx1"/>
              </a:solidFill>
            </a:rPr>
            <a:t> sa katawhan</a:t>
          </a:r>
          <a:endParaRPr lang="es-ES" sz="2000" kern="1200" dirty="0">
            <a:solidFill>
              <a:schemeClr val="tx1"/>
            </a:solidFill>
          </a:endParaRPr>
        </a:p>
      </dsp:txBody>
      <dsp:txXfrm rot="10800000">
        <a:off x="334507" y="2057414"/>
        <a:ext cx="2234060" cy="2441409"/>
      </dsp:txXfrm>
    </dsp:sp>
    <dsp:sp modelId="{4E1CD382-FF4A-4A6D-9122-85E157A54D1C}">
      <dsp:nvSpPr>
        <dsp:cNvPr id="0" name=""/>
        <dsp:cNvSpPr/>
      </dsp:nvSpPr>
      <dsp:spPr>
        <a:xfrm>
          <a:off x="2879823" y="274321"/>
          <a:ext cx="2380476" cy="150877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59872BA1-C306-4548-AF0B-7151026B7BA5}">
      <dsp:nvSpPr>
        <dsp:cNvPr id="0" name=""/>
        <dsp:cNvSpPr/>
      </dsp:nvSpPr>
      <dsp:spPr>
        <a:xfrm rot="10800000">
          <a:off x="2879823" y="2057414"/>
          <a:ext cx="2380476" cy="2514617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hueOff val="-4745762"/>
            <a:satOff val="-3118"/>
            <a:lumOff val="-6078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800" b="1" kern="1200" dirty="0">
              <a:solidFill>
                <a:schemeClr val="tx1"/>
              </a:solidFill>
            </a:rPr>
            <a:t>Mateo 19:28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800" b="1" kern="1200" dirty="0">
              <a:solidFill>
                <a:schemeClr val="tx1"/>
              </a:solidFill>
            </a:rPr>
            <a:t>Ang 12 ka </a:t>
          </a:r>
          <a:r>
            <a:rPr lang="en-PH" sz="1800" b="1" kern="1200" dirty="0" err="1">
              <a:solidFill>
                <a:schemeClr val="tx1"/>
              </a:solidFill>
            </a:rPr>
            <a:t>patriarka</a:t>
          </a:r>
          <a:r>
            <a:rPr lang="en-PH" sz="1800" b="1" kern="1200" dirty="0">
              <a:solidFill>
                <a:schemeClr val="tx1"/>
              </a:solidFill>
            </a:rPr>
            <a:t> ug ang 12 ka </a:t>
          </a:r>
          <a:r>
            <a:rPr lang="en-PH" sz="1800" b="1" kern="1200" dirty="0" err="1">
              <a:solidFill>
                <a:schemeClr val="tx1"/>
              </a:solidFill>
            </a:rPr>
            <a:t>apostoles</a:t>
          </a:r>
          <a:r>
            <a:rPr lang="en-PH" sz="1800" b="1" kern="1200" dirty="0">
              <a:solidFill>
                <a:schemeClr val="tx1"/>
              </a:solidFill>
            </a:rPr>
            <a:t> nga </a:t>
          </a:r>
          <a:r>
            <a:rPr lang="en-PH" sz="1800" b="1" kern="1200" dirty="0" err="1">
              <a:solidFill>
                <a:schemeClr val="tx1"/>
              </a:solidFill>
            </a:rPr>
            <a:t>naghawas</a:t>
          </a:r>
          <a:r>
            <a:rPr lang="en-PH" sz="1800" b="1" kern="1200" dirty="0">
              <a:solidFill>
                <a:schemeClr val="tx1"/>
              </a:solidFill>
            </a:rPr>
            <a:t> sa katawhan sa Diyos sa </a:t>
          </a:r>
          <a:r>
            <a:rPr lang="en-PH" sz="1800" b="1" kern="1200" dirty="0" err="1">
              <a:solidFill>
                <a:schemeClr val="tx1"/>
              </a:solidFill>
            </a:rPr>
            <a:t>daan</a:t>
          </a:r>
          <a:r>
            <a:rPr lang="en-PH" sz="1800" b="1" kern="1200" dirty="0">
              <a:solidFill>
                <a:schemeClr val="tx1"/>
              </a:solidFill>
            </a:rPr>
            <a:t> ug bag-</a:t>
          </a:r>
          <a:r>
            <a:rPr lang="en-PH" sz="1800" b="1" kern="1200" dirty="0" err="1">
              <a:solidFill>
                <a:schemeClr val="tx1"/>
              </a:solidFill>
            </a:rPr>
            <a:t>ong</a:t>
          </a:r>
          <a:r>
            <a:rPr lang="en-PH" sz="1800" b="1" kern="1200" dirty="0">
              <a:solidFill>
                <a:schemeClr val="tx1"/>
              </a:solidFill>
            </a:rPr>
            <a:t> </a:t>
          </a:r>
          <a:r>
            <a:rPr lang="en-PH" sz="1800" b="1" kern="1200" dirty="0" err="1">
              <a:solidFill>
                <a:schemeClr val="tx1"/>
              </a:solidFill>
            </a:rPr>
            <a:t>pakigsaad</a:t>
          </a:r>
          <a:endParaRPr lang="es-ES" sz="1800" kern="1200" dirty="0">
            <a:solidFill>
              <a:schemeClr val="tx1"/>
            </a:solidFill>
          </a:endParaRPr>
        </a:p>
      </dsp:txBody>
      <dsp:txXfrm rot="10800000">
        <a:off x="2953031" y="2057414"/>
        <a:ext cx="2234060" cy="2441409"/>
      </dsp:txXfrm>
    </dsp:sp>
    <dsp:sp modelId="{F93E80C3-4956-46DE-A6B2-86BDC74A4D71}">
      <dsp:nvSpPr>
        <dsp:cNvPr id="0" name=""/>
        <dsp:cNvSpPr/>
      </dsp:nvSpPr>
      <dsp:spPr>
        <a:xfrm>
          <a:off x="5714565" y="274321"/>
          <a:ext cx="2380476" cy="150877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61C7DDD-8CC1-4AD1-BAEA-402A5565BD93}">
      <dsp:nvSpPr>
        <dsp:cNvPr id="0" name=""/>
        <dsp:cNvSpPr/>
      </dsp:nvSpPr>
      <dsp:spPr>
        <a:xfrm rot="10800000">
          <a:off x="5498346" y="2057414"/>
          <a:ext cx="2812913" cy="2514617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hueOff val="-9491525"/>
            <a:satOff val="-6236"/>
            <a:lumOff val="-12157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800" b="1" kern="1200" dirty="0">
              <a:solidFill>
                <a:schemeClr val="tx1"/>
              </a:solidFill>
            </a:rPr>
            <a:t>Pinadayag 5:8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800" b="1" kern="1200" dirty="0">
              <a:solidFill>
                <a:schemeClr val="tx1"/>
              </a:solidFill>
            </a:rPr>
            <a:t>Ang mga </a:t>
          </a:r>
          <a:r>
            <a:rPr lang="en-PH" sz="1800" b="1" kern="1200" dirty="0" err="1">
              <a:solidFill>
                <a:schemeClr val="tx1"/>
              </a:solidFill>
            </a:rPr>
            <a:t>representante</a:t>
          </a:r>
          <a:r>
            <a:rPr lang="en-PH" sz="1800" b="1" kern="1200" dirty="0">
              <a:solidFill>
                <a:schemeClr val="tx1"/>
              </a:solidFill>
            </a:rPr>
            <a:t> sa mga binuhat nga kalibutan nga </a:t>
          </a:r>
          <a:r>
            <a:rPr lang="en-PH" sz="1800" b="1" kern="1200" dirty="0" err="1">
              <a:solidFill>
                <a:schemeClr val="tx1"/>
              </a:solidFill>
            </a:rPr>
            <a:t>wala</a:t>
          </a:r>
          <a:r>
            <a:rPr lang="en-PH" sz="1800" b="1" kern="1200" dirty="0">
              <a:solidFill>
                <a:schemeClr val="tx1"/>
              </a:solidFill>
            </a:rPr>
            <a:t> </a:t>
          </a:r>
          <a:r>
            <a:rPr lang="en-PH" sz="1800" b="1" kern="1200" dirty="0" err="1">
              <a:solidFill>
                <a:schemeClr val="tx1"/>
              </a:solidFill>
            </a:rPr>
            <a:t>nahulog</a:t>
          </a:r>
          <a:r>
            <a:rPr lang="en-PH" sz="1800" b="1" kern="1200" dirty="0">
              <a:solidFill>
                <a:schemeClr val="tx1"/>
              </a:solidFill>
            </a:rPr>
            <a:t> sa </a:t>
          </a:r>
          <a:r>
            <a:rPr lang="en-PH" sz="1800" b="1" kern="1200" dirty="0" err="1">
              <a:solidFill>
                <a:schemeClr val="tx1"/>
              </a:solidFill>
            </a:rPr>
            <a:t>sala</a:t>
          </a:r>
          <a:r>
            <a:rPr lang="en-PH" sz="1800" b="1" kern="1200" dirty="0">
              <a:solidFill>
                <a:schemeClr val="tx1"/>
              </a:solidFill>
            </a:rPr>
            <a:t> ug </a:t>
          </a:r>
          <a:r>
            <a:rPr lang="en-PH" sz="1800" b="1" kern="1200" dirty="0" err="1">
              <a:solidFill>
                <a:schemeClr val="tx1"/>
              </a:solidFill>
            </a:rPr>
            <a:t>naglihok</a:t>
          </a:r>
          <a:r>
            <a:rPr lang="en-PH" sz="1800" b="1" kern="1200" dirty="0">
              <a:solidFill>
                <a:schemeClr val="tx1"/>
              </a:solidFill>
            </a:rPr>
            <a:t> </a:t>
          </a:r>
          <a:r>
            <a:rPr lang="en-PH" sz="1800" b="1" kern="1200" dirty="0" err="1">
              <a:solidFill>
                <a:schemeClr val="tx1"/>
              </a:solidFill>
            </a:rPr>
            <a:t>ingon</a:t>
          </a:r>
          <a:r>
            <a:rPr lang="en-PH" sz="1800" b="1" kern="1200" dirty="0">
              <a:solidFill>
                <a:schemeClr val="tx1"/>
              </a:solidFill>
            </a:rPr>
            <a:t> nga 24 ka mga </a:t>
          </a:r>
          <a:r>
            <a:rPr lang="en-PH" sz="1800" b="1" kern="1200" dirty="0" err="1">
              <a:solidFill>
                <a:schemeClr val="tx1"/>
              </a:solidFill>
            </a:rPr>
            <a:t>pari</a:t>
          </a:r>
          <a:r>
            <a:rPr lang="en-PH" sz="1800" b="1" kern="1200" dirty="0">
              <a:solidFill>
                <a:schemeClr val="tx1"/>
              </a:solidFill>
            </a:rPr>
            <a:t> sa </a:t>
          </a:r>
          <a:r>
            <a:rPr lang="en-PH" sz="1800" b="1" kern="1200" dirty="0" err="1">
              <a:solidFill>
                <a:schemeClr val="tx1"/>
              </a:solidFill>
            </a:rPr>
            <a:t>atubangan</a:t>
          </a:r>
          <a:r>
            <a:rPr lang="en-PH" sz="1800" b="1" kern="1200" dirty="0">
              <a:solidFill>
                <a:schemeClr val="tx1"/>
              </a:solidFill>
            </a:rPr>
            <a:t> sa Dios.</a:t>
          </a:r>
          <a:endParaRPr lang="es-ES" sz="1800" kern="1200" dirty="0">
            <a:solidFill>
              <a:schemeClr val="tx1"/>
            </a:solidFill>
          </a:endParaRPr>
        </a:p>
      </dsp:txBody>
      <dsp:txXfrm rot="10800000">
        <a:off x="5575679" y="2057414"/>
        <a:ext cx="2658247" cy="24372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568FB2-60F1-4F89-AEE4-8ED44D4B43D9}">
      <dsp:nvSpPr>
        <dsp:cNvPr id="0" name=""/>
        <dsp:cNvSpPr/>
      </dsp:nvSpPr>
      <dsp:spPr>
        <a:xfrm>
          <a:off x="6224" y="126663"/>
          <a:ext cx="2207262" cy="1647675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5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3BCF75-F43E-42AA-9568-AB65FFC68EE6}">
      <dsp:nvSpPr>
        <dsp:cNvPr id="0" name=""/>
        <dsp:cNvSpPr/>
      </dsp:nvSpPr>
      <dsp:spPr>
        <a:xfrm>
          <a:off x="6224" y="1774338"/>
          <a:ext cx="2207262" cy="7085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solidFill>
                <a:srgbClr val="FF0000"/>
              </a:solidFill>
            </a:rPr>
            <a:t>León</a:t>
          </a:r>
          <a:r>
            <a:rPr lang="es-ES" sz="1600" kern="1200" dirty="0">
              <a:solidFill>
                <a:schemeClr val="tx1"/>
              </a:solidFill>
            </a:rPr>
            <a:t>: </a:t>
          </a:r>
          <a:r>
            <a:rPr lang="en-PH" sz="1600" kern="1200" dirty="0" err="1">
              <a:solidFill>
                <a:schemeClr val="tx1"/>
              </a:solidFill>
            </a:rPr>
            <a:t>Ihalas</a:t>
          </a:r>
          <a:r>
            <a:rPr lang="en-PH" sz="1600" kern="1200" dirty="0">
              <a:solidFill>
                <a:schemeClr val="tx1"/>
              </a:solidFill>
            </a:rPr>
            <a:t> nga mga </a:t>
          </a:r>
          <a:r>
            <a:rPr lang="en-PH" sz="1600" kern="1200" dirty="0" err="1">
              <a:solidFill>
                <a:schemeClr val="tx1"/>
              </a:solidFill>
            </a:rPr>
            <a:t>mananap</a:t>
          </a:r>
          <a:endParaRPr lang="es-ES" sz="1600" kern="1200" dirty="0">
            <a:solidFill>
              <a:schemeClr val="tx1"/>
            </a:solidFill>
          </a:endParaRPr>
        </a:p>
      </dsp:txBody>
      <dsp:txXfrm>
        <a:off x="6224" y="1774338"/>
        <a:ext cx="1554410" cy="708500"/>
      </dsp:txXfrm>
    </dsp:sp>
    <dsp:sp modelId="{3423F92A-955C-48BD-B070-F852944CF936}">
      <dsp:nvSpPr>
        <dsp:cNvPr id="0" name=""/>
        <dsp:cNvSpPr/>
      </dsp:nvSpPr>
      <dsp:spPr>
        <a:xfrm>
          <a:off x="1623074" y="1886876"/>
          <a:ext cx="772542" cy="772542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p3d z="57150" prstMaterial="matte">
          <a:contourClr>
            <a:schemeClr val="dk1">
              <a:tint val="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80B874-D4BE-479C-9080-802E80BD433A}">
      <dsp:nvSpPr>
        <dsp:cNvPr id="0" name=""/>
        <dsp:cNvSpPr/>
      </dsp:nvSpPr>
      <dsp:spPr>
        <a:xfrm>
          <a:off x="2587009" y="126663"/>
          <a:ext cx="2207262" cy="1647675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5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E9B6DD-5491-4108-A456-8A8C33026187}">
      <dsp:nvSpPr>
        <dsp:cNvPr id="0" name=""/>
        <dsp:cNvSpPr/>
      </dsp:nvSpPr>
      <dsp:spPr>
        <a:xfrm>
          <a:off x="2587009" y="1774338"/>
          <a:ext cx="2207262" cy="7085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600" b="1" kern="1200" dirty="0">
              <a:solidFill>
                <a:srgbClr val="FF0000"/>
              </a:solidFill>
            </a:rPr>
            <a:t>Ang </a:t>
          </a:r>
          <a:r>
            <a:rPr lang="en-PH" sz="1600" b="1" kern="1200" dirty="0" err="1">
              <a:solidFill>
                <a:srgbClr val="FF0000"/>
              </a:solidFill>
            </a:rPr>
            <a:t>nating</a:t>
          </a:r>
          <a:r>
            <a:rPr lang="en-PH" sz="1600" b="1" kern="1200" dirty="0">
              <a:solidFill>
                <a:srgbClr val="FF0000"/>
              </a:solidFill>
            </a:rPr>
            <a:t> </a:t>
          </a:r>
          <a:r>
            <a:rPr lang="en-PH" sz="1600" b="1" kern="1200" dirty="0" err="1">
              <a:solidFill>
                <a:srgbClr val="FF0000"/>
              </a:solidFill>
            </a:rPr>
            <a:t>baka</a:t>
          </a:r>
          <a:r>
            <a:rPr lang="es-ES" sz="1600" kern="1200" dirty="0">
              <a:solidFill>
                <a:schemeClr val="tx1"/>
              </a:solidFill>
            </a:rPr>
            <a:t>: </a:t>
          </a:r>
          <a:r>
            <a:rPr lang="en-PH" sz="1600" kern="1200" dirty="0">
              <a:solidFill>
                <a:schemeClr val="tx1"/>
              </a:solidFill>
            </a:rPr>
            <a:t>Mga </a:t>
          </a:r>
          <a:r>
            <a:rPr lang="en-PH" sz="1600" kern="1200" dirty="0" err="1">
              <a:solidFill>
                <a:schemeClr val="tx1"/>
              </a:solidFill>
            </a:rPr>
            <a:t>mananap</a:t>
          </a:r>
          <a:r>
            <a:rPr lang="en-PH" sz="1600" kern="1200" dirty="0">
              <a:solidFill>
                <a:schemeClr val="tx1"/>
              </a:solidFill>
            </a:rPr>
            <a:t> sa </a:t>
          </a:r>
          <a:r>
            <a:rPr lang="en-PH" sz="1600" kern="1200" dirty="0" err="1">
              <a:solidFill>
                <a:schemeClr val="tx1"/>
              </a:solidFill>
            </a:rPr>
            <a:t>panimalay</a:t>
          </a:r>
          <a:endParaRPr lang="es-ES" sz="1600" kern="1200" dirty="0">
            <a:solidFill>
              <a:schemeClr val="tx1"/>
            </a:solidFill>
          </a:endParaRPr>
        </a:p>
      </dsp:txBody>
      <dsp:txXfrm>
        <a:off x="2587009" y="1774338"/>
        <a:ext cx="1554410" cy="708500"/>
      </dsp:txXfrm>
    </dsp:sp>
    <dsp:sp modelId="{2CB60044-3853-4F7D-9D03-98BD3F3D652F}">
      <dsp:nvSpPr>
        <dsp:cNvPr id="0" name=""/>
        <dsp:cNvSpPr/>
      </dsp:nvSpPr>
      <dsp:spPr>
        <a:xfrm>
          <a:off x="4203859" y="1886876"/>
          <a:ext cx="772542" cy="772542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p3d z="57150" prstMaterial="matte">
          <a:contourClr>
            <a:schemeClr val="dk1">
              <a:tint val="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AE05FE-C4F4-410D-924D-83A7D4AB6F45}">
      <dsp:nvSpPr>
        <dsp:cNvPr id="0" name=""/>
        <dsp:cNvSpPr/>
      </dsp:nvSpPr>
      <dsp:spPr>
        <a:xfrm>
          <a:off x="5167794" y="126663"/>
          <a:ext cx="2207262" cy="1647675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5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12B26A-66C5-40D4-982E-5453568DFA1A}">
      <dsp:nvSpPr>
        <dsp:cNvPr id="0" name=""/>
        <dsp:cNvSpPr/>
      </dsp:nvSpPr>
      <dsp:spPr>
        <a:xfrm>
          <a:off x="5167794" y="1774338"/>
          <a:ext cx="2207262" cy="7085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600" b="1" kern="1200" dirty="0">
              <a:solidFill>
                <a:srgbClr val="FF0000"/>
              </a:solidFill>
            </a:rPr>
            <a:t>Tawo</a:t>
          </a:r>
          <a:r>
            <a:rPr lang="es-ES" sz="1600" kern="1200" dirty="0">
              <a:solidFill>
                <a:schemeClr val="tx1"/>
              </a:solidFill>
            </a:rPr>
            <a:t>: </a:t>
          </a:r>
          <a:r>
            <a:rPr lang="en-PH" sz="1600" kern="1200" dirty="0">
              <a:solidFill>
                <a:schemeClr val="tx1"/>
              </a:solidFill>
            </a:rPr>
            <a:t>Katawhan</a:t>
          </a:r>
          <a:endParaRPr lang="es-ES" sz="1600" kern="1200" dirty="0">
            <a:solidFill>
              <a:schemeClr val="tx1"/>
            </a:solidFill>
          </a:endParaRPr>
        </a:p>
      </dsp:txBody>
      <dsp:txXfrm>
        <a:off x="5167794" y="1774338"/>
        <a:ext cx="1554410" cy="708500"/>
      </dsp:txXfrm>
    </dsp:sp>
    <dsp:sp modelId="{065D937A-102A-4724-B9BD-035C5A59E798}">
      <dsp:nvSpPr>
        <dsp:cNvPr id="0" name=""/>
        <dsp:cNvSpPr/>
      </dsp:nvSpPr>
      <dsp:spPr>
        <a:xfrm>
          <a:off x="6784644" y="1886876"/>
          <a:ext cx="772542" cy="772542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/>
        <a:sp3d z="57150" prstMaterial="matte">
          <a:contourClr>
            <a:schemeClr val="dk1">
              <a:tint val="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89263B-0D43-4693-8F0C-5F0E5A8B5625}">
      <dsp:nvSpPr>
        <dsp:cNvPr id="0" name=""/>
        <dsp:cNvSpPr/>
      </dsp:nvSpPr>
      <dsp:spPr>
        <a:xfrm>
          <a:off x="7748579" y="126663"/>
          <a:ext cx="2207262" cy="1647675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5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550AB5-3161-4611-A41A-D59FA409967E}">
      <dsp:nvSpPr>
        <dsp:cNvPr id="0" name=""/>
        <dsp:cNvSpPr/>
      </dsp:nvSpPr>
      <dsp:spPr>
        <a:xfrm>
          <a:off x="7748579" y="1774338"/>
          <a:ext cx="2207262" cy="7085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600" b="1" kern="1200" dirty="0" err="1">
              <a:solidFill>
                <a:srgbClr val="FF0000"/>
              </a:solidFill>
            </a:rPr>
            <a:t>Agila</a:t>
          </a:r>
          <a:r>
            <a:rPr lang="es-ES" sz="1600" kern="1200" dirty="0">
              <a:solidFill>
                <a:schemeClr val="tx1"/>
              </a:solidFill>
            </a:rPr>
            <a:t>: </a:t>
          </a:r>
          <a:r>
            <a:rPr lang="en-PH" sz="1600" kern="1200" dirty="0" err="1">
              <a:solidFill>
                <a:schemeClr val="tx1"/>
              </a:solidFill>
            </a:rPr>
            <a:t>dalidalion</a:t>
          </a:r>
          <a:r>
            <a:rPr lang="en-PH" sz="1600" kern="1200" dirty="0">
              <a:solidFill>
                <a:schemeClr val="tx1"/>
              </a:solidFill>
            </a:rPr>
            <a:t> nga mga </a:t>
          </a:r>
          <a:r>
            <a:rPr lang="en-PH" sz="1600" kern="1200" dirty="0" err="1">
              <a:solidFill>
                <a:schemeClr val="tx1"/>
              </a:solidFill>
            </a:rPr>
            <a:t>mananap</a:t>
          </a:r>
          <a:r>
            <a:rPr lang="es-ES" sz="1600" kern="1200" dirty="0">
              <a:solidFill>
                <a:schemeClr val="tx1"/>
              </a:solidFill>
            </a:rPr>
            <a:t>.</a:t>
          </a:r>
        </a:p>
      </dsp:txBody>
      <dsp:txXfrm>
        <a:off x="7748579" y="1774338"/>
        <a:ext cx="1554410" cy="708500"/>
      </dsp:txXfrm>
    </dsp:sp>
    <dsp:sp modelId="{AF0B6F1B-BDC1-41D8-8C25-6D78C4C1323F}">
      <dsp:nvSpPr>
        <dsp:cNvPr id="0" name=""/>
        <dsp:cNvSpPr/>
      </dsp:nvSpPr>
      <dsp:spPr>
        <a:xfrm>
          <a:off x="9365429" y="1886876"/>
          <a:ext cx="772542" cy="772542"/>
        </a:xfrm>
        <a:prstGeom prst="ellipse">
          <a:avLst/>
        </a:prstGeom>
        <a:blipFill rotWithShape="0">
          <a:blip xmlns:r="http://schemas.openxmlformats.org/officeDocument/2006/relationships" r:embed="rId8"/>
          <a:stretch>
            <a:fillRect/>
          </a:stretch>
        </a:blipFill>
        <a:ln>
          <a:noFill/>
        </a:ln>
        <a:effectLst/>
        <a:sp3d z="57150" prstMaterial="matte">
          <a:contourClr>
            <a:schemeClr val="dk1">
              <a:tint val="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2AE72F-419C-4489-875D-4EA091A5098D}" type="datetimeFigureOut">
              <a:rPr lang="es-ES" smtClean="0"/>
              <a:pPr/>
              <a:t>27/04/2023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B22BB2-7511-4539-BF23-B44062ED64D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5730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58F84-1EA0-422E-B45D-3286FC000703}" type="datetimeFigureOut">
              <a:rPr lang="es-ES" smtClean="0"/>
              <a:pPr/>
              <a:t>27/04/2023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Elipse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C250DB4-12D8-423B-8F9A-E7A4A854F4C7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58F84-1EA0-422E-B45D-3286FC000703}" type="datetimeFigureOut">
              <a:rPr lang="es-ES" smtClean="0"/>
              <a:pPr/>
              <a:t>27/04/2023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50DB4-12D8-423B-8F9A-E7A4A854F4C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Elipse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EC250DB4-12D8-423B-8F9A-E7A4A854F4C7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58F84-1EA0-422E-B45D-3286FC000703}" type="datetimeFigureOut">
              <a:rPr lang="es-ES" smtClean="0"/>
              <a:pPr/>
              <a:t>27/04/2023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58F84-1EA0-422E-B45D-3286FC000703}" type="datetimeFigureOut">
              <a:rPr lang="es-ES" smtClean="0"/>
              <a:pPr/>
              <a:t>27/04/2023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12 Elipse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13 Elipse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C250DB4-12D8-423B-8F9A-E7A4A854F4C7}" type="slidenum">
              <a:rPr lang="es-ES" smtClean="0">
                <a:solidFill>
                  <a:srgbClr val="8CADAE">
                    <a:shade val="75000"/>
                  </a:srgbClr>
                </a:solidFill>
              </a:rPr>
              <a:pPr/>
              <a:t>‹Nº›</a:t>
            </a:fld>
            <a:endParaRPr lang="es-E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58F84-1EA0-422E-B45D-3286FC000703}" type="datetimeFigureOut">
              <a:rPr lang="es-ES" smtClean="0"/>
              <a:pPr/>
              <a:t>27/04/2023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EC250DB4-12D8-423B-8F9A-E7A4A854F4C7}" type="slidenum">
              <a:rPr lang="es-ES" smtClean="0">
                <a:solidFill>
                  <a:srgbClr val="8CADAE">
                    <a:shade val="75000"/>
                  </a:srgbClr>
                </a:solidFill>
              </a:rPr>
              <a:pPr/>
              <a:t>‹Nº›</a:t>
            </a:fld>
            <a:endParaRPr lang="es-E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13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58F84-1EA0-422E-B45D-3286FC000703}" type="datetimeFigureOut">
              <a:rPr lang="es-ES" smtClean="0"/>
              <a:pPr/>
              <a:t>27/04/2023</a:t>
            </a:fld>
            <a:endParaRPr lang="es-ES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9 Elipse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10 Elipse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C250DB4-12D8-423B-8F9A-E7A4A854F4C7}" type="slidenum">
              <a:rPr lang="es-ES" smtClean="0">
                <a:solidFill>
                  <a:srgbClr val="8CADAE">
                    <a:shade val="75000"/>
                  </a:srgbClr>
                </a:solidFill>
              </a:rPr>
              <a:pPr/>
              <a:t>‹Nº›</a:t>
            </a:fld>
            <a:endParaRPr lang="es-E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4CB58F84-1EA0-422E-B45D-3286FC000703}" type="datetimeFigureOut">
              <a:rPr lang="es-ES" smtClean="0"/>
              <a:pPr/>
              <a:t>27/04/2023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50DB4-12D8-423B-8F9A-E7A4A854F4C7}" type="slidenum">
              <a:rPr lang="es-ES" smtClean="0">
                <a:solidFill>
                  <a:srgbClr val="8CADAE">
                    <a:shade val="75000"/>
                  </a:srgbClr>
                </a:solidFill>
              </a:rPr>
              <a:pPr/>
              <a:t>‹Nº›</a:t>
            </a:fld>
            <a:endParaRPr lang="es-E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9 Marcador de contenido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2" name="11 Marcador de contenido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19 Rectángulo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20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21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58F84-1EA0-422E-B45D-3286FC000703}" type="datetimeFigureOut">
              <a:rPr lang="es-ES" smtClean="0"/>
              <a:pPr/>
              <a:t>27/04/2023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s-E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4" name="23 Marcador de contenido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26" name="25 Marcador de contenido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25" name="24 Elipse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26 Elipse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EC250DB4-12D8-423B-8F9A-E7A4A854F4C7}" type="slidenum">
              <a:rPr lang="es-ES" smtClean="0">
                <a:solidFill>
                  <a:srgbClr val="8CADAE">
                    <a:shade val="75000"/>
                  </a:srgbClr>
                </a:solidFill>
              </a:rPr>
              <a:pPr/>
              <a:t>‹Nº›</a:t>
            </a:fld>
            <a:endParaRPr lang="es-E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3" name="22 Título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58F84-1EA0-422E-B45D-3286FC000703}" type="datetimeFigureOut">
              <a:rPr lang="es-ES" smtClean="0"/>
              <a:pPr/>
              <a:t>27/04/2023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EC250DB4-12D8-423B-8F9A-E7A4A854F4C7}" type="slidenum">
              <a:rPr lang="es-ES" smtClean="0">
                <a:solidFill>
                  <a:srgbClr val="8CADAE">
                    <a:shade val="75000"/>
                  </a:srgbClr>
                </a:solidFill>
              </a:rPr>
              <a:pPr/>
              <a:t>‹Nº›</a:t>
            </a:fld>
            <a:endParaRPr lang="es-ES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4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58F84-1EA0-422E-B45D-3286FC000703}" type="datetimeFigureOut">
              <a:rPr lang="es-ES" smtClean="0"/>
              <a:pPr/>
              <a:t>27/04/2023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C250DB4-12D8-423B-8F9A-E7A4A854F4C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Rectángulo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19 Marcador de contenido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0" name="9 Elipse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10 Elipse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C250DB4-12D8-423B-8F9A-E7A4A854F4C7}" type="slidenum">
              <a:rPr lang="es-ES" smtClean="0">
                <a:solidFill>
                  <a:srgbClr val="8CADAE">
                    <a:shade val="75000"/>
                  </a:srgbClr>
                </a:solidFill>
              </a:rPr>
              <a:pPr/>
              <a:t>‹Nº›</a:t>
            </a:fld>
            <a:endParaRPr lang="es-E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1" name="20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58F84-1EA0-422E-B45D-3286FC000703}" type="datetimeFigureOut">
              <a:rPr lang="es-ES" smtClean="0"/>
              <a:pPr/>
              <a:t>27/04/2023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58F84-1EA0-422E-B45D-3286FC000703}" type="datetimeFigureOut">
              <a:rPr lang="es-ES" smtClean="0"/>
              <a:pPr/>
              <a:t>27/04/2023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EC250DB4-12D8-423B-8F9A-E7A4A854F4C7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Conector recto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19 Rectángulo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11 Elipse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12 Elipse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EC250DB4-12D8-423B-8F9A-E7A4A854F4C7}" type="slidenum">
              <a:rPr lang="es-ES" smtClean="0">
                <a:solidFill>
                  <a:srgbClr val="8CADAE">
                    <a:shade val="75000"/>
                  </a:srgbClr>
                </a:solidFill>
              </a:rPr>
              <a:pPr/>
              <a:t>‹Nº›</a:t>
            </a:fld>
            <a:endParaRPr lang="es-E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22" name="21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4CB58F84-1EA0-422E-B45D-3286FC000703}" type="datetimeFigureOut">
              <a:rPr lang="es-ES" smtClean="0"/>
              <a:pPr/>
              <a:t>27/04/2023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58F84-1EA0-422E-B45D-3286FC000703}" type="datetimeFigureOut">
              <a:rPr lang="es-ES" smtClean="0"/>
              <a:pPr/>
              <a:t>27/04/2023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50DB4-12D8-423B-8F9A-E7A4A854F4C7}" type="slidenum">
              <a:rPr lang="es-ES" smtClean="0">
                <a:solidFill>
                  <a:srgbClr val="8CADAE">
                    <a:shade val="75000"/>
                  </a:srgbClr>
                </a:solidFill>
              </a:rPr>
              <a:pPr/>
              <a:t>‹Nº›</a:t>
            </a:fld>
            <a:endParaRPr lang="es-ES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10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13 Elipse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14 Elipse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EC250DB4-12D8-423B-8F9A-E7A4A854F4C7}" type="slidenum">
              <a:rPr lang="es-ES" smtClean="0">
                <a:solidFill>
                  <a:srgbClr val="8CADAE">
                    <a:shade val="75000"/>
                  </a:srgbClr>
                </a:solidFill>
              </a:rPr>
              <a:pPr/>
              <a:t>‹Nº›</a:t>
            </a:fld>
            <a:endParaRPr lang="es-E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58F84-1EA0-422E-B45D-3286FC000703}" type="datetimeFigureOut">
              <a:rPr lang="es-ES" smtClean="0"/>
              <a:pPr/>
              <a:t>27/04/2023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58F84-1EA0-422E-B45D-3286FC000703}" type="datetimeFigureOut">
              <a:rPr lang="es-ES" smtClean="0"/>
              <a:pPr/>
              <a:t>27/04/2023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12 Elipse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13 Elipse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C250DB4-12D8-423B-8F9A-E7A4A854F4C7}" type="slidenum">
              <a:rPr lang="es-ES" smtClean="0">
                <a:solidFill>
                  <a:srgbClr val="8CADAE">
                    <a:shade val="75000"/>
                  </a:srgbClr>
                </a:solidFill>
              </a:rPr>
              <a:pPr/>
              <a:t>‹Nº›</a:t>
            </a:fld>
            <a:endParaRPr lang="es-E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58F84-1EA0-422E-B45D-3286FC000703}" type="datetimeFigureOut">
              <a:rPr lang="es-ES" smtClean="0"/>
              <a:pPr/>
              <a:t>27/04/2023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EC250DB4-12D8-423B-8F9A-E7A4A854F4C7}" type="slidenum">
              <a:rPr lang="es-ES" smtClean="0">
                <a:solidFill>
                  <a:srgbClr val="8CADAE">
                    <a:shade val="75000"/>
                  </a:srgbClr>
                </a:solidFill>
              </a:rPr>
              <a:pPr/>
              <a:t>‹Nº›</a:t>
            </a:fld>
            <a:endParaRPr lang="es-E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13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58F84-1EA0-422E-B45D-3286FC000703}" type="datetimeFigureOut">
              <a:rPr lang="es-ES" smtClean="0"/>
              <a:pPr/>
              <a:t>27/04/2023</a:t>
            </a:fld>
            <a:endParaRPr lang="es-ES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9 Elipse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10 Elipse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C250DB4-12D8-423B-8F9A-E7A4A854F4C7}" type="slidenum">
              <a:rPr lang="es-ES" smtClean="0">
                <a:solidFill>
                  <a:srgbClr val="8CADAE">
                    <a:shade val="75000"/>
                  </a:srgbClr>
                </a:solidFill>
              </a:rPr>
              <a:pPr/>
              <a:t>‹Nº›</a:t>
            </a:fld>
            <a:endParaRPr lang="es-E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4CB58F84-1EA0-422E-B45D-3286FC000703}" type="datetimeFigureOut">
              <a:rPr lang="es-ES" smtClean="0"/>
              <a:pPr/>
              <a:t>27/04/2023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50DB4-12D8-423B-8F9A-E7A4A854F4C7}" type="slidenum">
              <a:rPr lang="es-ES" smtClean="0">
                <a:solidFill>
                  <a:srgbClr val="8CADAE">
                    <a:shade val="75000"/>
                  </a:srgbClr>
                </a:solidFill>
              </a:rPr>
              <a:pPr/>
              <a:t>‹Nº›</a:t>
            </a:fld>
            <a:endParaRPr lang="es-E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9 Marcador de contenido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2" name="11 Marcador de contenido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19 Rectángulo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20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21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58F84-1EA0-422E-B45D-3286FC000703}" type="datetimeFigureOut">
              <a:rPr lang="es-ES" smtClean="0"/>
              <a:pPr/>
              <a:t>27/04/2023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s-E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4" name="23 Marcador de contenido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26" name="25 Marcador de contenido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25" name="24 Elipse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26 Elipse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EC250DB4-12D8-423B-8F9A-E7A4A854F4C7}" type="slidenum">
              <a:rPr lang="es-ES" smtClean="0">
                <a:solidFill>
                  <a:srgbClr val="8CADAE">
                    <a:shade val="75000"/>
                  </a:srgbClr>
                </a:solidFill>
              </a:rPr>
              <a:pPr/>
              <a:t>‹Nº›</a:t>
            </a:fld>
            <a:endParaRPr lang="es-E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3" name="22 Título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58F84-1EA0-422E-B45D-3286FC000703}" type="datetimeFigureOut">
              <a:rPr lang="es-ES" smtClean="0"/>
              <a:pPr/>
              <a:t>27/04/2023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EC250DB4-12D8-423B-8F9A-E7A4A854F4C7}" type="slidenum">
              <a:rPr lang="es-ES" smtClean="0">
                <a:solidFill>
                  <a:srgbClr val="8CADAE">
                    <a:shade val="75000"/>
                  </a:srgbClr>
                </a:solidFill>
              </a:rPr>
              <a:pPr/>
              <a:t>‹Nº›</a:t>
            </a:fld>
            <a:endParaRPr lang="es-ES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4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58F84-1EA0-422E-B45D-3286FC000703}" type="datetimeFigureOut">
              <a:rPr lang="es-ES" smtClean="0"/>
              <a:pPr/>
              <a:t>27/04/2023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C250DB4-12D8-423B-8F9A-E7A4A854F4C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58F84-1EA0-422E-B45D-3286FC000703}" type="datetimeFigureOut">
              <a:rPr lang="es-ES" smtClean="0"/>
              <a:pPr/>
              <a:t>27/04/2023</a:t>
            </a:fld>
            <a:endParaRPr lang="es-ES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Elipse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Elipse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C250DB4-12D8-423B-8F9A-E7A4A854F4C7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Rectángulo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19 Marcador de contenido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0" name="9 Elipse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10 Elipse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C250DB4-12D8-423B-8F9A-E7A4A854F4C7}" type="slidenum">
              <a:rPr lang="es-ES" smtClean="0">
                <a:solidFill>
                  <a:srgbClr val="8CADAE">
                    <a:shade val="75000"/>
                  </a:srgbClr>
                </a:solidFill>
              </a:rPr>
              <a:pPr/>
              <a:t>‹Nº›</a:t>
            </a:fld>
            <a:endParaRPr lang="es-E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1" name="20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58F84-1EA0-422E-B45D-3286FC000703}" type="datetimeFigureOut">
              <a:rPr lang="es-ES" smtClean="0"/>
              <a:pPr/>
              <a:t>27/04/2023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Conector recto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19 Rectángulo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11 Elipse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12 Elipse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EC250DB4-12D8-423B-8F9A-E7A4A854F4C7}" type="slidenum">
              <a:rPr lang="es-ES" smtClean="0">
                <a:solidFill>
                  <a:srgbClr val="8CADAE">
                    <a:shade val="75000"/>
                  </a:srgbClr>
                </a:solidFill>
              </a:rPr>
              <a:pPr/>
              <a:t>‹Nº›</a:t>
            </a:fld>
            <a:endParaRPr lang="es-E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22" name="21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4CB58F84-1EA0-422E-B45D-3286FC000703}" type="datetimeFigureOut">
              <a:rPr lang="es-ES" smtClean="0"/>
              <a:pPr/>
              <a:t>27/04/2023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58F84-1EA0-422E-B45D-3286FC000703}" type="datetimeFigureOut">
              <a:rPr lang="es-ES" smtClean="0"/>
              <a:pPr/>
              <a:t>27/04/2023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50DB4-12D8-423B-8F9A-E7A4A854F4C7}" type="slidenum">
              <a:rPr lang="es-ES" smtClean="0">
                <a:solidFill>
                  <a:srgbClr val="8CADAE">
                    <a:shade val="75000"/>
                  </a:srgbClr>
                </a:solidFill>
              </a:rPr>
              <a:pPr/>
              <a:t>‹Nº›</a:t>
            </a:fld>
            <a:endParaRPr lang="es-ES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10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13 Elipse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14 Elipse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EC250DB4-12D8-423B-8F9A-E7A4A854F4C7}" type="slidenum">
              <a:rPr lang="es-ES" smtClean="0">
                <a:solidFill>
                  <a:srgbClr val="8CADAE">
                    <a:shade val="75000"/>
                  </a:srgbClr>
                </a:solidFill>
              </a:rPr>
              <a:pPr/>
              <a:t>‹Nº›</a:t>
            </a:fld>
            <a:endParaRPr lang="es-E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58F84-1EA0-422E-B45D-3286FC000703}" type="datetimeFigureOut">
              <a:rPr lang="es-ES" smtClean="0"/>
              <a:pPr/>
              <a:t>27/04/2023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4CB58F84-1EA0-422E-B45D-3286FC000703}" type="datetimeFigureOut">
              <a:rPr lang="es-ES" smtClean="0"/>
              <a:pPr/>
              <a:t>27/04/2023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50DB4-12D8-423B-8F9A-E7A4A854F4C7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Marcador de contenido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2" name="11 Marcador de contenido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Rectángulo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20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21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58F84-1EA0-422E-B45D-3286FC000703}" type="datetimeFigureOut">
              <a:rPr lang="es-ES" smtClean="0"/>
              <a:pPr/>
              <a:t>27/04/2023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s-E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23 Marcador de contenido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26" name="25 Marcador de contenido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25" name="24 Elipse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Elipse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EC250DB4-12D8-423B-8F9A-E7A4A854F4C7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3" name="22 Título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58F84-1EA0-422E-B45D-3286FC000703}" type="datetimeFigureOut">
              <a:rPr lang="es-ES" smtClean="0"/>
              <a:pPr/>
              <a:t>27/04/2023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EC250DB4-12D8-423B-8F9A-E7A4A854F4C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58F84-1EA0-422E-B45D-3286FC000703}" type="datetimeFigureOut">
              <a:rPr lang="es-ES" smtClean="0"/>
              <a:pPr/>
              <a:t>27/04/2023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C250DB4-12D8-423B-8F9A-E7A4A854F4C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Rectángulo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12 Rectángulo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Marcador de contenido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0" name="9 Elipse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Elipse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C250DB4-12D8-423B-8F9A-E7A4A854F4C7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1" name="20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58F84-1EA0-422E-B45D-3286FC000703}" type="datetimeFigureOut">
              <a:rPr lang="es-ES" smtClean="0"/>
              <a:pPr/>
              <a:t>27/04/2023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Conector recto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19 Rectángulo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11 Elipse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EC250DB4-12D8-423B-8F9A-E7A4A854F4C7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22" name="21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4CB58F84-1EA0-422E-B45D-3286FC000703}" type="datetimeFigureOut">
              <a:rPr lang="es-ES" smtClean="0"/>
              <a:pPr/>
              <a:t>27/04/2023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4CB58F84-1EA0-422E-B45D-3286FC000703}" type="datetimeFigureOut">
              <a:rPr lang="es-ES" smtClean="0"/>
              <a:pPr/>
              <a:t>27/04/2023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Elipse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C250DB4-12D8-423B-8F9A-E7A4A854F4C7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4CB58F84-1EA0-422E-B45D-3286FC000703}" type="datetimeFigureOut">
              <a:rPr lang="es-ES" smtClean="0"/>
              <a:pPr/>
              <a:t>27/04/2023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11 Elipse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14 Elipse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C250DB4-12D8-423B-8F9A-E7A4A854F4C7}" type="slidenum">
              <a:rPr lang="es-ES" smtClean="0">
                <a:solidFill>
                  <a:srgbClr val="8CADAE">
                    <a:shade val="75000"/>
                  </a:srgbClr>
                </a:solidFill>
              </a:rPr>
              <a:pPr/>
              <a:t>‹Nº›</a:t>
            </a:fld>
            <a:endParaRPr lang="es-E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/>
  </p:transition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4CB58F84-1EA0-422E-B45D-3286FC000703}" type="datetimeFigureOut">
              <a:rPr lang="es-ES" smtClean="0"/>
              <a:pPr/>
              <a:t>27/04/2023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11 Elipse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14 Elipse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C250DB4-12D8-423B-8F9A-E7A4A854F4C7}" type="slidenum">
              <a:rPr lang="es-ES" smtClean="0">
                <a:solidFill>
                  <a:srgbClr val="8CADAE">
                    <a:shade val="75000"/>
                  </a:srgbClr>
                </a:solidFill>
              </a:rPr>
              <a:pPr/>
              <a:t>‹Nº›</a:t>
            </a:fld>
            <a:endParaRPr lang="es-E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fade/>
  </p:transition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142976" y="2819400"/>
            <a:ext cx="6858048" cy="1752600"/>
          </a:xfrm>
        </p:spPr>
        <p:txBody>
          <a:bodyPr/>
          <a:lstStyle/>
          <a:p>
            <a:r>
              <a:rPr lang="es-ES" dirty="0"/>
              <a:t>ANG PANAN-AWON SA TRONO</a:t>
            </a:r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APOKALIPSIS</a:t>
            </a:r>
          </a:p>
        </p:txBody>
      </p:sp>
      <p:pic>
        <p:nvPicPr>
          <p:cNvPr id="1027" name="Picture 3" descr="I:\Dibujos\Apocalipsis\Capitulo04\ApocalipsisVisionDelTron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3214686"/>
            <a:ext cx="8858312" cy="315594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784896" y="6357958"/>
            <a:ext cx="1574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dirty="0" err="1">
                <a:solidFill>
                  <a:prstClr val="black"/>
                </a:solidFill>
              </a:rPr>
              <a:t>Pinadayag</a:t>
            </a:r>
            <a:r>
              <a:rPr lang="es-ES" b="1" dirty="0">
                <a:solidFill>
                  <a:prstClr val="black"/>
                </a:solidFill>
              </a:rPr>
              <a:t> 4:5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1109974" y="149346"/>
            <a:ext cx="6924075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i-FI" sz="4000" b="1" dirty="0">
                <a:ln w="11430"/>
                <a:gradFill>
                  <a:gsLst>
                    <a:gs pos="0">
                      <a:srgbClr val="CCB400">
                        <a:tint val="70000"/>
                        <a:satMod val="245000"/>
                      </a:srgbClr>
                    </a:gs>
                    <a:gs pos="75000">
                      <a:srgbClr val="CCB4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CB4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PITO KA LAMPAHAN SA KALAYO</a:t>
            </a:r>
            <a:endParaRPr lang="es-ES" sz="4000" b="1" dirty="0">
              <a:ln w="11430"/>
              <a:gradFill>
                <a:gsLst>
                  <a:gs pos="0">
                    <a:srgbClr val="CCB400">
                      <a:tint val="70000"/>
                      <a:satMod val="245000"/>
                    </a:srgbClr>
                  </a:gs>
                  <a:gs pos="75000">
                    <a:srgbClr val="CCB400">
                      <a:tint val="90000"/>
                      <a:shade val="60000"/>
                      <a:satMod val="240000"/>
                    </a:srgbClr>
                  </a:gs>
                  <a:gs pos="100000">
                    <a:srgbClr val="CCB400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428596" y="764704"/>
            <a:ext cx="82153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solidFill>
                  <a:srgbClr val="0070C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+mj-lt"/>
              </a:rPr>
              <a:t>Pinadayag 5:6; Zacarias 4:10</a:t>
            </a:r>
          </a:p>
          <a:p>
            <a:pPr algn="ctr"/>
            <a:r>
              <a:rPr lang="es-ES" sz="2000" b="1" dirty="0" err="1">
                <a:latin typeface="+mj-lt"/>
              </a:rPr>
              <a:t>Kini</a:t>
            </a:r>
            <a:r>
              <a:rPr lang="es-ES" sz="2000" b="1" dirty="0">
                <a:latin typeface="+mj-lt"/>
              </a:rPr>
              <a:t> nga mga lampara, nga </a:t>
            </a:r>
            <a:r>
              <a:rPr lang="es-ES" sz="2000" b="1" dirty="0" err="1">
                <a:latin typeface="+mj-lt"/>
              </a:rPr>
              <a:t>gitawag</a:t>
            </a:r>
            <a:r>
              <a:rPr lang="es-ES" sz="2000" b="1" dirty="0">
                <a:latin typeface="+mj-lt"/>
              </a:rPr>
              <a:t> </a:t>
            </a:r>
            <a:r>
              <a:rPr lang="es-ES" sz="2000" b="1" dirty="0" err="1">
                <a:latin typeface="+mj-lt"/>
              </a:rPr>
              <a:t>usab</a:t>
            </a:r>
            <a:r>
              <a:rPr lang="es-ES" sz="2000" b="1" dirty="0">
                <a:latin typeface="+mj-lt"/>
              </a:rPr>
              <a:t> nga mga mata, mao ang pito ka mga </a:t>
            </a:r>
            <a:r>
              <a:rPr lang="es-ES" sz="2000" b="1" dirty="0" err="1">
                <a:latin typeface="+mj-lt"/>
              </a:rPr>
              <a:t>espiritu</a:t>
            </a:r>
            <a:r>
              <a:rPr lang="es-ES" sz="2000" b="1" dirty="0">
                <a:latin typeface="+mj-lt"/>
              </a:rPr>
              <a:t> sa Dios nga </a:t>
            </a:r>
            <a:r>
              <a:rPr lang="es-ES" sz="2000" b="1" dirty="0" err="1">
                <a:latin typeface="+mj-lt"/>
              </a:rPr>
              <a:t>gipadala</a:t>
            </a:r>
            <a:r>
              <a:rPr lang="es-ES" sz="2000" b="1" dirty="0">
                <a:latin typeface="+mj-lt"/>
              </a:rPr>
              <a:t> sa </a:t>
            </a:r>
            <a:r>
              <a:rPr lang="es-ES" sz="2000" b="1" dirty="0" err="1">
                <a:latin typeface="+mj-lt"/>
              </a:rPr>
              <a:t>tibuok</a:t>
            </a:r>
            <a:r>
              <a:rPr lang="es-ES" sz="2000" b="1" dirty="0">
                <a:latin typeface="+mj-lt"/>
              </a:rPr>
              <a:t> yuta.</a:t>
            </a:r>
          </a:p>
        </p:txBody>
      </p:sp>
      <p:sp>
        <p:nvSpPr>
          <p:cNvPr id="5" name="4 Rectángulo"/>
          <p:cNvSpPr/>
          <p:nvPr/>
        </p:nvSpPr>
        <p:spPr>
          <a:xfrm>
            <a:off x="395536" y="5301208"/>
            <a:ext cx="8286808" cy="1015663"/>
          </a:xfrm>
          <a:prstGeom prst="rect">
            <a:avLst/>
          </a:prstGeom>
          <a:solidFill>
            <a:schemeClr val="bg1">
              <a:alpha val="62000"/>
            </a:schemeClr>
          </a:solidFill>
          <a:effectLst>
            <a:softEdge rad="50800"/>
          </a:effectLst>
        </p:spPr>
        <p:txBody>
          <a:bodyPr wrap="square">
            <a:spAutoFit/>
          </a:bodyPr>
          <a:lstStyle/>
          <a:p>
            <a:pPr lvl="0" algn="ctr"/>
            <a:r>
              <a:rPr lang="es-ES" sz="36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+mj-lt"/>
              </a:rPr>
              <a:t>Juan 14:16</a:t>
            </a:r>
          </a:p>
          <a:p>
            <a:pPr lvl="0" algn="ctr"/>
            <a:r>
              <a:rPr lang="it-IT" sz="2400" b="1" dirty="0">
                <a:solidFill>
                  <a:prstClr val="black"/>
                </a:solidFill>
                <a:latin typeface="+mj-lt"/>
              </a:rPr>
              <a:t>Kini mao ang Balaang Espiritu nga nagpabilin sa Yuta</a:t>
            </a:r>
            <a:endParaRPr lang="es-ES" sz="2400" b="1" dirty="0">
              <a:solidFill>
                <a:prstClr val="black"/>
              </a:solidFill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825378" y="149346"/>
            <a:ext cx="3493264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4000" b="1" dirty="0">
                <a:ln w="11430"/>
                <a:gradFill>
                  <a:gsLst>
                    <a:gs pos="0">
                      <a:srgbClr val="CCB400">
                        <a:tint val="70000"/>
                        <a:satMod val="245000"/>
                      </a:srgbClr>
                    </a:gs>
                    <a:gs pos="75000">
                      <a:srgbClr val="CCB4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CB4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ANG 4 KA BUHI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2963393" y="6357958"/>
            <a:ext cx="3217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dirty="0" err="1">
                <a:solidFill>
                  <a:prstClr val="black"/>
                </a:solidFill>
              </a:rPr>
              <a:t>Pinadayag</a:t>
            </a:r>
            <a:r>
              <a:rPr lang="es-ES" b="1" dirty="0">
                <a:solidFill>
                  <a:prstClr val="black"/>
                </a:solidFill>
              </a:rPr>
              <a:t> 4:6-8; Ezequiel 1:10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179512" y="4725144"/>
            <a:ext cx="8822214" cy="163121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0070C0"/>
                </a:solidFill>
                <a:latin typeface="+mj-lt"/>
              </a:rPr>
              <a:t>Ezequiel 10:2</a:t>
            </a:r>
          </a:p>
          <a:p>
            <a:r>
              <a:rPr lang="es-ES" sz="2000" b="1" dirty="0">
                <a:solidFill>
                  <a:schemeClr val="tx1"/>
                </a:solidFill>
                <a:latin typeface="+mj-lt"/>
              </a:rPr>
              <a:t>Dili </a:t>
            </a:r>
            <a:r>
              <a:rPr lang="es-ES" sz="2000" b="1" dirty="0" err="1">
                <a:solidFill>
                  <a:schemeClr val="tx1"/>
                </a:solidFill>
                <a:latin typeface="+mj-lt"/>
              </a:rPr>
              <a:t>sila</a:t>
            </a:r>
            <a:r>
              <a:rPr lang="es-ES" sz="2000" b="1" dirty="0">
                <a:solidFill>
                  <a:schemeClr val="tx1"/>
                </a:solidFill>
                <a:latin typeface="+mj-lt"/>
              </a:rPr>
              <a:t> mga </a:t>
            </a:r>
            <a:r>
              <a:rPr lang="es-ES" sz="2000" b="1" dirty="0" err="1">
                <a:solidFill>
                  <a:schemeClr val="tx1"/>
                </a:solidFill>
                <a:latin typeface="+mj-lt"/>
              </a:rPr>
              <a:t>lalaki</a:t>
            </a:r>
            <a:r>
              <a:rPr lang="es-ES" sz="2000" b="1" dirty="0">
                <a:solidFill>
                  <a:schemeClr val="tx1"/>
                </a:solidFill>
                <a:latin typeface="+mj-lt"/>
              </a:rPr>
              <a:t>, </a:t>
            </a:r>
            <a:r>
              <a:rPr lang="es-ES" sz="2000" b="1" dirty="0" err="1">
                <a:solidFill>
                  <a:schemeClr val="tx1"/>
                </a:solidFill>
                <a:latin typeface="+mj-lt"/>
              </a:rPr>
              <a:t>tungod</a:t>
            </a:r>
            <a:r>
              <a:rPr lang="es-ES" sz="20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s-ES" sz="2000" b="1" dirty="0" err="1">
                <a:solidFill>
                  <a:schemeClr val="tx1"/>
                </a:solidFill>
                <a:latin typeface="+mj-lt"/>
              </a:rPr>
              <a:t>kay</a:t>
            </a:r>
            <a:r>
              <a:rPr lang="es-ES" sz="20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s-ES" sz="2000" b="1" dirty="0" err="1">
                <a:solidFill>
                  <a:schemeClr val="tx1"/>
                </a:solidFill>
                <a:latin typeface="+mj-lt"/>
              </a:rPr>
              <a:t>sila</a:t>
            </a:r>
            <a:r>
              <a:rPr lang="es-ES" sz="20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s-ES" sz="2000" b="1" dirty="0" err="1">
                <a:solidFill>
                  <a:schemeClr val="tx1"/>
                </a:solidFill>
                <a:latin typeface="+mj-lt"/>
              </a:rPr>
              <a:t>espesipikong</a:t>
            </a:r>
            <a:r>
              <a:rPr lang="es-ES" sz="20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s-ES" sz="2000" b="1" dirty="0" err="1">
                <a:solidFill>
                  <a:schemeClr val="tx1"/>
                </a:solidFill>
                <a:latin typeface="+mj-lt"/>
              </a:rPr>
              <a:t>gitawag</a:t>
            </a:r>
            <a:r>
              <a:rPr lang="es-ES" sz="2000" b="1" dirty="0">
                <a:solidFill>
                  <a:schemeClr val="tx1"/>
                </a:solidFill>
                <a:latin typeface="+mj-lt"/>
              </a:rPr>
              <a:t> nga mga </a:t>
            </a:r>
            <a:r>
              <a:rPr lang="es-ES" sz="2000" b="1" dirty="0" err="1">
                <a:solidFill>
                  <a:schemeClr val="tx1"/>
                </a:solidFill>
                <a:latin typeface="+mj-lt"/>
              </a:rPr>
              <a:t>kerubin</a:t>
            </a:r>
            <a:r>
              <a:rPr lang="es-ES" sz="2000" b="1" dirty="0">
                <a:solidFill>
                  <a:schemeClr val="tx1"/>
                </a:solidFill>
                <a:latin typeface="+mj-lt"/>
              </a:rPr>
              <a:t>.</a:t>
            </a:r>
          </a:p>
          <a:p>
            <a:r>
              <a:rPr lang="es-ES" sz="2000" b="1" dirty="0">
                <a:solidFill>
                  <a:srgbClr val="0070C0"/>
                </a:solidFill>
                <a:latin typeface="+mj-lt"/>
              </a:rPr>
              <a:t>Mateo 18:10</a:t>
            </a:r>
          </a:p>
          <a:p>
            <a:r>
              <a:rPr lang="es-ES" sz="2000" b="1" dirty="0" err="1">
                <a:solidFill>
                  <a:schemeClr val="tx1"/>
                </a:solidFill>
                <a:latin typeface="+mj-lt"/>
              </a:rPr>
              <a:t>Nagrepresentar</a:t>
            </a:r>
            <a:r>
              <a:rPr lang="es-ES" sz="20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s-ES" sz="2000" b="1" dirty="0" err="1">
                <a:solidFill>
                  <a:schemeClr val="tx1"/>
                </a:solidFill>
                <a:latin typeface="+mj-lt"/>
              </a:rPr>
              <a:t>sila</a:t>
            </a:r>
            <a:r>
              <a:rPr lang="es-ES" sz="2000" b="1" dirty="0">
                <a:solidFill>
                  <a:schemeClr val="tx1"/>
                </a:solidFill>
                <a:latin typeface="+mj-lt"/>
              </a:rPr>
              <a:t> sa mga anghel nga </a:t>
            </a:r>
            <a:r>
              <a:rPr lang="es-ES" sz="2000" b="1" dirty="0" err="1">
                <a:solidFill>
                  <a:schemeClr val="tx1"/>
                </a:solidFill>
                <a:latin typeface="+mj-lt"/>
              </a:rPr>
              <a:t>aktibong</a:t>
            </a:r>
            <a:r>
              <a:rPr lang="es-ES" sz="20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s-ES" sz="2000" b="1" dirty="0" err="1">
                <a:solidFill>
                  <a:schemeClr val="tx1"/>
                </a:solidFill>
                <a:latin typeface="+mj-lt"/>
              </a:rPr>
              <a:t>nagtrabaho</a:t>
            </a:r>
            <a:r>
              <a:rPr lang="es-ES" sz="20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s-ES" sz="2000" b="1" dirty="0" err="1">
                <a:solidFill>
                  <a:schemeClr val="tx1"/>
                </a:solidFill>
                <a:latin typeface="+mj-lt"/>
              </a:rPr>
              <a:t>pabor</a:t>
            </a:r>
            <a:r>
              <a:rPr lang="es-ES" sz="2000" b="1" dirty="0">
                <a:solidFill>
                  <a:schemeClr val="tx1"/>
                </a:solidFill>
                <a:latin typeface="+mj-lt"/>
              </a:rPr>
              <a:t> sa katawhan..</a:t>
            </a:r>
          </a:p>
        </p:txBody>
      </p:sp>
      <p:sp>
        <p:nvSpPr>
          <p:cNvPr id="6" name="5 Rectángulo"/>
          <p:cNvSpPr/>
          <p:nvPr/>
        </p:nvSpPr>
        <p:spPr>
          <a:xfrm>
            <a:off x="4000496" y="928670"/>
            <a:ext cx="4857784" cy="70788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es-ES" sz="2000" b="1" dirty="0" err="1">
                <a:solidFill>
                  <a:prstClr val="black"/>
                </a:solidFill>
                <a:latin typeface="+mj-lt"/>
              </a:rPr>
              <a:t>Sila</a:t>
            </a:r>
            <a:r>
              <a:rPr lang="es-ES" sz="2000" b="1" dirty="0">
                <a:solidFill>
                  <a:prstClr val="black"/>
                </a:solidFill>
                <a:latin typeface="+mj-lt"/>
              </a:rPr>
              <a:t> </a:t>
            </a:r>
            <a:r>
              <a:rPr lang="es-ES" sz="2000" b="1" dirty="0" err="1">
                <a:solidFill>
                  <a:prstClr val="black"/>
                </a:solidFill>
                <a:latin typeface="+mj-lt"/>
              </a:rPr>
              <a:t>suod</a:t>
            </a:r>
            <a:r>
              <a:rPr lang="es-ES" sz="2000" b="1" dirty="0">
                <a:solidFill>
                  <a:prstClr val="black"/>
                </a:solidFill>
                <a:latin typeface="+mj-lt"/>
              </a:rPr>
              <a:t> nga </a:t>
            </a:r>
            <a:r>
              <a:rPr lang="es-ES" sz="2000" b="1" dirty="0" err="1">
                <a:solidFill>
                  <a:prstClr val="black"/>
                </a:solidFill>
                <a:latin typeface="+mj-lt"/>
              </a:rPr>
              <a:t>nalambigit</a:t>
            </a:r>
            <a:r>
              <a:rPr lang="es-ES" sz="2000" b="1" dirty="0">
                <a:solidFill>
                  <a:prstClr val="black"/>
                </a:solidFill>
                <a:latin typeface="+mj-lt"/>
              </a:rPr>
              <a:t> sa yuta, sa </a:t>
            </a:r>
            <a:r>
              <a:rPr lang="es-ES" sz="2000" b="1" dirty="0" err="1">
                <a:solidFill>
                  <a:prstClr val="black"/>
                </a:solidFill>
                <a:latin typeface="+mj-lt"/>
              </a:rPr>
              <a:t>ilang</a:t>
            </a:r>
            <a:r>
              <a:rPr lang="es-ES" sz="2000" b="1" dirty="0">
                <a:solidFill>
                  <a:prstClr val="black"/>
                </a:solidFill>
                <a:latin typeface="+mj-lt"/>
              </a:rPr>
              <a:t> </a:t>
            </a:r>
            <a:r>
              <a:rPr lang="es-ES" sz="2000" b="1" dirty="0" err="1">
                <a:solidFill>
                  <a:prstClr val="black"/>
                </a:solidFill>
                <a:latin typeface="+mj-lt"/>
              </a:rPr>
              <a:t>gidaghanon</a:t>
            </a:r>
            <a:r>
              <a:rPr lang="es-ES" sz="2000" b="1" dirty="0">
                <a:solidFill>
                  <a:prstClr val="black"/>
                </a:solidFill>
                <a:latin typeface="+mj-lt"/>
              </a:rPr>
              <a:t> ug sa </a:t>
            </a:r>
            <a:r>
              <a:rPr lang="es-ES" sz="2000" b="1" dirty="0" err="1">
                <a:solidFill>
                  <a:prstClr val="black"/>
                </a:solidFill>
                <a:latin typeface="+mj-lt"/>
              </a:rPr>
              <a:t>ilang</a:t>
            </a:r>
            <a:r>
              <a:rPr lang="es-ES" sz="2000" b="1" dirty="0">
                <a:solidFill>
                  <a:prstClr val="black"/>
                </a:solidFill>
                <a:latin typeface="+mj-lt"/>
              </a:rPr>
              <a:t> </a:t>
            </a:r>
            <a:r>
              <a:rPr lang="es-ES" sz="2000" b="1" dirty="0" err="1">
                <a:solidFill>
                  <a:prstClr val="black"/>
                </a:solidFill>
                <a:latin typeface="+mj-lt"/>
              </a:rPr>
              <a:t>panagway</a:t>
            </a:r>
            <a:r>
              <a:rPr lang="es-ES" sz="2000" b="1" dirty="0">
                <a:solidFill>
                  <a:prstClr val="black"/>
                </a:solidFill>
                <a:latin typeface="+mj-lt"/>
              </a:rPr>
              <a:t>.</a:t>
            </a:r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1245737448"/>
              </p:ext>
            </p:extLst>
          </p:nvPr>
        </p:nvGraphicFramePr>
        <p:xfrm>
          <a:off x="-500098" y="2071678"/>
          <a:ext cx="10144196" cy="2786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423F92A-955C-48BD-B070-F852944CF9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graphicEl>
                                              <a:dgm id="{3423F92A-955C-48BD-B070-F852944CF9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graphicEl>
                                              <a:dgm id="{3423F92A-955C-48BD-B070-F852944CF9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graphicEl>
                                              <a:dgm id="{3423F92A-955C-48BD-B070-F852944CF9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graphicEl>
                                              <a:dgm id="{3423F92A-955C-48BD-B070-F852944CF9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F3BCF75-F43E-42AA-9568-AB65FFC68E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graphicEl>
                                              <a:dgm id="{AF3BCF75-F43E-42AA-9568-AB65FFC68E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>
                                            <p:graphicEl>
                                              <a:dgm id="{AF3BCF75-F43E-42AA-9568-AB65FFC68E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>
                                            <p:graphicEl>
                                              <a:dgm id="{AF3BCF75-F43E-42AA-9568-AB65FFC68E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graphicEl>
                                              <a:dgm id="{AF3BCF75-F43E-42AA-9568-AB65FFC68E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1568FB2-60F1-4F89-AEE4-8ED44D4B43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graphicEl>
                                              <a:dgm id="{31568FB2-60F1-4F89-AEE4-8ED44D4B43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graphicEl>
                                              <a:dgm id="{31568FB2-60F1-4F89-AEE4-8ED44D4B43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>
                                            <p:graphicEl>
                                              <a:dgm id="{31568FB2-60F1-4F89-AEE4-8ED44D4B43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graphicEl>
                                              <a:dgm id="{31568FB2-60F1-4F89-AEE4-8ED44D4B43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CB60044-3853-4F7D-9D03-98BD3F3D65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>
                                            <p:graphicEl>
                                              <a:dgm id="{2CB60044-3853-4F7D-9D03-98BD3F3D65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>
                                            <p:graphicEl>
                                              <a:dgm id="{2CB60044-3853-4F7D-9D03-98BD3F3D65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>
                                            <p:graphicEl>
                                              <a:dgm id="{2CB60044-3853-4F7D-9D03-98BD3F3D65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>
                                            <p:graphicEl>
                                              <a:dgm id="{2CB60044-3853-4F7D-9D03-98BD3F3D65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5E9B6DD-5491-4108-A456-8A8C330261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graphicEl>
                                              <a:dgm id="{B5E9B6DD-5491-4108-A456-8A8C330261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graphicEl>
                                              <a:dgm id="{B5E9B6DD-5491-4108-A456-8A8C330261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>
                                            <p:graphicEl>
                                              <a:dgm id="{B5E9B6DD-5491-4108-A456-8A8C330261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>
                                            <p:graphicEl>
                                              <a:dgm id="{B5E9B6DD-5491-4108-A456-8A8C330261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180B874-D4BE-479C-9080-802E80BD43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>
                                            <p:graphicEl>
                                              <a:dgm id="{D180B874-D4BE-479C-9080-802E80BD43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>
                                            <p:graphicEl>
                                              <a:dgm id="{D180B874-D4BE-479C-9080-802E80BD43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>
                                            <p:graphicEl>
                                              <a:dgm id="{D180B874-D4BE-479C-9080-802E80BD43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>
                                            <p:graphicEl>
                                              <a:dgm id="{D180B874-D4BE-479C-9080-802E80BD43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65D937A-102A-4724-B9BD-035C5A59E7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>
                                            <p:graphicEl>
                                              <a:dgm id="{065D937A-102A-4724-B9BD-035C5A59E7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>
                                            <p:graphicEl>
                                              <a:dgm id="{065D937A-102A-4724-B9BD-035C5A59E7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>
                                            <p:graphicEl>
                                              <a:dgm id="{065D937A-102A-4724-B9BD-035C5A59E7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>
                                            <p:graphicEl>
                                              <a:dgm id="{065D937A-102A-4724-B9BD-035C5A59E7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312B26A-66C5-40D4-982E-5453568DFA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>
                                            <p:graphicEl>
                                              <a:dgm id="{F312B26A-66C5-40D4-982E-5453568DFA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>
                                            <p:graphicEl>
                                              <a:dgm id="{F312B26A-66C5-40D4-982E-5453568DFA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>
                                            <p:graphicEl>
                                              <a:dgm id="{F312B26A-66C5-40D4-982E-5453568DFA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>
                                            <p:graphicEl>
                                              <a:dgm id="{F312B26A-66C5-40D4-982E-5453568DFA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2AE05FE-C4F4-410D-924D-83A7D4AB6F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>
                                            <p:graphicEl>
                                              <a:dgm id="{82AE05FE-C4F4-410D-924D-83A7D4AB6F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>
                                            <p:graphicEl>
                                              <a:dgm id="{82AE05FE-C4F4-410D-924D-83A7D4AB6F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>
                                            <p:graphicEl>
                                              <a:dgm id="{82AE05FE-C4F4-410D-924D-83A7D4AB6F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>
                                            <p:graphicEl>
                                              <a:dgm id="{82AE05FE-C4F4-410D-924D-83A7D4AB6F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F0B6F1B-BDC1-41D8-8C25-6D78C4C132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">
                                            <p:graphicEl>
                                              <a:dgm id="{AF0B6F1B-BDC1-41D8-8C25-6D78C4C132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">
                                            <p:graphicEl>
                                              <a:dgm id="{AF0B6F1B-BDC1-41D8-8C25-6D78C4C132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">
                                            <p:graphicEl>
                                              <a:dgm id="{AF0B6F1B-BDC1-41D8-8C25-6D78C4C132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">
                                            <p:graphicEl>
                                              <a:dgm id="{AF0B6F1B-BDC1-41D8-8C25-6D78C4C132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3550AB5-3161-4611-A41A-D59FA40996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">
                                            <p:graphicEl>
                                              <a:dgm id="{83550AB5-3161-4611-A41A-D59FA40996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>
                                            <p:graphicEl>
                                              <a:dgm id="{83550AB5-3161-4611-A41A-D59FA40996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>
                                            <p:graphicEl>
                                              <a:dgm id="{83550AB5-3161-4611-A41A-D59FA40996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">
                                            <p:graphicEl>
                                              <a:dgm id="{83550AB5-3161-4611-A41A-D59FA40996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689263B-0D43-4693-8F0C-5F0E5A8B56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">
                                            <p:graphicEl>
                                              <a:dgm id="{2689263B-0D43-4693-8F0C-5F0E5A8B56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">
                                            <p:graphicEl>
                                              <a:dgm id="{2689263B-0D43-4693-8F0C-5F0E5A8B56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">
                                            <p:graphicEl>
                                              <a:dgm id="{2689263B-0D43-4693-8F0C-5F0E5A8B56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">
                                            <p:graphicEl>
                                              <a:dgm id="{2689263B-0D43-4693-8F0C-5F0E5A8B56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6" grpId="0" animBg="1"/>
      <p:bldGraphic spid="7" grpId="0" uiExpand="1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851093" y="149346"/>
            <a:ext cx="3441840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4000" b="1" dirty="0">
                <a:ln w="11430"/>
                <a:gradFill>
                  <a:gsLst>
                    <a:gs pos="0">
                      <a:srgbClr val="CCB400">
                        <a:tint val="70000"/>
                        <a:satMod val="245000"/>
                      </a:srgbClr>
                    </a:gs>
                    <a:gs pos="75000">
                      <a:srgbClr val="CCB4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CB4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ANG KORDERO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3687918" y="6357958"/>
            <a:ext cx="1768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dirty="0" err="1">
                <a:solidFill>
                  <a:prstClr val="black"/>
                </a:solidFill>
              </a:rPr>
              <a:t>Pinadayag</a:t>
            </a:r>
            <a:r>
              <a:rPr lang="es-ES" b="1" dirty="0">
                <a:solidFill>
                  <a:prstClr val="black"/>
                </a:solidFill>
              </a:rPr>
              <a:t> 5:5-6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357158" y="785794"/>
            <a:ext cx="803126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sv-SE" sz="20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Leon gikan sa tribo ni Juda</a:t>
            </a:r>
            <a:r>
              <a:rPr lang="es-ES" sz="2000" b="1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. </a:t>
            </a:r>
            <a:r>
              <a:rPr lang="es-ES" sz="2000" b="1" dirty="0" err="1">
                <a:solidFill>
                  <a:srgbClr val="92D05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Genesis</a:t>
            </a:r>
            <a:r>
              <a:rPr lang="es-ES" sz="2000" b="1" dirty="0">
                <a:solidFill>
                  <a:srgbClr val="92D05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49:9; </a:t>
            </a:r>
            <a:r>
              <a:rPr lang="es-ES" sz="2000" b="1" dirty="0" err="1">
                <a:solidFill>
                  <a:srgbClr val="92D05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Hebreohanon</a:t>
            </a:r>
            <a:r>
              <a:rPr lang="es-ES" sz="2000" b="1" dirty="0">
                <a:solidFill>
                  <a:srgbClr val="92D05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7:14</a:t>
            </a:r>
            <a:r>
              <a:rPr lang="es-ES" sz="2000" b="1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sz="20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david</a:t>
            </a:r>
            <a:r>
              <a:rPr lang="es-ES" sz="20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nga </a:t>
            </a:r>
            <a:r>
              <a:rPr lang="es-ES" sz="20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ugat</a:t>
            </a:r>
            <a:r>
              <a:rPr lang="es-ES" sz="2000" b="1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. </a:t>
            </a:r>
            <a:r>
              <a:rPr lang="es-ES" sz="2000" b="1" dirty="0" err="1">
                <a:solidFill>
                  <a:srgbClr val="92D05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Isaias</a:t>
            </a:r>
            <a:r>
              <a:rPr lang="es-ES" sz="2000" b="1" dirty="0">
                <a:solidFill>
                  <a:srgbClr val="92D05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11:10</a:t>
            </a:r>
            <a:r>
              <a:rPr lang="es-ES" sz="2000" b="1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sz="20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ingon</a:t>
            </a:r>
            <a:r>
              <a:rPr lang="es-ES" sz="20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nga </a:t>
            </a:r>
            <a:r>
              <a:rPr lang="es-ES" sz="20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gisunog</a:t>
            </a:r>
            <a:r>
              <a:rPr lang="es-ES" sz="2000" b="1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. </a:t>
            </a:r>
            <a:r>
              <a:rPr lang="es-ES" sz="2000" b="1" dirty="0" err="1">
                <a:solidFill>
                  <a:srgbClr val="92D05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Exodo</a:t>
            </a:r>
            <a:r>
              <a:rPr lang="es-ES" sz="2000" b="1" dirty="0">
                <a:solidFill>
                  <a:srgbClr val="92D05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12:5-6; </a:t>
            </a:r>
            <a:r>
              <a:rPr lang="es-ES" sz="2000" b="1" dirty="0" err="1">
                <a:solidFill>
                  <a:srgbClr val="92D05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Levitico</a:t>
            </a:r>
            <a:r>
              <a:rPr lang="es-ES" sz="2000" b="1" dirty="0">
                <a:solidFill>
                  <a:srgbClr val="92D05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16:27</a:t>
            </a:r>
            <a:r>
              <a:rPr lang="es-ES" sz="2000" b="1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sz="20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pito ka </a:t>
            </a:r>
            <a:r>
              <a:rPr lang="es-ES" sz="20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sungay</a:t>
            </a:r>
            <a:r>
              <a:rPr lang="es-ES" sz="2000" b="1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. </a:t>
            </a:r>
            <a:r>
              <a:rPr lang="sv-SE" sz="2000" b="1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Ang sungay usa ka simbolo sa gahum, hingpit nga gahum</a:t>
            </a:r>
            <a:r>
              <a:rPr lang="es-ES" sz="2000" b="1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sz="20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pito ka mata</a:t>
            </a:r>
            <a:r>
              <a:rPr lang="es-ES" sz="2000" b="1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. </a:t>
            </a:r>
            <a:r>
              <a:rPr lang="es-ES" sz="2000" b="1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Kapuno</a:t>
            </a:r>
            <a:r>
              <a:rPr lang="es-ES" sz="2000" b="1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sa </a:t>
            </a:r>
            <a:r>
              <a:rPr lang="es-ES" sz="2000" b="1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Espiritu</a:t>
            </a:r>
            <a:r>
              <a:rPr lang="es-ES" sz="2000" b="1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Santo.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142844" y="4929198"/>
            <a:ext cx="2571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bg1"/>
                </a:solidFill>
              </a:rPr>
              <a:t>Juan 1:29</a:t>
            </a:r>
          </a:p>
          <a:p>
            <a:r>
              <a:rPr lang="es-ES" sz="2000" b="1" dirty="0">
                <a:solidFill>
                  <a:schemeClr val="bg1"/>
                </a:solidFill>
              </a:rPr>
              <a:t>Pinadayag 5:11-14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704340" y="149346"/>
            <a:ext cx="5735353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4000" b="1" dirty="0">
                <a:ln w="11430"/>
                <a:gradFill>
                  <a:gsLst>
                    <a:gs pos="0">
                      <a:srgbClr val="CCB400">
                        <a:tint val="70000"/>
                        <a:satMod val="245000"/>
                      </a:srgbClr>
                    </a:gs>
                    <a:gs pos="75000">
                      <a:srgbClr val="CCB4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CB4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ANG LIBRO NGA SELYADO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3687918" y="6357958"/>
            <a:ext cx="1768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dirty="0" err="1">
                <a:solidFill>
                  <a:prstClr val="black"/>
                </a:solidFill>
              </a:rPr>
              <a:t>Pinadayag</a:t>
            </a:r>
            <a:r>
              <a:rPr lang="es-ES" b="1" dirty="0">
                <a:solidFill>
                  <a:prstClr val="black"/>
                </a:solidFill>
              </a:rPr>
              <a:t> 5:1-4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1571604" y="4429132"/>
            <a:ext cx="6215106" cy="12618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tabLst>
                <a:tab pos="1978025" algn="l"/>
                <a:tab pos="4303713" algn="l"/>
              </a:tabLst>
            </a:pPr>
            <a:r>
              <a:rPr lang="es-ES" sz="1600" b="1" dirty="0"/>
              <a:t>Éxodo 32:33	</a:t>
            </a:r>
            <a:r>
              <a:rPr lang="es-ES" sz="1600" b="1" dirty="0" err="1"/>
              <a:t>Apoc</a:t>
            </a:r>
            <a:r>
              <a:rPr lang="es-ES" sz="1600" b="1" dirty="0"/>
              <a:t>. 3:5	Salmo 56:8</a:t>
            </a:r>
          </a:p>
          <a:p>
            <a:pPr>
              <a:tabLst>
                <a:tab pos="1978025" algn="l"/>
                <a:tab pos="4303713" algn="l"/>
              </a:tabLst>
            </a:pPr>
            <a:r>
              <a:rPr lang="es-ES" sz="2000" b="1" dirty="0"/>
              <a:t>Salmo 69:28	Salmo 139:16	</a:t>
            </a:r>
          </a:p>
          <a:p>
            <a:pPr>
              <a:tabLst>
                <a:tab pos="1978025" algn="l"/>
                <a:tab pos="4303713" algn="l"/>
              </a:tabLst>
            </a:pPr>
            <a:r>
              <a:rPr lang="es-ES" sz="2000" b="1" dirty="0"/>
              <a:t>Daniel 12:1	 Mga </a:t>
            </a:r>
            <a:r>
              <a:rPr lang="es-ES" sz="2000" b="1" dirty="0" err="1"/>
              <a:t>taga-Filipos</a:t>
            </a:r>
            <a:r>
              <a:rPr lang="es-ES" sz="2000" b="1" dirty="0"/>
              <a:t> 4:3	</a:t>
            </a:r>
          </a:p>
          <a:p>
            <a:pPr>
              <a:tabLst>
                <a:tab pos="1978025" algn="l"/>
                <a:tab pos="4303713" algn="l"/>
              </a:tabLst>
            </a:pPr>
            <a:r>
              <a:rPr lang="es-ES" sz="2000" b="1" dirty="0"/>
              <a:t>Pinadayag 13:8	Pinadayag 20:15</a:t>
            </a:r>
          </a:p>
        </p:txBody>
      </p:sp>
      <p:sp>
        <p:nvSpPr>
          <p:cNvPr id="5" name="4 Rectángulo"/>
          <p:cNvSpPr/>
          <p:nvPr/>
        </p:nvSpPr>
        <p:spPr>
          <a:xfrm>
            <a:off x="1607323" y="1071546"/>
            <a:ext cx="6143668" cy="7078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es-ES" sz="2000" b="1" dirty="0">
                <a:solidFill>
                  <a:prstClr val="black"/>
                </a:solidFill>
              </a:rPr>
              <a:t>Ang mga </a:t>
            </a:r>
            <a:r>
              <a:rPr lang="es-ES" sz="2000" b="1" dirty="0" err="1">
                <a:solidFill>
                  <a:prstClr val="black"/>
                </a:solidFill>
              </a:rPr>
              <a:t>sulod</a:t>
            </a:r>
            <a:r>
              <a:rPr lang="es-ES" sz="2000" b="1" dirty="0">
                <a:solidFill>
                  <a:prstClr val="black"/>
                </a:solidFill>
              </a:rPr>
              <a:t> niini nga </a:t>
            </a:r>
            <a:r>
              <a:rPr lang="es-ES" sz="2000" b="1" dirty="0" err="1">
                <a:solidFill>
                  <a:prstClr val="black"/>
                </a:solidFill>
              </a:rPr>
              <a:t>basahon</a:t>
            </a:r>
            <a:r>
              <a:rPr lang="es-ES" sz="2000" b="1" dirty="0">
                <a:solidFill>
                  <a:prstClr val="black"/>
                </a:solidFill>
              </a:rPr>
              <a:t> dili </a:t>
            </a:r>
            <a:r>
              <a:rPr lang="es-ES" sz="2000" b="1" dirty="0" err="1">
                <a:solidFill>
                  <a:prstClr val="black"/>
                </a:solidFill>
              </a:rPr>
              <a:t>mabasa</a:t>
            </a:r>
            <a:r>
              <a:rPr lang="es-ES" sz="2000" b="1" dirty="0">
                <a:solidFill>
                  <a:prstClr val="black"/>
                </a:solidFill>
              </a:rPr>
              <a:t> </a:t>
            </a:r>
            <a:r>
              <a:rPr lang="es-ES" sz="2000" b="1" dirty="0" err="1">
                <a:solidFill>
                  <a:prstClr val="black"/>
                </a:solidFill>
              </a:rPr>
              <a:t>hangtud</a:t>
            </a:r>
            <a:r>
              <a:rPr lang="es-ES" sz="2000" b="1" dirty="0">
                <a:solidFill>
                  <a:prstClr val="black"/>
                </a:solidFill>
              </a:rPr>
              <a:t> nga ang mga </a:t>
            </a:r>
            <a:r>
              <a:rPr lang="es-ES" sz="2000" b="1" dirty="0" err="1">
                <a:solidFill>
                  <a:prstClr val="black"/>
                </a:solidFill>
              </a:rPr>
              <a:t>silyo</a:t>
            </a:r>
            <a:r>
              <a:rPr lang="es-ES" sz="2000" b="1" dirty="0">
                <a:solidFill>
                  <a:prstClr val="black"/>
                </a:solidFill>
              </a:rPr>
              <a:t> </a:t>
            </a:r>
            <a:r>
              <a:rPr lang="es-ES" sz="2000" b="1" dirty="0" err="1">
                <a:solidFill>
                  <a:prstClr val="black"/>
                </a:solidFill>
              </a:rPr>
              <a:t>giablihan</a:t>
            </a:r>
            <a:r>
              <a:rPr lang="es-ES" sz="2000" b="1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6" name="5 Rectángulo"/>
          <p:cNvSpPr/>
          <p:nvPr/>
        </p:nvSpPr>
        <p:spPr>
          <a:xfrm>
            <a:off x="1571604" y="2714620"/>
            <a:ext cx="6215106" cy="132343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es-ES" sz="2000" b="1" dirty="0" err="1">
                <a:solidFill>
                  <a:prstClr val="black"/>
                </a:solidFill>
              </a:rPr>
              <a:t>Diha</a:t>
            </a:r>
            <a:r>
              <a:rPr lang="es-ES" sz="2000" b="1" dirty="0">
                <a:solidFill>
                  <a:prstClr val="black"/>
                </a:solidFill>
              </a:rPr>
              <a:t> sa Bibliya atong </a:t>
            </a:r>
            <a:r>
              <a:rPr lang="es-ES" sz="2000" b="1" dirty="0" err="1">
                <a:solidFill>
                  <a:prstClr val="black"/>
                </a:solidFill>
              </a:rPr>
              <a:t>makita</a:t>
            </a:r>
            <a:r>
              <a:rPr lang="es-ES" sz="2000" b="1" dirty="0">
                <a:solidFill>
                  <a:prstClr val="black"/>
                </a:solidFill>
              </a:rPr>
              <a:t> ang usa ka </a:t>
            </a:r>
            <a:r>
              <a:rPr lang="es-ES" sz="2000" b="1" dirty="0" err="1">
                <a:solidFill>
                  <a:prstClr val="black"/>
                </a:solidFill>
              </a:rPr>
              <a:t>tin-aw</a:t>
            </a:r>
            <a:r>
              <a:rPr lang="es-ES" sz="2000" b="1" dirty="0">
                <a:solidFill>
                  <a:prstClr val="black"/>
                </a:solidFill>
              </a:rPr>
              <a:t> nga </a:t>
            </a:r>
            <a:r>
              <a:rPr lang="es-ES" sz="2000" b="1" dirty="0" err="1">
                <a:solidFill>
                  <a:prstClr val="black"/>
                </a:solidFill>
              </a:rPr>
              <a:t>pakisayran</a:t>
            </a:r>
            <a:r>
              <a:rPr lang="es-ES" sz="2000" b="1" dirty="0">
                <a:solidFill>
                  <a:prstClr val="black"/>
                </a:solidFill>
              </a:rPr>
              <a:t> sa </a:t>
            </a:r>
            <a:r>
              <a:rPr lang="es-ES" sz="2000" b="1" dirty="0" err="1">
                <a:solidFill>
                  <a:prstClr val="black"/>
                </a:solidFill>
              </a:rPr>
              <a:t>kamatuoran</a:t>
            </a:r>
            <a:r>
              <a:rPr lang="es-ES" sz="2000" b="1" dirty="0">
                <a:solidFill>
                  <a:prstClr val="black"/>
                </a:solidFill>
              </a:rPr>
              <a:t> nga ang Dios </a:t>
            </a:r>
            <a:r>
              <a:rPr lang="es-ES" sz="2000" b="1" dirty="0" err="1">
                <a:solidFill>
                  <a:prstClr val="black"/>
                </a:solidFill>
              </a:rPr>
              <a:t>nagtala</a:t>
            </a:r>
            <a:r>
              <a:rPr lang="es-ES" sz="2000" b="1" dirty="0">
                <a:solidFill>
                  <a:prstClr val="black"/>
                </a:solidFill>
              </a:rPr>
              <a:t> sa mga </a:t>
            </a:r>
            <a:r>
              <a:rPr lang="es-ES" sz="2000" b="1" dirty="0" err="1">
                <a:solidFill>
                  <a:prstClr val="black"/>
                </a:solidFill>
              </a:rPr>
              <a:t>panghitabo</a:t>
            </a:r>
            <a:r>
              <a:rPr lang="es-ES" sz="2000" b="1" dirty="0">
                <a:solidFill>
                  <a:prstClr val="black"/>
                </a:solidFill>
              </a:rPr>
              <a:t> sa katawhan, </a:t>
            </a:r>
            <a:r>
              <a:rPr lang="es-ES" sz="2000" b="1" dirty="0" err="1">
                <a:solidFill>
                  <a:prstClr val="black"/>
                </a:solidFill>
              </a:rPr>
              <a:t>nagtipig</a:t>
            </a:r>
            <a:r>
              <a:rPr lang="es-ES" sz="2000" b="1" dirty="0">
                <a:solidFill>
                  <a:prstClr val="black"/>
                </a:solidFill>
              </a:rPr>
              <a:t> ug </a:t>
            </a:r>
            <a:r>
              <a:rPr lang="es-ES" sz="2000" b="1" dirty="0" err="1">
                <a:solidFill>
                  <a:prstClr val="black"/>
                </a:solidFill>
              </a:rPr>
              <a:t>talaan</a:t>
            </a:r>
            <a:r>
              <a:rPr lang="es-ES" sz="2000" b="1" dirty="0">
                <a:solidFill>
                  <a:prstClr val="black"/>
                </a:solidFill>
              </a:rPr>
              <a:t> sa mga </a:t>
            </a:r>
            <a:r>
              <a:rPr lang="es-ES" sz="2000" b="1" dirty="0" err="1">
                <a:solidFill>
                  <a:prstClr val="black"/>
                </a:solidFill>
              </a:rPr>
              <a:t>naluwas</a:t>
            </a:r>
            <a:r>
              <a:rPr lang="es-ES" sz="2000" b="1" dirty="0">
                <a:solidFill>
                  <a:prstClr val="black"/>
                </a:solidFill>
              </a:rPr>
              <a:t> ug </a:t>
            </a:r>
            <a:r>
              <a:rPr lang="es-ES" sz="2000" b="1" dirty="0" err="1">
                <a:solidFill>
                  <a:prstClr val="black"/>
                </a:solidFill>
              </a:rPr>
              <a:t>kini</a:t>
            </a:r>
            <a:r>
              <a:rPr lang="es-ES" sz="2000" b="1" dirty="0">
                <a:solidFill>
                  <a:prstClr val="black"/>
                </a:solidFill>
              </a:rPr>
              <a:t> nga mga </a:t>
            </a:r>
            <a:r>
              <a:rPr lang="es-ES" sz="2000" b="1" dirty="0" err="1">
                <a:solidFill>
                  <a:prstClr val="black"/>
                </a:solidFill>
              </a:rPr>
              <a:t>talaan</a:t>
            </a:r>
            <a:r>
              <a:rPr lang="es-ES" sz="2000" b="1" dirty="0">
                <a:solidFill>
                  <a:prstClr val="black"/>
                </a:solidFill>
              </a:rPr>
              <a:t> </a:t>
            </a:r>
            <a:r>
              <a:rPr lang="es-ES" sz="2000" b="1" dirty="0" err="1">
                <a:solidFill>
                  <a:prstClr val="black"/>
                </a:solidFill>
              </a:rPr>
              <a:t>gamiton</a:t>
            </a:r>
            <a:r>
              <a:rPr lang="es-ES" sz="2000" b="1" dirty="0">
                <a:solidFill>
                  <a:prstClr val="black"/>
                </a:solidFill>
              </a:rPr>
              <a:t> sa </a:t>
            </a:r>
            <a:r>
              <a:rPr lang="es-ES" sz="2000" b="1" dirty="0" err="1">
                <a:solidFill>
                  <a:prstClr val="black"/>
                </a:solidFill>
              </a:rPr>
              <a:t>Paghukom</a:t>
            </a:r>
            <a:r>
              <a:rPr lang="es-ES" sz="2000" b="1" dirty="0">
                <a:solidFill>
                  <a:prstClr val="black"/>
                </a:solidFill>
              </a:rPr>
              <a:t>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9512" y="329698"/>
            <a:ext cx="511256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ln>
                  <a:solidFill>
                    <a:schemeClr val="tx1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Cooper Black" pitchFamily="18" charset="0"/>
              </a:rPr>
              <a:t>“</a:t>
            </a:r>
            <a:r>
              <a:rPr lang="es-ES" sz="2400" b="1" dirty="0" err="1">
                <a:ln>
                  <a:solidFill>
                    <a:schemeClr val="tx1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Cooper Black" pitchFamily="18" charset="0"/>
              </a:rPr>
              <a:t>Busa</a:t>
            </a:r>
            <a:r>
              <a:rPr lang="es-ES" sz="2400" b="1" dirty="0">
                <a:ln>
                  <a:solidFill>
                    <a:schemeClr val="tx1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Cooper Black" pitchFamily="18" charset="0"/>
              </a:rPr>
              <a:t> ang mga </a:t>
            </a:r>
            <a:r>
              <a:rPr lang="es-ES" sz="2400" b="1" dirty="0" err="1">
                <a:ln>
                  <a:solidFill>
                    <a:schemeClr val="tx1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Cooper Black" pitchFamily="18" charset="0"/>
              </a:rPr>
              <a:t>pangulo</a:t>
            </a:r>
            <a:r>
              <a:rPr lang="es-ES" sz="2400" b="1" dirty="0">
                <a:ln>
                  <a:solidFill>
                    <a:schemeClr val="tx1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Cooper Black" pitchFamily="18" charset="0"/>
              </a:rPr>
              <a:t> sa mga </a:t>
            </a:r>
            <a:r>
              <a:rPr lang="es-ES" sz="2400" b="1" dirty="0" err="1">
                <a:ln>
                  <a:solidFill>
                    <a:schemeClr val="tx1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Cooper Black" pitchFamily="18" charset="0"/>
              </a:rPr>
              <a:t>Judio</a:t>
            </a:r>
            <a:r>
              <a:rPr lang="es-ES" sz="2400" b="1" dirty="0">
                <a:ln>
                  <a:solidFill>
                    <a:schemeClr val="tx1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Cooper Black" pitchFamily="18" charset="0"/>
              </a:rPr>
              <a:t> </a:t>
            </a:r>
            <a:r>
              <a:rPr lang="es-ES" sz="2400" b="1" dirty="0" err="1">
                <a:ln>
                  <a:solidFill>
                    <a:schemeClr val="tx1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Cooper Black" pitchFamily="18" charset="0"/>
              </a:rPr>
              <a:t>mihimo</a:t>
            </a:r>
            <a:r>
              <a:rPr lang="es-ES" sz="2400" b="1" dirty="0">
                <a:ln>
                  <a:solidFill>
                    <a:schemeClr val="tx1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Cooper Black" pitchFamily="18" charset="0"/>
              </a:rPr>
              <a:t> sa </a:t>
            </a:r>
            <a:r>
              <a:rPr lang="es-ES" sz="2400" b="1" dirty="0" err="1">
                <a:ln>
                  <a:solidFill>
                    <a:schemeClr val="tx1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Cooper Black" pitchFamily="18" charset="0"/>
              </a:rPr>
              <a:t>ilang</a:t>
            </a:r>
            <a:r>
              <a:rPr lang="es-ES" sz="2400" b="1" dirty="0">
                <a:ln>
                  <a:solidFill>
                    <a:schemeClr val="tx1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Cooper Black" pitchFamily="18" charset="0"/>
              </a:rPr>
              <a:t> </a:t>
            </a:r>
            <a:r>
              <a:rPr lang="es-ES" sz="2400" b="1" dirty="0" err="1">
                <a:ln>
                  <a:solidFill>
                    <a:schemeClr val="tx1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Cooper Black" pitchFamily="18" charset="0"/>
              </a:rPr>
              <a:t>pagpili</a:t>
            </a:r>
            <a:r>
              <a:rPr lang="es-ES" sz="2400" b="1" dirty="0">
                <a:ln>
                  <a:solidFill>
                    <a:schemeClr val="tx1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Cooper Black" pitchFamily="18" charset="0"/>
              </a:rPr>
              <a:t> [sa </a:t>
            </a:r>
            <a:r>
              <a:rPr lang="es-ES" sz="2400" b="1" dirty="0" err="1">
                <a:ln>
                  <a:solidFill>
                    <a:schemeClr val="tx1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Cooper Black" pitchFamily="18" charset="0"/>
              </a:rPr>
              <a:t>pagpatay</a:t>
            </a:r>
            <a:r>
              <a:rPr lang="es-ES" sz="2400" b="1" dirty="0">
                <a:ln>
                  <a:solidFill>
                    <a:schemeClr val="tx1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Cooper Black" pitchFamily="18" charset="0"/>
              </a:rPr>
              <a:t> kang Jesus]. Ang </a:t>
            </a:r>
            <a:r>
              <a:rPr lang="es-ES" sz="2400" b="1" dirty="0" err="1">
                <a:ln>
                  <a:solidFill>
                    <a:schemeClr val="tx1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Cooper Black" pitchFamily="18" charset="0"/>
              </a:rPr>
              <a:t>iyang</a:t>
            </a:r>
            <a:r>
              <a:rPr lang="es-ES" sz="2400" b="1" dirty="0">
                <a:ln>
                  <a:solidFill>
                    <a:schemeClr val="tx1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Cooper Black" pitchFamily="18" charset="0"/>
              </a:rPr>
              <a:t> </a:t>
            </a:r>
            <a:r>
              <a:rPr lang="es-ES" sz="2400" b="1" dirty="0" err="1">
                <a:ln>
                  <a:solidFill>
                    <a:schemeClr val="tx1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Cooper Black" pitchFamily="18" charset="0"/>
              </a:rPr>
              <a:t>desisyon</a:t>
            </a:r>
            <a:r>
              <a:rPr lang="es-ES" sz="2400" b="1" dirty="0">
                <a:ln>
                  <a:solidFill>
                    <a:schemeClr val="tx1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Cooper Black" pitchFamily="18" charset="0"/>
              </a:rPr>
              <a:t> </a:t>
            </a:r>
            <a:r>
              <a:rPr lang="es-ES" sz="2400" b="1" dirty="0" err="1">
                <a:ln>
                  <a:solidFill>
                    <a:schemeClr val="tx1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Cooper Black" pitchFamily="18" charset="0"/>
              </a:rPr>
              <a:t>nasulat</a:t>
            </a:r>
            <a:r>
              <a:rPr lang="es-ES" sz="2400" b="1" dirty="0">
                <a:ln>
                  <a:solidFill>
                    <a:schemeClr val="tx1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Cooper Black" pitchFamily="18" charset="0"/>
              </a:rPr>
              <a:t> sa </a:t>
            </a:r>
            <a:r>
              <a:rPr lang="es-ES" sz="2400" b="1" dirty="0" err="1">
                <a:ln>
                  <a:solidFill>
                    <a:schemeClr val="tx1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Cooper Black" pitchFamily="18" charset="0"/>
              </a:rPr>
              <a:t>basahon</a:t>
            </a:r>
            <a:r>
              <a:rPr lang="es-ES" sz="2400" b="1" dirty="0">
                <a:ln>
                  <a:solidFill>
                    <a:schemeClr val="tx1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Cooper Black" pitchFamily="18" charset="0"/>
              </a:rPr>
              <a:t> nga </a:t>
            </a:r>
            <a:r>
              <a:rPr lang="es-ES" sz="2400" b="1" dirty="0" err="1">
                <a:ln>
                  <a:solidFill>
                    <a:schemeClr val="tx1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Cooper Black" pitchFamily="18" charset="0"/>
              </a:rPr>
              <a:t>nakita</a:t>
            </a:r>
            <a:r>
              <a:rPr lang="es-ES" sz="2400" b="1" dirty="0">
                <a:ln>
                  <a:solidFill>
                    <a:schemeClr val="tx1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Cooper Black" pitchFamily="18" charset="0"/>
              </a:rPr>
              <a:t> ni Juan </a:t>
            </a:r>
            <a:r>
              <a:rPr lang="es-ES" sz="2400" b="1" dirty="0" err="1">
                <a:ln>
                  <a:solidFill>
                    <a:schemeClr val="tx1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Cooper Black" pitchFamily="18" charset="0"/>
              </a:rPr>
              <a:t>diha</a:t>
            </a:r>
            <a:r>
              <a:rPr lang="es-ES" sz="2400" b="1" dirty="0">
                <a:ln>
                  <a:solidFill>
                    <a:schemeClr val="tx1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Cooper Black" pitchFamily="18" charset="0"/>
              </a:rPr>
              <a:t> sa </a:t>
            </a:r>
            <a:r>
              <a:rPr lang="es-ES" sz="2400" b="1" dirty="0" err="1">
                <a:ln>
                  <a:solidFill>
                    <a:schemeClr val="tx1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Cooper Black" pitchFamily="18" charset="0"/>
              </a:rPr>
              <a:t>kamot</a:t>
            </a:r>
            <a:r>
              <a:rPr lang="es-ES" sz="2400" b="1" dirty="0">
                <a:ln>
                  <a:solidFill>
                    <a:schemeClr val="tx1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Cooper Black" pitchFamily="18" charset="0"/>
              </a:rPr>
              <a:t> sa Usa nga </a:t>
            </a:r>
            <a:r>
              <a:rPr lang="es-ES" sz="2400" b="1" dirty="0" err="1">
                <a:ln>
                  <a:solidFill>
                    <a:schemeClr val="tx1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Cooper Black" pitchFamily="18" charset="0"/>
              </a:rPr>
              <a:t>naglingkod</a:t>
            </a:r>
            <a:r>
              <a:rPr lang="es-ES" sz="2400" b="1" dirty="0">
                <a:ln>
                  <a:solidFill>
                    <a:schemeClr val="tx1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Cooper Black" pitchFamily="18" charset="0"/>
              </a:rPr>
              <a:t> sa trono, ang </a:t>
            </a:r>
            <a:r>
              <a:rPr lang="es-ES" sz="2400" b="1" dirty="0" err="1">
                <a:ln>
                  <a:solidFill>
                    <a:schemeClr val="tx1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Cooper Black" pitchFamily="18" charset="0"/>
              </a:rPr>
              <a:t>basahon</a:t>
            </a:r>
            <a:r>
              <a:rPr lang="es-ES" sz="2400" b="1" dirty="0">
                <a:ln>
                  <a:solidFill>
                    <a:schemeClr val="tx1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Cooper Black" pitchFamily="18" charset="0"/>
              </a:rPr>
              <a:t> nga walay tawo nga </a:t>
            </a:r>
            <a:r>
              <a:rPr lang="es-ES" sz="2400" b="1" dirty="0" err="1">
                <a:ln>
                  <a:solidFill>
                    <a:schemeClr val="tx1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Cooper Black" pitchFamily="18" charset="0"/>
              </a:rPr>
              <a:t>makaabli</a:t>
            </a:r>
            <a:r>
              <a:rPr lang="es-ES" sz="2400" b="1" dirty="0">
                <a:ln>
                  <a:solidFill>
                    <a:schemeClr val="tx1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Cooper Black" pitchFamily="18" charset="0"/>
              </a:rPr>
              <a:t>.</a:t>
            </a:r>
          </a:p>
          <a:p>
            <a:r>
              <a:rPr lang="es-ES" sz="24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Cooper Black" pitchFamily="18" charset="0"/>
              </a:rPr>
              <a:t>Uban sa tanan nga </a:t>
            </a:r>
            <a:r>
              <a:rPr lang="es-ES" sz="2400" b="1" dirty="0" err="1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Cooper Black" pitchFamily="18" charset="0"/>
              </a:rPr>
              <a:t>mapanimaslon</a:t>
            </a:r>
            <a:r>
              <a:rPr lang="es-ES" sz="24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Cooper Black" pitchFamily="18" charset="0"/>
              </a:rPr>
              <a:t> nga </a:t>
            </a:r>
            <a:r>
              <a:rPr lang="es-ES" sz="2400" b="1" dirty="0" err="1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Cooper Black" pitchFamily="18" charset="0"/>
              </a:rPr>
              <a:t>kinaiya</a:t>
            </a:r>
            <a:r>
              <a:rPr lang="es-ES" sz="24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Cooper Black" pitchFamily="18" charset="0"/>
              </a:rPr>
              <a:t> niini, </a:t>
            </a:r>
            <a:r>
              <a:rPr lang="es-ES" sz="2400" b="1" dirty="0" err="1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Cooper Black" pitchFamily="18" charset="0"/>
              </a:rPr>
              <a:t>kini</a:t>
            </a:r>
            <a:r>
              <a:rPr lang="es-ES" sz="24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Cooper Black" pitchFamily="18" charset="0"/>
              </a:rPr>
              <a:t> nga </a:t>
            </a:r>
            <a:r>
              <a:rPr lang="es-ES" sz="2400" b="1" dirty="0" err="1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Cooper Black" pitchFamily="18" charset="0"/>
              </a:rPr>
              <a:t>desisyon</a:t>
            </a:r>
            <a:r>
              <a:rPr lang="es-ES" sz="24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Cooper Black" pitchFamily="18" charset="0"/>
              </a:rPr>
              <a:t> </a:t>
            </a:r>
            <a:r>
              <a:rPr lang="es-ES" sz="2400" b="1" dirty="0" err="1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Cooper Black" pitchFamily="18" charset="0"/>
              </a:rPr>
              <a:t>magpakita</a:t>
            </a:r>
            <a:r>
              <a:rPr lang="es-ES" sz="24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Cooper Black" pitchFamily="18" charset="0"/>
              </a:rPr>
              <a:t> sa </a:t>
            </a:r>
            <a:r>
              <a:rPr lang="es-ES" sz="2400" b="1" dirty="0" err="1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Cooper Black" pitchFamily="18" charset="0"/>
              </a:rPr>
              <a:t>ilang</a:t>
            </a:r>
            <a:r>
              <a:rPr lang="es-ES" sz="24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Cooper Black" pitchFamily="18" charset="0"/>
              </a:rPr>
              <a:t> </a:t>
            </a:r>
            <a:r>
              <a:rPr lang="es-ES" sz="2400" b="1" dirty="0" err="1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Cooper Black" pitchFamily="18" charset="0"/>
              </a:rPr>
              <a:t>atubangan</a:t>
            </a:r>
            <a:r>
              <a:rPr lang="es-ES" sz="24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Cooper Black" pitchFamily="18" charset="0"/>
              </a:rPr>
              <a:t> sa </a:t>
            </a:r>
            <a:r>
              <a:rPr lang="es-ES" sz="2400" b="1" dirty="0" err="1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Cooper Black" pitchFamily="18" charset="0"/>
              </a:rPr>
              <a:t>adlaw</a:t>
            </a:r>
            <a:r>
              <a:rPr lang="es-ES" sz="24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Cooper Black" pitchFamily="18" charset="0"/>
              </a:rPr>
              <a:t> nga </a:t>
            </a:r>
            <a:r>
              <a:rPr lang="es-ES" sz="2400" b="1" dirty="0" err="1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Cooper Black" pitchFamily="18" charset="0"/>
              </a:rPr>
              <a:t>kining</a:t>
            </a:r>
            <a:r>
              <a:rPr lang="es-ES" sz="24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Cooper Black" pitchFamily="18" charset="0"/>
              </a:rPr>
              <a:t> </a:t>
            </a:r>
            <a:r>
              <a:rPr lang="es-ES" sz="2400" b="1" dirty="0" err="1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Cooper Black" pitchFamily="18" charset="0"/>
              </a:rPr>
              <a:t>basahona</a:t>
            </a:r>
            <a:r>
              <a:rPr lang="es-ES" sz="24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Cooper Black" pitchFamily="18" charset="0"/>
              </a:rPr>
              <a:t> </a:t>
            </a:r>
            <a:r>
              <a:rPr lang="es-ES" sz="2400" b="1" dirty="0" err="1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Cooper Black" pitchFamily="18" charset="0"/>
              </a:rPr>
              <a:t>ablihan</a:t>
            </a:r>
            <a:r>
              <a:rPr lang="es-ES" sz="24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Cooper Black" pitchFamily="18" charset="0"/>
              </a:rPr>
              <a:t> sa </a:t>
            </a:r>
            <a:r>
              <a:rPr lang="es-ES" sz="2400" b="1" dirty="0" err="1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Cooper Black" pitchFamily="18" charset="0"/>
              </a:rPr>
              <a:t>Leon</a:t>
            </a:r>
            <a:r>
              <a:rPr lang="es-ES" sz="24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Cooper Black" pitchFamily="18" charset="0"/>
              </a:rPr>
              <a:t> sa </a:t>
            </a:r>
            <a:r>
              <a:rPr lang="es-ES" sz="2400" b="1" dirty="0" err="1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Cooper Black" pitchFamily="18" charset="0"/>
              </a:rPr>
              <a:t>tribo</a:t>
            </a:r>
            <a:r>
              <a:rPr lang="es-ES" sz="24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Cooper Black" pitchFamily="18" charset="0"/>
              </a:rPr>
              <a:t> ni </a:t>
            </a:r>
            <a:r>
              <a:rPr lang="es-ES" sz="2400" b="1" dirty="0" err="1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Cooper Black" pitchFamily="18" charset="0"/>
              </a:rPr>
              <a:t>Juda</a:t>
            </a:r>
            <a:r>
              <a:rPr lang="es-ES" sz="24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Cooper Black" pitchFamily="18" charset="0"/>
              </a:rPr>
              <a:t>."</a:t>
            </a:r>
            <a:endParaRPr lang="es-ES" sz="2400" b="1" dirty="0">
              <a:ln>
                <a:solidFill>
                  <a:schemeClr val="tx1"/>
                </a:solidFill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glow rad="228600">
                  <a:schemeClr val="tx1">
                    <a:alpha val="40000"/>
                  </a:schemeClr>
                </a:glow>
              </a:effectLst>
              <a:latin typeface="Cooper Black" pitchFamily="18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42844" y="6357958"/>
            <a:ext cx="885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Ellen G. White (Mga </a:t>
            </a:r>
            <a:r>
              <a:rPr lang="es-ES" b="1" dirty="0" err="1"/>
              <a:t>Pulong</a:t>
            </a:r>
            <a:r>
              <a:rPr lang="es-ES" b="1" dirty="0"/>
              <a:t> sa Kinabuhi sa </a:t>
            </a:r>
            <a:r>
              <a:rPr lang="es-ES" b="1" dirty="0" err="1"/>
              <a:t>Dakong</a:t>
            </a:r>
            <a:r>
              <a:rPr lang="es-ES" b="1" dirty="0"/>
              <a:t> </a:t>
            </a:r>
            <a:r>
              <a:rPr lang="es-ES" b="1" dirty="0" err="1"/>
              <a:t>Magtutudlo</a:t>
            </a:r>
            <a:r>
              <a:rPr lang="es-ES" b="1" dirty="0"/>
              <a:t>, p. 236)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:\Dibujos\Apocalipsis\Capitulo04\p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2833227"/>
            <a:ext cx="5929354" cy="35388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1 Rectángulo"/>
          <p:cNvSpPr/>
          <p:nvPr/>
        </p:nvSpPr>
        <p:spPr>
          <a:xfrm>
            <a:off x="214282" y="214290"/>
            <a:ext cx="8715436" cy="256993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 cmpd="thickThin"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s-ES" sz="2300" b="1" dirty="0">
                <a:latin typeface="Comic Sans MS" pitchFamily="66" charset="0"/>
              </a:rPr>
              <a:t>“Estuve mirando hasta que </a:t>
            </a:r>
            <a:r>
              <a:rPr lang="es-ES" sz="2300" b="1" dirty="0">
                <a:solidFill>
                  <a:srgbClr val="FF0000"/>
                </a:solidFill>
                <a:latin typeface="Comic Sans MS" pitchFamily="66" charset="0"/>
              </a:rPr>
              <a:t>fueron puestos tronos</a:t>
            </a:r>
            <a:r>
              <a:rPr lang="es-ES" sz="2300" b="1" dirty="0">
                <a:latin typeface="Comic Sans MS" pitchFamily="66" charset="0"/>
              </a:rPr>
              <a:t>, y se sentó un Anciano de días, cuyo vestido era blanco como la nieve, y el pelo de su cabeza como lana limpia; su trono llama de fuego, y las ruedas del mismo, fuego ardiente. Un río de fuego procedía y salía de delante de él; millares de millares le servían, y millones de millones asistían delante de él; </a:t>
            </a:r>
            <a:r>
              <a:rPr lang="es-ES" sz="2300" b="1" dirty="0">
                <a:solidFill>
                  <a:srgbClr val="FF0000"/>
                </a:solidFill>
                <a:latin typeface="Comic Sans MS" pitchFamily="66" charset="0"/>
              </a:rPr>
              <a:t>el Juez se sentó, y los libros fueron abiertos</a:t>
            </a:r>
            <a:r>
              <a:rPr lang="es-ES" sz="2300" b="1" dirty="0">
                <a:latin typeface="Comic Sans MS" pitchFamily="66" charset="0"/>
              </a:rPr>
              <a:t>”</a:t>
            </a:r>
          </a:p>
        </p:txBody>
      </p:sp>
      <p:sp>
        <p:nvSpPr>
          <p:cNvPr id="3" name="2 Rectángulo"/>
          <p:cNvSpPr/>
          <p:nvPr/>
        </p:nvSpPr>
        <p:spPr>
          <a:xfrm>
            <a:off x="3767613" y="6357958"/>
            <a:ext cx="14997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solidFill>
                  <a:prstClr val="black"/>
                </a:solidFill>
              </a:rPr>
              <a:t>Daniel 7:9-10</a:t>
            </a:r>
            <a:endParaRPr lang="es-ES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285720" y="5072074"/>
            <a:ext cx="8572560" cy="11695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sz="2000" dirty="0">
                <a:latin typeface="+mj-lt"/>
              </a:rPr>
              <a:t>En los capítulos 4 y 5 de Apocalipsis se nos muestra la misma escena que se le mostró a Daniel: El comienzo del Juicio.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sz="2000" dirty="0">
                <a:latin typeface="+mj-lt"/>
              </a:rPr>
              <a:t>Desde el capítulo 6 hasta el 11 se muestra el desarrollo de este Juicio.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uiExpand="1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14282" y="1500174"/>
            <a:ext cx="864399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ooper Black" pitchFamily="18" charset="0"/>
              </a:rPr>
              <a:t>“</a:t>
            </a:r>
            <a:r>
              <a:rPr lang="es-ES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ooper Black" pitchFamily="18" charset="0"/>
              </a:rPr>
              <a:t>Ania</a:t>
            </a:r>
            <a:r>
              <a:rPr lang="es-E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ooper Black" pitchFamily="18" charset="0"/>
              </a:rPr>
              <a:t> </a:t>
            </a:r>
            <a:r>
              <a:rPr lang="es-ES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ooper Black" pitchFamily="18" charset="0"/>
              </a:rPr>
              <a:t>ko</a:t>
            </a:r>
            <a:endParaRPr lang="es-ES" sz="4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Cooper Black" pitchFamily="18" charset="0"/>
            </a:endParaRPr>
          </a:p>
          <a:p>
            <a:pPr algn="ctr"/>
            <a:r>
              <a:rPr lang="es-E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ooper Black" pitchFamily="18" charset="0"/>
              </a:rPr>
              <a:t>─</a:t>
            </a:r>
            <a:r>
              <a:rPr lang="es-ES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ooper Black" pitchFamily="18" charset="0"/>
              </a:rPr>
              <a:t>ingon</a:t>
            </a:r>
            <a:r>
              <a:rPr lang="es-E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ooper Black" pitchFamily="18" charset="0"/>
              </a:rPr>
              <a:t> sa </a:t>
            </a:r>
            <a:r>
              <a:rPr lang="es-ES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ooper Black" pitchFamily="18" charset="0"/>
              </a:rPr>
              <a:t>gisulti</a:t>
            </a:r>
            <a:r>
              <a:rPr lang="es-E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ooper Black" pitchFamily="18" charset="0"/>
              </a:rPr>
              <a:t> sa libro </a:t>
            </a:r>
            <a:r>
              <a:rPr lang="es-ES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ooper Black" pitchFamily="18" charset="0"/>
              </a:rPr>
              <a:t>bahin</a:t>
            </a:r>
            <a:r>
              <a:rPr lang="es-E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ooper Black" pitchFamily="18" charset="0"/>
              </a:rPr>
              <a:t> </a:t>
            </a:r>
            <a:r>
              <a:rPr lang="es-ES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ooper Black" pitchFamily="18" charset="0"/>
              </a:rPr>
              <a:t>kanako</a:t>
            </a:r>
            <a:r>
              <a:rPr lang="es-E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ooper Black" pitchFamily="18" charset="0"/>
              </a:rPr>
              <a:t>─.</a:t>
            </a:r>
          </a:p>
          <a:p>
            <a:pPr algn="ctr"/>
            <a:r>
              <a:rPr lang="es-ES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ooper Black" pitchFamily="18" charset="0"/>
              </a:rPr>
              <a:t>Ganahan</a:t>
            </a:r>
            <a:r>
              <a:rPr lang="es-E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ooper Black" pitchFamily="18" charset="0"/>
              </a:rPr>
              <a:t> </a:t>
            </a:r>
            <a:r>
              <a:rPr lang="es-ES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ooper Black" pitchFamily="18" charset="0"/>
              </a:rPr>
              <a:t>ko</a:t>
            </a:r>
            <a:r>
              <a:rPr lang="es-E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ooper Black" pitchFamily="18" charset="0"/>
              </a:rPr>
              <a:t> niini, </a:t>
            </a:r>
            <a:r>
              <a:rPr lang="es-ES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ooper Black" pitchFamily="18" charset="0"/>
              </a:rPr>
              <a:t>akong</a:t>
            </a:r>
            <a:r>
              <a:rPr lang="es-E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ooper Black" pitchFamily="18" charset="0"/>
              </a:rPr>
              <a:t> Diyos</a:t>
            </a:r>
          </a:p>
          <a:p>
            <a:pPr algn="ctr"/>
            <a:r>
              <a:rPr lang="es-ES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ooper Black" pitchFamily="18" charset="0"/>
              </a:rPr>
              <a:t>buhata</a:t>
            </a:r>
            <a:r>
              <a:rPr lang="es-E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ooper Black" pitchFamily="18" charset="0"/>
              </a:rPr>
              <a:t> ang </a:t>
            </a:r>
            <a:r>
              <a:rPr lang="es-ES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ooper Black" pitchFamily="18" charset="0"/>
              </a:rPr>
              <a:t>imong</a:t>
            </a:r>
            <a:r>
              <a:rPr lang="es-E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ooper Black" pitchFamily="18" charset="0"/>
              </a:rPr>
              <a:t> kabubut-</a:t>
            </a:r>
            <a:r>
              <a:rPr lang="es-ES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ooper Black" pitchFamily="18" charset="0"/>
              </a:rPr>
              <a:t>on</a:t>
            </a:r>
            <a:r>
              <a:rPr lang="es-E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ooper Black" pitchFamily="18" charset="0"/>
              </a:rPr>
              <a:t>;</a:t>
            </a:r>
          </a:p>
          <a:p>
            <a:pPr algn="ctr"/>
            <a:r>
              <a:rPr lang="es-ES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ooper Black" pitchFamily="18" charset="0"/>
              </a:rPr>
              <a:t>Gidala</a:t>
            </a:r>
            <a:r>
              <a:rPr lang="es-E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ooper Black" pitchFamily="18" charset="0"/>
              </a:rPr>
              <a:t> </a:t>
            </a:r>
            <a:r>
              <a:rPr lang="es-ES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ooper Black" pitchFamily="18" charset="0"/>
              </a:rPr>
              <a:t>ko</a:t>
            </a:r>
            <a:r>
              <a:rPr lang="es-E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ooper Black" pitchFamily="18" charset="0"/>
              </a:rPr>
              <a:t> ang </a:t>
            </a:r>
            <a:r>
              <a:rPr lang="es-ES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ooper Black" pitchFamily="18" charset="0"/>
              </a:rPr>
              <a:t>imong</a:t>
            </a:r>
            <a:r>
              <a:rPr lang="es-E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ooper Black" pitchFamily="18" charset="0"/>
              </a:rPr>
              <a:t> balaod sa </a:t>
            </a:r>
            <a:r>
              <a:rPr lang="es-ES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ooper Black" pitchFamily="18" charset="0"/>
              </a:rPr>
              <a:t>sulod</a:t>
            </a:r>
            <a:r>
              <a:rPr lang="es-E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ooper Black" pitchFamily="18" charset="0"/>
              </a:rPr>
              <a:t> </a:t>
            </a:r>
            <a:r>
              <a:rPr lang="es-ES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ooper Black" pitchFamily="18" charset="0"/>
              </a:rPr>
              <a:t>nako</a:t>
            </a:r>
            <a:r>
              <a:rPr lang="es-E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ooper Black" pitchFamily="18" charset="0"/>
              </a:rPr>
              <a:t>"</a:t>
            </a:r>
          </a:p>
        </p:txBody>
      </p:sp>
      <p:sp>
        <p:nvSpPr>
          <p:cNvPr id="3" name="2 Rectángulo"/>
          <p:cNvSpPr/>
          <p:nvPr/>
        </p:nvSpPr>
        <p:spPr>
          <a:xfrm>
            <a:off x="3767613" y="6357958"/>
            <a:ext cx="19656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Salmo 40:7-8 NVI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4400" cap="small" dirty="0"/>
              <a:t>Capítulos 4 y 5</a:t>
            </a:r>
          </a:p>
        </p:txBody>
      </p:sp>
      <p:pic>
        <p:nvPicPr>
          <p:cNvPr id="4" name="3 Marcador de contenido" descr="The%20Heavenly%20Throne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033884" y="1714488"/>
            <a:ext cx="7076232" cy="4572032"/>
          </a:xfrm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39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499992" y="651988"/>
            <a:ext cx="450056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  <a:latin typeface="Comic Sans MS" pitchFamily="66" charset="0"/>
              </a:rPr>
              <a:t>“Human niini </a:t>
            </a:r>
            <a:r>
              <a:rPr lang="es-ES" sz="2800" b="1" dirty="0" err="1">
                <a:solidFill>
                  <a:schemeClr val="bg1"/>
                </a:solidFill>
                <a:latin typeface="Comic Sans MS" pitchFamily="66" charset="0"/>
              </a:rPr>
              <a:t>ako</a:t>
            </a:r>
            <a:r>
              <a:rPr lang="es-ES" sz="28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s-ES" sz="2800" b="1" dirty="0" err="1">
                <a:solidFill>
                  <a:schemeClr val="bg1"/>
                </a:solidFill>
                <a:latin typeface="Comic Sans MS" pitchFamily="66" charset="0"/>
              </a:rPr>
              <a:t>mitan-aw</a:t>
            </a:r>
            <a:r>
              <a:rPr lang="es-ES" sz="2800" b="1" dirty="0">
                <a:solidFill>
                  <a:schemeClr val="bg1"/>
                </a:solidFill>
                <a:latin typeface="Comic Sans MS" pitchFamily="66" charset="0"/>
              </a:rPr>
              <a:t>, ug </a:t>
            </a:r>
            <a:r>
              <a:rPr lang="es-ES" sz="2800" b="1" dirty="0" err="1">
                <a:solidFill>
                  <a:schemeClr val="bg1"/>
                </a:solidFill>
                <a:latin typeface="Comic Sans MS" pitchFamily="66" charset="0"/>
              </a:rPr>
              <a:t>ania</a:t>
            </a:r>
            <a:r>
              <a:rPr lang="es-ES" sz="28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s-ES" sz="2800" b="1" dirty="0" err="1">
                <a:solidFill>
                  <a:schemeClr val="bg1"/>
                </a:solidFill>
                <a:latin typeface="Comic Sans MS" pitchFamily="66" charset="0"/>
              </a:rPr>
              <a:t>karon</a:t>
            </a:r>
            <a:r>
              <a:rPr lang="es-ES" sz="2800" b="1" dirty="0">
                <a:solidFill>
                  <a:schemeClr val="bg1"/>
                </a:solidFill>
                <a:latin typeface="Comic Sans MS" pitchFamily="66" charset="0"/>
              </a:rPr>
              <a:t>, usa ka </a:t>
            </a:r>
            <a:r>
              <a:rPr lang="es-ES" sz="2800" b="1" dirty="0" err="1">
                <a:solidFill>
                  <a:schemeClr val="bg1"/>
                </a:solidFill>
                <a:latin typeface="Comic Sans MS" pitchFamily="66" charset="0"/>
              </a:rPr>
              <a:t>pultahan</a:t>
            </a:r>
            <a:r>
              <a:rPr lang="es-ES" sz="28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s-ES" sz="2800" b="1" dirty="0" err="1">
                <a:solidFill>
                  <a:schemeClr val="bg1"/>
                </a:solidFill>
                <a:latin typeface="Comic Sans MS" pitchFamily="66" charset="0"/>
              </a:rPr>
              <a:t>naabli</a:t>
            </a:r>
            <a:r>
              <a:rPr lang="es-ES" sz="2800" b="1" dirty="0">
                <a:solidFill>
                  <a:schemeClr val="bg1"/>
                </a:solidFill>
                <a:latin typeface="Comic Sans MS" pitchFamily="66" charset="0"/>
              </a:rPr>
              <a:t> sa </a:t>
            </a:r>
            <a:r>
              <a:rPr lang="es-ES" sz="2800" b="1" dirty="0" err="1">
                <a:solidFill>
                  <a:schemeClr val="bg1"/>
                </a:solidFill>
                <a:latin typeface="Comic Sans MS" pitchFamily="66" charset="0"/>
              </a:rPr>
              <a:t>langit</a:t>
            </a:r>
            <a:r>
              <a:rPr lang="es-ES" sz="2800" b="1" dirty="0">
                <a:solidFill>
                  <a:schemeClr val="bg1"/>
                </a:solidFill>
                <a:latin typeface="Comic Sans MS" pitchFamily="66" charset="0"/>
              </a:rPr>
              <a:t>; Ug ang </a:t>
            </a:r>
            <a:r>
              <a:rPr lang="es-ES" sz="2800" b="1" dirty="0" err="1">
                <a:solidFill>
                  <a:schemeClr val="bg1"/>
                </a:solidFill>
                <a:latin typeface="Comic Sans MS" pitchFamily="66" charset="0"/>
              </a:rPr>
              <a:t>unang</a:t>
            </a:r>
            <a:r>
              <a:rPr lang="es-ES" sz="28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s-ES" sz="2800" b="1" dirty="0" err="1">
                <a:solidFill>
                  <a:schemeClr val="bg1"/>
                </a:solidFill>
                <a:latin typeface="Comic Sans MS" pitchFamily="66" charset="0"/>
              </a:rPr>
              <a:t>tingog</a:t>
            </a:r>
            <a:r>
              <a:rPr lang="es-ES" sz="2800" b="1" dirty="0">
                <a:solidFill>
                  <a:schemeClr val="bg1"/>
                </a:solidFill>
                <a:latin typeface="Comic Sans MS" pitchFamily="66" charset="0"/>
              </a:rPr>
              <a:t> nga </a:t>
            </a:r>
            <a:r>
              <a:rPr lang="es-ES" sz="2800" b="1" dirty="0" err="1">
                <a:solidFill>
                  <a:schemeClr val="bg1"/>
                </a:solidFill>
                <a:latin typeface="Comic Sans MS" pitchFamily="66" charset="0"/>
              </a:rPr>
              <a:t>akong</a:t>
            </a:r>
            <a:r>
              <a:rPr lang="es-ES" sz="28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s-ES" sz="2800" b="1" dirty="0" err="1">
                <a:solidFill>
                  <a:schemeClr val="bg1"/>
                </a:solidFill>
                <a:latin typeface="Comic Sans MS" pitchFamily="66" charset="0"/>
              </a:rPr>
              <a:t>nadungog</a:t>
            </a:r>
            <a:r>
              <a:rPr lang="es-ES" sz="2800" b="1" dirty="0">
                <a:solidFill>
                  <a:schemeClr val="bg1"/>
                </a:solidFill>
                <a:latin typeface="Comic Sans MS" pitchFamily="66" charset="0"/>
              </a:rPr>
              <a:t>, </a:t>
            </a:r>
            <a:r>
              <a:rPr lang="es-ES" sz="2800" b="1" dirty="0" err="1">
                <a:solidFill>
                  <a:schemeClr val="bg1"/>
                </a:solidFill>
                <a:latin typeface="Comic Sans MS" pitchFamily="66" charset="0"/>
              </a:rPr>
              <a:t>ingon</a:t>
            </a:r>
            <a:r>
              <a:rPr lang="es-ES" sz="2800" b="1" dirty="0">
                <a:solidFill>
                  <a:schemeClr val="bg1"/>
                </a:solidFill>
                <a:latin typeface="Comic Sans MS" pitchFamily="66" charset="0"/>
              </a:rPr>
              <a:t> sa usa ka </a:t>
            </a:r>
            <a:r>
              <a:rPr lang="es-ES" sz="2800" b="1" dirty="0" err="1">
                <a:solidFill>
                  <a:schemeClr val="bg1"/>
                </a:solidFill>
                <a:latin typeface="Comic Sans MS" pitchFamily="66" charset="0"/>
              </a:rPr>
              <a:t>trumpeta</a:t>
            </a:r>
            <a:r>
              <a:rPr lang="es-ES" sz="2800" b="1" dirty="0">
                <a:solidFill>
                  <a:schemeClr val="bg1"/>
                </a:solidFill>
                <a:latin typeface="Comic Sans MS" pitchFamily="66" charset="0"/>
              </a:rPr>
              <a:t>, nga </a:t>
            </a:r>
            <a:r>
              <a:rPr lang="es-ES" sz="2800" b="1" dirty="0" err="1">
                <a:solidFill>
                  <a:schemeClr val="bg1"/>
                </a:solidFill>
                <a:latin typeface="Comic Sans MS" pitchFamily="66" charset="0"/>
              </a:rPr>
              <a:t>nakigsulti</a:t>
            </a:r>
            <a:r>
              <a:rPr lang="es-ES" sz="28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s-ES" sz="2800" b="1" dirty="0" err="1">
                <a:solidFill>
                  <a:schemeClr val="bg1"/>
                </a:solidFill>
                <a:latin typeface="Comic Sans MS" pitchFamily="66" charset="0"/>
              </a:rPr>
              <a:t>kanako</a:t>
            </a:r>
            <a:r>
              <a:rPr lang="es-ES" sz="2800" b="1" dirty="0">
                <a:solidFill>
                  <a:schemeClr val="bg1"/>
                </a:solidFill>
                <a:latin typeface="Comic Sans MS" pitchFamily="66" charset="0"/>
              </a:rPr>
              <a:t>, </a:t>
            </a:r>
            <a:r>
              <a:rPr lang="es-ES" sz="2800" b="1" dirty="0" err="1">
                <a:solidFill>
                  <a:schemeClr val="bg1"/>
                </a:solidFill>
                <a:latin typeface="Comic Sans MS" pitchFamily="66" charset="0"/>
              </a:rPr>
              <a:t>miingon</a:t>
            </a:r>
            <a:r>
              <a:rPr lang="es-ES" sz="2800" b="1" dirty="0">
                <a:solidFill>
                  <a:schemeClr val="bg1"/>
                </a:solidFill>
                <a:latin typeface="Comic Sans MS" pitchFamily="66" charset="0"/>
              </a:rPr>
              <a:t>: </a:t>
            </a:r>
            <a:r>
              <a:rPr lang="es-ES" sz="2800" b="1" dirty="0" err="1">
                <a:solidFill>
                  <a:schemeClr val="bg1"/>
                </a:solidFill>
                <a:latin typeface="Comic Sans MS" pitchFamily="66" charset="0"/>
              </a:rPr>
              <a:t>Umari</a:t>
            </a:r>
            <a:r>
              <a:rPr lang="es-ES" sz="2800" b="1" dirty="0">
                <a:solidFill>
                  <a:schemeClr val="bg1"/>
                </a:solidFill>
                <a:latin typeface="Comic Sans MS" pitchFamily="66" charset="0"/>
              </a:rPr>
              <a:t> ka </a:t>
            </a:r>
            <a:r>
              <a:rPr lang="es-ES" sz="2800" b="1" dirty="0" err="1">
                <a:solidFill>
                  <a:schemeClr val="bg1"/>
                </a:solidFill>
                <a:latin typeface="Comic Sans MS" pitchFamily="66" charset="0"/>
              </a:rPr>
              <a:t>ngari</a:t>
            </a:r>
            <a:r>
              <a:rPr lang="es-ES" sz="2800" b="1" dirty="0">
                <a:solidFill>
                  <a:schemeClr val="bg1"/>
                </a:solidFill>
                <a:latin typeface="Comic Sans MS" pitchFamily="66" charset="0"/>
              </a:rPr>
              <a:t>, ug </a:t>
            </a:r>
            <a:r>
              <a:rPr lang="es-ES" sz="2800" b="1" dirty="0" err="1">
                <a:solidFill>
                  <a:schemeClr val="bg1"/>
                </a:solidFill>
                <a:latin typeface="Comic Sans MS" pitchFamily="66" charset="0"/>
              </a:rPr>
              <a:t>ipakita</a:t>
            </a:r>
            <a:r>
              <a:rPr lang="es-ES" sz="28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s-ES" sz="2800" b="1" dirty="0" err="1">
                <a:solidFill>
                  <a:schemeClr val="bg1"/>
                </a:solidFill>
                <a:latin typeface="Comic Sans MS" pitchFamily="66" charset="0"/>
              </a:rPr>
              <a:t>ko</a:t>
            </a:r>
            <a:r>
              <a:rPr lang="es-ES" sz="28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s-ES" sz="2800" b="1" dirty="0" err="1">
                <a:solidFill>
                  <a:schemeClr val="bg1"/>
                </a:solidFill>
                <a:latin typeface="Comic Sans MS" pitchFamily="66" charset="0"/>
              </a:rPr>
              <a:t>kanimo</a:t>
            </a:r>
            <a:r>
              <a:rPr lang="es-ES" sz="2800" b="1" dirty="0">
                <a:solidFill>
                  <a:schemeClr val="bg1"/>
                </a:solidFill>
                <a:latin typeface="Comic Sans MS" pitchFamily="66" charset="0"/>
              </a:rPr>
              <a:t> ang mga </a:t>
            </a:r>
            <a:r>
              <a:rPr lang="es-ES" sz="2800" b="1" dirty="0" err="1">
                <a:solidFill>
                  <a:schemeClr val="bg1"/>
                </a:solidFill>
                <a:latin typeface="Comic Sans MS" pitchFamily="66" charset="0"/>
              </a:rPr>
              <a:t>butang</a:t>
            </a:r>
            <a:r>
              <a:rPr lang="es-ES" sz="2800" b="1" dirty="0">
                <a:solidFill>
                  <a:schemeClr val="bg1"/>
                </a:solidFill>
                <a:latin typeface="Comic Sans MS" pitchFamily="66" charset="0"/>
              </a:rPr>
              <a:t> nga </a:t>
            </a:r>
            <a:r>
              <a:rPr lang="es-ES" sz="2800" b="1" dirty="0" err="1">
                <a:solidFill>
                  <a:schemeClr val="bg1"/>
                </a:solidFill>
                <a:latin typeface="Comic Sans MS" pitchFamily="66" charset="0"/>
              </a:rPr>
              <a:t>mahitabo</a:t>
            </a:r>
            <a:r>
              <a:rPr lang="es-ES" sz="2800" b="1" dirty="0">
                <a:solidFill>
                  <a:schemeClr val="bg1"/>
                </a:solidFill>
                <a:latin typeface="Comic Sans MS" pitchFamily="66" charset="0"/>
              </a:rPr>
              <a:t> human niini.</a:t>
            </a:r>
          </a:p>
        </p:txBody>
      </p:sp>
      <p:pic>
        <p:nvPicPr>
          <p:cNvPr id="3074" name="Picture 2" descr="I:\Dibujos\Apocalipsis\Capitulo04\la puert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4286280" cy="6138376"/>
          </a:xfrm>
          <a:prstGeom prst="rect">
            <a:avLst/>
          </a:prstGeom>
          <a:noFill/>
        </p:spPr>
      </p:pic>
      <p:sp>
        <p:nvSpPr>
          <p:cNvPr id="4" name="3 CuadroTexto"/>
          <p:cNvSpPr txBox="1"/>
          <p:nvPr/>
        </p:nvSpPr>
        <p:spPr>
          <a:xfrm>
            <a:off x="3784894" y="6357958"/>
            <a:ext cx="1574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dirty="0" err="1"/>
              <a:t>Pinadayag</a:t>
            </a:r>
            <a:r>
              <a:rPr lang="es-ES" b="1" dirty="0"/>
              <a:t> 4:1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2333028129"/>
              </p:ext>
            </p:extLst>
          </p:nvPr>
        </p:nvGraphicFramePr>
        <p:xfrm>
          <a:off x="214282" y="1282471"/>
          <a:ext cx="8643998" cy="3786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142844" y="142852"/>
            <a:ext cx="885831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pperplate Gothic Bold" pitchFamily="34" charset="0"/>
              </a:rPr>
              <a:t>“HUMAN NIINI”</a:t>
            </a:r>
          </a:p>
        </p:txBody>
      </p:sp>
      <p:sp>
        <p:nvSpPr>
          <p:cNvPr id="4" name="3 Rectángulo"/>
          <p:cNvSpPr/>
          <p:nvPr/>
        </p:nvSpPr>
        <p:spPr>
          <a:xfrm>
            <a:off x="4357686" y="2826000"/>
            <a:ext cx="4357718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es-ES" sz="2000" dirty="0">
                <a:solidFill>
                  <a:schemeClr val="tx1"/>
                </a:solidFill>
              </a:rPr>
              <a:t>"Human niini", nga mao, ang </a:t>
            </a:r>
            <a:r>
              <a:rPr lang="es-ES" sz="2000" dirty="0" err="1">
                <a:solidFill>
                  <a:schemeClr val="tx1"/>
                </a:solidFill>
              </a:rPr>
              <a:t>umaabot</a:t>
            </a:r>
            <a:r>
              <a:rPr lang="es-ES" sz="2000" dirty="0">
                <a:solidFill>
                  <a:schemeClr val="tx1"/>
                </a:solidFill>
              </a:rPr>
              <a:t> (Pinadayag 1:19)</a:t>
            </a:r>
          </a:p>
        </p:txBody>
      </p:sp>
      <p:sp>
        <p:nvSpPr>
          <p:cNvPr id="5" name="4 Rectángulo"/>
          <p:cNvSpPr/>
          <p:nvPr/>
        </p:nvSpPr>
        <p:spPr>
          <a:xfrm>
            <a:off x="4357718" y="5143512"/>
            <a:ext cx="4357686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fi-FI" sz="2000" dirty="0">
                <a:solidFill>
                  <a:schemeClr val="tx1"/>
                </a:solidFill>
              </a:rPr>
              <a:t>"Human niini", nga mao, sa katapusan sa kasaysayan sa Simbahan.</a:t>
            </a:r>
            <a:endParaRPr lang="es-ES" sz="2000" dirty="0">
              <a:solidFill>
                <a:schemeClr val="tx1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85720" y="5086191"/>
            <a:ext cx="3857652" cy="1015663"/>
          </a:xfrm>
          <a:prstGeom prst="rect">
            <a:avLst/>
          </a:prstGeom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riblet"/>
            <a:contourClr>
              <a:schemeClr val="accent2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tx1"/>
                </a:solidFill>
              </a:rPr>
              <a:t>Ang </a:t>
            </a:r>
            <a:r>
              <a:rPr lang="es-ES" sz="2000" b="1" dirty="0" err="1">
                <a:solidFill>
                  <a:schemeClr val="tx1"/>
                </a:solidFill>
              </a:rPr>
              <a:t>panan-awon</a:t>
            </a:r>
            <a:r>
              <a:rPr lang="es-ES" sz="2000" b="1" dirty="0">
                <a:solidFill>
                  <a:schemeClr val="tx1"/>
                </a:solidFill>
              </a:rPr>
              <a:t> nga </a:t>
            </a:r>
            <a:r>
              <a:rPr lang="es-ES" sz="2000" b="1" dirty="0" err="1">
                <a:solidFill>
                  <a:schemeClr val="tx1"/>
                </a:solidFill>
              </a:rPr>
              <a:t>nagsugod</a:t>
            </a:r>
            <a:r>
              <a:rPr lang="es-ES" sz="2000" b="1" dirty="0">
                <a:solidFill>
                  <a:schemeClr val="tx1"/>
                </a:solidFill>
              </a:rPr>
              <a:t> sa </a:t>
            </a:r>
            <a:r>
              <a:rPr lang="es-ES" sz="2000" b="1" dirty="0" err="1">
                <a:solidFill>
                  <a:schemeClr val="tx1"/>
                </a:solidFill>
              </a:rPr>
              <a:t>kapitulo</a:t>
            </a:r>
            <a:r>
              <a:rPr lang="es-ES" sz="2000" b="1" dirty="0">
                <a:solidFill>
                  <a:schemeClr val="tx1"/>
                </a:solidFill>
              </a:rPr>
              <a:t> 4 nagpadayon </a:t>
            </a:r>
            <a:r>
              <a:rPr lang="es-ES" sz="2000" b="1" dirty="0" err="1">
                <a:solidFill>
                  <a:schemeClr val="tx1"/>
                </a:solidFill>
              </a:rPr>
              <a:t>hangtod</a:t>
            </a:r>
            <a:r>
              <a:rPr lang="es-ES" sz="2000" b="1" dirty="0">
                <a:solidFill>
                  <a:schemeClr val="tx1"/>
                </a:solidFill>
              </a:rPr>
              <a:t> sa </a:t>
            </a:r>
            <a:r>
              <a:rPr lang="es-ES" sz="2000" b="1" dirty="0" err="1">
                <a:solidFill>
                  <a:schemeClr val="tx1"/>
                </a:solidFill>
              </a:rPr>
              <a:t>kapitulo</a:t>
            </a:r>
            <a:r>
              <a:rPr lang="es-ES" sz="2000" b="1" dirty="0">
                <a:solidFill>
                  <a:schemeClr val="tx1"/>
                </a:solidFill>
              </a:rPr>
              <a:t> 11.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18B8294-8D3B-4B46-BA63-BC86992D20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118B8294-8D3B-4B46-BA63-BC86992D20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118B8294-8D3B-4B46-BA63-BC86992D20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graphicEl>
                                              <a:dgm id="{118B8294-8D3B-4B46-BA63-BC86992D20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graphicEl>
                                              <a:dgm id="{118B8294-8D3B-4B46-BA63-BC86992D20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5B93025-5817-4512-8855-8C72AB6CEB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F5B93025-5817-4512-8855-8C72AB6CEB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graphicEl>
                                              <a:dgm id="{F5B93025-5817-4512-8855-8C72AB6CEB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graphicEl>
                                              <a:dgm id="{F5B93025-5817-4512-8855-8C72AB6CEB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graphicEl>
                                              <a:dgm id="{F5B93025-5817-4512-8855-8C72AB6CEB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8D27D7B-AB00-455C-A205-6326BE8C74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28D27D7B-AB00-455C-A205-6326BE8C74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graphicEl>
                                              <a:dgm id="{28D27D7B-AB00-455C-A205-6326BE8C74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graphicEl>
                                              <a:dgm id="{28D27D7B-AB00-455C-A205-6326BE8C74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graphicEl>
                                              <a:dgm id="{28D27D7B-AB00-455C-A205-6326BE8C74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880A579-65E1-459B-B0AD-41F30B9FCF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A880A579-65E1-459B-B0AD-41F30B9FCF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graphicEl>
                                              <a:dgm id="{A880A579-65E1-459B-B0AD-41F30B9FCF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graphicEl>
                                              <a:dgm id="{A880A579-65E1-459B-B0AD-41F30B9FCF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graphicEl>
                                              <a:dgm id="{A880A579-65E1-459B-B0AD-41F30B9FCF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8ED6AA1-85E2-47C9-9F4D-F42BFE24EC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C8ED6AA1-85E2-47C9-9F4D-F42BFE24EC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C8ED6AA1-85E2-47C9-9F4D-F42BFE24EC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C8ED6AA1-85E2-47C9-9F4D-F42BFE24EC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C8ED6AA1-85E2-47C9-9F4D-F42BFE24EC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4675EC5-520B-47EA-A7DE-DD0BA44D53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A4675EC5-520B-47EA-A7DE-DD0BA44D53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A4675EC5-520B-47EA-A7DE-DD0BA44D53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A4675EC5-520B-47EA-A7DE-DD0BA44D53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A4675EC5-520B-47EA-A7DE-DD0BA44D53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61E77F1-5A3B-4E0D-B0F0-7B4FFBBB61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B61E77F1-5A3B-4E0D-B0F0-7B4FFBBB61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B61E77F1-5A3B-4E0D-B0F0-7B4FFBBB61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B61E77F1-5A3B-4E0D-B0F0-7B4FFBBB61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B61E77F1-5A3B-4E0D-B0F0-7B4FFBBB61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173382" y="577974"/>
            <a:ext cx="2797241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ANG TRONO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3687913" y="6357958"/>
            <a:ext cx="1768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dirty="0"/>
              <a:t>Pinadayag 4:2-3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214282" y="3301087"/>
            <a:ext cx="435771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sz="2400" b="1" dirty="0" err="1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Jasper</a:t>
            </a:r>
            <a:r>
              <a:rPr lang="es-ES" sz="2400" b="1" dirty="0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: </a:t>
            </a:r>
            <a:r>
              <a:rPr lang="es-ES" sz="2400" b="1" dirty="0" err="1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Translucent</a:t>
            </a:r>
            <a:r>
              <a:rPr lang="es-ES" sz="2400" b="1" dirty="0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 nga bato, </a:t>
            </a:r>
            <a:r>
              <a:rPr lang="es-ES" sz="2400" b="1" dirty="0" err="1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hayag</a:t>
            </a:r>
            <a:r>
              <a:rPr lang="es-ES" sz="2400" b="1" dirty="0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 </a:t>
            </a:r>
            <a:r>
              <a:rPr lang="es-ES" sz="2400" b="1" dirty="0" err="1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kaayo</a:t>
            </a:r>
            <a:r>
              <a:rPr lang="es-ES" sz="2400" b="1" dirty="0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. </a:t>
            </a:r>
            <a:r>
              <a:rPr lang="es-ES" sz="2400" b="1" dirty="0" err="1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Carnelian</a:t>
            </a:r>
            <a:r>
              <a:rPr lang="es-ES" sz="2400" b="1" dirty="0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: </a:t>
            </a:r>
            <a:r>
              <a:rPr lang="es-ES" sz="2400" b="1" dirty="0" err="1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Mahayag</a:t>
            </a:r>
            <a:r>
              <a:rPr lang="es-ES" sz="2400" b="1" dirty="0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 nga pula nga bato. </a:t>
            </a:r>
            <a:r>
              <a:rPr lang="es-ES" sz="2400" b="1" dirty="0" err="1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Ilang</a:t>
            </a:r>
            <a:r>
              <a:rPr lang="es-ES" sz="2400" b="1" dirty="0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 </a:t>
            </a:r>
            <a:r>
              <a:rPr lang="es-ES" sz="2400" b="1" dirty="0" err="1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gihulagway</a:t>
            </a:r>
            <a:r>
              <a:rPr lang="es-ES" sz="2400" b="1" dirty="0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 ang </a:t>
            </a:r>
            <a:r>
              <a:rPr lang="es-ES" sz="2400" b="1" dirty="0" err="1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dakong</a:t>
            </a:r>
            <a:r>
              <a:rPr lang="es-ES" sz="2400" b="1" dirty="0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 </a:t>
            </a:r>
            <a:r>
              <a:rPr lang="es-ES" sz="2400" b="1" dirty="0" err="1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kasanag</a:t>
            </a:r>
            <a:r>
              <a:rPr lang="es-ES" sz="2400" b="1" dirty="0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 ug </a:t>
            </a:r>
            <a:r>
              <a:rPr lang="es-ES" sz="2400" b="1" dirty="0" err="1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kaanindot</a:t>
            </a:r>
            <a:r>
              <a:rPr lang="es-ES" sz="2400" b="1" dirty="0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 sa kahayag nga </a:t>
            </a:r>
            <a:r>
              <a:rPr lang="es-ES" sz="2400" b="1" dirty="0" err="1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naggikan</a:t>
            </a:r>
            <a:r>
              <a:rPr lang="es-ES" sz="2400" b="1" dirty="0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 sa </a:t>
            </a:r>
            <a:r>
              <a:rPr lang="es-ES" sz="2400" b="1" dirty="0" err="1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naglingkod</a:t>
            </a:r>
            <a:r>
              <a:rPr lang="es-ES" sz="2400" b="1" dirty="0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 sa trono, nga dili </a:t>
            </a:r>
            <a:r>
              <a:rPr lang="es-ES" sz="2400" b="1" dirty="0" err="1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makita</a:t>
            </a:r>
            <a:r>
              <a:rPr lang="es-ES" sz="2400" b="1" dirty="0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.</a:t>
            </a:r>
            <a:endParaRPr lang="es-ES" sz="2400" b="1" dirty="0">
              <a:solidFill>
                <a:schemeClr val="bg1"/>
              </a:solidFill>
              <a:effectLst>
                <a:outerShdw blurRad="50800" dist="38100" dir="8100000" algn="tr" rotWithShape="0">
                  <a:prstClr val="black"/>
                </a:outerShdw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5072066" y="3286124"/>
            <a:ext cx="3786214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sz="2400" b="1" dirty="0" err="1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Emerald</a:t>
            </a:r>
            <a:r>
              <a:rPr lang="es-ES" sz="2400" b="1" dirty="0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: </a:t>
            </a:r>
            <a:r>
              <a:rPr lang="es-E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Mahayag</a:t>
            </a:r>
            <a:r>
              <a:rPr lang="es-E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s-E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kaayo</a:t>
            </a:r>
            <a:r>
              <a:rPr lang="es-E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nga </a:t>
            </a:r>
            <a:r>
              <a:rPr lang="es-E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berdeng</a:t>
            </a:r>
            <a:r>
              <a:rPr lang="es-E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bato.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sz="3200" b="1" dirty="0" err="1">
                <a:solidFill>
                  <a:srgbClr val="92D05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Hebreohanon</a:t>
            </a:r>
            <a:r>
              <a:rPr lang="es-ES" sz="3200" b="1" dirty="0">
                <a:solidFill>
                  <a:srgbClr val="92D05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 4:16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sz="2400" b="1" dirty="0" err="1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Adunay</a:t>
            </a:r>
            <a:r>
              <a:rPr lang="es-ES" sz="24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 </a:t>
            </a:r>
            <a:r>
              <a:rPr lang="es-ES" sz="2400" b="1" dirty="0" err="1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paglaum</a:t>
            </a:r>
            <a:r>
              <a:rPr lang="es-ES" sz="24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 kon kita </a:t>
            </a:r>
            <a:r>
              <a:rPr lang="es-ES" sz="2400" b="1" dirty="0" err="1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masaligon</a:t>
            </a:r>
            <a:r>
              <a:rPr lang="es-ES" sz="24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 nga </a:t>
            </a:r>
            <a:r>
              <a:rPr lang="es-ES" sz="2400" b="1" dirty="0" err="1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moduol</a:t>
            </a:r>
            <a:r>
              <a:rPr lang="es-ES" sz="24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 sa trono sa Dios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173382" y="577974"/>
            <a:ext cx="2797241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4000" b="1" dirty="0">
                <a:ln w="11430"/>
                <a:gradFill>
                  <a:gsLst>
                    <a:gs pos="0">
                      <a:srgbClr val="CCB400">
                        <a:tint val="70000"/>
                        <a:satMod val="245000"/>
                      </a:srgbClr>
                    </a:gs>
                    <a:gs pos="75000">
                      <a:srgbClr val="CCB4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CB4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ANG TRONO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3687913" y="6357958"/>
            <a:ext cx="1768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dirty="0">
                <a:solidFill>
                  <a:prstClr val="black"/>
                </a:solidFill>
              </a:rPr>
              <a:t>Pinadayag 4:5-6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214282" y="3301087"/>
            <a:ext cx="44291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sz="2400" b="1" dirty="0" err="1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Kilat</a:t>
            </a:r>
            <a:r>
              <a:rPr lang="es-ES" sz="2400" b="1" dirty="0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, </a:t>
            </a:r>
            <a:r>
              <a:rPr lang="es-ES" sz="2400" b="1" dirty="0" err="1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dalugdog</a:t>
            </a:r>
            <a:r>
              <a:rPr lang="es-ES" sz="2400" b="1" dirty="0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 ug </a:t>
            </a:r>
            <a:r>
              <a:rPr lang="es-ES" sz="2400" b="1" dirty="0" err="1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tingog</a:t>
            </a:r>
            <a:r>
              <a:rPr lang="es-ES" sz="2400" b="1" dirty="0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 </a:t>
            </a:r>
            <a:r>
              <a:rPr lang="es-ES" sz="2400" b="1" dirty="0">
                <a:solidFill>
                  <a:prstClr val="white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: Ang </a:t>
            </a:r>
            <a:r>
              <a:rPr lang="es-ES" sz="2400" b="1" dirty="0" err="1">
                <a:solidFill>
                  <a:prstClr val="white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tingog</a:t>
            </a:r>
            <a:r>
              <a:rPr lang="es-ES" sz="2400" b="1" dirty="0">
                <a:solidFill>
                  <a:prstClr val="white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 sa Dios.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solidFill>
                  <a:srgbClr val="92D05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Pinadayag 8:5; 11:19 a.m.; 4:18 p.m.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sz="2000" b="1" dirty="0" err="1">
                <a:solidFill>
                  <a:prstClr val="white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Tulo</a:t>
            </a:r>
            <a:r>
              <a:rPr lang="es-ES" sz="2000" b="1" dirty="0">
                <a:solidFill>
                  <a:prstClr val="white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 </a:t>
            </a:r>
            <a:r>
              <a:rPr lang="es-ES" sz="2000" b="1" dirty="0" err="1">
                <a:solidFill>
                  <a:prstClr val="white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pa</a:t>
            </a:r>
            <a:r>
              <a:rPr lang="es-ES" sz="2000" b="1" dirty="0">
                <a:solidFill>
                  <a:prstClr val="white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 ka beses nga </a:t>
            </a:r>
            <a:r>
              <a:rPr lang="es-ES" sz="2000" b="1" dirty="0" err="1">
                <a:solidFill>
                  <a:prstClr val="white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kini</a:t>
            </a:r>
            <a:r>
              <a:rPr lang="es-ES" sz="2000" b="1" dirty="0">
                <a:solidFill>
                  <a:prstClr val="white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 nga mga </a:t>
            </a:r>
            <a:r>
              <a:rPr lang="es-ES" sz="2000" b="1" dirty="0" err="1">
                <a:solidFill>
                  <a:prstClr val="white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panghitabo</a:t>
            </a:r>
            <a:r>
              <a:rPr lang="es-ES" sz="2000" b="1" dirty="0">
                <a:solidFill>
                  <a:prstClr val="white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 </a:t>
            </a:r>
            <a:r>
              <a:rPr lang="es-ES" sz="2000" b="1" dirty="0" err="1">
                <a:solidFill>
                  <a:prstClr val="white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gisubli</a:t>
            </a:r>
            <a:r>
              <a:rPr lang="es-ES" sz="2000" b="1" dirty="0">
                <a:solidFill>
                  <a:prstClr val="white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 </a:t>
            </a:r>
            <a:r>
              <a:rPr lang="es-ES" sz="2000" b="1" dirty="0" err="1">
                <a:solidFill>
                  <a:prstClr val="white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kauban</a:t>
            </a:r>
            <a:r>
              <a:rPr lang="es-ES" sz="2000" b="1" dirty="0">
                <a:solidFill>
                  <a:prstClr val="white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 ang mga </a:t>
            </a:r>
            <a:r>
              <a:rPr lang="es-ES" sz="2000" b="1" dirty="0" err="1">
                <a:solidFill>
                  <a:prstClr val="white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espesyal</a:t>
            </a:r>
            <a:r>
              <a:rPr lang="es-ES" sz="2000" b="1" dirty="0">
                <a:solidFill>
                  <a:prstClr val="white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 nga </a:t>
            </a:r>
            <a:r>
              <a:rPr lang="es-ES" sz="2000" b="1" dirty="0" err="1">
                <a:solidFill>
                  <a:prstClr val="white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pagpadayag</a:t>
            </a:r>
            <a:endParaRPr lang="es-ES" sz="2000" b="1" dirty="0">
              <a:solidFill>
                <a:prstClr val="white"/>
              </a:solidFill>
              <a:effectLst>
                <a:outerShdw blurRad="50800" dist="38100" dir="8100000" algn="tr" rotWithShape="0">
                  <a:prstClr val="black"/>
                </a:outerShdw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5072066" y="3286124"/>
            <a:ext cx="378621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sz="2400" b="1" dirty="0" err="1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bildo</a:t>
            </a:r>
            <a:r>
              <a:rPr lang="es-ES" sz="2400" b="1" dirty="0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 nga </a:t>
            </a:r>
            <a:r>
              <a:rPr lang="es-ES" sz="2400" b="1" dirty="0" err="1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dagat</a:t>
            </a:r>
            <a:r>
              <a:rPr lang="es-ES" sz="2400" b="1" dirty="0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 </a:t>
            </a:r>
            <a:r>
              <a:rPr lang="es-ES" sz="2400" b="1" dirty="0">
                <a:solidFill>
                  <a:prstClr val="white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: Ang </a:t>
            </a:r>
            <a:r>
              <a:rPr lang="es-ES" sz="2400" b="1" dirty="0" err="1">
                <a:solidFill>
                  <a:prstClr val="white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lawak</a:t>
            </a:r>
            <a:r>
              <a:rPr lang="es-ES" sz="2400" b="1" dirty="0">
                <a:solidFill>
                  <a:prstClr val="white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 sa </a:t>
            </a:r>
            <a:r>
              <a:rPr lang="es-ES" sz="2400" b="1" dirty="0" err="1">
                <a:solidFill>
                  <a:prstClr val="white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pagdawat</a:t>
            </a:r>
            <a:r>
              <a:rPr lang="es-ES" sz="2400" b="1" dirty="0">
                <a:solidFill>
                  <a:prstClr val="white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sz="3200" b="1" dirty="0">
                <a:solidFill>
                  <a:srgbClr val="92D05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Pinadayag 15:2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sz="2400" b="1" dirty="0" err="1">
                <a:solidFill>
                  <a:prstClr val="white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Didto</a:t>
            </a:r>
            <a:r>
              <a:rPr lang="es-ES" sz="2400" b="1" dirty="0">
                <a:solidFill>
                  <a:prstClr val="white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 </a:t>
            </a:r>
            <a:r>
              <a:rPr lang="es-ES" sz="2400" b="1" dirty="0" err="1">
                <a:solidFill>
                  <a:prstClr val="white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pagadawaton</a:t>
            </a:r>
            <a:r>
              <a:rPr lang="es-ES" sz="2400" b="1" dirty="0">
                <a:solidFill>
                  <a:prstClr val="white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 sa Dios </a:t>
            </a:r>
            <a:r>
              <a:rPr lang="es-ES" sz="2400" b="1" dirty="0" err="1">
                <a:solidFill>
                  <a:prstClr val="white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kadtong</a:t>
            </a:r>
            <a:r>
              <a:rPr lang="es-ES" sz="2400" b="1" dirty="0">
                <a:solidFill>
                  <a:prstClr val="white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 </a:t>
            </a:r>
            <a:r>
              <a:rPr lang="es-ES" sz="2400" b="1" dirty="0" err="1">
                <a:solidFill>
                  <a:prstClr val="white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makaangkon</a:t>
            </a:r>
            <a:r>
              <a:rPr lang="es-ES" sz="2400" b="1" dirty="0">
                <a:solidFill>
                  <a:prstClr val="white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 og </a:t>
            </a:r>
            <a:r>
              <a:rPr lang="es-ES" sz="2400" b="1" dirty="0" err="1">
                <a:solidFill>
                  <a:prstClr val="white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kadaugan</a:t>
            </a:r>
            <a:r>
              <a:rPr lang="es-ES" sz="2400" b="1" dirty="0">
                <a:solidFill>
                  <a:prstClr val="white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  <a:t> pinaagi sa dugo ni Jesus</a:t>
            </a:r>
            <a:br>
              <a:rPr lang="es-ES" sz="2400" b="1" dirty="0">
                <a:solidFill>
                  <a:prstClr val="white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rPr>
            </a:br>
            <a:endParaRPr lang="es-ES" sz="2400" b="1" dirty="0">
              <a:solidFill>
                <a:prstClr val="white"/>
              </a:solidFill>
              <a:effectLst>
                <a:outerShdw blurRad="50800" dist="38100" dir="8100000" algn="tr" rotWithShape="0">
                  <a:prstClr val="black"/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541786" y="149346"/>
            <a:ext cx="6060442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ANG 24 KA MGA TIGULANG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3784895" y="6357958"/>
            <a:ext cx="1574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dirty="0" err="1"/>
              <a:t>Pinadayag</a:t>
            </a:r>
            <a:r>
              <a:rPr lang="es-ES" b="1" dirty="0"/>
              <a:t> 4:4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285720" y="853843"/>
            <a:ext cx="8572560" cy="8771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 rtlCol="0">
            <a:spAutoFit/>
          </a:bodyPr>
          <a:lstStyle/>
          <a:p>
            <a:r>
              <a:rPr lang="es-ES" sz="1700" b="1" dirty="0"/>
              <a:t>Dili </a:t>
            </a:r>
            <a:r>
              <a:rPr lang="es-ES" sz="1700" b="1" dirty="0" err="1"/>
              <a:t>sila</a:t>
            </a:r>
            <a:r>
              <a:rPr lang="es-ES" sz="1700" b="1" dirty="0"/>
              <a:t> </a:t>
            </a:r>
            <a:r>
              <a:rPr lang="es-ES" sz="1700" b="1" dirty="0" err="1"/>
              <a:t>tigulang</a:t>
            </a:r>
            <a:r>
              <a:rPr lang="es-ES" sz="1700" b="1" dirty="0"/>
              <a:t> </a:t>
            </a:r>
            <a:r>
              <a:rPr lang="es-ES" sz="1700" b="1" dirty="0" err="1"/>
              <a:t>tungod</a:t>
            </a:r>
            <a:r>
              <a:rPr lang="es-ES" sz="1700" b="1" dirty="0"/>
              <a:t> sa </a:t>
            </a:r>
            <a:r>
              <a:rPr lang="es-ES" sz="1700" b="1" dirty="0" err="1"/>
              <a:t>ilang</a:t>
            </a:r>
            <a:r>
              <a:rPr lang="es-ES" sz="1700" b="1" dirty="0"/>
              <a:t> edad </a:t>
            </a:r>
            <a:r>
              <a:rPr lang="es-ES" sz="1700" b="1" dirty="0" err="1"/>
              <a:t>kondili</a:t>
            </a:r>
            <a:r>
              <a:rPr lang="es-ES" sz="1700" b="1" dirty="0"/>
              <a:t> </a:t>
            </a:r>
            <a:r>
              <a:rPr lang="es-ES" sz="1700" b="1" dirty="0" err="1"/>
              <a:t>tungod</a:t>
            </a:r>
            <a:r>
              <a:rPr lang="es-ES" sz="1700" b="1" dirty="0"/>
              <a:t> sa </a:t>
            </a:r>
            <a:r>
              <a:rPr lang="es-ES" sz="1700" b="1" dirty="0" err="1"/>
              <a:t>ilang</a:t>
            </a:r>
            <a:r>
              <a:rPr lang="es-ES" sz="1700" b="1" dirty="0"/>
              <a:t> </a:t>
            </a:r>
            <a:r>
              <a:rPr lang="es-ES" sz="1700" b="1" dirty="0" err="1"/>
              <a:t>posisyon</a:t>
            </a:r>
            <a:r>
              <a:rPr lang="es-ES" sz="1700" b="1" dirty="0"/>
              <a:t>. </a:t>
            </a:r>
            <a:r>
              <a:rPr lang="es-ES" sz="1700" b="1" dirty="0" err="1"/>
              <a:t>Busa</a:t>
            </a:r>
            <a:r>
              <a:rPr lang="es-ES" sz="1700" b="1" dirty="0"/>
              <a:t>, </a:t>
            </a:r>
            <a:r>
              <a:rPr lang="es-ES" sz="1700" b="1" dirty="0" err="1"/>
              <a:t>sila</a:t>
            </a:r>
            <a:r>
              <a:rPr lang="es-ES" sz="1700" b="1" dirty="0"/>
              <a:t> </a:t>
            </a:r>
            <a:r>
              <a:rPr lang="es-ES" sz="1700" b="1" dirty="0" err="1"/>
              <a:t>nagrepresentar</a:t>
            </a:r>
            <a:r>
              <a:rPr lang="es-ES" sz="1700" b="1" dirty="0"/>
              <a:t> sa usa ka </a:t>
            </a:r>
            <a:r>
              <a:rPr lang="es-ES" sz="1700" b="1" dirty="0" err="1"/>
              <a:t>kolektibo</a:t>
            </a:r>
            <a:r>
              <a:rPr lang="es-ES" sz="1700" b="1" dirty="0"/>
              <a:t>. </a:t>
            </a:r>
            <a:r>
              <a:rPr lang="es-ES" sz="1700" b="1" dirty="0" err="1"/>
              <a:t>Puti</a:t>
            </a:r>
            <a:r>
              <a:rPr lang="es-ES" sz="1700" b="1" dirty="0"/>
              <a:t> nga </a:t>
            </a:r>
            <a:r>
              <a:rPr lang="es-ES" sz="1700" b="1" dirty="0" err="1"/>
              <a:t>sinina</a:t>
            </a:r>
            <a:r>
              <a:rPr lang="es-ES" sz="1700" b="1" dirty="0"/>
              <a:t>: </a:t>
            </a:r>
            <a:r>
              <a:rPr lang="es-ES" sz="1700" b="1" dirty="0" err="1"/>
              <a:t>Hustisya</a:t>
            </a:r>
            <a:r>
              <a:rPr lang="es-ES" sz="1700" b="1" dirty="0"/>
              <a:t>. </a:t>
            </a:r>
            <a:r>
              <a:rPr lang="es-ES" sz="1700" b="1" dirty="0" err="1"/>
              <a:t>Bulawan</a:t>
            </a:r>
            <a:r>
              <a:rPr lang="es-ES" sz="1700" b="1" dirty="0"/>
              <a:t> nga mga </a:t>
            </a:r>
            <a:r>
              <a:rPr lang="es-ES" sz="1700" b="1" dirty="0" err="1"/>
              <a:t>korona</a:t>
            </a:r>
            <a:r>
              <a:rPr lang="es-ES" sz="1700" b="1" dirty="0"/>
              <a:t>: Royalty.</a:t>
            </a:r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4060597972"/>
              </p:ext>
            </p:extLst>
          </p:nvPr>
        </p:nvGraphicFramePr>
        <p:xfrm>
          <a:off x="285720" y="1643050"/>
          <a:ext cx="8572560" cy="457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BA34A1C-EB21-46F3-84F3-732FB5498D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graphicEl>
                                              <a:dgm id="{3BA34A1C-EB21-46F3-84F3-732FB5498D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graphicEl>
                                              <a:dgm id="{3BA34A1C-EB21-46F3-84F3-732FB5498D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graphicEl>
                                              <a:dgm id="{3BA34A1C-EB21-46F3-84F3-732FB5498D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graphicEl>
                                              <a:dgm id="{3BA34A1C-EB21-46F3-84F3-732FB5498D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E085460-622B-4365-93CD-7AC59D2DE2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graphicEl>
                                              <a:dgm id="{FE085460-622B-4365-93CD-7AC59D2DE2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E74F24B-7DB4-436E-A980-6C0D1EAAE6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graphicEl>
                                              <a:dgm id="{EE74F24B-7DB4-436E-A980-6C0D1EAAE6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graphicEl>
                                              <a:dgm id="{EE74F24B-7DB4-436E-A980-6C0D1EAAE6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graphicEl>
                                              <a:dgm id="{EE74F24B-7DB4-436E-A980-6C0D1EAAE6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graphicEl>
                                              <a:dgm id="{EE74F24B-7DB4-436E-A980-6C0D1EAAE6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E1CD382-FF4A-4A6D-9122-85E157A54D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graphicEl>
                                              <a:dgm id="{4E1CD382-FF4A-4A6D-9122-85E157A54D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9872BA1-C306-4548-AF0B-7151026B7B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graphicEl>
                                              <a:dgm id="{59872BA1-C306-4548-AF0B-7151026B7B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>
                                            <p:graphicEl>
                                              <a:dgm id="{59872BA1-C306-4548-AF0B-7151026B7B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>
                                            <p:graphicEl>
                                              <a:dgm id="{59872BA1-C306-4548-AF0B-7151026B7B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>
                                            <p:graphicEl>
                                              <a:dgm id="{59872BA1-C306-4548-AF0B-7151026B7B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93E80C3-4956-46DE-A6B2-86BDC74A4D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>
                                            <p:graphicEl>
                                              <a:dgm id="{F93E80C3-4956-46DE-A6B2-86BDC74A4D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61C7DDD-8CC1-4AD1-BAEA-402A5565BD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>
                                            <p:graphicEl>
                                              <a:dgm id="{861C7DDD-8CC1-4AD1-BAEA-402A5565BD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>
                                            <p:graphicEl>
                                              <a:dgm id="{861C7DDD-8CC1-4AD1-BAEA-402A5565BD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>
                                            <p:graphicEl>
                                              <a:dgm id="{861C7DDD-8CC1-4AD1-BAEA-402A5565BD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>
                                            <p:graphicEl>
                                              <a:dgm id="{861C7DDD-8CC1-4AD1-BAEA-402A5565BD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Graphic spid="6" grpId="0" uiExpand="1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928662" y="1500174"/>
            <a:ext cx="7429552" cy="39703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s-ES" sz="2800" b="1" dirty="0">
                <a:latin typeface="Comic Sans MS" pitchFamily="66" charset="0"/>
              </a:rPr>
              <a:t>“ug </a:t>
            </a:r>
            <a:r>
              <a:rPr lang="es-ES" sz="2800" b="1" dirty="0" err="1">
                <a:latin typeface="Comic Sans MS" pitchFamily="66" charset="0"/>
              </a:rPr>
              <a:t>sila</a:t>
            </a:r>
            <a:r>
              <a:rPr lang="es-ES" sz="2800" b="1" dirty="0">
                <a:latin typeface="Comic Sans MS" pitchFamily="66" charset="0"/>
              </a:rPr>
              <a:t> </a:t>
            </a:r>
            <a:r>
              <a:rPr lang="es-ES" sz="2800" b="1" dirty="0" err="1">
                <a:latin typeface="Comic Sans MS" pitchFamily="66" charset="0"/>
              </a:rPr>
              <a:t>miawit</a:t>
            </a:r>
            <a:r>
              <a:rPr lang="es-ES" sz="2800" b="1" dirty="0">
                <a:latin typeface="Comic Sans MS" pitchFamily="66" charset="0"/>
              </a:rPr>
              <a:t> og usa ka bag-</a:t>
            </a:r>
            <a:r>
              <a:rPr lang="es-ES" sz="2800" b="1" dirty="0" err="1">
                <a:latin typeface="Comic Sans MS" pitchFamily="66" charset="0"/>
              </a:rPr>
              <a:t>ong</a:t>
            </a:r>
            <a:r>
              <a:rPr lang="es-ES" sz="2800" b="1" dirty="0">
                <a:latin typeface="Comic Sans MS" pitchFamily="66" charset="0"/>
              </a:rPr>
              <a:t> </a:t>
            </a:r>
            <a:r>
              <a:rPr lang="es-ES" sz="2800" b="1" dirty="0" err="1">
                <a:latin typeface="Comic Sans MS" pitchFamily="66" charset="0"/>
              </a:rPr>
              <a:t>awit</a:t>
            </a:r>
            <a:r>
              <a:rPr lang="es-ES" sz="2800" b="1" dirty="0">
                <a:latin typeface="Comic Sans MS" pitchFamily="66" charset="0"/>
              </a:rPr>
              <a:t>, </a:t>
            </a:r>
            <a:r>
              <a:rPr lang="es-ES" sz="2800" b="1" dirty="0" err="1">
                <a:latin typeface="Comic Sans MS" pitchFamily="66" charset="0"/>
              </a:rPr>
              <a:t>nag-ingon</a:t>
            </a:r>
            <a:r>
              <a:rPr lang="es-ES" sz="2800" b="1" dirty="0">
                <a:latin typeface="Comic Sans MS" pitchFamily="66" charset="0"/>
              </a:rPr>
              <a:t>: </a:t>
            </a:r>
            <a:r>
              <a:rPr lang="es-ES" sz="2800" b="1" dirty="0" err="1">
                <a:latin typeface="Comic Sans MS" pitchFamily="66" charset="0"/>
              </a:rPr>
              <a:t>Ikaw</a:t>
            </a:r>
            <a:r>
              <a:rPr lang="es-ES" sz="2800" b="1" dirty="0">
                <a:latin typeface="Comic Sans MS" pitchFamily="66" charset="0"/>
              </a:rPr>
              <a:t> </a:t>
            </a:r>
            <a:r>
              <a:rPr lang="es-ES" sz="2800" b="1" dirty="0" err="1">
                <a:latin typeface="Comic Sans MS" pitchFamily="66" charset="0"/>
              </a:rPr>
              <a:t>takus</a:t>
            </a:r>
            <a:r>
              <a:rPr lang="es-ES" sz="2800" b="1" dirty="0">
                <a:latin typeface="Comic Sans MS" pitchFamily="66" charset="0"/>
              </a:rPr>
              <a:t> sa </a:t>
            </a:r>
            <a:r>
              <a:rPr lang="es-ES" sz="2800" b="1" dirty="0" err="1">
                <a:latin typeface="Comic Sans MS" pitchFamily="66" charset="0"/>
              </a:rPr>
              <a:t>pagkuha</a:t>
            </a:r>
            <a:r>
              <a:rPr lang="es-ES" sz="2800" b="1" dirty="0">
                <a:latin typeface="Comic Sans MS" pitchFamily="66" charset="0"/>
              </a:rPr>
              <a:t> sa </a:t>
            </a:r>
            <a:r>
              <a:rPr lang="es-ES" sz="2800" b="1" dirty="0" err="1">
                <a:latin typeface="Comic Sans MS" pitchFamily="66" charset="0"/>
              </a:rPr>
              <a:t>basahon</a:t>
            </a:r>
            <a:r>
              <a:rPr lang="es-ES" sz="2800" b="1" dirty="0">
                <a:latin typeface="Comic Sans MS" pitchFamily="66" charset="0"/>
              </a:rPr>
              <a:t> ug sa </a:t>
            </a:r>
            <a:r>
              <a:rPr lang="es-ES" sz="2800" b="1" dirty="0" err="1">
                <a:latin typeface="Comic Sans MS" pitchFamily="66" charset="0"/>
              </a:rPr>
              <a:t>pag-abli</a:t>
            </a:r>
            <a:r>
              <a:rPr lang="es-ES" sz="2800" b="1" dirty="0">
                <a:latin typeface="Comic Sans MS" pitchFamily="66" charset="0"/>
              </a:rPr>
              <a:t> sa mga </a:t>
            </a:r>
            <a:r>
              <a:rPr lang="es-ES" sz="2800" b="1" dirty="0" err="1">
                <a:latin typeface="Comic Sans MS" pitchFamily="66" charset="0"/>
              </a:rPr>
              <a:t>silyo</a:t>
            </a:r>
            <a:r>
              <a:rPr lang="es-ES" sz="2800" b="1" dirty="0">
                <a:latin typeface="Comic Sans MS" pitchFamily="66" charset="0"/>
              </a:rPr>
              <a:t> niini; </a:t>
            </a:r>
            <a:r>
              <a:rPr lang="es-ES" sz="2800" b="1" dirty="0" err="1">
                <a:latin typeface="Comic Sans MS" pitchFamily="66" charset="0"/>
              </a:rPr>
              <a:t>tungod</a:t>
            </a:r>
            <a:r>
              <a:rPr lang="es-ES" sz="2800" b="1" dirty="0">
                <a:latin typeface="Comic Sans MS" pitchFamily="66" charset="0"/>
              </a:rPr>
              <a:t> </a:t>
            </a:r>
            <a:r>
              <a:rPr lang="es-ES" sz="2800" b="1" dirty="0" err="1">
                <a:latin typeface="Comic Sans MS" pitchFamily="66" charset="0"/>
              </a:rPr>
              <a:t>kay</a:t>
            </a:r>
            <a:r>
              <a:rPr lang="es-ES" sz="2800" b="1" dirty="0">
                <a:latin typeface="Comic Sans MS" pitchFamily="66" charset="0"/>
              </a:rPr>
              <a:t> </a:t>
            </a:r>
            <a:r>
              <a:rPr lang="es-ES" sz="2800" b="1" dirty="0" err="1">
                <a:latin typeface="Comic Sans MS" pitchFamily="66" charset="0"/>
              </a:rPr>
              <a:t>ikaw</a:t>
            </a:r>
            <a:r>
              <a:rPr lang="es-ES" sz="2800" b="1" dirty="0">
                <a:latin typeface="Comic Sans MS" pitchFamily="66" charset="0"/>
              </a:rPr>
              <a:t> </a:t>
            </a:r>
            <a:r>
              <a:rPr lang="es-ES" sz="2800" b="1" dirty="0" err="1">
                <a:latin typeface="Comic Sans MS" pitchFamily="66" charset="0"/>
              </a:rPr>
              <a:t>gihalad</a:t>
            </a:r>
            <a:r>
              <a:rPr lang="es-ES" sz="2800" b="1" dirty="0">
                <a:latin typeface="Comic Sans MS" pitchFamily="66" charset="0"/>
              </a:rPr>
              <a:t>, ug </a:t>
            </a:r>
            <a:r>
              <a:rPr lang="es-ES" sz="2800" b="1" dirty="0" err="1">
                <a:latin typeface="Comic Sans MS" pitchFamily="66" charset="0"/>
              </a:rPr>
              <a:t>uban</a:t>
            </a:r>
            <a:r>
              <a:rPr lang="es-ES" sz="2800" b="1" dirty="0">
                <a:latin typeface="Comic Sans MS" pitchFamily="66" charset="0"/>
              </a:rPr>
              <a:t> sa </a:t>
            </a:r>
            <a:r>
              <a:rPr lang="es-ES" sz="2800" b="1" dirty="0" err="1">
                <a:latin typeface="Comic Sans MS" pitchFamily="66" charset="0"/>
              </a:rPr>
              <a:t>imong</a:t>
            </a:r>
            <a:r>
              <a:rPr lang="es-ES" sz="2800" b="1" dirty="0">
                <a:latin typeface="Comic Sans MS" pitchFamily="66" charset="0"/>
              </a:rPr>
              <a:t> dugo </a:t>
            </a:r>
            <a:r>
              <a:rPr lang="es-ES" sz="2800" b="1" i="1" dirty="0" err="1">
                <a:solidFill>
                  <a:srgbClr val="FF0000"/>
                </a:solidFill>
                <a:latin typeface="Comic Sans MS" pitchFamily="66" charset="0"/>
              </a:rPr>
              <a:t>giluwas</a:t>
            </a:r>
            <a:r>
              <a:rPr lang="es-ES" sz="2800" b="1" i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s-ES" sz="2800" b="1" i="1" dirty="0" err="1">
                <a:solidFill>
                  <a:srgbClr val="FF0000"/>
                </a:solidFill>
                <a:latin typeface="Comic Sans MS" pitchFamily="66" charset="0"/>
              </a:rPr>
              <a:t>mo</a:t>
            </a:r>
            <a:r>
              <a:rPr lang="es-ES" sz="2800" b="1" i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s-ES" sz="2800" b="1" i="1" dirty="0" err="1">
                <a:solidFill>
                  <a:srgbClr val="FF0000"/>
                </a:solidFill>
                <a:latin typeface="Comic Sans MS" pitchFamily="66" charset="0"/>
              </a:rPr>
              <a:t>kami</a:t>
            </a:r>
            <a:r>
              <a:rPr lang="es-ES" sz="2800" b="1" i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s-ES" sz="2800" b="1" dirty="0">
                <a:latin typeface="Comic Sans MS" pitchFamily="66" charset="0"/>
              </a:rPr>
              <a:t>ngadto sa Dios, sa </a:t>
            </a:r>
            <a:r>
              <a:rPr lang="es-ES" sz="2800" b="1" dirty="0" err="1">
                <a:latin typeface="Comic Sans MS" pitchFamily="66" charset="0"/>
              </a:rPr>
              <a:t>matag</a:t>
            </a:r>
            <a:r>
              <a:rPr lang="es-ES" sz="2800" b="1" dirty="0">
                <a:latin typeface="Comic Sans MS" pitchFamily="66" charset="0"/>
              </a:rPr>
              <a:t> </a:t>
            </a:r>
            <a:r>
              <a:rPr lang="es-ES" sz="2800" b="1" dirty="0" err="1">
                <a:latin typeface="Comic Sans MS" pitchFamily="66" charset="0"/>
              </a:rPr>
              <a:t>kaliwatan</a:t>
            </a:r>
            <a:r>
              <a:rPr lang="es-ES" sz="2800" b="1" dirty="0">
                <a:latin typeface="Comic Sans MS" pitchFamily="66" charset="0"/>
              </a:rPr>
              <a:t> ug </a:t>
            </a:r>
            <a:r>
              <a:rPr lang="es-ES" sz="2800" b="1" dirty="0" err="1">
                <a:latin typeface="Comic Sans MS" pitchFamily="66" charset="0"/>
              </a:rPr>
              <a:t>pinulongan</a:t>
            </a:r>
            <a:r>
              <a:rPr lang="es-ES" sz="2800" b="1" dirty="0">
                <a:latin typeface="Comic Sans MS" pitchFamily="66" charset="0"/>
              </a:rPr>
              <a:t> ug katawhan ug </a:t>
            </a:r>
            <a:r>
              <a:rPr lang="es-ES" sz="2800" b="1" dirty="0" err="1">
                <a:latin typeface="Comic Sans MS" pitchFamily="66" charset="0"/>
              </a:rPr>
              <a:t>nasud</a:t>
            </a:r>
            <a:r>
              <a:rPr lang="es-ES" sz="2800" b="1" dirty="0">
                <a:latin typeface="Comic Sans MS" pitchFamily="66" charset="0"/>
              </a:rPr>
              <a:t>; ug </a:t>
            </a:r>
            <a:r>
              <a:rPr lang="es-ES" sz="2800" b="1" dirty="0" err="1">
                <a:latin typeface="Comic Sans MS" pitchFamily="66" charset="0"/>
              </a:rPr>
              <a:t>gihimo</a:t>
            </a:r>
            <a:r>
              <a:rPr lang="es-ES" sz="2800" b="1" dirty="0">
                <a:latin typeface="Comic Sans MS" pitchFamily="66" charset="0"/>
              </a:rPr>
              <a:t> </a:t>
            </a:r>
            <a:r>
              <a:rPr lang="es-ES" sz="2800" b="1" dirty="0" err="1">
                <a:latin typeface="Comic Sans MS" pitchFamily="66" charset="0"/>
              </a:rPr>
              <a:t>mo</a:t>
            </a:r>
            <a:r>
              <a:rPr lang="es-ES" sz="2800" b="1" dirty="0">
                <a:latin typeface="Comic Sans MS" pitchFamily="66" charset="0"/>
              </a:rPr>
              <a:t> </a:t>
            </a:r>
            <a:r>
              <a:rPr lang="es-ES" sz="2800" b="1" dirty="0" err="1">
                <a:latin typeface="Comic Sans MS" pitchFamily="66" charset="0"/>
              </a:rPr>
              <a:t>kami</a:t>
            </a:r>
            <a:r>
              <a:rPr lang="es-ES" sz="2800" b="1" dirty="0">
                <a:latin typeface="Comic Sans MS" pitchFamily="66" charset="0"/>
              </a:rPr>
              <a:t> alang sa </a:t>
            </a:r>
            <a:r>
              <a:rPr lang="es-ES" sz="2800" b="1" dirty="0" err="1">
                <a:latin typeface="Comic Sans MS" pitchFamily="66" charset="0"/>
              </a:rPr>
              <a:t>among</a:t>
            </a:r>
            <a:r>
              <a:rPr lang="es-ES" sz="2800" b="1" dirty="0">
                <a:latin typeface="Comic Sans MS" pitchFamily="66" charset="0"/>
              </a:rPr>
              <a:t> Dios nga mga </a:t>
            </a:r>
            <a:r>
              <a:rPr lang="es-ES" sz="2800" b="1" dirty="0" err="1">
                <a:latin typeface="Comic Sans MS" pitchFamily="66" charset="0"/>
              </a:rPr>
              <a:t>hari</a:t>
            </a:r>
            <a:r>
              <a:rPr lang="es-ES" sz="2800" b="1" dirty="0">
                <a:latin typeface="Comic Sans MS" pitchFamily="66" charset="0"/>
              </a:rPr>
              <a:t> ug mga sacerdote, ug </a:t>
            </a:r>
            <a:r>
              <a:rPr lang="es-ES" sz="2800" b="1" i="1" dirty="0" err="1">
                <a:solidFill>
                  <a:srgbClr val="FF0000"/>
                </a:solidFill>
                <a:latin typeface="Comic Sans MS" pitchFamily="66" charset="0"/>
              </a:rPr>
              <a:t>kita</a:t>
            </a:r>
            <a:r>
              <a:rPr lang="es-ES" sz="2800" b="1" i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s-ES" sz="2800" b="1" i="1" dirty="0" err="1">
                <a:solidFill>
                  <a:srgbClr val="FF0000"/>
                </a:solidFill>
                <a:latin typeface="Comic Sans MS" pitchFamily="66" charset="0"/>
              </a:rPr>
              <a:t>maghari</a:t>
            </a:r>
            <a:r>
              <a:rPr lang="es-ES" sz="2800" b="1" dirty="0">
                <a:latin typeface="Comic Sans MS" pitchFamily="66" charset="0"/>
              </a:rPr>
              <a:t> sa yuta"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3623505" y="6357958"/>
            <a:ext cx="1896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dirty="0" err="1"/>
              <a:t>Pinadayag</a:t>
            </a:r>
            <a:r>
              <a:rPr lang="es-ES" b="1" dirty="0"/>
              <a:t> 5:9-10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1541786" y="149346"/>
            <a:ext cx="6060442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ANG 24 KA MGA TIGULANG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57158" y="1097238"/>
            <a:ext cx="8358246" cy="415498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s-ES" sz="2400" b="1" dirty="0">
                <a:solidFill>
                  <a:prstClr val="black"/>
                </a:solidFill>
                <a:latin typeface="Comic Sans MS" pitchFamily="66" charset="0"/>
              </a:rPr>
              <a:t>“Ug sa </a:t>
            </a:r>
            <a:r>
              <a:rPr lang="es-ES" sz="2400" b="1" dirty="0" err="1">
                <a:solidFill>
                  <a:prstClr val="black"/>
                </a:solidFill>
                <a:latin typeface="Comic Sans MS" pitchFamily="66" charset="0"/>
              </a:rPr>
              <a:t>matag</a:t>
            </a:r>
            <a:r>
              <a:rPr lang="es-ES" sz="2400" b="1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s-ES" sz="2400" b="1" dirty="0" err="1">
                <a:solidFill>
                  <a:prstClr val="black"/>
                </a:solidFill>
                <a:latin typeface="Comic Sans MS" pitchFamily="66" charset="0"/>
              </a:rPr>
              <a:t>higayon</a:t>
            </a:r>
            <a:r>
              <a:rPr lang="es-ES" sz="2400" b="1" dirty="0">
                <a:solidFill>
                  <a:prstClr val="black"/>
                </a:solidFill>
                <a:latin typeface="Comic Sans MS" pitchFamily="66" charset="0"/>
              </a:rPr>
              <a:t> nga </a:t>
            </a:r>
            <a:r>
              <a:rPr lang="es-ES" sz="2400" b="1" dirty="0" err="1">
                <a:solidFill>
                  <a:prstClr val="black"/>
                </a:solidFill>
                <a:latin typeface="Comic Sans MS" pitchFamily="66" charset="0"/>
              </a:rPr>
              <a:t>kadtong</a:t>
            </a:r>
            <a:r>
              <a:rPr lang="es-ES" sz="2400" b="1" dirty="0">
                <a:solidFill>
                  <a:prstClr val="black"/>
                </a:solidFill>
                <a:latin typeface="Comic Sans MS" pitchFamily="66" charset="0"/>
              </a:rPr>
              <a:t> mga </a:t>
            </a:r>
            <a:r>
              <a:rPr lang="es-ES" sz="2400" b="1" dirty="0" err="1">
                <a:solidFill>
                  <a:prstClr val="black"/>
                </a:solidFill>
                <a:latin typeface="Comic Sans MS" pitchFamily="66" charset="0"/>
              </a:rPr>
              <a:t>buhing</a:t>
            </a:r>
            <a:r>
              <a:rPr lang="es-ES" sz="2400" b="1" dirty="0">
                <a:solidFill>
                  <a:prstClr val="black"/>
                </a:solidFill>
                <a:latin typeface="Comic Sans MS" pitchFamily="66" charset="0"/>
              </a:rPr>
              <a:t> binuhat </a:t>
            </a:r>
            <a:r>
              <a:rPr lang="es-ES" sz="2400" b="1" dirty="0" err="1">
                <a:solidFill>
                  <a:prstClr val="black"/>
                </a:solidFill>
                <a:latin typeface="Comic Sans MS" pitchFamily="66" charset="0"/>
              </a:rPr>
              <a:t>maghatag</a:t>
            </a:r>
            <a:r>
              <a:rPr lang="es-ES" sz="2400" b="1" dirty="0">
                <a:solidFill>
                  <a:prstClr val="black"/>
                </a:solidFill>
                <a:latin typeface="Comic Sans MS" pitchFamily="66" charset="0"/>
              </a:rPr>
              <a:t> ug </a:t>
            </a:r>
            <a:r>
              <a:rPr lang="es-ES" sz="2400" b="1" dirty="0" err="1">
                <a:solidFill>
                  <a:prstClr val="black"/>
                </a:solidFill>
                <a:latin typeface="Comic Sans MS" pitchFamily="66" charset="0"/>
              </a:rPr>
              <a:t>himaya</a:t>
            </a:r>
            <a:r>
              <a:rPr lang="es-ES" sz="2400" b="1" dirty="0">
                <a:solidFill>
                  <a:prstClr val="black"/>
                </a:solidFill>
                <a:latin typeface="Comic Sans MS" pitchFamily="66" charset="0"/>
              </a:rPr>
              <a:t> ug </a:t>
            </a:r>
            <a:r>
              <a:rPr lang="es-ES" sz="2400" b="1" dirty="0" err="1">
                <a:solidFill>
                  <a:prstClr val="black"/>
                </a:solidFill>
                <a:latin typeface="Comic Sans MS" pitchFamily="66" charset="0"/>
              </a:rPr>
              <a:t>dungog</a:t>
            </a:r>
            <a:r>
              <a:rPr lang="es-ES" sz="2400" b="1" dirty="0">
                <a:solidFill>
                  <a:prstClr val="black"/>
                </a:solidFill>
                <a:latin typeface="Comic Sans MS" pitchFamily="66" charset="0"/>
              </a:rPr>
              <a:t> ug </a:t>
            </a:r>
            <a:r>
              <a:rPr lang="es-ES" sz="2400" b="1" dirty="0" err="1">
                <a:solidFill>
                  <a:prstClr val="black"/>
                </a:solidFill>
                <a:latin typeface="Comic Sans MS" pitchFamily="66" charset="0"/>
              </a:rPr>
              <a:t>pagpasalamat</a:t>
            </a:r>
            <a:r>
              <a:rPr lang="es-ES" sz="2400" b="1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s-ES" sz="2400" b="1" dirty="0" err="1">
                <a:solidFill>
                  <a:prstClr val="black"/>
                </a:solidFill>
                <a:latin typeface="Comic Sans MS" pitchFamily="66" charset="0"/>
              </a:rPr>
              <a:t>kaniya</a:t>
            </a:r>
            <a:r>
              <a:rPr lang="es-ES" sz="2400" b="1" dirty="0">
                <a:solidFill>
                  <a:prstClr val="black"/>
                </a:solidFill>
                <a:latin typeface="Comic Sans MS" pitchFamily="66" charset="0"/>
              </a:rPr>
              <a:t> nga </a:t>
            </a:r>
            <a:r>
              <a:rPr lang="es-ES" sz="2400" b="1" dirty="0" err="1">
                <a:solidFill>
                  <a:prstClr val="black"/>
                </a:solidFill>
                <a:latin typeface="Comic Sans MS" pitchFamily="66" charset="0"/>
              </a:rPr>
              <a:t>naglingkod</a:t>
            </a:r>
            <a:r>
              <a:rPr lang="es-ES" sz="2400" b="1" dirty="0">
                <a:solidFill>
                  <a:prstClr val="black"/>
                </a:solidFill>
                <a:latin typeface="Comic Sans MS" pitchFamily="66" charset="0"/>
              </a:rPr>
              <a:t> sa trono, </a:t>
            </a:r>
            <a:r>
              <a:rPr lang="es-ES" sz="2400" b="1" dirty="0" err="1">
                <a:solidFill>
                  <a:prstClr val="black"/>
                </a:solidFill>
                <a:latin typeface="Comic Sans MS" pitchFamily="66" charset="0"/>
              </a:rPr>
              <a:t>kaniya</a:t>
            </a:r>
            <a:r>
              <a:rPr lang="es-ES" sz="2400" b="1" dirty="0">
                <a:solidFill>
                  <a:prstClr val="black"/>
                </a:solidFill>
                <a:latin typeface="Comic Sans MS" pitchFamily="66" charset="0"/>
              </a:rPr>
              <a:t> nga </a:t>
            </a:r>
            <a:r>
              <a:rPr lang="es-ES" sz="2400" b="1" dirty="0" err="1">
                <a:solidFill>
                  <a:prstClr val="black"/>
                </a:solidFill>
                <a:latin typeface="Comic Sans MS" pitchFamily="66" charset="0"/>
              </a:rPr>
              <a:t>buhi</a:t>
            </a:r>
            <a:r>
              <a:rPr lang="es-ES" sz="2400" b="1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s-ES" sz="2400" b="1" dirty="0" err="1">
                <a:solidFill>
                  <a:prstClr val="black"/>
                </a:solidFill>
                <a:latin typeface="Comic Sans MS" pitchFamily="66" charset="0"/>
              </a:rPr>
              <a:t>hangtod</a:t>
            </a:r>
            <a:r>
              <a:rPr lang="es-ES" sz="2400" b="1" dirty="0">
                <a:solidFill>
                  <a:prstClr val="black"/>
                </a:solidFill>
                <a:latin typeface="Comic Sans MS" pitchFamily="66" charset="0"/>
              </a:rPr>
              <a:t> sa </a:t>
            </a:r>
            <a:r>
              <a:rPr lang="es-ES" sz="2400" b="1" dirty="0" err="1">
                <a:solidFill>
                  <a:prstClr val="black"/>
                </a:solidFill>
                <a:latin typeface="Comic Sans MS" pitchFamily="66" charset="0"/>
              </a:rPr>
              <a:t>kahangtoran</a:t>
            </a:r>
            <a:r>
              <a:rPr lang="es-ES" sz="2400" b="1" dirty="0">
                <a:solidFill>
                  <a:prstClr val="black"/>
                </a:solidFill>
                <a:latin typeface="Comic Sans MS" pitchFamily="66" charset="0"/>
              </a:rPr>
              <a:t>, ang </a:t>
            </a:r>
            <a:r>
              <a:rPr lang="es-ES" sz="2400" b="1" dirty="0" err="1">
                <a:solidFill>
                  <a:prstClr val="black"/>
                </a:solidFill>
                <a:latin typeface="Comic Sans MS" pitchFamily="66" charset="0"/>
              </a:rPr>
              <a:t>kaluhaan</a:t>
            </a:r>
            <a:r>
              <a:rPr lang="es-ES" sz="2400" b="1" dirty="0">
                <a:solidFill>
                  <a:prstClr val="black"/>
                </a:solidFill>
                <a:latin typeface="Comic Sans MS" pitchFamily="66" charset="0"/>
              </a:rPr>
              <a:t> ug </a:t>
            </a:r>
            <a:r>
              <a:rPr lang="es-ES" sz="2400" b="1" dirty="0" err="1">
                <a:solidFill>
                  <a:prstClr val="black"/>
                </a:solidFill>
                <a:latin typeface="Comic Sans MS" pitchFamily="66" charset="0"/>
              </a:rPr>
              <a:t>upat</a:t>
            </a:r>
            <a:r>
              <a:rPr lang="es-ES" sz="2400" b="1" dirty="0">
                <a:solidFill>
                  <a:prstClr val="black"/>
                </a:solidFill>
                <a:latin typeface="Comic Sans MS" pitchFamily="66" charset="0"/>
              </a:rPr>
              <a:t> ka mga anciano </a:t>
            </a:r>
            <a:r>
              <a:rPr lang="es-ES" sz="2400" b="1" dirty="0" err="1">
                <a:solidFill>
                  <a:prstClr val="black"/>
                </a:solidFill>
                <a:latin typeface="Comic Sans MS" pitchFamily="66" charset="0"/>
              </a:rPr>
              <a:t>manghapa</a:t>
            </a:r>
            <a:r>
              <a:rPr lang="es-ES" sz="2400" b="1" dirty="0">
                <a:solidFill>
                  <a:prstClr val="black"/>
                </a:solidFill>
                <a:latin typeface="Comic Sans MS" pitchFamily="66" charset="0"/>
              </a:rPr>
              <a:t> sa </a:t>
            </a:r>
            <a:r>
              <a:rPr lang="es-ES" sz="2400" b="1" dirty="0" err="1">
                <a:solidFill>
                  <a:prstClr val="black"/>
                </a:solidFill>
                <a:latin typeface="Comic Sans MS" pitchFamily="66" charset="0"/>
              </a:rPr>
              <a:t>atubangan</a:t>
            </a:r>
            <a:r>
              <a:rPr lang="es-ES" sz="2400" b="1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s-ES" sz="2400" b="1" dirty="0" err="1">
                <a:solidFill>
                  <a:prstClr val="black"/>
                </a:solidFill>
                <a:latin typeface="Comic Sans MS" pitchFamily="66" charset="0"/>
              </a:rPr>
              <a:t>niya</a:t>
            </a:r>
            <a:r>
              <a:rPr lang="es-ES" sz="2400" b="1" dirty="0">
                <a:solidFill>
                  <a:prstClr val="black"/>
                </a:solidFill>
                <a:latin typeface="Comic Sans MS" pitchFamily="66" charset="0"/>
              </a:rPr>
              <a:t> nga </a:t>
            </a:r>
            <a:r>
              <a:rPr lang="es-ES" sz="2400" b="1" dirty="0" err="1">
                <a:solidFill>
                  <a:prstClr val="black"/>
                </a:solidFill>
                <a:latin typeface="Comic Sans MS" pitchFamily="66" charset="0"/>
              </a:rPr>
              <a:t>nagalingkod</a:t>
            </a:r>
            <a:r>
              <a:rPr lang="es-ES" sz="2400" b="1" dirty="0">
                <a:solidFill>
                  <a:prstClr val="black"/>
                </a:solidFill>
                <a:latin typeface="Comic Sans MS" pitchFamily="66" charset="0"/>
              </a:rPr>
              <a:t> sa trono, ug </a:t>
            </a:r>
            <a:r>
              <a:rPr lang="es-ES" sz="2400" b="1" dirty="0" err="1">
                <a:solidFill>
                  <a:prstClr val="black"/>
                </a:solidFill>
                <a:latin typeface="Comic Sans MS" pitchFamily="66" charset="0"/>
              </a:rPr>
              <a:t>magasimba</a:t>
            </a:r>
            <a:r>
              <a:rPr lang="es-ES" sz="2400" b="1" dirty="0">
                <a:solidFill>
                  <a:prstClr val="black"/>
                </a:solidFill>
                <a:latin typeface="Comic Sans MS" pitchFamily="66" charset="0"/>
              </a:rPr>
              <a:t> sa </a:t>
            </a:r>
            <a:r>
              <a:rPr lang="es-ES" sz="2400" b="1" dirty="0" err="1">
                <a:solidFill>
                  <a:prstClr val="black"/>
                </a:solidFill>
                <a:latin typeface="Comic Sans MS" pitchFamily="66" charset="0"/>
              </a:rPr>
              <a:t>buhi</a:t>
            </a:r>
            <a:r>
              <a:rPr lang="es-ES" sz="2400" b="1" dirty="0">
                <a:solidFill>
                  <a:prstClr val="black"/>
                </a:solidFill>
                <a:latin typeface="Comic Sans MS" pitchFamily="66" charset="0"/>
              </a:rPr>
              <a:t> sa </a:t>
            </a:r>
            <a:r>
              <a:rPr lang="es-ES" sz="2400" b="1" dirty="0" err="1">
                <a:solidFill>
                  <a:prstClr val="black"/>
                </a:solidFill>
                <a:latin typeface="Comic Sans MS" pitchFamily="66" charset="0"/>
              </a:rPr>
              <a:t>kahangturan</a:t>
            </a:r>
            <a:r>
              <a:rPr lang="es-ES" sz="2400" b="1" dirty="0">
                <a:solidFill>
                  <a:prstClr val="black"/>
                </a:solidFill>
                <a:latin typeface="Comic Sans MS" pitchFamily="66" charset="0"/>
              </a:rPr>
              <a:t>. </a:t>
            </a:r>
            <a:r>
              <a:rPr lang="es-ES" sz="2400" b="1" dirty="0" err="1">
                <a:solidFill>
                  <a:prstClr val="black"/>
                </a:solidFill>
                <a:latin typeface="Comic Sans MS" pitchFamily="66" charset="0"/>
              </a:rPr>
              <a:t>kanunay</a:t>
            </a:r>
            <a:r>
              <a:rPr lang="es-ES" sz="2400" b="1" dirty="0">
                <a:solidFill>
                  <a:prstClr val="black"/>
                </a:solidFill>
                <a:latin typeface="Comic Sans MS" pitchFamily="66" charset="0"/>
              </a:rPr>
              <a:t>, ug </a:t>
            </a:r>
            <a:r>
              <a:rPr lang="es-ES" sz="2400" b="1" dirty="0" err="1">
                <a:solidFill>
                  <a:srgbClr val="00B050"/>
                </a:solidFill>
                <a:latin typeface="Comic Sans MS" pitchFamily="66" charset="0"/>
              </a:rPr>
              <a:t>isalibay</a:t>
            </a:r>
            <a:r>
              <a:rPr lang="es-ES" sz="2400" b="1" dirty="0">
                <a:solidFill>
                  <a:srgbClr val="00B050"/>
                </a:solidFill>
                <a:latin typeface="Comic Sans MS" pitchFamily="66" charset="0"/>
              </a:rPr>
              <a:t> ang </a:t>
            </a:r>
            <a:r>
              <a:rPr lang="es-ES" sz="2400" b="1" dirty="0" err="1">
                <a:solidFill>
                  <a:srgbClr val="00B050"/>
                </a:solidFill>
                <a:latin typeface="Comic Sans MS" pitchFamily="66" charset="0"/>
              </a:rPr>
              <a:t>ilang</a:t>
            </a:r>
            <a:r>
              <a:rPr lang="es-ES" sz="2400" b="1" dirty="0">
                <a:solidFill>
                  <a:srgbClr val="00B050"/>
                </a:solidFill>
                <a:latin typeface="Comic Sans MS" pitchFamily="66" charset="0"/>
              </a:rPr>
              <a:t> mga </a:t>
            </a:r>
            <a:r>
              <a:rPr lang="es-ES" sz="2400" b="1" dirty="0" err="1">
                <a:solidFill>
                  <a:srgbClr val="00B050"/>
                </a:solidFill>
                <a:latin typeface="Comic Sans MS" pitchFamily="66" charset="0"/>
              </a:rPr>
              <a:t>korona</a:t>
            </a:r>
            <a:r>
              <a:rPr lang="es-ES" sz="2400" b="1" dirty="0">
                <a:solidFill>
                  <a:srgbClr val="00B050"/>
                </a:solidFill>
                <a:latin typeface="Comic Sans MS" pitchFamily="66" charset="0"/>
              </a:rPr>
              <a:t> </a:t>
            </a:r>
            <a:r>
              <a:rPr lang="es-ES" sz="2400" b="1" dirty="0" err="1">
                <a:solidFill>
                  <a:srgbClr val="00B050"/>
                </a:solidFill>
                <a:latin typeface="Comic Sans MS" pitchFamily="66" charset="0"/>
              </a:rPr>
              <a:t>atubangan</a:t>
            </a:r>
            <a:r>
              <a:rPr lang="es-ES" sz="2400" b="1" dirty="0">
                <a:solidFill>
                  <a:srgbClr val="00B050"/>
                </a:solidFill>
                <a:latin typeface="Comic Sans MS" pitchFamily="66" charset="0"/>
              </a:rPr>
              <a:t> sa trono</a:t>
            </a:r>
            <a:r>
              <a:rPr lang="es-ES" sz="2400" b="1" dirty="0">
                <a:solidFill>
                  <a:prstClr val="black"/>
                </a:solidFill>
                <a:latin typeface="Comic Sans MS" pitchFamily="66" charset="0"/>
              </a:rPr>
              <a:t> , </a:t>
            </a:r>
            <a:r>
              <a:rPr lang="es-ES" sz="2400" b="1" dirty="0" err="1">
                <a:solidFill>
                  <a:prstClr val="black"/>
                </a:solidFill>
                <a:latin typeface="Comic Sans MS" pitchFamily="66" charset="0"/>
              </a:rPr>
              <a:t>nag-ingon</a:t>
            </a:r>
            <a:r>
              <a:rPr lang="es-ES" sz="2400" b="1" dirty="0">
                <a:solidFill>
                  <a:prstClr val="black"/>
                </a:solidFill>
                <a:latin typeface="Comic Sans MS" pitchFamily="66" charset="0"/>
              </a:rPr>
              <a:t> : </a:t>
            </a:r>
            <a:r>
              <a:rPr lang="es-ES" sz="2400" b="1" dirty="0" err="1">
                <a:solidFill>
                  <a:srgbClr val="FF0000"/>
                </a:solidFill>
                <a:latin typeface="Comic Sans MS" pitchFamily="66" charset="0"/>
              </a:rPr>
              <a:t>Ginoo</a:t>
            </a:r>
            <a:r>
              <a:rPr lang="es-ES" sz="2400" b="1" dirty="0">
                <a:solidFill>
                  <a:srgbClr val="FF0000"/>
                </a:solidFill>
                <a:latin typeface="Comic Sans MS" pitchFamily="66" charset="0"/>
              </a:rPr>
              <a:t>, </a:t>
            </a:r>
            <a:r>
              <a:rPr lang="es-ES" sz="2400" b="1" dirty="0" err="1">
                <a:solidFill>
                  <a:srgbClr val="FF0000"/>
                </a:solidFill>
                <a:latin typeface="Comic Sans MS" pitchFamily="66" charset="0"/>
              </a:rPr>
              <a:t>takos</a:t>
            </a:r>
            <a:r>
              <a:rPr lang="es-ES" sz="2400" b="1" dirty="0">
                <a:solidFill>
                  <a:srgbClr val="FF0000"/>
                </a:solidFill>
                <a:latin typeface="Comic Sans MS" pitchFamily="66" charset="0"/>
              </a:rPr>
              <a:t> ka nga </a:t>
            </a:r>
            <a:r>
              <a:rPr lang="es-ES" sz="2400" b="1" dirty="0" err="1">
                <a:solidFill>
                  <a:srgbClr val="FF0000"/>
                </a:solidFill>
                <a:latin typeface="Comic Sans MS" pitchFamily="66" charset="0"/>
              </a:rPr>
              <a:t>makadawat</a:t>
            </a:r>
            <a:r>
              <a:rPr lang="es-ES" sz="2400" b="1" dirty="0">
                <a:solidFill>
                  <a:srgbClr val="FF0000"/>
                </a:solidFill>
                <a:latin typeface="Comic Sans MS" pitchFamily="66" charset="0"/>
              </a:rPr>
              <a:t> sa </a:t>
            </a:r>
            <a:r>
              <a:rPr lang="es-ES" sz="2400" b="1" dirty="0" err="1">
                <a:solidFill>
                  <a:srgbClr val="FF0000"/>
                </a:solidFill>
                <a:latin typeface="Comic Sans MS" pitchFamily="66" charset="0"/>
              </a:rPr>
              <a:t>himaya</a:t>
            </a:r>
            <a:r>
              <a:rPr lang="es-ES" sz="2400" b="1" dirty="0">
                <a:solidFill>
                  <a:srgbClr val="FF0000"/>
                </a:solidFill>
                <a:latin typeface="Comic Sans MS" pitchFamily="66" charset="0"/>
              </a:rPr>
              <a:t> ug </a:t>
            </a:r>
            <a:r>
              <a:rPr lang="es-ES" sz="2400" b="1" dirty="0" err="1">
                <a:solidFill>
                  <a:srgbClr val="FF0000"/>
                </a:solidFill>
                <a:latin typeface="Comic Sans MS" pitchFamily="66" charset="0"/>
              </a:rPr>
              <a:t>dungog</a:t>
            </a:r>
            <a:r>
              <a:rPr lang="es-ES" sz="2400" b="1" dirty="0">
                <a:solidFill>
                  <a:srgbClr val="FF0000"/>
                </a:solidFill>
                <a:latin typeface="Comic Sans MS" pitchFamily="66" charset="0"/>
              </a:rPr>
              <a:t> ug gahom; </a:t>
            </a:r>
            <a:r>
              <a:rPr lang="es-ES" sz="2400" b="1" dirty="0" err="1">
                <a:solidFill>
                  <a:srgbClr val="FF0000"/>
                </a:solidFill>
                <a:latin typeface="Comic Sans MS" pitchFamily="66" charset="0"/>
              </a:rPr>
              <a:t>tungod</a:t>
            </a:r>
            <a:r>
              <a:rPr lang="es-ES" sz="2400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s-ES" sz="2400" b="1" dirty="0" err="1">
                <a:solidFill>
                  <a:srgbClr val="FF0000"/>
                </a:solidFill>
                <a:latin typeface="Comic Sans MS" pitchFamily="66" charset="0"/>
              </a:rPr>
              <a:t>kay</a:t>
            </a:r>
            <a:r>
              <a:rPr lang="es-ES" sz="2400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s-ES" sz="2400" b="1" dirty="0" err="1">
                <a:solidFill>
                  <a:srgbClr val="FF0000"/>
                </a:solidFill>
                <a:latin typeface="Comic Sans MS" pitchFamily="66" charset="0"/>
              </a:rPr>
              <a:t>gibuhat</a:t>
            </a:r>
            <a:r>
              <a:rPr lang="es-ES" sz="2400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s-ES" sz="2400" b="1" dirty="0" err="1">
                <a:solidFill>
                  <a:srgbClr val="FF0000"/>
                </a:solidFill>
                <a:latin typeface="Comic Sans MS" pitchFamily="66" charset="0"/>
              </a:rPr>
              <a:t>mo</a:t>
            </a:r>
            <a:r>
              <a:rPr lang="es-ES" sz="2400" b="1" dirty="0">
                <a:solidFill>
                  <a:srgbClr val="FF0000"/>
                </a:solidFill>
                <a:latin typeface="Comic Sans MS" pitchFamily="66" charset="0"/>
              </a:rPr>
              <a:t> ang tanang </a:t>
            </a:r>
            <a:r>
              <a:rPr lang="es-ES" sz="2400" b="1" dirty="0" err="1">
                <a:solidFill>
                  <a:srgbClr val="FF0000"/>
                </a:solidFill>
                <a:latin typeface="Comic Sans MS" pitchFamily="66" charset="0"/>
              </a:rPr>
              <a:t>butang</a:t>
            </a:r>
            <a:r>
              <a:rPr lang="es-ES" sz="2400" b="1" dirty="0">
                <a:solidFill>
                  <a:srgbClr val="FF0000"/>
                </a:solidFill>
                <a:latin typeface="Comic Sans MS" pitchFamily="66" charset="0"/>
              </a:rPr>
              <a:t>, ug pinaagi sa </a:t>
            </a:r>
            <a:r>
              <a:rPr lang="es-ES" sz="2400" b="1" dirty="0" err="1">
                <a:solidFill>
                  <a:srgbClr val="FF0000"/>
                </a:solidFill>
                <a:latin typeface="Comic Sans MS" pitchFamily="66" charset="0"/>
              </a:rPr>
              <a:t>imong</a:t>
            </a:r>
            <a:r>
              <a:rPr lang="es-ES" sz="2400" b="1" dirty="0">
                <a:solidFill>
                  <a:srgbClr val="FF0000"/>
                </a:solidFill>
                <a:latin typeface="Comic Sans MS" pitchFamily="66" charset="0"/>
              </a:rPr>
              <a:t> kabubut-</a:t>
            </a:r>
            <a:r>
              <a:rPr lang="es-ES" sz="2400" b="1" dirty="0" err="1">
                <a:solidFill>
                  <a:srgbClr val="FF0000"/>
                </a:solidFill>
                <a:latin typeface="Comic Sans MS" pitchFamily="66" charset="0"/>
              </a:rPr>
              <a:t>on</a:t>
            </a:r>
            <a:r>
              <a:rPr lang="es-ES" sz="2400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s-ES" sz="2400" b="1" dirty="0" err="1">
                <a:solidFill>
                  <a:srgbClr val="FF0000"/>
                </a:solidFill>
                <a:latin typeface="Comic Sans MS" pitchFamily="66" charset="0"/>
              </a:rPr>
              <a:t>sila</a:t>
            </a:r>
            <a:r>
              <a:rPr lang="es-ES" sz="2400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s-ES" sz="2400" b="1" dirty="0" err="1">
                <a:solidFill>
                  <a:srgbClr val="FF0000"/>
                </a:solidFill>
                <a:latin typeface="Comic Sans MS" pitchFamily="66" charset="0"/>
              </a:rPr>
              <a:t>milungtad</a:t>
            </a:r>
            <a:r>
              <a:rPr lang="es-ES" sz="2400" b="1" dirty="0">
                <a:solidFill>
                  <a:srgbClr val="FF0000"/>
                </a:solidFill>
                <a:latin typeface="Comic Sans MS" pitchFamily="66" charset="0"/>
              </a:rPr>
              <a:t> ug </a:t>
            </a:r>
            <a:r>
              <a:rPr lang="es-ES" sz="2400" b="1" dirty="0" err="1">
                <a:solidFill>
                  <a:srgbClr val="FF0000"/>
                </a:solidFill>
                <a:latin typeface="Comic Sans MS" pitchFamily="66" charset="0"/>
              </a:rPr>
              <a:t>nalalang</a:t>
            </a:r>
            <a:r>
              <a:rPr lang="es-ES" sz="2400" b="1" dirty="0">
                <a:solidFill>
                  <a:srgbClr val="FF0000"/>
                </a:solidFill>
                <a:latin typeface="Comic Sans MS" pitchFamily="66" charset="0"/>
              </a:rPr>
              <a:t>.</a:t>
            </a:r>
            <a:r>
              <a:rPr lang="es-ES" sz="2400" b="1" dirty="0">
                <a:latin typeface="Comic Sans MS" pitchFamily="66" charset="0"/>
              </a:rPr>
              <a:t>”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3621870" y="6357958"/>
            <a:ext cx="1900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dirty="0">
                <a:solidFill>
                  <a:prstClr val="black"/>
                </a:solidFill>
              </a:rPr>
              <a:t>Pinadayag 4:9-11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1541786" y="149346"/>
            <a:ext cx="6060442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4000" b="1" dirty="0">
                <a:ln w="11430"/>
                <a:gradFill>
                  <a:gsLst>
                    <a:gs pos="0">
                      <a:srgbClr val="CCB400">
                        <a:tint val="70000"/>
                        <a:satMod val="245000"/>
                      </a:srgbClr>
                    </a:gs>
                    <a:gs pos="75000">
                      <a:srgbClr val="CCB4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CB4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ANG 24 KA MGA TIGULANG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l">
  <a:themeElements>
    <a:clrScheme name="Civi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Viaj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Civi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ivil">
  <a:themeElements>
    <a:clrScheme name="Civi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Viaj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Civi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ivil">
  <a:themeElements>
    <a:clrScheme name="Civi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Viaj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Civi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730</TotalTime>
  <Words>1121</Words>
  <Application>Microsoft Office PowerPoint</Application>
  <PresentationFormat>Presentación en pantalla (4:3)</PresentationFormat>
  <Paragraphs>89</Paragraphs>
  <Slides>16</Slides>
  <Notes>0</Notes>
  <HiddenSlides>1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16</vt:i4>
      </vt:variant>
    </vt:vector>
  </HeadingPairs>
  <TitlesOfParts>
    <vt:vector size="27" baseType="lpstr">
      <vt:lpstr>Wingdings 2</vt:lpstr>
      <vt:lpstr>Cooper Black</vt:lpstr>
      <vt:lpstr>Franklin Gothic Medium</vt:lpstr>
      <vt:lpstr>Franklin Gothic Book</vt:lpstr>
      <vt:lpstr>Copperplate Gothic Bold</vt:lpstr>
      <vt:lpstr>Comic Sans MS</vt:lpstr>
      <vt:lpstr>Calibri</vt:lpstr>
      <vt:lpstr>Wingdings</vt:lpstr>
      <vt:lpstr>Civil</vt:lpstr>
      <vt:lpstr>1_Civil</vt:lpstr>
      <vt:lpstr>2_Civil</vt:lpstr>
      <vt:lpstr>APOKALIPSIS</vt:lpstr>
      <vt:lpstr>Capítulos 4 y 5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APOCALIPSIS</dc:title>
  <dc:creator>Sergio y Eunice Fustero</dc:creator>
  <cp:lastModifiedBy>Sergio Fustero Carreras</cp:lastModifiedBy>
  <cp:revision>137</cp:revision>
  <dcterms:created xsi:type="dcterms:W3CDTF">2009-09-08T13:24:57Z</dcterms:created>
  <dcterms:modified xsi:type="dcterms:W3CDTF">2023-04-27T19:09:31Z</dcterms:modified>
</cp:coreProperties>
</file>