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04" r:id="rId3"/>
    <p:sldId id="300" r:id="rId4"/>
    <p:sldId id="257" r:id="rId5"/>
    <p:sldId id="258" r:id="rId6"/>
    <p:sldId id="259" r:id="rId7"/>
    <p:sldId id="305" r:id="rId8"/>
    <p:sldId id="261" r:id="rId9"/>
    <p:sldId id="262" r:id="rId10"/>
    <p:sldId id="306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43"/>
    <a:srgbClr val="FFB9B9"/>
    <a:srgbClr val="E7CFCF"/>
    <a:srgbClr val="EDDBDB"/>
    <a:srgbClr val="8E4848"/>
    <a:srgbClr val="C28888"/>
    <a:srgbClr val="CAC8F0"/>
    <a:srgbClr val="E0C0F2"/>
    <a:srgbClr val="F2B0E1"/>
    <a:srgbClr val="DC2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37" d="100"/>
          <a:sy n="37" d="100"/>
        </p:scale>
        <p:origin x="78" y="12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#1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1F506F-B98E-4D02-9508-FFCB457FD314}" type="doc">
      <dgm:prSet loTypeId="urn:microsoft.com/office/officeart/2008/layout/PictureStrips" loCatId="picture" qsTypeId="urn:microsoft.com/office/officeart/2005/8/quickstyle/3d3#1" qsCatId="3D" csTypeId="urn:microsoft.com/office/officeart/2005/8/colors/accent0_3#1" csCatId="mainScheme" phldr="1"/>
      <dgm:spPr/>
      <dgm:t>
        <a:bodyPr/>
        <a:lstStyle/>
        <a:p>
          <a:endParaRPr lang="es-ES"/>
        </a:p>
      </dgm:t>
    </dgm:pt>
    <dgm:pt modelId="{9B2538A5-FBE5-4AF6-9155-8B48E1A4E563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zh-CN" altLang="en-US" sz="2000" b="1" dirty="0"/>
            <a:t>这就像一只找不到水喝的鹿（诗篇</a:t>
          </a:r>
          <a:r>
            <a:rPr lang="en-US" altLang="zh-CN" sz="2000" b="1" dirty="0"/>
            <a:t>42</a:t>
          </a:r>
          <a:r>
            <a:rPr lang="zh-CN" altLang="en-US" sz="2000" b="1" dirty="0"/>
            <a:t>：</a:t>
          </a:r>
          <a:r>
            <a:rPr lang="en-US" altLang="zh-CN" sz="2000" b="1" dirty="0"/>
            <a:t>1-3</a:t>
          </a:r>
          <a:r>
            <a:rPr lang="zh-CN" altLang="en-US" sz="2000" b="1" dirty="0"/>
            <a:t>）</a:t>
          </a:r>
          <a:endParaRPr lang="es-ES" sz="2000" dirty="0"/>
        </a:p>
      </dgm:t>
    </dgm:pt>
    <dgm:pt modelId="{C86CA3DC-6A35-4ACE-BCCF-775BEAB34570}" type="parTrans" cxnId="{12262C2D-F90A-4AD5-A0C2-2DCC41461C02}">
      <dgm:prSet/>
      <dgm:spPr/>
      <dgm:t>
        <a:bodyPr/>
        <a:lstStyle/>
        <a:p>
          <a:endParaRPr lang="es-ES" sz="2400"/>
        </a:p>
      </dgm:t>
    </dgm:pt>
    <dgm:pt modelId="{484BC5CF-6A07-4F43-8429-7F1545274CC0}" type="sibTrans" cxnId="{12262C2D-F90A-4AD5-A0C2-2DCC41461C02}">
      <dgm:prSet/>
      <dgm:spPr/>
      <dgm:t>
        <a:bodyPr/>
        <a:lstStyle/>
        <a:p>
          <a:endParaRPr lang="es-ES" sz="2400"/>
        </a:p>
      </dgm:t>
    </dgm:pt>
    <dgm:pt modelId="{EE1112C0-8473-4BCB-8010-43E90451D184}">
      <dgm:prSet custT="1"/>
      <dgm:spPr>
        <a:solidFill>
          <a:srgbClr val="DCC5ED"/>
        </a:solidFill>
        <a:ln>
          <a:solidFill>
            <a:srgbClr val="7030A0"/>
          </a:solidFill>
        </a:ln>
      </dgm:spPr>
      <dgm:t>
        <a:bodyPr/>
        <a:lstStyle/>
        <a:p>
          <a:r>
            <a:rPr lang="zh-CN" altLang="en-US" sz="2000" b="1" dirty="0"/>
            <a:t>他痛苦，受伤，没有活下去的意志（诗篇</a:t>
          </a:r>
          <a:r>
            <a:rPr lang="en-US" altLang="zh-CN" sz="2000" b="1" dirty="0"/>
            <a:t>102</a:t>
          </a:r>
          <a:r>
            <a:rPr lang="zh-CN" altLang="en-US" sz="2000" b="1" dirty="0"/>
            <a:t>：</a:t>
          </a:r>
          <a:r>
            <a:rPr lang="en-US" altLang="zh-CN" sz="2000" b="1" dirty="0"/>
            <a:t>2-4</a:t>
          </a:r>
          <a:r>
            <a:rPr lang="zh-CN" altLang="en-US" sz="2000" b="1" dirty="0"/>
            <a:t>）</a:t>
          </a:r>
          <a:endParaRPr lang="es-ES" sz="2000" dirty="0"/>
        </a:p>
      </dgm:t>
    </dgm:pt>
    <dgm:pt modelId="{319BE697-A464-4370-A558-981FDB5911D4}" type="parTrans" cxnId="{D920F275-8626-4EDC-A2F0-BC42D6028E7D}">
      <dgm:prSet/>
      <dgm:spPr/>
      <dgm:t>
        <a:bodyPr/>
        <a:lstStyle/>
        <a:p>
          <a:endParaRPr lang="es-ES" sz="2400"/>
        </a:p>
      </dgm:t>
    </dgm:pt>
    <dgm:pt modelId="{9D1F09BB-6F18-42D7-B247-BCCBDD58D64E}" type="sibTrans" cxnId="{D920F275-8626-4EDC-A2F0-BC42D6028E7D}">
      <dgm:prSet/>
      <dgm:spPr/>
      <dgm:t>
        <a:bodyPr/>
        <a:lstStyle/>
        <a:p>
          <a:endParaRPr lang="es-ES" sz="2400"/>
        </a:p>
      </dgm:t>
    </dgm:pt>
    <dgm:pt modelId="{AC829F30-B773-42D4-A97F-BDD8C9D7EEB3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zh-CN" altLang="en-US" sz="2000" b="1" dirty="0"/>
            <a:t>他似乎生活在沙漠中，就像鹈鹕、猫头鹰或孤独的鸟一样。（诗篇</a:t>
          </a:r>
          <a:r>
            <a:rPr lang="en-GB" sz="2000" b="1" dirty="0"/>
            <a:t>102:6-7)</a:t>
          </a:r>
          <a:endParaRPr lang="es-ES" sz="2000" dirty="0"/>
        </a:p>
      </dgm:t>
    </dgm:pt>
    <dgm:pt modelId="{F9AE859F-6EB4-46BD-BC2A-E1CA3DEAF862}" type="parTrans" cxnId="{F86B6EE8-4881-4468-9EEA-32DDFBE60D9D}">
      <dgm:prSet/>
      <dgm:spPr/>
      <dgm:t>
        <a:bodyPr/>
        <a:lstStyle/>
        <a:p>
          <a:endParaRPr lang="es-ES" sz="2400"/>
        </a:p>
      </dgm:t>
    </dgm:pt>
    <dgm:pt modelId="{5FA52451-3FD1-400D-BCB5-8360985853AD}" type="sibTrans" cxnId="{F86B6EE8-4881-4468-9EEA-32DDFBE60D9D}">
      <dgm:prSet/>
      <dgm:spPr/>
      <dgm:t>
        <a:bodyPr/>
        <a:lstStyle/>
        <a:p>
          <a:endParaRPr lang="es-ES" sz="2400"/>
        </a:p>
      </dgm:t>
    </dgm:pt>
    <dgm:pt modelId="{5EAC85A7-DAFB-40C2-B627-668C694D2635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zh-CN" altLang="en-US" sz="2000" b="1" dirty="0"/>
            <a:t>他感到沉沦在泥潭中，无法站立，没有上帝的帮助（诗篇</a:t>
          </a:r>
          <a:r>
            <a:rPr lang="en-US" altLang="zh-CN" sz="2000" b="1" dirty="0"/>
            <a:t>69</a:t>
          </a:r>
          <a:r>
            <a:rPr lang="zh-CN" altLang="en-US" sz="2000" b="1" dirty="0"/>
            <a:t>：</a:t>
          </a:r>
          <a:r>
            <a:rPr lang="en-US" altLang="zh-CN" sz="2000" b="1" dirty="0"/>
            <a:t>1-3</a:t>
          </a:r>
          <a:r>
            <a:rPr lang="zh-CN" altLang="en-US" sz="2000" b="1" dirty="0"/>
            <a:t>）</a:t>
          </a:r>
          <a:endParaRPr lang="es-ES" sz="2000" dirty="0"/>
        </a:p>
      </dgm:t>
    </dgm:pt>
    <dgm:pt modelId="{DB8779FC-99BA-4CBE-8647-90E413ABE14A}" type="parTrans" cxnId="{3BFF7BAD-70DF-47DD-A230-C59B1334C096}">
      <dgm:prSet/>
      <dgm:spPr/>
      <dgm:t>
        <a:bodyPr/>
        <a:lstStyle/>
        <a:p>
          <a:endParaRPr lang="es-ES" sz="2400"/>
        </a:p>
      </dgm:t>
    </dgm:pt>
    <dgm:pt modelId="{BA2B3180-E921-4712-8D97-2F992C59E316}" type="sibTrans" cxnId="{3BFF7BAD-70DF-47DD-A230-C59B1334C096}">
      <dgm:prSet/>
      <dgm:spPr/>
      <dgm:t>
        <a:bodyPr/>
        <a:lstStyle/>
        <a:p>
          <a:endParaRPr lang="es-ES" sz="2400"/>
        </a:p>
      </dgm:t>
    </dgm:pt>
    <dgm:pt modelId="{3C208B1B-4FEC-45FD-B048-ACA417516061}" type="pres">
      <dgm:prSet presAssocID="{C61F506F-B98E-4D02-9508-FFCB457FD314}" presName="Name0" presStyleCnt="0">
        <dgm:presLayoutVars>
          <dgm:dir/>
          <dgm:resizeHandles val="exact"/>
        </dgm:presLayoutVars>
      </dgm:prSet>
      <dgm:spPr/>
    </dgm:pt>
    <dgm:pt modelId="{28A9ECFD-59AB-4B5B-A598-A8C913D3FABE}" type="pres">
      <dgm:prSet presAssocID="{9B2538A5-FBE5-4AF6-9155-8B48E1A4E563}" presName="composite" presStyleCnt="0"/>
      <dgm:spPr/>
    </dgm:pt>
    <dgm:pt modelId="{D87F17FE-1DF9-4AA6-9F8F-51A387B309AE}" type="pres">
      <dgm:prSet presAssocID="{9B2538A5-FBE5-4AF6-9155-8B48E1A4E563}" presName="rect1" presStyleLbl="trAlignAcc1" presStyleIdx="0" presStyleCnt="4" custScaleX="157012" custLinFactNeighborX="16958">
        <dgm:presLayoutVars>
          <dgm:bulletEnabled val="1"/>
        </dgm:presLayoutVars>
      </dgm:prSet>
      <dgm:spPr/>
    </dgm:pt>
    <dgm:pt modelId="{6BA75B57-8D3C-4631-990C-2FF249A4BBB3}" type="pres">
      <dgm:prSet presAssocID="{9B2538A5-FBE5-4AF6-9155-8B48E1A4E563}" presName="rect2" presStyleLbl="fgImgPlace1" presStyleIdx="0" presStyleCnt="4" custScaleX="209743" custLinFactX="-17915" custLinFactNeighborX="-100000"/>
      <dgm:spPr>
        <a:blipFill rotWithShape="1">
          <a:blip xmlns:r="http://schemas.openxmlformats.org/officeDocument/2006/relationships" r:embed="rId1" cstate="hqprint"/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</dgm:pt>
    <dgm:pt modelId="{2877425E-EF34-4949-9947-330225329B03}" type="pres">
      <dgm:prSet presAssocID="{484BC5CF-6A07-4F43-8429-7F1545274CC0}" presName="sibTrans" presStyleCnt="0"/>
      <dgm:spPr/>
    </dgm:pt>
    <dgm:pt modelId="{19B9785A-F361-4F69-9001-7E421A29860A}" type="pres">
      <dgm:prSet presAssocID="{EE1112C0-8473-4BCB-8010-43E90451D184}" presName="composite" presStyleCnt="0"/>
      <dgm:spPr/>
    </dgm:pt>
    <dgm:pt modelId="{395161AF-47AE-40E8-B34D-CF55F9AA8968}" type="pres">
      <dgm:prSet presAssocID="{EE1112C0-8473-4BCB-8010-43E90451D184}" presName="rect1" presStyleLbl="trAlignAcc1" presStyleIdx="1" presStyleCnt="4" custScaleX="157012" custLinFactNeighborX="16958" custLinFactNeighborY="-3182">
        <dgm:presLayoutVars>
          <dgm:bulletEnabled val="1"/>
        </dgm:presLayoutVars>
      </dgm:prSet>
      <dgm:spPr/>
    </dgm:pt>
    <dgm:pt modelId="{78D2940C-D9DD-4026-A39F-69FAC767C82C}" type="pres">
      <dgm:prSet presAssocID="{EE1112C0-8473-4BCB-8010-43E90451D184}" presName="rect2" presStyleLbl="fgImgPlace1" presStyleIdx="1" presStyleCnt="4" custScaleX="209743" custLinFactX="-17915" custLinFactNeighborX="-100000" custLinFactNeighborY="-3030"/>
      <dgm:spPr>
        <a:blipFill rotWithShape="1">
          <a:blip xmlns:r="http://schemas.openxmlformats.org/officeDocument/2006/relationships" r:embed="rId2" cstate="hqprint"/>
          <a:srcRect/>
          <a:stretch>
            <a:fillRect/>
          </a:stretch>
        </a:blipFill>
        <a:ln>
          <a:solidFill>
            <a:srgbClr val="7030A0"/>
          </a:solidFill>
        </a:ln>
      </dgm:spPr>
    </dgm:pt>
    <dgm:pt modelId="{2F21E214-BF6B-4F50-971B-278AEA54CD0F}" type="pres">
      <dgm:prSet presAssocID="{9D1F09BB-6F18-42D7-B247-BCCBDD58D64E}" presName="sibTrans" presStyleCnt="0"/>
      <dgm:spPr/>
    </dgm:pt>
    <dgm:pt modelId="{0D375D99-5DDA-42C1-AC70-472C139412CD}" type="pres">
      <dgm:prSet presAssocID="{AC829F30-B773-42D4-A97F-BDD8C9D7EEB3}" presName="composite" presStyleCnt="0"/>
      <dgm:spPr/>
    </dgm:pt>
    <dgm:pt modelId="{88A163A2-DB9F-4E8D-9530-0B775DED602D}" type="pres">
      <dgm:prSet presAssocID="{AC829F30-B773-42D4-A97F-BDD8C9D7EEB3}" presName="rect1" presStyleLbl="trAlignAcc1" presStyleIdx="2" presStyleCnt="4" custScaleX="157012" custLinFactNeighborX="16958" custLinFactNeighborY="-6365">
        <dgm:presLayoutVars>
          <dgm:bulletEnabled val="1"/>
        </dgm:presLayoutVars>
      </dgm:prSet>
      <dgm:spPr/>
    </dgm:pt>
    <dgm:pt modelId="{5DB408DE-CDAD-4FF1-8530-F5B87F6932A5}" type="pres">
      <dgm:prSet presAssocID="{AC829F30-B773-42D4-A97F-BDD8C9D7EEB3}" presName="rect2" presStyleLbl="fgImgPlace1" presStyleIdx="2" presStyleCnt="4" custScaleX="209743" custLinFactX="-17915" custLinFactNeighborX="-100000" custLinFactNeighborY="-6060"/>
      <dgm:spPr>
        <a:blipFill rotWithShape="1">
          <a:blip xmlns:r="http://schemas.openxmlformats.org/officeDocument/2006/relationships" r:embed="rId3" cstate="hqprint"/>
          <a:srcRect/>
          <a:stretch>
            <a:fillRect/>
          </a:stretch>
        </a:blipFill>
        <a:ln>
          <a:solidFill>
            <a:schemeClr val="accent4">
              <a:lumMod val="50000"/>
            </a:schemeClr>
          </a:solidFill>
        </a:ln>
      </dgm:spPr>
    </dgm:pt>
    <dgm:pt modelId="{D3AE5859-B3F3-4C62-A5D1-361AE2FECB6A}" type="pres">
      <dgm:prSet presAssocID="{5FA52451-3FD1-400D-BCB5-8360985853AD}" presName="sibTrans" presStyleCnt="0"/>
      <dgm:spPr/>
    </dgm:pt>
    <dgm:pt modelId="{A41D52E8-2A55-411D-8050-D2DBBE138A75}" type="pres">
      <dgm:prSet presAssocID="{5EAC85A7-DAFB-40C2-B627-668C694D2635}" presName="composite" presStyleCnt="0"/>
      <dgm:spPr/>
    </dgm:pt>
    <dgm:pt modelId="{E21AAC36-1567-43C6-B5FF-733AFB7FAB54}" type="pres">
      <dgm:prSet presAssocID="{5EAC85A7-DAFB-40C2-B627-668C694D2635}" presName="rect1" presStyleLbl="trAlignAcc1" presStyleIdx="3" presStyleCnt="4" custScaleX="157012" custLinFactNeighborX="16958" custLinFactNeighborY="-9549">
        <dgm:presLayoutVars>
          <dgm:bulletEnabled val="1"/>
        </dgm:presLayoutVars>
      </dgm:prSet>
      <dgm:spPr/>
    </dgm:pt>
    <dgm:pt modelId="{7B49A791-A7B9-4DFB-A01F-88199A71BD24}" type="pres">
      <dgm:prSet presAssocID="{5EAC85A7-DAFB-40C2-B627-668C694D2635}" presName="rect2" presStyleLbl="fgImgPlace1" presStyleIdx="3" presStyleCnt="4" custScaleX="209743" custLinFactX="-17915" custLinFactNeighborX="-100000" custLinFactNeighborY="-9090"/>
      <dgm:spPr>
        <a:blipFill rotWithShape="1">
          <a:blip xmlns:r="http://schemas.openxmlformats.org/officeDocument/2006/relationships" r:embed="rId4" cstate="hqprint"/>
          <a:srcRect/>
          <a:stretch>
            <a:fillRect/>
          </a:stretch>
        </a:blipFill>
        <a:ln>
          <a:solidFill>
            <a:schemeClr val="accent3">
              <a:lumMod val="50000"/>
            </a:schemeClr>
          </a:solidFill>
        </a:ln>
      </dgm:spPr>
    </dgm:pt>
  </dgm:ptLst>
  <dgm:cxnLst>
    <dgm:cxn modelId="{AEECA021-3A8F-4B1B-B967-6A2153F1F93B}" type="presOf" srcId="{EE1112C0-8473-4BCB-8010-43E90451D184}" destId="{395161AF-47AE-40E8-B34D-CF55F9AA8968}" srcOrd="0" destOrd="0" presId="urn:microsoft.com/office/officeart/2008/layout/PictureStrips"/>
    <dgm:cxn modelId="{12262C2D-F90A-4AD5-A0C2-2DCC41461C02}" srcId="{C61F506F-B98E-4D02-9508-FFCB457FD314}" destId="{9B2538A5-FBE5-4AF6-9155-8B48E1A4E563}" srcOrd="0" destOrd="0" parTransId="{C86CA3DC-6A35-4ACE-BCCF-775BEAB34570}" sibTransId="{484BC5CF-6A07-4F43-8429-7F1545274CC0}"/>
    <dgm:cxn modelId="{E02D9337-2E47-4D0F-9C00-58E77E2AD01C}" type="presOf" srcId="{5EAC85A7-DAFB-40C2-B627-668C694D2635}" destId="{E21AAC36-1567-43C6-B5FF-733AFB7FAB54}" srcOrd="0" destOrd="0" presId="urn:microsoft.com/office/officeart/2008/layout/PictureStrips"/>
    <dgm:cxn modelId="{4F5DC953-C9EF-4EA1-BB09-A952296235B5}" type="presOf" srcId="{C61F506F-B98E-4D02-9508-FFCB457FD314}" destId="{3C208B1B-4FEC-45FD-B048-ACA417516061}" srcOrd="0" destOrd="0" presId="urn:microsoft.com/office/officeart/2008/layout/PictureStrips"/>
    <dgm:cxn modelId="{D920F275-8626-4EDC-A2F0-BC42D6028E7D}" srcId="{C61F506F-B98E-4D02-9508-FFCB457FD314}" destId="{EE1112C0-8473-4BCB-8010-43E90451D184}" srcOrd="1" destOrd="0" parTransId="{319BE697-A464-4370-A558-981FDB5911D4}" sibTransId="{9D1F09BB-6F18-42D7-B247-BCCBDD58D64E}"/>
    <dgm:cxn modelId="{A1EAD07E-30C0-4961-B477-D91E7DAEC1D1}" type="presOf" srcId="{9B2538A5-FBE5-4AF6-9155-8B48E1A4E563}" destId="{D87F17FE-1DF9-4AA6-9F8F-51A387B309AE}" srcOrd="0" destOrd="0" presId="urn:microsoft.com/office/officeart/2008/layout/PictureStrips"/>
    <dgm:cxn modelId="{3BFF7BAD-70DF-47DD-A230-C59B1334C096}" srcId="{C61F506F-B98E-4D02-9508-FFCB457FD314}" destId="{5EAC85A7-DAFB-40C2-B627-668C694D2635}" srcOrd="3" destOrd="0" parTransId="{DB8779FC-99BA-4CBE-8647-90E413ABE14A}" sibTransId="{BA2B3180-E921-4712-8D97-2F992C59E316}"/>
    <dgm:cxn modelId="{70AA57BD-F0B2-429B-8D45-459F928EF992}" type="presOf" srcId="{AC829F30-B773-42D4-A97F-BDD8C9D7EEB3}" destId="{88A163A2-DB9F-4E8D-9530-0B775DED602D}" srcOrd="0" destOrd="0" presId="urn:microsoft.com/office/officeart/2008/layout/PictureStrips"/>
    <dgm:cxn modelId="{F86B6EE8-4881-4468-9EEA-32DDFBE60D9D}" srcId="{C61F506F-B98E-4D02-9508-FFCB457FD314}" destId="{AC829F30-B773-42D4-A97F-BDD8C9D7EEB3}" srcOrd="2" destOrd="0" parTransId="{F9AE859F-6EB4-46BD-BC2A-E1CA3DEAF862}" sibTransId="{5FA52451-3FD1-400D-BCB5-8360985853AD}"/>
    <dgm:cxn modelId="{127F4558-727A-43C3-9D24-49542A0B9B58}" type="presParOf" srcId="{3C208B1B-4FEC-45FD-B048-ACA417516061}" destId="{28A9ECFD-59AB-4B5B-A598-A8C913D3FABE}" srcOrd="0" destOrd="0" presId="urn:microsoft.com/office/officeart/2008/layout/PictureStrips"/>
    <dgm:cxn modelId="{8374C899-0EFF-4FDC-BEDB-8130FE293A2F}" type="presParOf" srcId="{28A9ECFD-59AB-4B5B-A598-A8C913D3FABE}" destId="{D87F17FE-1DF9-4AA6-9F8F-51A387B309AE}" srcOrd="0" destOrd="0" presId="urn:microsoft.com/office/officeart/2008/layout/PictureStrips"/>
    <dgm:cxn modelId="{BD0D5F2A-29A5-4846-8975-4C680CE35F47}" type="presParOf" srcId="{28A9ECFD-59AB-4B5B-A598-A8C913D3FABE}" destId="{6BA75B57-8D3C-4631-990C-2FF249A4BBB3}" srcOrd="1" destOrd="0" presId="urn:microsoft.com/office/officeart/2008/layout/PictureStrips"/>
    <dgm:cxn modelId="{AC424EA5-152F-4977-B85B-016BD44E0D91}" type="presParOf" srcId="{3C208B1B-4FEC-45FD-B048-ACA417516061}" destId="{2877425E-EF34-4949-9947-330225329B03}" srcOrd="1" destOrd="0" presId="urn:microsoft.com/office/officeart/2008/layout/PictureStrips"/>
    <dgm:cxn modelId="{A3615A91-E7A7-4AD2-A8D9-E95FDEEB04DC}" type="presParOf" srcId="{3C208B1B-4FEC-45FD-B048-ACA417516061}" destId="{19B9785A-F361-4F69-9001-7E421A29860A}" srcOrd="2" destOrd="0" presId="urn:microsoft.com/office/officeart/2008/layout/PictureStrips"/>
    <dgm:cxn modelId="{51F37F82-B190-488E-95A0-04A5FECF500D}" type="presParOf" srcId="{19B9785A-F361-4F69-9001-7E421A29860A}" destId="{395161AF-47AE-40E8-B34D-CF55F9AA8968}" srcOrd="0" destOrd="0" presId="urn:microsoft.com/office/officeart/2008/layout/PictureStrips"/>
    <dgm:cxn modelId="{031536A0-596C-40E7-8745-279ADC7CBA9E}" type="presParOf" srcId="{19B9785A-F361-4F69-9001-7E421A29860A}" destId="{78D2940C-D9DD-4026-A39F-69FAC767C82C}" srcOrd="1" destOrd="0" presId="urn:microsoft.com/office/officeart/2008/layout/PictureStrips"/>
    <dgm:cxn modelId="{343A3913-932C-475A-BFFE-EC5E381DA5E6}" type="presParOf" srcId="{3C208B1B-4FEC-45FD-B048-ACA417516061}" destId="{2F21E214-BF6B-4F50-971B-278AEA54CD0F}" srcOrd="3" destOrd="0" presId="urn:microsoft.com/office/officeart/2008/layout/PictureStrips"/>
    <dgm:cxn modelId="{F1C6FA59-492D-460C-98EC-44049EB02A8F}" type="presParOf" srcId="{3C208B1B-4FEC-45FD-B048-ACA417516061}" destId="{0D375D99-5DDA-42C1-AC70-472C139412CD}" srcOrd="4" destOrd="0" presId="urn:microsoft.com/office/officeart/2008/layout/PictureStrips"/>
    <dgm:cxn modelId="{DA1CC6BC-46D7-4C61-A393-D88302B7CF2D}" type="presParOf" srcId="{0D375D99-5DDA-42C1-AC70-472C139412CD}" destId="{88A163A2-DB9F-4E8D-9530-0B775DED602D}" srcOrd="0" destOrd="0" presId="urn:microsoft.com/office/officeart/2008/layout/PictureStrips"/>
    <dgm:cxn modelId="{47FFC310-D68F-426E-823C-09CBE4F060E3}" type="presParOf" srcId="{0D375D99-5DDA-42C1-AC70-472C139412CD}" destId="{5DB408DE-CDAD-4FF1-8530-F5B87F6932A5}" srcOrd="1" destOrd="0" presId="urn:microsoft.com/office/officeart/2008/layout/PictureStrips"/>
    <dgm:cxn modelId="{4DD7A3DC-E9DE-4514-B074-F68A51690DF6}" type="presParOf" srcId="{3C208B1B-4FEC-45FD-B048-ACA417516061}" destId="{D3AE5859-B3F3-4C62-A5D1-361AE2FECB6A}" srcOrd="5" destOrd="0" presId="urn:microsoft.com/office/officeart/2008/layout/PictureStrips"/>
    <dgm:cxn modelId="{988465E6-0AD5-44B2-94EB-B5A03E7CF8A1}" type="presParOf" srcId="{3C208B1B-4FEC-45FD-B048-ACA417516061}" destId="{A41D52E8-2A55-411D-8050-D2DBBE138A75}" srcOrd="6" destOrd="0" presId="urn:microsoft.com/office/officeart/2008/layout/PictureStrips"/>
    <dgm:cxn modelId="{4AA81D79-07D6-47B5-9D05-52E39C6C4238}" type="presParOf" srcId="{A41D52E8-2A55-411D-8050-D2DBBE138A75}" destId="{E21AAC36-1567-43C6-B5FF-733AFB7FAB54}" srcOrd="0" destOrd="0" presId="urn:microsoft.com/office/officeart/2008/layout/PictureStrips"/>
    <dgm:cxn modelId="{42931030-ECB3-4DF4-86B7-A918B889C92C}" type="presParOf" srcId="{A41D52E8-2A55-411D-8050-D2DBBE138A75}" destId="{7B49A791-A7B9-4DFB-A01F-88199A71BD2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A6CD6D-C0EC-42D2-B95B-1AB6EDFBC2CF}" type="doc">
      <dgm:prSet loTypeId="urn:microsoft.com/office/officeart/2005/8/layout/pyramid2#1" loCatId="pyramid" qsTypeId="urn:microsoft.com/office/officeart/2005/8/quickstyle/simple5#1" qsCatId="simple" csTypeId="urn:microsoft.com/office/officeart/2005/8/colors/colorful5#1" csCatId="colorful" phldr="1"/>
      <dgm:spPr/>
      <dgm:t>
        <a:bodyPr/>
        <a:lstStyle/>
        <a:p>
          <a:endParaRPr lang="es-ES"/>
        </a:p>
      </dgm:t>
    </dgm:pt>
    <dgm:pt modelId="{30B2585E-1BCE-4313-A684-725D5D155CE7}">
      <dgm:prSet custT="1"/>
      <dgm:spPr>
        <a:solidFill>
          <a:schemeClr val="accent5">
            <a:lumMod val="20000"/>
            <a:lumOff val="80000"/>
            <a:alpha val="90000"/>
          </a:scheme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zh-CN" altLang="en-US" sz="2000" b="1" dirty="0"/>
            <a:t>他不保持沉默，他坚持祷告（诗篇 </a:t>
          </a:r>
          <a:r>
            <a:rPr lang="en-US" altLang="zh-CN" sz="2000" b="1" dirty="0"/>
            <a:t>69</a:t>
          </a:r>
          <a:r>
            <a:rPr lang="zh-CN" altLang="en-US" sz="2000" b="1" dirty="0"/>
            <a:t>：</a:t>
          </a:r>
          <a:r>
            <a:rPr lang="en-US" altLang="zh-CN" sz="2000" b="1" dirty="0"/>
            <a:t>13</a:t>
          </a:r>
          <a:r>
            <a:rPr lang="zh-CN" altLang="en-US" sz="2000" b="1" dirty="0"/>
            <a:t>）</a:t>
          </a:r>
          <a:endParaRPr lang="es-ES" sz="2000" dirty="0"/>
        </a:p>
      </dgm:t>
    </dgm:pt>
    <dgm:pt modelId="{E7A3CFB5-7D3B-4FB5-93A8-DFC2B1F3D006}" type="parTrans" cxnId="{9FC80948-3C69-4013-876A-C96651DA227E}">
      <dgm:prSet/>
      <dgm:spPr/>
      <dgm:t>
        <a:bodyPr/>
        <a:lstStyle/>
        <a:p>
          <a:endParaRPr lang="es-ES" sz="2000"/>
        </a:p>
      </dgm:t>
    </dgm:pt>
    <dgm:pt modelId="{C7393F93-64E5-4E77-BA2E-6063DE86181F}" type="sibTrans" cxnId="{9FC80948-3C69-4013-876A-C96651DA227E}">
      <dgm:prSet/>
      <dgm:spPr/>
      <dgm:t>
        <a:bodyPr/>
        <a:lstStyle/>
        <a:p>
          <a:endParaRPr lang="es-ES" sz="2000"/>
        </a:p>
      </dgm:t>
    </dgm:pt>
    <dgm:pt modelId="{514E0370-6EDA-4C2C-BCEC-34CD919C187E}">
      <dgm:prSet custT="1"/>
      <dgm:spPr>
        <a:solidFill>
          <a:srgbClr val="F2B0E1">
            <a:alpha val="89804"/>
          </a:srgb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zh-CN" altLang="en-US" sz="2000" b="1" dirty="0"/>
            <a:t>他省察自己（诗篇 </a:t>
          </a:r>
          <a:r>
            <a:rPr lang="en-US" altLang="zh-CN" sz="2000" b="1" dirty="0"/>
            <a:t>69</a:t>
          </a:r>
          <a:r>
            <a:rPr lang="zh-CN" altLang="en-US" sz="2000" b="1" dirty="0"/>
            <a:t>：</a:t>
          </a:r>
          <a:r>
            <a:rPr lang="en-US" altLang="zh-CN" sz="2000" b="1" dirty="0"/>
            <a:t>5-6</a:t>
          </a:r>
          <a:r>
            <a:rPr lang="zh-CN" altLang="en-US" sz="2000" b="1" dirty="0"/>
            <a:t>）</a:t>
          </a:r>
          <a:endParaRPr lang="es-ES" sz="2000" dirty="0"/>
        </a:p>
      </dgm:t>
    </dgm:pt>
    <dgm:pt modelId="{F9B27DFF-B8B3-426E-B303-8BEA719A68AD}" type="parTrans" cxnId="{C628E912-7F1F-4D72-9DD1-E5672EAEE42D}">
      <dgm:prSet/>
      <dgm:spPr/>
      <dgm:t>
        <a:bodyPr/>
        <a:lstStyle/>
        <a:p>
          <a:endParaRPr lang="es-ES" sz="2000"/>
        </a:p>
      </dgm:t>
    </dgm:pt>
    <dgm:pt modelId="{4BD2617D-28AB-4D2A-8DDA-91ABE49B940A}" type="sibTrans" cxnId="{C628E912-7F1F-4D72-9DD1-E5672EAEE42D}">
      <dgm:prSet/>
      <dgm:spPr/>
      <dgm:t>
        <a:bodyPr/>
        <a:lstStyle/>
        <a:p>
          <a:endParaRPr lang="es-ES" sz="2000"/>
        </a:p>
      </dgm:t>
    </dgm:pt>
    <dgm:pt modelId="{BEE8E6A7-D97E-41E3-9FFA-C01B30197F18}">
      <dgm:prSet custT="1"/>
      <dgm:spPr>
        <a:solidFill>
          <a:srgbClr val="E0C0F2">
            <a:alpha val="89804"/>
          </a:srgb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zh-CN" altLang="en-US" sz="2000" b="1" dirty="0"/>
            <a:t>他宣告他对上帝的爱（诗篇</a:t>
          </a:r>
          <a:r>
            <a:rPr lang="en-US" altLang="zh-CN" sz="2000" b="1" dirty="0"/>
            <a:t>69</a:t>
          </a:r>
          <a:r>
            <a:rPr lang="zh-CN" altLang="en-US" sz="2000" b="1" dirty="0"/>
            <a:t>：</a:t>
          </a:r>
          <a:r>
            <a:rPr lang="en-US" altLang="zh-CN" sz="2000" b="1" dirty="0"/>
            <a:t>7,9</a:t>
          </a:r>
          <a:r>
            <a:rPr lang="zh-CN" altLang="en-US" sz="2000" b="1" dirty="0"/>
            <a:t>）</a:t>
          </a:r>
          <a:endParaRPr lang="es-ES" sz="2000" dirty="0"/>
        </a:p>
      </dgm:t>
    </dgm:pt>
    <dgm:pt modelId="{7D7281D0-47A1-41A3-AD91-0F56B41FE91D}" type="parTrans" cxnId="{C3E294D5-98D0-4DA9-BB45-6E53A2889512}">
      <dgm:prSet/>
      <dgm:spPr/>
      <dgm:t>
        <a:bodyPr/>
        <a:lstStyle/>
        <a:p>
          <a:endParaRPr lang="es-ES" sz="2000"/>
        </a:p>
      </dgm:t>
    </dgm:pt>
    <dgm:pt modelId="{AA6E7FC9-0CD3-409F-91BD-722AFCEB5046}" type="sibTrans" cxnId="{C3E294D5-98D0-4DA9-BB45-6E53A2889512}">
      <dgm:prSet/>
      <dgm:spPr/>
      <dgm:t>
        <a:bodyPr/>
        <a:lstStyle/>
        <a:p>
          <a:endParaRPr lang="es-ES" sz="2000"/>
        </a:p>
      </dgm:t>
    </dgm:pt>
    <dgm:pt modelId="{DF7AD7E4-604F-4156-B9D3-8E95E8E75083}">
      <dgm:prSet custT="1"/>
      <dgm:spPr>
        <a:solidFill>
          <a:srgbClr val="CAC8F0">
            <a:alpha val="89804"/>
          </a:srgbClr>
        </a:solidFill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zh-CN" altLang="en-US" sz="2000" b="1" dirty="0"/>
            <a:t>他确信上帝不会永远保持沉默。（诗篇 </a:t>
          </a:r>
          <a:r>
            <a:rPr lang="en-US" altLang="zh-CN" sz="2000" b="1" dirty="0"/>
            <a:t>69</a:t>
          </a:r>
          <a:r>
            <a:rPr lang="zh-CN" altLang="en-US" sz="2000" b="1" dirty="0"/>
            <a:t>：</a:t>
          </a:r>
          <a:r>
            <a:rPr lang="en-US" altLang="zh-CN" sz="2000" b="1" dirty="0"/>
            <a:t>33-36; 42</a:t>
          </a:r>
          <a:r>
            <a:rPr lang="zh-CN" altLang="en-US" sz="2000" b="1" dirty="0"/>
            <a:t>：</a:t>
          </a:r>
          <a:r>
            <a:rPr lang="en-US" altLang="zh-CN" sz="2000" b="1" dirty="0"/>
            <a:t>5; 102</a:t>
          </a:r>
          <a:r>
            <a:rPr lang="zh-CN" altLang="en-US" sz="2000" b="1" dirty="0"/>
            <a:t>：</a:t>
          </a:r>
          <a:r>
            <a:rPr lang="en-US" altLang="zh-CN" sz="2000" b="1" dirty="0"/>
            <a:t>13</a:t>
          </a:r>
          <a:r>
            <a:rPr lang="zh-CN" altLang="en-US" sz="2000" b="1" dirty="0"/>
            <a:t>）</a:t>
          </a:r>
          <a:endParaRPr lang="es-ES" sz="2000" dirty="0"/>
        </a:p>
      </dgm:t>
    </dgm:pt>
    <dgm:pt modelId="{537A3D72-425F-40F3-B811-EA89E1B07E10}" type="parTrans" cxnId="{1896FE98-9BF3-4F79-ACDA-D67BF9B15222}">
      <dgm:prSet/>
      <dgm:spPr/>
      <dgm:t>
        <a:bodyPr/>
        <a:lstStyle/>
        <a:p>
          <a:endParaRPr lang="es-ES" sz="2000"/>
        </a:p>
      </dgm:t>
    </dgm:pt>
    <dgm:pt modelId="{BA5403EE-F9C2-4607-8A6F-DD8B92EF8585}" type="sibTrans" cxnId="{1896FE98-9BF3-4F79-ACDA-D67BF9B15222}">
      <dgm:prSet/>
      <dgm:spPr/>
      <dgm:t>
        <a:bodyPr/>
        <a:lstStyle/>
        <a:p>
          <a:endParaRPr lang="es-ES" sz="2000"/>
        </a:p>
      </dgm:t>
    </dgm:pt>
    <dgm:pt modelId="{FACBC4F8-233D-4FB9-B419-76069C41FA5F}" type="pres">
      <dgm:prSet presAssocID="{DCA6CD6D-C0EC-42D2-B95B-1AB6EDFBC2CF}" presName="compositeShape" presStyleCnt="0">
        <dgm:presLayoutVars>
          <dgm:dir/>
          <dgm:resizeHandles/>
        </dgm:presLayoutVars>
      </dgm:prSet>
      <dgm:spPr/>
    </dgm:pt>
    <dgm:pt modelId="{64298FFA-6F54-40BE-B318-6B5CFFD7E03F}" type="pres">
      <dgm:prSet presAssocID="{DCA6CD6D-C0EC-42D2-B95B-1AB6EDFBC2CF}" presName="pyramid" presStyleLbl="node1" presStyleIdx="0" presStyleCnt="1" custScaleX="89908" custLinFactNeighborX="-11556" custLinFactNeighborY="0"/>
      <dgm:spPr>
        <a:prstGeom prst="flowChartAlternateProcess">
          <a:avLst/>
        </a:prstGeom>
        <a:blipFill dpi="0" rotWithShape="0">
          <a:blip xmlns:r="http://schemas.openxmlformats.org/officeDocument/2006/relationships" r:embed="rId1" cstate="hqprint"/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w="165100" prst="coolSlant"/>
        </a:sp3d>
      </dgm:spPr>
    </dgm:pt>
    <dgm:pt modelId="{16574129-C195-4A90-9FB3-F5840E0EEA2E}" type="pres">
      <dgm:prSet presAssocID="{DCA6CD6D-C0EC-42D2-B95B-1AB6EDFBC2CF}" presName="theList" presStyleCnt="0"/>
      <dgm:spPr/>
    </dgm:pt>
    <dgm:pt modelId="{D1B68981-587A-4081-87BB-A8B726A0710C}" type="pres">
      <dgm:prSet presAssocID="{30B2585E-1BCE-4313-A684-725D5D155CE7}" presName="aNode" presStyleLbl="fgAcc1" presStyleIdx="0" presStyleCnt="4" custScaleX="125780" custScaleY="272158" custLinFactY="-100000" custLinFactNeighborX="12834" custLinFactNeighborY="-150924">
        <dgm:presLayoutVars>
          <dgm:bulletEnabled val="1"/>
        </dgm:presLayoutVars>
      </dgm:prSet>
      <dgm:spPr/>
    </dgm:pt>
    <dgm:pt modelId="{C4469786-1AD3-4024-B69F-CECD46DE4AE4}" type="pres">
      <dgm:prSet presAssocID="{30B2585E-1BCE-4313-A684-725D5D155CE7}" presName="aSpace" presStyleCnt="0"/>
      <dgm:spPr/>
    </dgm:pt>
    <dgm:pt modelId="{1DA1A352-572B-4488-8918-67CC9E034057}" type="pres">
      <dgm:prSet presAssocID="{514E0370-6EDA-4C2C-BCEC-34CD919C187E}" presName="aNode" presStyleLbl="fgAcc1" presStyleIdx="1" presStyleCnt="4" custScaleX="125780" custScaleY="272158" custLinFactY="-30392" custLinFactNeighborX="12834" custLinFactNeighborY="-100000">
        <dgm:presLayoutVars>
          <dgm:bulletEnabled val="1"/>
        </dgm:presLayoutVars>
      </dgm:prSet>
      <dgm:spPr/>
    </dgm:pt>
    <dgm:pt modelId="{ED577670-44C3-4ECE-A1DA-DCD228EC7B26}" type="pres">
      <dgm:prSet presAssocID="{514E0370-6EDA-4C2C-BCEC-34CD919C187E}" presName="aSpace" presStyleCnt="0"/>
      <dgm:spPr/>
    </dgm:pt>
    <dgm:pt modelId="{6BE4A8CF-F366-43D7-8606-1DF8C24871C3}" type="pres">
      <dgm:prSet presAssocID="{BEE8E6A7-D97E-41E3-9FFA-C01B30197F18}" presName="aNode" presStyleLbl="fgAcc1" presStyleIdx="2" presStyleCnt="4" custScaleX="125780" custScaleY="272158" custLinFactY="6622" custLinFactNeighborX="12834" custLinFactNeighborY="100000">
        <dgm:presLayoutVars>
          <dgm:bulletEnabled val="1"/>
        </dgm:presLayoutVars>
      </dgm:prSet>
      <dgm:spPr/>
    </dgm:pt>
    <dgm:pt modelId="{C2683F34-D676-4A52-9551-0DFB4C085AD9}" type="pres">
      <dgm:prSet presAssocID="{BEE8E6A7-D97E-41E3-9FFA-C01B30197F18}" presName="aSpace" presStyleCnt="0"/>
      <dgm:spPr/>
    </dgm:pt>
    <dgm:pt modelId="{50B00464-E2A2-4314-BB4A-FF8A5EFF73A5}" type="pres">
      <dgm:prSet presAssocID="{DF7AD7E4-604F-4156-B9D3-8E95E8E75083}" presName="aNode" presStyleLbl="fgAcc1" presStyleIdx="3" presStyleCnt="4" custScaleX="125780" custScaleY="398093" custLinFactY="65525" custLinFactNeighborX="13822" custLinFactNeighborY="100000">
        <dgm:presLayoutVars>
          <dgm:bulletEnabled val="1"/>
        </dgm:presLayoutVars>
      </dgm:prSet>
      <dgm:spPr/>
    </dgm:pt>
    <dgm:pt modelId="{5D780696-CCA4-4D9F-B2E4-3AC0DE39DF1B}" type="pres">
      <dgm:prSet presAssocID="{DF7AD7E4-604F-4156-B9D3-8E95E8E75083}" presName="aSpace" presStyleCnt="0"/>
      <dgm:spPr/>
    </dgm:pt>
  </dgm:ptLst>
  <dgm:cxnLst>
    <dgm:cxn modelId="{1ED46411-D7CF-4684-AA25-AC48630556B6}" type="presOf" srcId="{30B2585E-1BCE-4313-A684-725D5D155CE7}" destId="{D1B68981-587A-4081-87BB-A8B726A0710C}" srcOrd="0" destOrd="0" presId="urn:microsoft.com/office/officeart/2005/8/layout/pyramid2#1"/>
    <dgm:cxn modelId="{C628E912-7F1F-4D72-9DD1-E5672EAEE42D}" srcId="{DCA6CD6D-C0EC-42D2-B95B-1AB6EDFBC2CF}" destId="{514E0370-6EDA-4C2C-BCEC-34CD919C187E}" srcOrd="1" destOrd="0" parTransId="{F9B27DFF-B8B3-426E-B303-8BEA719A68AD}" sibTransId="{4BD2617D-28AB-4D2A-8DDA-91ABE49B940A}"/>
    <dgm:cxn modelId="{B755D42A-163F-4F71-A94D-D404D6D6E1CF}" type="presOf" srcId="{DCA6CD6D-C0EC-42D2-B95B-1AB6EDFBC2CF}" destId="{FACBC4F8-233D-4FB9-B419-76069C41FA5F}" srcOrd="0" destOrd="0" presId="urn:microsoft.com/office/officeart/2005/8/layout/pyramid2#1"/>
    <dgm:cxn modelId="{9FC80948-3C69-4013-876A-C96651DA227E}" srcId="{DCA6CD6D-C0EC-42D2-B95B-1AB6EDFBC2CF}" destId="{30B2585E-1BCE-4313-A684-725D5D155CE7}" srcOrd="0" destOrd="0" parTransId="{E7A3CFB5-7D3B-4FB5-93A8-DFC2B1F3D006}" sibTransId="{C7393F93-64E5-4E77-BA2E-6063DE86181F}"/>
    <dgm:cxn modelId="{64F4A04E-04B5-4394-A8D6-C663FE0CA3AB}" type="presOf" srcId="{514E0370-6EDA-4C2C-BCEC-34CD919C187E}" destId="{1DA1A352-572B-4488-8918-67CC9E034057}" srcOrd="0" destOrd="0" presId="urn:microsoft.com/office/officeart/2005/8/layout/pyramid2#1"/>
    <dgm:cxn modelId="{1896FE98-9BF3-4F79-ACDA-D67BF9B15222}" srcId="{DCA6CD6D-C0EC-42D2-B95B-1AB6EDFBC2CF}" destId="{DF7AD7E4-604F-4156-B9D3-8E95E8E75083}" srcOrd="3" destOrd="0" parTransId="{537A3D72-425F-40F3-B811-EA89E1B07E10}" sibTransId="{BA5403EE-F9C2-4607-8A6F-DD8B92EF8585}"/>
    <dgm:cxn modelId="{F6954FB1-A730-4A7B-B2C1-FE467DF59E12}" type="presOf" srcId="{DF7AD7E4-604F-4156-B9D3-8E95E8E75083}" destId="{50B00464-E2A2-4314-BB4A-FF8A5EFF73A5}" srcOrd="0" destOrd="0" presId="urn:microsoft.com/office/officeart/2005/8/layout/pyramid2#1"/>
    <dgm:cxn modelId="{C3E294D5-98D0-4DA9-BB45-6E53A2889512}" srcId="{DCA6CD6D-C0EC-42D2-B95B-1AB6EDFBC2CF}" destId="{BEE8E6A7-D97E-41E3-9FFA-C01B30197F18}" srcOrd="2" destOrd="0" parTransId="{7D7281D0-47A1-41A3-AD91-0F56B41FE91D}" sibTransId="{AA6E7FC9-0CD3-409F-91BD-722AFCEB5046}"/>
    <dgm:cxn modelId="{27AF97F5-C78E-401F-A54D-DD414C0C8CD3}" type="presOf" srcId="{BEE8E6A7-D97E-41E3-9FFA-C01B30197F18}" destId="{6BE4A8CF-F366-43D7-8606-1DF8C24871C3}" srcOrd="0" destOrd="0" presId="urn:microsoft.com/office/officeart/2005/8/layout/pyramid2#1"/>
    <dgm:cxn modelId="{3E0849D4-646A-469D-A647-BA2D54596B56}" type="presParOf" srcId="{FACBC4F8-233D-4FB9-B419-76069C41FA5F}" destId="{64298FFA-6F54-40BE-B318-6B5CFFD7E03F}" srcOrd="0" destOrd="0" presId="urn:microsoft.com/office/officeart/2005/8/layout/pyramid2#1"/>
    <dgm:cxn modelId="{DE96A788-A9AF-4C90-9E47-A4510FEB0449}" type="presParOf" srcId="{FACBC4F8-233D-4FB9-B419-76069C41FA5F}" destId="{16574129-C195-4A90-9FB3-F5840E0EEA2E}" srcOrd="1" destOrd="0" presId="urn:microsoft.com/office/officeart/2005/8/layout/pyramid2#1"/>
    <dgm:cxn modelId="{650B72C9-AB77-4F27-9AC4-3FF06BC0BD8E}" type="presParOf" srcId="{16574129-C195-4A90-9FB3-F5840E0EEA2E}" destId="{D1B68981-587A-4081-87BB-A8B726A0710C}" srcOrd="0" destOrd="0" presId="urn:microsoft.com/office/officeart/2005/8/layout/pyramid2#1"/>
    <dgm:cxn modelId="{B0D0DF92-F99B-450E-AF59-9A3E383D0937}" type="presParOf" srcId="{16574129-C195-4A90-9FB3-F5840E0EEA2E}" destId="{C4469786-1AD3-4024-B69F-CECD46DE4AE4}" srcOrd="1" destOrd="0" presId="urn:microsoft.com/office/officeart/2005/8/layout/pyramid2#1"/>
    <dgm:cxn modelId="{E4786523-4F11-42B3-B28C-265BA79E81E5}" type="presParOf" srcId="{16574129-C195-4A90-9FB3-F5840E0EEA2E}" destId="{1DA1A352-572B-4488-8918-67CC9E034057}" srcOrd="2" destOrd="0" presId="urn:microsoft.com/office/officeart/2005/8/layout/pyramid2#1"/>
    <dgm:cxn modelId="{075E82C6-F393-43D3-A8E9-6C24399026F2}" type="presParOf" srcId="{16574129-C195-4A90-9FB3-F5840E0EEA2E}" destId="{ED577670-44C3-4ECE-A1DA-DCD228EC7B26}" srcOrd="3" destOrd="0" presId="urn:microsoft.com/office/officeart/2005/8/layout/pyramid2#1"/>
    <dgm:cxn modelId="{7DAA2689-C5A5-4780-AA28-C774C72C38F5}" type="presParOf" srcId="{16574129-C195-4A90-9FB3-F5840E0EEA2E}" destId="{6BE4A8CF-F366-43D7-8606-1DF8C24871C3}" srcOrd="4" destOrd="0" presId="urn:microsoft.com/office/officeart/2005/8/layout/pyramid2#1"/>
    <dgm:cxn modelId="{89511118-7E50-443A-AC68-001E5FFC6CED}" type="presParOf" srcId="{16574129-C195-4A90-9FB3-F5840E0EEA2E}" destId="{C2683F34-D676-4A52-9551-0DFB4C085AD9}" srcOrd="5" destOrd="0" presId="urn:microsoft.com/office/officeart/2005/8/layout/pyramid2#1"/>
    <dgm:cxn modelId="{852A27B9-0829-4262-A6E4-44FE615D5250}" type="presParOf" srcId="{16574129-C195-4A90-9FB3-F5840E0EEA2E}" destId="{50B00464-E2A2-4314-BB4A-FF8A5EFF73A5}" srcOrd="6" destOrd="0" presId="urn:microsoft.com/office/officeart/2005/8/layout/pyramid2#1"/>
    <dgm:cxn modelId="{028A2879-F6E2-4347-A9C1-6314624DCD7D}" type="presParOf" srcId="{16574129-C195-4A90-9FB3-F5840E0EEA2E}" destId="{5D780696-CCA4-4D9F-B2E4-3AC0DE39DF1B}" srcOrd="7" destOrd="0" presId="urn:microsoft.com/office/officeart/2005/8/layout/pyramid2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F17FE-1DF9-4AA6-9F8F-51A387B309AE}">
      <dsp:nvSpPr>
        <dsp:cNvPr id="0" name=""/>
        <dsp:cNvSpPr/>
      </dsp:nvSpPr>
      <dsp:spPr>
        <a:xfrm>
          <a:off x="978024" y="377699"/>
          <a:ext cx="4512341" cy="898088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8305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这就像一只找不到水喝的鹿（诗篇</a:t>
          </a:r>
          <a:r>
            <a:rPr lang="en-US" altLang="zh-CN" sz="2000" b="1" kern="1200" dirty="0"/>
            <a:t>42</a:t>
          </a:r>
          <a:r>
            <a:rPr lang="zh-CN" altLang="en-US" sz="2000" b="1" kern="1200" dirty="0"/>
            <a:t>：</a:t>
          </a:r>
          <a:r>
            <a:rPr lang="en-US" altLang="zh-CN" sz="2000" b="1" kern="1200" dirty="0"/>
            <a:t>1-3</a:t>
          </a:r>
          <a:r>
            <a:rPr lang="zh-CN" altLang="en-US" sz="2000" b="1" kern="1200" dirty="0"/>
            <a:t>）</a:t>
          </a:r>
          <a:endParaRPr lang="es-ES" sz="2000" kern="1200" dirty="0"/>
        </a:p>
      </dsp:txBody>
      <dsp:txXfrm>
        <a:off x="978024" y="377699"/>
        <a:ext cx="4512341" cy="898088"/>
      </dsp:txXfrm>
    </dsp:sp>
    <dsp:sp modelId="{6BA75B57-8D3C-4631-990C-2FF249A4BBB3}">
      <dsp:nvSpPr>
        <dsp:cNvPr id="0" name=""/>
        <dsp:cNvSpPr/>
      </dsp:nvSpPr>
      <dsp:spPr>
        <a:xfrm>
          <a:off x="103912" y="247975"/>
          <a:ext cx="1318574" cy="942993"/>
        </a:xfrm>
        <a:prstGeom prst="rect">
          <a:avLst/>
        </a:prstGeom>
        <a:blipFill rotWithShape="1">
          <a:blip xmlns:r="http://schemas.openxmlformats.org/officeDocument/2006/relationships" r:embed="rId1" cstate="hqprint"/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95161AF-47AE-40E8-B34D-CF55F9AA8968}">
      <dsp:nvSpPr>
        <dsp:cNvPr id="0" name=""/>
        <dsp:cNvSpPr/>
      </dsp:nvSpPr>
      <dsp:spPr>
        <a:xfrm>
          <a:off x="978024" y="1479716"/>
          <a:ext cx="4512341" cy="898088"/>
        </a:xfrm>
        <a:prstGeom prst="rect">
          <a:avLst/>
        </a:prstGeom>
        <a:solidFill>
          <a:srgbClr val="DCC5ED"/>
        </a:solidFill>
        <a:ln>
          <a:solidFill>
            <a:srgbClr val="7030A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8305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他痛苦，受伤，没有活下去的意志（诗篇</a:t>
          </a:r>
          <a:r>
            <a:rPr lang="en-US" altLang="zh-CN" sz="2000" b="1" kern="1200" dirty="0"/>
            <a:t>102</a:t>
          </a:r>
          <a:r>
            <a:rPr lang="zh-CN" altLang="en-US" sz="2000" b="1" kern="1200" dirty="0"/>
            <a:t>：</a:t>
          </a:r>
          <a:r>
            <a:rPr lang="en-US" altLang="zh-CN" sz="2000" b="1" kern="1200" dirty="0"/>
            <a:t>2-4</a:t>
          </a:r>
          <a:r>
            <a:rPr lang="zh-CN" altLang="en-US" sz="2000" b="1" kern="1200" dirty="0"/>
            <a:t>）</a:t>
          </a:r>
          <a:endParaRPr lang="es-ES" sz="2000" kern="1200" dirty="0"/>
        </a:p>
      </dsp:txBody>
      <dsp:txXfrm>
        <a:off x="978024" y="1479716"/>
        <a:ext cx="4512341" cy="898088"/>
      </dsp:txXfrm>
    </dsp:sp>
    <dsp:sp modelId="{78D2940C-D9DD-4026-A39F-69FAC767C82C}">
      <dsp:nvSpPr>
        <dsp:cNvPr id="0" name=""/>
        <dsp:cNvSpPr/>
      </dsp:nvSpPr>
      <dsp:spPr>
        <a:xfrm>
          <a:off x="103912" y="1349996"/>
          <a:ext cx="1318574" cy="942993"/>
        </a:xfrm>
        <a:prstGeom prst="rect">
          <a:avLst/>
        </a:prstGeom>
        <a:blipFill rotWithShape="1">
          <a:blip xmlns:r="http://schemas.openxmlformats.org/officeDocument/2006/relationships" r:embed="rId2" cstate="hqprint"/>
          <a:srcRect/>
          <a:stretch>
            <a:fillRect/>
          </a:stretch>
        </a:blipFill>
        <a:ln>
          <a:solidFill>
            <a:srgbClr val="7030A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8A163A2-DB9F-4E8D-9530-0B775DED602D}">
      <dsp:nvSpPr>
        <dsp:cNvPr id="0" name=""/>
        <dsp:cNvSpPr/>
      </dsp:nvSpPr>
      <dsp:spPr>
        <a:xfrm>
          <a:off x="978024" y="2581723"/>
          <a:ext cx="4512341" cy="898088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8305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他似乎生活在沙漠中，就像鹈鹕、猫头鹰或孤独的鸟一样。（诗篇</a:t>
          </a:r>
          <a:r>
            <a:rPr lang="en-GB" sz="2000" b="1" kern="1200" dirty="0"/>
            <a:t>102:6-7)</a:t>
          </a:r>
          <a:endParaRPr lang="es-ES" sz="2000" kern="1200" dirty="0"/>
        </a:p>
      </dsp:txBody>
      <dsp:txXfrm>
        <a:off x="978024" y="2581723"/>
        <a:ext cx="4512341" cy="898088"/>
      </dsp:txXfrm>
    </dsp:sp>
    <dsp:sp modelId="{5DB408DE-CDAD-4FF1-8530-F5B87F6932A5}">
      <dsp:nvSpPr>
        <dsp:cNvPr id="0" name=""/>
        <dsp:cNvSpPr/>
      </dsp:nvSpPr>
      <dsp:spPr>
        <a:xfrm>
          <a:off x="103912" y="2452017"/>
          <a:ext cx="1318574" cy="942993"/>
        </a:xfrm>
        <a:prstGeom prst="rect">
          <a:avLst/>
        </a:prstGeom>
        <a:blipFill rotWithShape="1">
          <a:blip xmlns:r="http://schemas.openxmlformats.org/officeDocument/2006/relationships" r:embed="rId3" cstate="hqprint"/>
          <a:srcRect/>
          <a:stretch>
            <a:fillRect/>
          </a:stretch>
        </a:blipFill>
        <a:ln>
          <a:solidFill>
            <a:schemeClr val="accent4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21AAC36-1567-43C6-B5FF-733AFB7FAB54}">
      <dsp:nvSpPr>
        <dsp:cNvPr id="0" name=""/>
        <dsp:cNvSpPr/>
      </dsp:nvSpPr>
      <dsp:spPr>
        <a:xfrm>
          <a:off x="978024" y="3683722"/>
          <a:ext cx="4512341" cy="898088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solidFill>
            <a:schemeClr val="accent3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8305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他感到沉沦在泥潭中，无法站立，没有上帝的帮助（诗篇</a:t>
          </a:r>
          <a:r>
            <a:rPr lang="en-US" altLang="zh-CN" sz="2000" b="1" kern="1200" dirty="0"/>
            <a:t>69</a:t>
          </a:r>
          <a:r>
            <a:rPr lang="zh-CN" altLang="en-US" sz="2000" b="1" kern="1200" dirty="0"/>
            <a:t>：</a:t>
          </a:r>
          <a:r>
            <a:rPr lang="en-US" altLang="zh-CN" sz="2000" b="1" kern="1200" dirty="0"/>
            <a:t>1-3</a:t>
          </a:r>
          <a:r>
            <a:rPr lang="zh-CN" altLang="en-US" sz="2000" b="1" kern="1200" dirty="0"/>
            <a:t>）</a:t>
          </a:r>
          <a:endParaRPr lang="es-ES" sz="2000" kern="1200" dirty="0"/>
        </a:p>
      </dsp:txBody>
      <dsp:txXfrm>
        <a:off x="978024" y="3683722"/>
        <a:ext cx="4512341" cy="898088"/>
      </dsp:txXfrm>
    </dsp:sp>
    <dsp:sp modelId="{7B49A791-A7B9-4DFB-A01F-88199A71BD24}">
      <dsp:nvSpPr>
        <dsp:cNvPr id="0" name=""/>
        <dsp:cNvSpPr/>
      </dsp:nvSpPr>
      <dsp:spPr>
        <a:xfrm>
          <a:off x="103912" y="3554038"/>
          <a:ext cx="1318574" cy="942993"/>
        </a:xfrm>
        <a:prstGeom prst="rect">
          <a:avLst/>
        </a:prstGeom>
        <a:blipFill rotWithShape="1">
          <a:blip xmlns:r="http://schemas.openxmlformats.org/officeDocument/2006/relationships" r:embed="rId4" cstate="hqprint"/>
          <a:srcRect/>
          <a:stretch>
            <a:fillRect/>
          </a:stretch>
        </a:blipFill>
        <a:ln>
          <a:solidFill>
            <a:schemeClr val="accent3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98FFA-6F54-40BE-B318-6B5CFFD7E03F}">
      <dsp:nvSpPr>
        <dsp:cNvPr id="0" name=""/>
        <dsp:cNvSpPr/>
      </dsp:nvSpPr>
      <dsp:spPr>
        <a:xfrm>
          <a:off x="35550" y="0"/>
          <a:ext cx="4001694" cy="4450877"/>
        </a:xfrm>
        <a:prstGeom prst="flowChartAlternateProcess">
          <a:avLst/>
        </a:prstGeom>
        <a:blipFill dpi="0" rotWithShape="0">
          <a:blip xmlns:r="http://schemas.openxmlformats.org/officeDocument/2006/relationships" r:embed="rId1" cstate="hqprint"/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1B68981-587A-4081-87BB-A8B726A0710C}">
      <dsp:nvSpPr>
        <dsp:cNvPr id="0" name=""/>
        <dsp:cNvSpPr/>
      </dsp:nvSpPr>
      <dsp:spPr>
        <a:xfrm>
          <a:off x="2549120" y="113039"/>
          <a:ext cx="3638903" cy="765369"/>
        </a:xfrm>
        <a:prstGeom prst="round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他不保持沉默，他坚持祷告（诗篇 </a:t>
          </a:r>
          <a:r>
            <a:rPr lang="en-US" altLang="zh-CN" sz="2000" b="1" kern="1200" dirty="0"/>
            <a:t>69</a:t>
          </a:r>
          <a:r>
            <a:rPr lang="zh-CN" altLang="en-US" sz="2000" b="1" kern="1200" dirty="0"/>
            <a:t>：</a:t>
          </a:r>
          <a:r>
            <a:rPr lang="en-US" altLang="zh-CN" sz="2000" b="1" kern="1200" dirty="0"/>
            <a:t>13</a:t>
          </a:r>
          <a:r>
            <a:rPr lang="zh-CN" altLang="en-US" sz="2000" b="1" kern="1200" dirty="0"/>
            <a:t>）</a:t>
          </a:r>
          <a:endParaRPr lang="es-ES" sz="2000" kern="1200" dirty="0"/>
        </a:p>
      </dsp:txBody>
      <dsp:txXfrm>
        <a:off x="2586482" y="150401"/>
        <a:ext cx="3564179" cy="690645"/>
      </dsp:txXfrm>
    </dsp:sp>
    <dsp:sp modelId="{1DA1A352-572B-4488-8918-67CC9E034057}">
      <dsp:nvSpPr>
        <dsp:cNvPr id="0" name=""/>
        <dsp:cNvSpPr/>
      </dsp:nvSpPr>
      <dsp:spPr>
        <a:xfrm>
          <a:off x="2549120" y="1127215"/>
          <a:ext cx="3638903" cy="765369"/>
        </a:xfrm>
        <a:prstGeom prst="roundRect">
          <a:avLst/>
        </a:prstGeom>
        <a:solidFill>
          <a:srgbClr val="F2B0E1">
            <a:alpha val="89804"/>
          </a:srgbClr>
        </a:solidFill>
        <a:ln w="12700" cap="flat" cmpd="sng" algn="ctr">
          <a:solidFill>
            <a:schemeClr val="accent5">
              <a:hueOff val="-2170221"/>
              <a:satOff val="-7353"/>
              <a:lumOff val="4052"/>
              <a:alphaOff val="0"/>
            </a:scheme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他省察自己（诗篇 </a:t>
          </a:r>
          <a:r>
            <a:rPr lang="en-US" altLang="zh-CN" sz="2000" b="1" kern="1200" dirty="0"/>
            <a:t>69</a:t>
          </a:r>
          <a:r>
            <a:rPr lang="zh-CN" altLang="en-US" sz="2000" b="1" kern="1200" dirty="0"/>
            <a:t>：</a:t>
          </a:r>
          <a:r>
            <a:rPr lang="en-US" altLang="zh-CN" sz="2000" b="1" kern="1200" dirty="0"/>
            <a:t>5-6</a:t>
          </a:r>
          <a:r>
            <a:rPr lang="zh-CN" altLang="en-US" sz="2000" b="1" kern="1200" dirty="0"/>
            <a:t>）</a:t>
          </a:r>
          <a:endParaRPr lang="es-ES" sz="2000" kern="1200" dirty="0"/>
        </a:p>
      </dsp:txBody>
      <dsp:txXfrm>
        <a:off x="2586482" y="1164577"/>
        <a:ext cx="3564179" cy="690645"/>
      </dsp:txXfrm>
    </dsp:sp>
    <dsp:sp modelId="{6BE4A8CF-F366-43D7-8606-1DF8C24871C3}">
      <dsp:nvSpPr>
        <dsp:cNvPr id="0" name=""/>
        <dsp:cNvSpPr/>
      </dsp:nvSpPr>
      <dsp:spPr>
        <a:xfrm>
          <a:off x="2549120" y="2102135"/>
          <a:ext cx="3638903" cy="765369"/>
        </a:xfrm>
        <a:prstGeom prst="roundRect">
          <a:avLst/>
        </a:prstGeom>
        <a:solidFill>
          <a:srgbClr val="E0C0F2">
            <a:alpha val="89804"/>
          </a:srgbClr>
        </a:solidFill>
        <a:ln w="12700" cap="flat" cmpd="sng" algn="ctr">
          <a:solidFill>
            <a:schemeClr val="accent5">
              <a:hueOff val="-4340441"/>
              <a:satOff val="-14705"/>
              <a:lumOff val="8105"/>
              <a:alphaOff val="0"/>
            </a:scheme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他宣告他对上帝的爱（诗篇</a:t>
          </a:r>
          <a:r>
            <a:rPr lang="en-US" altLang="zh-CN" sz="2000" b="1" kern="1200" dirty="0"/>
            <a:t>69</a:t>
          </a:r>
          <a:r>
            <a:rPr lang="zh-CN" altLang="en-US" sz="2000" b="1" kern="1200" dirty="0"/>
            <a:t>：</a:t>
          </a:r>
          <a:r>
            <a:rPr lang="en-US" altLang="zh-CN" sz="2000" b="1" kern="1200" dirty="0"/>
            <a:t>7,9</a:t>
          </a:r>
          <a:r>
            <a:rPr lang="zh-CN" altLang="en-US" sz="2000" b="1" kern="1200" dirty="0"/>
            <a:t>）</a:t>
          </a:r>
          <a:endParaRPr lang="es-ES" sz="2000" kern="1200" dirty="0"/>
        </a:p>
      </dsp:txBody>
      <dsp:txXfrm>
        <a:off x="2586482" y="2139497"/>
        <a:ext cx="3564179" cy="690645"/>
      </dsp:txXfrm>
    </dsp:sp>
    <dsp:sp modelId="{50B00464-E2A2-4314-BB4A-FF8A5EFF73A5}">
      <dsp:nvSpPr>
        <dsp:cNvPr id="0" name=""/>
        <dsp:cNvSpPr/>
      </dsp:nvSpPr>
      <dsp:spPr>
        <a:xfrm>
          <a:off x="2577704" y="3068305"/>
          <a:ext cx="3638903" cy="1119526"/>
        </a:xfrm>
        <a:prstGeom prst="roundRect">
          <a:avLst/>
        </a:prstGeom>
        <a:solidFill>
          <a:srgbClr val="CAC8F0">
            <a:alpha val="89804"/>
          </a:srgbClr>
        </a:solidFill>
        <a:ln w="12700" cap="flat" cmpd="sng" algn="ctr">
          <a:solidFill>
            <a:schemeClr val="accent5">
              <a:hueOff val="-6510662"/>
              <a:satOff val="-22058"/>
              <a:lumOff val="12157"/>
              <a:alphaOff val="0"/>
            </a:schemeClr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他确信上帝不会永远保持沉默。（诗篇 </a:t>
          </a:r>
          <a:r>
            <a:rPr lang="en-US" altLang="zh-CN" sz="2000" b="1" kern="1200" dirty="0"/>
            <a:t>69</a:t>
          </a:r>
          <a:r>
            <a:rPr lang="zh-CN" altLang="en-US" sz="2000" b="1" kern="1200" dirty="0"/>
            <a:t>：</a:t>
          </a:r>
          <a:r>
            <a:rPr lang="en-US" altLang="zh-CN" sz="2000" b="1" kern="1200" dirty="0"/>
            <a:t>33-36; 42</a:t>
          </a:r>
          <a:r>
            <a:rPr lang="zh-CN" altLang="en-US" sz="2000" b="1" kern="1200" dirty="0"/>
            <a:t>：</a:t>
          </a:r>
          <a:r>
            <a:rPr lang="en-US" altLang="zh-CN" sz="2000" b="1" kern="1200" dirty="0"/>
            <a:t>5; 102</a:t>
          </a:r>
          <a:r>
            <a:rPr lang="zh-CN" altLang="en-US" sz="2000" b="1" kern="1200" dirty="0"/>
            <a:t>：</a:t>
          </a:r>
          <a:r>
            <a:rPr lang="en-US" altLang="zh-CN" sz="2000" b="1" kern="1200" dirty="0"/>
            <a:t>13</a:t>
          </a:r>
          <a:r>
            <a:rPr lang="zh-CN" altLang="en-US" sz="2000" b="1" kern="1200" dirty="0"/>
            <a:t>）</a:t>
          </a:r>
          <a:endParaRPr lang="es-ES" sz="2000" kern="1200" dirty="0"/>
        </a:p>
      </dsp:txBody>
      <dsp:txXfrm>
        <a:off x="2632355" y="3122956"/>
        <a:ext cx="3529601" cy="1010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#1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dir/>
      <dgm:resizeHandles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#1">
  <dgm:title val=""/>
  <dgm:desc val=""/>
  <dgm:catLst>
    <dgm:cat type="3D" pri="11300"/>
  </dgm:catLst>
  <dgm:scene3d>
    <a:camera prst="orthographicFront"/>
    <a:lightRig rig="threePt" dir="t"/>
  </dgm:scene3d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#1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86641-24DA-4A26-94D5-F8C6953903AD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C86641-24DA-4A26-94D5-F8C6953903AD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8B023F-B6DC-411B-BA0C-05A6504225E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t>28/01/2024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Carrusel con caballos con personas alrededor&#10;&#10;Descripción generada automáticamente con confianza media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/>
          <a:srcRect/>
          <a:stretch>
            <a:fillRect/>
          </a:stretch>
        </p:blipFill>
        <p:spPr>
          <a:xfrm>
            <a:off x="20" y="2959630"/>
            <a:ext cx="6400781" cy="389837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 descr="Un grupo de personas haciendo gestos con la cara pintada&#10;&#10;Descripción generada automáticamente con confianza media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/>
          <a:srcRect/>
          <a:stretch>
            <a:fillRect/>
          </a:stretch>
        </p:blipFill>
        <p:spPr>
          <a:xfrm>
            <a:off x="6591299" y="1"/>
            <a:ext cx="5600701" cy="685799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CuadroTexto 1"/>
          <p:cNvSpPr txBox="1"/>
          <p:nvPr/>
        </p:nvSpPr>
        <p:spPr>
          <a:xfrm>
            <a:off x="129025" y="418512"/>
            <a:ext cx="62325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在外邦唱耶和华</a:t>
            </a:r>
            <a:endParaRPr lang="en-MY" altLang="zh-CN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zh-CN" alt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的歌</a:t>
            </a:r>
            <a:endParaRPr lang="en-GB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35529" y="2476512"/>
            <a:ext cx="5465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FCF1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二零二四年二月三日，第五课</a:t>
            </a:r>
            <a:endParaRPr lang="en-GB" sz="1600" b="1" dirty="0">
              <a:solidFill>
                <a:srgbClr val="FCF1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 descr="Un dibujo de una persona&#10;&#10;Descripción generada automáticamente con confianza media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/>
          <a:srcRect/>
          <a:stretch>
            <a:fillRect/>
          </a:stretch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n 1" descr="Un grupo de personas en frente de un edificio&#10;&#10;Descripción generada automáticamente con confianza media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6240544" y="4228853"/>
            <a:ext cx="5788058" cy="172354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zh-CN" altLang="en-US" sz="3600" b="1" dirty="0">
                <a:solidFill>
                  <a:srgbClr val="3399FF"/>
                </a:solidFill>
                <a:latin typeface="Comic Sans MS" panose="030F0702030302020204" pitchFamily="66" charset="0"/>
              </a:rPr>
              <a:t>我们怎能在外邦唱耶和华的歌呢？</a:t>
            </a:r>
            <a:endParaRPr kumimoji="0" lang="es-ES" sz="3600" b="1" i="0" u="none" strike="noStrike" kern="1200" cap="none" spc="0" normalizeH="0" baseline="0" noProof="0" dirty="0">
              <a:solidFill>
                <a:srgbClr val="3399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2400" b="1" i="0" u="none" strike="noStrike" kern="1200" cap="none" spc="0" normalizeH="0" baseline="0" noProof="0" dirty="0">
                <a:solidFill>
                  <a:srgbClr val="3399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n-GB" sz="2400" b="1" dirty="0">
                <a:solidFill>
                  <a:srgbClr val="3399FF"/>
                </a:solidFill>
                <a:latin typeface="Comic Sans MS" panose="030F0702030302020204" pitchFamily="66" charset="0"/>
              </a:rPr>
              <a:t> </a:t>
            </a:r>
            <a:r>
              <a:rPr lang="zh-CN" altLang="en-US" sz="2400" b="1" dirty="0">
                <a:solidFill>
                  <a:srgbClr val="3399FF"/>
                </a:solidFill>
                <a:latin typeface="Comic Sans MS" panose="030F0702030302020204" pitchFamily="66" charset="0"/>
              </a:rPr>
              <a:t>诗篇</a:t>
            </a:r>
            <a:r>
              <a:rPr kumimoji="0" lang="en-GB" sz="2400" b="1" i="0" u="none" strike="noStrike" kern="1200" cap="none" spc="0" normalizeH="0" baseline="0" noProof="0" dirty="0">
                <a:solidFill>
                  <a:srgbClr val="3399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137:4)</a:t>
            </a:r>
            <a:endParaRPr kumimoji="0" lang="es-ES" sz="3600" b="1" i="0" u="none" strike="noStrike" kern="1200" cap="none" spc="0" normalizeH="0" baseline="0" noProof="0" dirty="0">
              <a:solidFill>
                <a:srgbClr val="3399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78629" y="4580937"/>
            <a:ext cx="11172825" cy="21441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000"/>
              </a:spcBef>
            </a:pPr>
            <a:r>
              <a:rPr lang="zh-CN" altLang="en-US" sz="2000" b="1" dirty="0">
                <a:solidFill>
                  <a:srgbClr val="F03D0F"/>
                </a:solidFill>
              </a:rPr>
              <a:t>为什么上帝允许罪恶和苦难存在？（诗篇</a:t>
            </a:r>
            <a:r>
              <a:rPr lang="en-US" altLang="zh-CN" sz="2000" b="1" dirty="0">
                <a:solidFill>
                  <a:srgbClr val="F03D0F"/>
                </a:solidFill>
              </a:rPr>
              <a:t>74</a:t>
            </a:r>
            <a:r>
              <a:rPr lang="zh-CN" altLang="en-US" sz="2000" b="1" dirty="0">
                <a:solidFill>
                  <a:srgbClr val="F03D0F"/>
                </a:solidFill>
              </a:rPr>
              <a:t>和</a:t>
            </a:r>
            <a:r>
              <a:rPr lang="en-US" altLang="zh-CN" sz="2000" b="1" dirty="0">
                <a:solidFill>
                  <a:srgbClr val="F03D0F"/>
                </a:solidFill>
              </a:rPr>
              <a:t>79</a:t>
            </a:r>
            <a:r>
              <a:rPr lang="zh-CN" altLang="en-US" sz="2000" b="1" dirty="0">
                <a:solidFill>
                  <a:srgbClr val="F03D0F"/>
                </a:solidFill>
              </a:rPr>
              <a:t>篇</a:t>
            </a:r>
            <a:r>
              <a:rPr lang="en-GB" sz="2000" b="1" dirty="0">
                <a:solidFill>
                  <a:srgbClr val="F03D0F"/>
                </a:solidFill>
              </a:rPr>
              <a:t>)</a:t>
            </a:r>
          </a:p>
          <a:p>
            <a:pPr>
              <a:spcBef>
                <a:spcPts val="1000"/>
              </a:spcBef>
            </a:pPr>
            <a:r>
              <a:rPr lang="zh-CN" altLang="en-US" sz="2000" b="1" dirty="0">
                <a:solidFill>
                  <a:srgbClr val="D60FF0"/>
                </a:solidFill>
              </a:rPr>
              <a:t>为什么上帝允许无辜的人受苦？（诗篇 </a:t>
            </a:r>
            <a:r>
              <a:rPr lang="en-US" altLang="zh-CN" sz="2000" b="1" dirty="0">
                <a:solidFill>
                  <a:srgbClr val="D60FF0"/>
                </a:solidFill>
              </a:rPr>
              <a:t>88</a:t>
            </a:r>
            <a:r>
              <a:rPr lang="en-GB" sz="2000" b="1" dirty="0">
                <a:solidFill>
                  <a:srgbClr val="D60FF0"/>
                </a:solidFill>
              </a:rPr>
              <a:t>)</a:t>
            </a:r>
          </a:p>
          <a:p>
            <a:pPr>
              <a:spcBef>
                <a:spcPts val="1000"/>
              </a:spcBef>
            </a:pPr>
            <a:r>
              <a:rPr lang="zh-CN" altLang="en-US" sz="2000" b="1" dirty="0">
                <a:solidFill>
                  <a:srgbClr val="870FF0"/>
                </a:solidFill>
              </a:rPr>
              <a:t>为什么上帝不结束我们目前的苦难？（诗篇 </a:t>
            </a:r>
            <a:r>
              <a:rPr lang="en-US" altLang="zh-CN" sz="2000" b="1" dirty="0">
                <a:solidFill>
                  <a:srgbClr val="870FF0"/>
                </a:solidFill>
              </a:rPr>
              <a:t>69</a:t>
            </a:r>
            <a:r>
              <a:rPr lang="en-GB" sz="2000" b="1" dirty="0">
                <a:solidFill>
                  <a:srgbClr val="870FF0"/>
                </a:solidFill>
              </a:rPr>
              <a:t>)</a:t>
            </a:r>
          </a:p>
          <a:p>
            <a:pPr>
              <a:spcBef>
                <a:spcPts val="1000"/>
              </a:spcBef>
            </a:pPr>
            <a:r>
              <a:rPr lang="zh-CN" altLang="en-US" sz="2000" b="1" dirty="0">
                <a:solidFill>
                  <a:srgbClr val="0F59F0"/>
                </a:solidFill>
              </a:rPr>
              <a:t>祂在圣经中的应许失效了吗？（诗篇 </a:t>
            </a:r>
            <a:r>
              <a:rPr lang="en-US" altLang="zh-CN" sz="2000" b="1" dirty="0">
                <a:solidFill>
                  <a:srgbClr val="0F59F0"/>
                </a:solidFill>
              </a:rPr>
              <a:t>77</a:t>
            </a:r>
            <a:r>
              <a:rPr lang="en-GB" sz="2000" b="1" dirty="0">
                <a:solidFill>
                  <a:srgbClr val="0F59F0"/>
                </a:solidFill>
              </a:rPr>
              <a:t>)</a:t>
            </a:r>
          </a:p>
          <a:p>
            <a:pPr>
              <a:spcBef>
                <a:spcPts val="1000"/>
              </a:spcBef>
            </a:pPr>
            <a:r>
              <a:rPr lang="zh-CN" altLang="en-US" sz="2000" b="1" dirty="0">
                <a:solidFill>
                  <a:srgbClr val="0F9CF0"/>
                </a:solidFill>
              </a:rPr>
              <a:t>为什么恶人会兴旺发达？（诗篇</a:t>
            </a:r>
            <a:r>
              <a:rPr lang="en-US" altLang="zh-CN" sz="2000" b="1" dirty="0">
                <a:solidFill>
                  <a:srgbClr val="0F9CF0"/>
                </a:solidFill>
              </a:rPr>
              <a:t>37</a:t>
            </a:r>
            <a:r>
              <a:rPr lang="zh-CN" altLang="en-US" sz="2000" b="1" dirty="0">
                <a:solidFill>
                  <a:srgbClr val="0F9CF0"/>
                </a:solidFill>
              </a:rPr>
              <a:t>和</a:t>
            </a:r>
            <a:r>
              <a:rPr lang="en-US" altLang="zh-CN" sz="2000" b="1" dirty="0">
                <a:solidFill>
                  <a:srgbClr val="0F9CF0"/>
                </a:solidFill>
              </a:rPr>
              <a:t>73</a:t>
            </a:r>
            <a:r>
              <a:rPr lang="en-GB" sz="2000" b="1" dirty="0">
                <a:solidFill>
                  <a:srgbClr val="0F9CF0"/>
                </a:solidFill>
              </a:rPr>
              <a:t>)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327454" y="58510"/>
            <a:ext cx="5825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en-MY" altLang="zh-CN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圣经的信仰不单只是信心和肯定，往往也常会出现不确定性和悬念。有时，不确定性和悬念，尤其是在面对邪恶和似乎上帝不存在的情况下，几乎是令人无法忍受的。</a:t>
            </a:r>
            <a:endParaRPr lang="en-GB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 descr="Imagen que contiene persona, hombre, agua, puesto&#10;&#10;Descripción generada automáticament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53913" y="242233"/>
            <a:ext cx="2831805" cy="35548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Un grupo de personas sentadas en un sillón&#10;&#10;Descripción generada automáticamente con confianza media"/>
          <p:cNvPicPr>
            <a:picLocks noChangeAspect="1"/>
          </p:cNvPicPr>
          <p:nvPr/>
        </p:nvPicPr>
        <p:blipFill>
          <a:blip r:embed="rId4" cstate="hqprint"/>
          <a:stretch>
            <a:fillRect/>
          </a:stretch>
        </p:blipFill>
        <p:spPr>
          <a:xfrm>
            <a:off x="9394394" y="242233"/>
            <a:ext cx="2543693" cy="35548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 descr="Icono&#10;&#10;Descripción generada automáticamente"/>
          <p:cNvPicPr>
            <a:picLocks noChangeAspect="1"/>
          </p:cNvPicPr>
          <p:nvPr/>
        </p:nvPicPr>
        <p:blipFill>
          <a:blip r:embed="rId5" cstate="hqprint"/>
          <a:stretch>
            <a:fillRect/>
          </a:stretch>
        </p:blipFill>
        <p:spPr>
          <a:xfrm>
            <a:off x="249006" y="6388311"/>
            <a:ext cx="729623" cy="2229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cono&#10;&#10;Descripción generada automáticamente"/>
          <p:cNvPicPr>
            <a:picLocks noChangeAspect="1"/>
          </p:cNvPicPr>
          <p:nvPr/>
        </p:nvPicPr>
        <p:blipFill>
          <a:blip r:embed="rId6" cstate="hqprint"/>
          <a:stretch>
            <a:fillRect/>
          </a:stretch>
        </p:blipFill>
        <p:spPr>
          <a:xfrm>
            <a:off x="249006" y="5919331"/>
            <a:ext cx="729623" cy="2229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Una caricatura de una persona&#10;&#10;Descripción generada automáticamente con confianza media"/>
          <p:cNvPicPr>
            <a:picLocks noChangeAspect="1"/>
          </p:cNvPicPr>
          <p:nvPr/>
        </p:nvPicPr>
        <p:blipFill>
          <a:blip r:embed="rId7" cstate="hqprint"/>
          <a:stretch>
            <a:fillRect/>
          </a:stretch>
        </p:blipFill>
        <p:spPr>
          <a:xfrm>
            <a:off x="249006" y="5526171"/>
            <a:ext cx="729623" cy="2229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 descr="Un dibujo de un perro&#10;&#10;Descripción generada automáticamente con confianza media"/>
          <p:cNvPicPr>
            <a:picLocks noChangeAspect="1"/>
          </p:cNvPicPr>
          <p:nvPr/>
        </p:nvPicPr>
        <p:blipFill>
          <a:blip r:embed="rId8" cstate="hqprint"/>
          <a:stretch>
            <a:fillRect/>
          </a:stretch>
        </p:blipFill>
        <p:spPr>
          <a:xfrm>
            <a:off x="249006" y="5039368"/>
            <a:ext cx="729623" cy="2229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Icono&#10;&#10;Descripción generada automáticamente"/>
          <p:cNvPicPr>
            <a:picLocks noChangeAspect="1"/>
          </p:cNvPicPr>
          <p:nvPr/>
        </p:nvPicPr>
        <p:blipFill>
          <a:blip r:embed="rId9" cstate="hqprint"/>
          <a:stretch>
            <a:fillRect/>
          </a:stretch>
        </p:blipFill>
        <p:spPr>
          <a:xfrm>
            <a:off x="249006" y="4664030"/>
            <a:ext cx="729623" cy="2229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3327454" y="2141387"/>
            <a:ext cx="60669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然而，不确定性永远不应该是指上帝，他的慈爱和公义的品格，或他的信实。诗篇作者可能对未来持怀疑态度，但他们经常会诉诸上帝坚定不移的爱和信实</a:t>
            </a:r>
            <a:r>
              <a:rPr lang="zh-CN" alt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GB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zh-CN" alt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为什么上帝允许罪恶和苦难存在</a:t>
            </a:r>
            <a:r>
              <a:rPr lang="en-GB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954740" y="523220"/>
            <a:ext cx="102825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为何容外邦人说：“他们的 神在哪里呢？”愿你使外邦人知道你在我们眼前，</a:t>
            </a:r>
          </a:p>
          <a:p>
            <a:pPr algn="ctr"/>
            <a:r>
              <a:rPr lang="zh-CN" alt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伸你仆人流血的冤。</a:t>
            </a:r>
            <a:r>
              <a:rPr lang="en-GB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-GB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</a:t>
            </a:r>
            <a:r>
              <a:rPr lang="zh-CN" altLang="en-US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诗篇 </a:t>
            </a:r>
            <a:r>
              <a:rPr lang="en-MY" altLang="zh-CN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-GB" sz="14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9:10)</a:t>
            </a:r>
            <a:endParaRPr lang="es-ES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863788" y="1471926"/>
            <a:ext cx="8271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当尼布甲尼撒王摧毁圣殿并夷为平地时，上帝的子民完全困惑了（诗篇 </a:t>
            </a:r>
            <a:r>
              <a:rPr lang="en-US" altLang="zh-CN" sz="2000" b="1" dirty="0"/>
              <a:t>79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1-4</a:t>
            </a:r>
            <a:r>
              <a:rPr lang="en-GB" sz="2000" b="1" dirty="0"/>
              <a:t>; 74:3-8)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pic>
        <p:nvPicPr>
          <p:cNvPr id="4" name="Imagen 3" descr="Una imagen de un videojuego&#10;&#10;Descripción generada automáticamente con confianza baj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08" y="1393667"/>
            <a:ext cx="3466005" cy="173300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Imagen 7" descr="Un grupo de personas en medio de una multitud de gente&#10;&#10;Descripción generada automáticamente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651" y="3259753"/>
            <a:ext cx="3466005" cy="260592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Imagen que contiene persona, hombre, interior, sostener&#10;&#10;Descripción generada automáticament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6345" y="3346772"/>
            <a:ext cx="3499248" cy="2624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/>
          <p:cNvSpPr txBox="1"/>
          <p:nvPr/>
        </p:nvSpPr>
        <p:spPr>
          <a:xfrm>
            <a:off x="3863788" y="3548300"/>
            <a:ext cx="458978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如果神的子民被毁灭了，上帝之名的荣耀在哪里呢？诗人看到的唯一解决的办法是上帝为他的子民报仇，消灭他们的敌人，就像他过去所做的那样（诗篇 </a:t>
            </a:r>
            <a:r>
              <a:rPr lang="en-US" altLang="zh-CN" sz="2000" b="1" dirty="0"/>
              <a:t>79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6-7,12; 74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13-19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66407" y="6051126"/>
            <a:ext cx="120017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他意识到罪把他们带到了这种境地，他请求上帝倾听，记住他的圣约，赦免罪，消除痛苦，并为他的子民采取行动（ 诗篇 </a:t>
            </a:r>
            <a:r>
              <a:rPr lang="en-US" altLang="zh-CN" sz="2000" b="1" dirty="0"/>
              <a:t>79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8-9,11,13;74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20-23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3863788" y="2188777"/>
            <a:ext cx="83043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上帝会允许受苦多久？恶人的胜利还要持续多久？神的名会被亵渎多久？他不饶恕罪多久呢 ？他会保持沉默多久呢 ？（ 诗篇 </a:t>
            </a:r>
            <a:r>
              <a:rPr lang="en-GB" sz="2000" b="1" dirty="0"/>
              <a:t>79:5; 74:9-11) 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278562"/>
            <a:ext cx="70675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为什么上帝允许无辜的人受苦？</a:t>
            </a:r>
            <a:endParaRPr lang="en-GB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0" y="999417"/>
            <a:ext cx="70675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因为我心里满了患难，我的性命临近阴间。</a:t>
            </a:r>
            <a:r>
              <a:rPr lang="en-GB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</a:t>
            </a:r>
            <a:r>
              <a:rPr lang="zh-CN" altLang="en-US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诗篇</a:t>
            </a:r>
            <a:r>
              <a:rPr lang="en-GB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88:3)</a:t>
            </a:r>
            <a:endParaRPr lang="es-ES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8996" y="1649372"/>
            <a:ext cx="6959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爱上帝并愿意事奉他的人可能会期望从邪恶中被解救出来，并受到上帝的保护。但现实是，义人也像其他人一样受苦。</a:t>
            </a:r>
            <a:endParaRPr lang="en-GB" sz="2000" b="1" dirty="0"/>
          </a:p>
        </p:txBody>
      </p:sp>
      <p:pic>
        <p:nvPicPr>
          <p:cNvPr id="8" name="Imagen 7" descr="Mujer sentada en una cama&#10;&#10;Descripción generada automáticament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326" y="255076"/>
            <a:ext cx="4854949" cy="6450523"/>
          </a:xfrm>
          <a:prstGeom prst="rect">
            <a:avLst/>
          </a:prstGeom>
          <a:ln w="88900" cap="sq" cmpd="thickThin">
            <a:gradFill>
              <a:gsLst>
                <a:gs pos="0">
                  <a:schemeClr val="bg2"/>
                </a:gs>
                <a:gs pos="20000">
                  <a:schemeClr val="bg2"/>
                </a:gs>
                <a:gs pos="23000">
                  <a:schemeClr val="accent5">
                    <a:lumMod val="5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4" name="CuadroTexto 3"/>
          <p:cNvSpPr txBox="1"/>
          <p:nvPr/>
        </p:nvSpPr>
        <p:spPr>
          <a:xfrm>
            <a:off x="78996" y="5441816"/>
            <a:ext cx="69599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只有一个解决办法：就是向掌管一切的上帝呼求，等待他在适当的时候采取行动（诗篇 </a:t>
            </a:r>
            <a:r>
              <a:rPr lang="en-US" altLang="zh-CN" sz="2000" b="1" dirty="0"/>
              <a:t>88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1-2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107576" y="4164324"/>
            <a:ext cx="69599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诗篇 </a:t>
            </a:r>
            <a:r>
              <a:rPr lang="en-US" altLang="zh-CN" sz="2000" b="1" dirty="0"/>
              <a:t>88</a:t>
            </a:r>
            <a:r>
              <a:rPr lang="zh-CN" altLang="en-US" sz="2000" b="1" dirty="0"/>
              <a:t>篇中没有提到可能导致他生病的罪。事实上，他的苦难（就像我们的苦难经常发生的那样）并不是来自他自己的任何罪。这种现实使痛苦变得难以理解，不得解释。</a:t>
            </a:r>
            <a:endParaRPr lang="en-GB" sz="20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0" y="2814514"/>
            <a:ext cx="69599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诗人生病了，等待死亡，不明白为什么上帝不回应他（诗篇 </a:t>
            </a:r>
            <a:r>
              <a:rPr lang="en-US" altLang="zh-CN" sz="2000" b="1" dirty="0"/>
              <a:t>88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3-4,9-14</a:t>
            </a:r>
            <a:r>
              <a:rPr lang="zh-CN" altLang="en-US" sz="2000" b="1" dirty="0"/>
              <a:t>）。他甚至指责上帝是他疾病和痛苦的根源（诗篇 </a:t>
            </a:r>
            <a:r>
              <a:rPr lang="en-US" altLang="zh-CN" sz="2000" b="1" dirty="0"/>
              <a:t>88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6-8,16-18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2857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为什么上帝不结束我们目前的苦难？</a:t>
            </a:r>
            <a:endParaRPr lang="en-GB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680882" y="747367"/>
            <a:ext cx="8830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我因呼求困乏，喉咙发干；我因等候 神，眼睛失明。</a:t>
            </a:r>
            <a:r>
              <a:rPr lang="en-GB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</a:t>
            </a:r>
            <a:r>
              <a:rPr lang="zh-CN" altLang="en-US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诗篇</a:t>
            </a:r>
            <a:r>
              <a:rPr lang="en-GB" b="1" dirty="0">
                <a:solidFill>
                  <a:srgbClr val="FFD2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69:3)</a:t>
            </a:r>
            <a:endParaRPr lang="es-ES" b="1" dirty="0">
              <a:solidFill>
                <a:srgbClr val="FFD2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89379" y="1338629"/>
            <a:ext cx="54124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2000" b="1" dirty="0"/>
              <a:t>诗人在多大程度上感到与上帝的距离？</a:t>
            </a:r>
            <a:endParaRPr lang="en-GB" sz="2000" b="1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155214155"/>
              </p:ext>
            </p:extLst>
          </p:nvPr>
        </p:nvGraphicFramePr>
        <p:xfrm>
          <a:off x="108138" y="1538684"/>
          <a:ext cx="5493684" cy="4915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5444836" y="1282775"/>
            <a:ext cx="6747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2000" b="1" dirty="0"/>
              <a:t>你如何回应神的明显缺席？</a:t>
            </a:r>
            <a:endParaRPr lang="en-GB" sz="2000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59144680"/>
              </p:ext>
            </p:extLst>
          </p:nvPr>
        </p:nvGraphicFramePr>
        <p:xfrm>
          <a:off x="5785038" y="1711663"/>
          <a:ext cx="6366621" cy="4450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895350" y="6360413"/>
            <a:ext cx="10401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诗篇表明，无论生活环境如何，与上帝的沟通都必须继续下去。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A75B57-8D3C-4631-990C-2FF249A4B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6BA75B57-8D3C-4631-990C-2FF249A4B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6BA75B57-8D3C-4631-990C-2FF249A4B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6BA75B57-8D3C-4631-990C-2FF249A4BB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7F17FE-1DF9-4AA6-9F8F-51A387B309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D87F17FE-1DF9-4AA6-9F8F-51A387B309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D2940C-D9DD-4026-A39F-69FAC767C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78D2940C-D9DD-4026-A39F-69FAC767C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78D2940C-D9DD-4026-A39F-69FAC767C8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78D2940C-D9DD-4026-A39F-69FAC767C8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5161AF-47AE-40E8-B34D-CF55F9AA8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395161AF-47AE-40E8-B34D-CF55F9AA8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B408DE-CDAD-4FF1-8530-F5B87F693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5DB408DE-CDAD-4FF1-8530-F5B87F693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5DB408DE-CDAD-4FF1-8530-F5B87F6932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5DB408DE-CDAD-4FF1-8530-F5B87F6932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A163A2-DB9F-4E8D-9530-0B775DED6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88A163A2-DB9F-4E8D-9530-0B775DED60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49A791-A7B9-4DFB-A01F-88199A71B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7B49A791-A7B9-4DFB-A01F-88199A71B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7B49A791-A7B9-4DFB-A01F-88199A71B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7B49A791-A7B9-4DFB-A01F-88199A71BD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1AAC36-1567-43C6-B5FF-733AFB7FA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E21AAC36-1567-43C6-B5FF-733AFB7FA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298FFA-6F54-40BE-B318-6B5CFFD7E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64298FFA-6F54-40BE-B318-6B5CFFD7E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64298FFA-6F54-40BE-B318-6B5CFFD7E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dgm id="{64298FFA-6F54-40BE-B318-6B5CFFD7E0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B68981-587A-4081-87BB-A8B726A07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D1B68981-587A-4081-87BB-A8B726A07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D1B68981-587A-4081-87BB-A8B726A071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>
                                            <p:graphicEl>
                                              <a:dgm id="{D1B68981-587A-4081-87BB-A8B726A071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A1A352-572B-4488-8918-67CC9E034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1DA1A352-572B-4488-8918-67CC9E034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1DA1A352-572B-4488-8918-67CC9E034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">
                                            <p:graphicEl>
                                              <a:dgm id="{1DA1A352-572B-4488-8918-67CC9E0340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E4A8CF-F366-43D7-8606-1DF8C2487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graphicEl>
                                              <a:dgm id="{6BE4A8CF-F366-43D7-8606-1DF8C2487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graphicEl>
                                              <a:dgm id="{6BE4A8CF-F366-43D7-8606-1DF8C2487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">
                                            <p:graphicEl>
                                              <a:dgm id="{6BE4A8CF-F366-43D7-8606-1DF8C24871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B00464-E2A2-4314-BB4A-FF8A5EFF7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">
                                            <p:graphicEl>
                                              <a:dgm id="{50B00464-E2A2-4314-BB4A-FF8A5EFF7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">
                                            <p:graphicEl>
                                              <a:dgm id="{50B00464-E2A2-4314-BB4A-FF8A5EFF7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">
                                            <p:graphicEl>
                                              <a:dgm id="{50B00464-E2A2-4314-BB4A-FF8A5EFF73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Graphic spid="4" grpId="0" uiExpand="1">
        <p:bldSub>
          <a:bldDgm bld="one"/>
        </p:bldSub>
      </p:bldGraphic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4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</a:rPr>
              <a:t>祂在圣经中的应许已经失效了吗？</a:t>
            </a:r>
            <a:endParaRPr lang="en-GB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0" y="592470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难道他的慈爱永远穷尽，他的应许世世废弃吗？</a:t>
            </a:r>
            <a:r>
              <a:rPr lang="en-GB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(</a:t>
            </a:r>
            <a:r>
              <a:rPr lang="zh-CN" altLang="en-US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诗篇</a:t>
            </a:r>
            <a:r>
              <a:rPr lang="en-GB" sz="20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77:8)</a:t>
            </a:r>
            <a:endParaRPr lang="es-ES" sz="20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79293" y="1165309"/>
            <a:ext cx="8393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你有没有觉得自己像诗篇作者（诗篇 </a:t>
            </a:r>
            <a:r>
              <a:rPr lang="en-US" altLang="zh-CN" sz="2000" b="1" dirty="0"/>
              <a:t>77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1-6</a:t>
            </a:r>
            <a:r>
              <a:rPr lang="zh-CN" altLang="en-US" sz="2000" b="1" dirty="0"/>
              <a:t>）？他向上帝呼求，希望得到答案，但他没有找到</a:t>
            </a:r>
            <a:r>
              <a:rPr lang="en-US" altLang="zh-CN" sz="2000" b="1" dirty="0"/>
              <a:t>;  </a:t>
            </a:r>
            <a:r>
              <a:rPr lang="zh-CN" altLang="en-US" sz="2000" b="1" dirty="0"/>
              <a:t>在绝望中，他拒绝安慰</a:t>
            </a:r>
            <a:r>
              <a:rPr lang="en-US" altLang="zh-CN" sz="2000" b="1" dirty="0"/>
              <a:t>; </a:t>
            </a:r>
            <a:r>
              <a:rPr lang="zh-CN" altLang="en-US" sz="2000" b="1" dirty="0"/>
              <a:t>他记得他向上帝歌唱并默想他的时刻。他说：“现在，上帝忘记了我吗？你的承诺在哪里呢 ？“（诗篇 </a:t>
            </a:r>
            <a:r>
              <a:rPr lang="en-US" altLang="zh-CN" sz="2000" b="1" dirty="0"/>
              <a:t>77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7-9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  <p:pic>
        <p:nvPicPr>
          <p:cNvPr id="4" name="Imagen 3" descr="Imagen que contiene interior, persona, mujer, hombre&#10;&#10;Descripción generada automáticamente"/>
          <p:cNvPicPr>
            <a:picLocks noChangeAspect="1"/>
          </p:cNvPicPr>
          <p:nvPr/>
        </p:nvPicPr>
        <p:blipFill rotWithShape="1">
          <a:blip r:embed="rId3" cstate="hqprint"/>
          <a:srcRect/>
          <a:stretch>
            <a:fillRect/>
          </a:stretch>
        </p:blipFill>
        <p:spPr>
          <a:xfrm>
            <a:off x="8741196" y="1114301"/>
            <a:ext cx="3271511" cy="2665933"/>
          </a:xfrm>
          <a:prstGeom prst="ellipse">
            <a:avLst/>
          </a:prstGeom>
          <a:ln w="190500" cap="rnd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Imagen 7" descr="Un grupo de personas disfrazadas&#10;&#10;Descripción generada automáticamente con confianza baja"/>
          <p:cNvPicPr>
            <a:picLocks noChangeAspect="1"/>
          </p:cNvPicPr>
          <p:nvPr/>
        </p:nvPicPr>
        <p:blipFill rotWithShape="1">
          <a:blip r:embed="rId4" cstate="hqprint"/>
          <a:srcRect/>
          <a:stretch>
            <a:fillRect/>
          </a:stretch>
        </p:blipFill>
        <p:spPr>
          <a:xfrm>
            <a:off x="179293" y="2749181"/>
            <a:ext cx="4409296" cy="27220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 descr="Imagen que contiene agua, cama, playa, tabla&#10;&#10;Descripción generada automáticamente"/>
          <p:cNvPicPr>
            <a:picLocks noChangeAspect="1"/>
          </p:cNvPicPr>
          <p:nvPr/>
        </p:nvPicPr>
        <p:blipFill rotWithShape="1">
          <a:blip r:embed="rId5" cstate="hqprint"/>
          <a:srcRect/>
          <a:stretch>
            <a:fillRect/>
          </a:stretch>
        </p:blipFill>
        <p:spPr>
          <a:xfrm>
            <a:off x="8741195" y="3926428"/>
            <a:ext cx="3271512" cy="282353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2">
                <a:lumMod val="20000"/>
                <a:lumOff val="8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4" name="CuadroTexto 13"/>
          <p:cNvSpPr txBox="1"/>
          <p:nvPr/>
        </p:nvSpPr>
        <p:spPr>
          <a:xfrm>
            <a:off x="0" y="5582509"/>
            <a:ext cx="87411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然而，并非所有他的行为都是显而易见的。有时，他的手不被人注意：“ 你的脚步不见人知 ”（诗篇 </a:t>
            </a:r>
            <a:r>
              <a:rPr lang="en-US" altLang="zh-CN" sz="2000" b="1" dirty="0"/>
              <a:t>77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19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4835253" y="2836886"/>
            <a:ext cx="340331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答案是在过去的记载中（诗篇 </a:t>
            </a:r>
            <a:r>
              <a:rPr lang="en-US" altLang="zh-CN" sz="2000" b="1" dirty="0"/>
              <a:t>77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10-12;  </a:t>
            </a:r>
            <a:r>
              <a:rPr lang="zh-CN" altLang="en-US" sz="2000" b="1" dirty="0"/>
              <a:t>约 </a:t>
            </a:r>
            <a:r>
              <a:rPr lang="en-US" altLang="zh-CN" sz="2000" b="1" dirty="0"/>
              <a:t>21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45</a:t>
            </a:r>
            <a:r>
              <a:rPr lang="zh-CN" altLang="en-US" sz="2000" b="1" dirty="0"/>
              <a:t>）。神在列国面前行了奇事（诗篇 </a:t>
            </a:r>
            <a:r>
              <a:rPr lang="en-US" altLang="zh-CN" sz="2000" b="1" dirty="0"/>
              <a:t>77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13-17</a:t>
            </a:r>
            <a:r>
              <a:rPr lang="zh-CN" altLang="en-US" sz="2000" b="1" dirty="0"/>
              <a:t>）。他在海中开辟了一条道路，并借着摩西和亚伦的手带领他的子民（诗篇 </a:t>
            </a:r>
            <a:r>
              <a:rPr lang="en-US" altLang="zh-CN" sz="2000" b="1" dirty="0"/>
              <a:t>77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18-20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1" y="6384270"/>
            <a:ext cx="87411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无论是公开的还是隐藏的，上帝都会采取行动。让我们信靠他。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404796" y="-19050"/>
            <a:ext cx="87872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>
                      <a:lumMod val="50000"/>
                    </a:schemeClr>
                  </a:outerShdw>
                </a:effectLst>
              </a:rPr>
              <a:t>为什么恶人会兴旺？</a:t>
            </a:r>
            <a:endParaRPr lang="en-GB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397527" y="740152"/>
            <a:ext cx="87872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 </a:t>
            </a:r>
            <a:r>
              <a:rPr lang="zh-CN" altLang="en-US" sz="2000" b="1" dirty="0">
                <a:latin typeface="Comic Sans MS" panose="030F0702030302020204" pitchFamily="66" charset="0"/>
              </a:rPr>
              <a:t>我见恶人和狂傲人享平安，就心怀不平</a:t>
            </a:r>
            <a:r>
              <a:rPr lang="zh-CN" altLang="en-US" b="1" dirty="0">
                <a:latin typeface="Comic Sans MS" panose="030F0702030302020204" pitchFamily="66" charset="0"/>
              </a:rPr>
              <a:t>。</a:t>
            </a:r>
            <a:r>
              <a:rPr lang="en-GB" sz="1400" b="1" dirty="0">
                <a:latin typeface="Comic Sans MS" panose="030F0702030302020204" pitchFamily="66" charset="0"/>
              </a:rPr>
              <a:t>( </a:t>
            </a:r>
            <a:r>
              <a:rPr lang="zh-CN" altLang="en-US" sz="1400" b="1" dirty="0">
                <a:latin typeface="Comic Sans MS" panose="030F0702030302020204" pitchFamily="66" charset="0"/>
              </a:rPr>
              <a:t>诗篇 </a:t>
            </a:r>
            <a:r>
              <a:rPr lang="en-GB" sz="1400" b="1" dirty="0">
                <a:latin typeface="Comic Sans MS" panose="030F0702030302020204" pitchFamily="66" charset="0"/>
              </a:rPr>
              <a:t> 73:3)</a:t>
            </a:r>
            <a:endParaRPr lang="es-ES" b="1" dirty="0">
              <a:latin typeface="Comic Sans MS" panose="030F0702030302020204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419332" y="1313835"/>
            <a:ext cx="8589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理论是：“请你追想：无辜的人有谁灭亡？正直的人在何处剪除？按我所见，耕罪孽、种毒害的人都照样收割失去了什么无辜的人？义人在哪里被毁灭了？正如我所看到的，凡耕种罪孽的，就收割了“。（约伯记 </a:t>
            </a:r>
            <a:r>
              <a:rPr lang="en-US" altLang="zh-CN" sz="2000" b="1" dirty="0">
                <a:solidFill>
                  <a:schemeClr val="bg1"/>
                </a:solidFill>
              </a:rPr>
              <a:t>4</a:t>
            </a:r>
            <a:r>
              <a:rPr lang="zh-CN" altLang="en-US" sz="2000" b="1" dirty="0">
                <a:solidFill>
                  <a:schemeClr val="bg1"/>
                </a:solidFill>
              </a:rPr>
              <a:t>：</a:t>
            </a:r>
            <a:r>
              <a:rPr lang="en-US" altLang="zh-CN" sz="2000" b="1" dirty="0">
                <a:solidFill>
                  <a:schemeClr val="bg1"/>
                </a:solidFill>
              </a:rPr>
              <a:t>7-8</a:t>
            </a:r>
            <a:r>
              <a:rPr lang="zh-CN" altLang="en-US" sz="2000" b="1" dirty="0">
                <a:solidFill>
                  <a:schemeClr val="bg1"/>
                </a:solidFill>
              </a:rPr>
              <a:t>）。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10" name="Imagen 9" descr="Un grupo de personas en medio de cuarto&#10;&#10;Descripción generada automáticamente con confianza baj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71" y="258292"/>
            <a:ext cx="3207575" cy="2405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persona, interior, hombre, tabla&#10;&#10;Descripción generada automáticament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72" y="2992584"/>
            <a:ext cx="3207575" cy="2405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Pintura de un grupo de personas en una roca&#10;&#10;Descripción generada automáticamente con confianza baj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7912" y="4261070"/>
            <a:ext cx="3756865" cy="2435623"/>
          </a:xfrm>
          <a:prstGeom prst="snip2DiagRect">
            <a:avLst>
              <a:gd name="adj1" fmla="val 12924"/>
              <a:gd name="adj2" fmla="val 12866"/>
            </a:avLst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36000">
                  <a:schemeClr val="accent1">
                    <a:lumMod val="75000"/>
                  </a:schemeClr>
                </a:gs>
                <a:gs pos="73000">
                  <a:schemeClr val="accent5">
                    <a:lumMod val="75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/>
          <p:cNvSpPr txBox="1"/>
          <p:nvPr/>
        </p:nvSpPr>
        <p:spPr>
          <a:xfrm>
            <a:off x="3404798" y="4208960"/>
            <a:ext cx="46533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这几乎导致亚萨的脚滑倒（诗篇 </a:t>
            </a:r>
            <a:r>
              <a:rPr lang="en-US" altLang="zh-CN" sz="2000" b="1" dirty="0">
                <a:solidFill>
                  <a:schemeClr val="bg1"/>
                </a:solidFill>
              </a:rPr>
              <a:t>73</a:t>
            </a:r>
            <a:r>
              <a:rPr lang="zh-CN" altLang="en-US" sz="2000" b="1" dirty="0">
                <a:solidFill>
                  <a:schemeClr val="bg1"/>
                </a:solidFill>
              </a:rPr>
              <a:t>：</a:t>
            </a:r>
            <a:r>
              <a:rPr lang="en-US" altLang="zh-CN" sz="2000" b="1" dirty="0">
                <a:solidFill>
                  <a:schemeClr val="bg1"/>
                </a:solidFill>
              </a:rPr>
              <a:t>2</a:t>
            </a:r>
            <a:r>
              <a:rPr lang="zh-CN" altLang="en-US" sz="2000" b="1" dirty="0">
                <a:solidFill>
                  <a:schemeClr val="bg1"/>
                </a:solidFill>
              </a:rPr>
              <a:t>）。但是，当上帝带领他的脚步进入圣所时，他终于明白了（诗篇</a:t>
            </a:r>
            <a:r>
              <a:rPr lang="en-US" altLang="zh-CN" sz="2000" b="1" dirty="0">
                <a:solidFill>
                  <a:schemeClr val="bg1"/>
                </a:solidFill>
              </a:rPr>
              <a:t>73</a:t>
            </a:r>
            <a:r>
              <a:rPr lang="zh-CN" altLang="en-US" sz="2000" b="1" dirty="0">
                <a:solidFill>
                  <a:schemeClr val="bg1"/>
                </a:solidFill>
              </a:rPr>
              <a:t>：</a:t>
            </a:r>
            <a:r>
              <a:rPr lang="en-US" altLang="zh-CN" sz="2000" b="1" dirty="0">
                <a:solidFill>
                  <a:schemeClr val="bg1"/>
                </a:solidFill>
              </a:rPr>
              <a:t>17</a:t>
            </a:r>
            <a:r>
              <a:rPr lang="zh-CN" altLang="en-US" sz="2000" b="1" dirty="0">
                <a:solidFill>
                  <a:schemeClr val="bg1"/>
                </a:solidFill>
              </a:rPr>
              <a:t>）。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269270" y="5514741"/>
            <a:ext cx="76349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我们必须从真实的角度看待恶人的繁荣。我们不应该看“今天”，而应该看“最后”。当恶人面对神圣的审判时，他们将不复存在，他们将失去为义人保留的幸福永恒。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412062" y="3465305"/>
            <a:ext cx="87726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让我们现实一点：在这个世界上，“因此律法放松，公理也不显明；恶人围困义人，所以公理显然颠倒。 “（哈巴谷书 </a:t>
            </a:r>
            <a:r>
              <a:rPr lang="en-US" altLang="zh-CN" sz="2000" b="1" dirty="0">
                <a:solidFill>
                  <a:schemeClr val="bg1"/>
                </a:solidFill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</a:rPr>
              <a:t>：</a:t>
            </a:r>
            <a:r>
              <a:rPr lang="en-US" altLang="zh-CN" sz="2000" b="1" dirty="0">
                <a:solidFill>
                  <a:schemeClr val="bg1"/>
                </a:solidFill>
              </a:rPr>
              <a:t>4</a:t>
            </a:r>
            <a:r>
              <a:rPr lang="zh-CN" altLang="en-US" sz="2000" b="1" dirty="0">
                <a:solidFill>
                  <a:schemeClr val="bg1"/>
                </a:solidFill>
              </a:rPr>
              <a:t>）。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466866" y="2393933"/>
            <a:ext cx="87251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然而，现实并非如此。许多恶人兴旺发达，不受苦，尽管他们把生命中的上帝除去（诗篇 </a:t>
            </a:r>
            <a:r>
              <a:rPr lang="en-US" altLang="zh-CN" sz="2000" b="1" dirty="0">
                <a:solidFill>
                  <a:schemeClr val="bg1"/>
                </a:solidFill>
              </a:rPr>
              <a:t>73</a:t>
            </a:r>
            <a:r>
              <a:rPr lang="zh-CN" altLang="en-US" sz="2000" b="1" dirty="0">
                <a:solidFill>
                  <a:schemeClr val="bg1"/>
                </a:solidFill>
              </a:rPr>
              <a:t>：</a:t>
            </a:r>
            <a:r>
              <a:rPr lang="en-US" altLang="zh-CN" sz="2000" b="1" dirty="0">
                <a:solidFill>
                  <a:schemeClr val="bg1"/>
                </a:solidFill>
              </a:rPr>
              <a:t>3-9</a:t>
            </a:r>
            <a:r>
              <a:rPr lang="zh-CN" altLang="en-US" sz="2000" b="1" dirty="0">
                <a:solidFill>
                  <a:schemeClr val="bg1"/>
                </a:solidFill>
              </a:rPr>
              <a:t>）</a:t>
            </a:r>
            <a:r>
              <a:rPr lang="en-US" altLang="zh-CN" sz="2000" b="1" dirty="0">
                <a:solidFill>
                  <a:schemeClr val="bg1"/>
                </a:solidFill>
              </a:rPr>
              <a:t>; </a:t>
            </a:r>
            <a:r>
              <a:rPr lang="zh-CN" altLang="en-US" sz="2000" b="1" dirty="0">
                <a:solidFill>
                  <a:schemeClr val="bg1"/>
                </a:solidFill>
              </a:rPr>
              <a:t>反而那些寻求事奉上帝的人还在不停的受苦受难（诗篇</a:t>
            </a:r>
            <a:r>
              <a:rPr lang="en-US" altLang="zh-CN" sz="2000" b="1" dirty="0">
                <a:solidFill>
                  <a:schemeClr val="bg1"/>
                </a:solidFill>
              </a:rPr>
              <a:t>73</a:t>
            </a:r>
            <a:r>
              <a:rPr lang="zh-CN" altLang="en-US" sz="2000" b="1" dirty="0">
                <a:solidFill>
                  <a:schemeClr val="bg1"/>
                </a:solidFill>
              </a:rPr>
              <a:t>：</a:t>
            </a:r>
            <a:r>
              <a:rPr lang="en-US" altLang="zh-CN" sz="2000" b="1" dirty="0">
                <a:solidFill>
                  <a:schemeClr val="bg1"/>
                </a:solidFill>
              </a:rPr>
              <a:t>13-14</a:t>
            </a:r>
            <a:r>
              <a:rPr lang="zh-CN" altLang="en-US" sz="2000" b="1" dirty="0">
                <a:solidFill>
                  <a:schemeClr val="bg1"/>
                </a:solidFill>
              </a:rPr>
              <a:t>）。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7858684" cy="6858000"/>
          </a:xfrm>
          <a:prstGeom prst="rect">
            <a:avLst/>
          </a:prstGeom>
          <a:blipFill dpi="0" rotWithShape="1">
            <a:blip r:embed="rId2" cstate="hq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ángulo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58684" y="0"/>
            <a:ext cx="4333316" cy="6858000"/>
          </a:xfrm>
          <a:prstGeom prst="rect">
            <a:avLst/>
          </a:prstGeom>
          <a:blipFill>
            <a:blip r:embed="rId3" cstate="hq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14" name="Grupo 13"/>
          <p:cNvGrpSpPr>
            <a:grpSpLocks noGrp="1" noUngrp="1" noRot="1" noMove="1" noResize="1"/>
          </p:cNvGrpSpPr>
          <p:nvPr/>
        </p:nvGrpSpPr>
        <p:grpSpPr>
          <a:xfrm>
            <a:off x="-3" y="0"/>
            <a:ext cx="12221631" cy="6858000"/>
            <a:chOff x="-3" y="0"/>
            <a:chExt cx="12221631" cy="6858000"/>
          </a:xfrm>
        </p:grpSpPr>
        <p:sp>
          <p:nvSpPr>
            <p:cNvPr id="8" name="Rectángulo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783538" y="0"/>
              <a:ext cx="142316" cy="685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ángulo 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6043231" y="667122"/>
              <a:ext cx="142316" cy="1221447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6036079" y="-6025906"/>
              <a:ext cx="142316" cy="1221447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tángulo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1" y="0"/>
              <a:ext cx="142316" cy="685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072161" y="0"/>
              <a:ext cx="142316" cy="685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243750" y="558622"/>
            <a:ext cx="726201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500" b="1" dirty="0">
                <a:latin typeface="Constantia" panose="02030602050306030303" pitchFamily="18" charset="0"/>
              </a:rPr>
              <a:t>“</a:t>
            </a:r>
            <a:r>
              <a:rPr lang="zh-CN" altLang="en-US" sz="2800" b="1" dirty="0">
                <a:latin typeface="Constantia" panose="02030602050306030303" pitchFamily="18" charset="0"/>
              </a:rPr>
              <a:t>主对我们大有慈悲良善。祂必不撇弃那些信靠祂的人。</a:t>
            </a:r>
            <a:r>
              <a:rPr lang="en-US" altLang="zh-CN" sz="2800" b="1" dirty="0">
                <a:latin typeface="Constantia" panose="02030602050306030303" pitchFamily="18" charset="0"/>
              </a:rPr>
              <a:t>【</a:t>
            </a:r>
            <a:r>
              <a:rPr lang="zh-CN" altLang="en-US" sz="2800" b="1" dirty="0">
                <a:latin typeface="Constantia" panose="02030602050306030303" pitchFamily="18" charset="0"/>
              </a:rPr>
              <a:t>。。。</a:t>
            </a:r>
            <a:r>
              <a:rPr lang="en-US" altLang="zh-CN" sz="2800" b="1" dirty="0">
                <a:latin typeface="Constantia" panose="02030602050306030303" pitchFamily="18" charset="0"/>
              </a:rPr>
              <a:t>】</a:t>
            </a:r>
            <a:r>
              <a:rPr lang="zh-CN" altLang="en-US" sz="2800" b="1" dirty="0">
                <a:latin typeface="Constantia" panose="02030602050306030303" pitchFamily="18" charset="0"/>
              </a:rPr>
              <a:t>我的弟兄和姐妹们，当你们感到自己正进入到幽暗的道路中，像被掳到巴比伦的人一样必须把琴挂在树上时，让我们把试炼变成欢喜的歌声吧。你或许要说：面对这样黑暗的前途，心灵中怀着这样的伤心和丧失亲人的重担，我如何能歌唱呢？</a:t>
            </a:r>
            <a:r>
              <a:rPr lang="en-US" altLang="zh-CN" sz="2800" b="1" dirty="0">
                <a:latin typeface="Constantia" panose="02030602050306030303" pitchFamily="18" charset="0"/>
              </a:rPr>
              <a:t>【</a:t>
            </a:r>
            <a:r>
              <a:rPr lang="zh-CN" altLang="en-US" sz="2800" b="1" dirty="0">
                <a:latin typeface="Constantia" panose="02030602050306030303" pitchFamily="18" charset="0"/>
              </a:rPr>
              <a:t>。。。</a:t>
            </a:r>
            <a:r>
              <a:rPr lang="en-US" altLang="zh-CN" sz="2800" b="1" dirty="0">
                <a:latin typeface="Constantia" panose="02030602050306030303" pitchFamily="18" charset="0"/>
              </a:rPr>
              <a:t>】</a:t>
            </a:r>
            <a:r>
              <a:rPr lang="zh-CN" altLang="en-US" sz="2800" b="1" dirty="0">
                <a:latin typeface="Constantia" panose="02030602050306030303" pitchFamily="18" charset="0"/>
              </a:rPr>
              <a:t>当我们把自己的请求带到施恩的宝座前时，不要忘记献上感恩的诗歌。</a:t>
            </a:r>
            <a:r>
              <a:rPr lang="en-US" altLang="zh-CN" sz="2800" b="1" dirty="0">
                <a:latin typeface="Constantia" panose="02030602050306030303" pitchFamily="18" charset="0"/>
              </a:rPr>
              <a:t>【</a:t>
            </a:r>
            <a:r>
              <a:rPr lang="zh-CN" altLang="en-US" sz="2800" b="1" dirty="0">
                <a:latin typeface="Constantia" panose="02030602050306030303" pitchFamily="18" charset="0"/>
              </a:rPr>
              <a:t>。。。</a:t>
            </a:r>
            <a:r>
              <a:rPr lang="en-US" altLang="zh-CN" sz="2800" b="1" dirty="0">
                <a:latin typeface="Constantia" panose="02030602050306030303" pitchFamily="18" charset="0"/>
              </a:rPr>
              <a:t>】</a:t>
            </a:r>
            <a:r>
              <a:rPr lang="zh-CN" altLang="en-US" sz="2800" b="1" dirty="0">
                <a:latin typeface="Constantia" panose="02030602050306030303" pitchFamily="18" charset="0"/>
              </a:rPr>
              <a:t>只要我们的救主活着，我们就有理由不停地感恩赞。</a:t>
            </a:r>
            <a:r>
              <a:rPr lang="en-GB" sz="28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42315" y="6144093"/>
            <a:ext cx="7618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/>
              <a:t>怀爱伦（信息选粹，卷二，原文</a:t>
            </a:r>
            <a:r>
              <a:rPr lang="en-MY" altLang="zh-CN" sz="2000" b="1" dirty="0"/>
              <a:t>268</a:t>
            </a:r>
            <a:r>
              <a:rPr lang="zh-CN" altLang="en-US" sz="2000" b="1" dirty="0"/>
              <a:t>面，祈祷和赞美的时刻</a:t>
            </a:r>
            <a:r>
              <a:rPr lang="en-GB" sz="2000" b="1" dirty="0"/>
              <a:t>)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8203625" y="558622"/>
            <a:ext cx="364506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b="1" dirty="0">
                <a:latin typeface="Constantia" panose="02030602050306030303" pitchFamily="18" charset="0"/>
              </a:rPr>
              <a:t>“  </a:t>
            </a:r>
            <a:r>
              <a:rPr lang="zh-CN" altLang="en-US" sz="2800" b="1" dirty="0">
                <a:latin typeface="Constantia" panose="02030602050306030303" pitchFamily="18" charset="0"/>
              </a:rPr>
              <a:t>我们要对主为我们擦去的每一滴眼泪，祂所抚慰的每一痛苦、所解除的每一烦忧、所驱散的每一疑惧、所供应的每一需要、所赐予的每一恩惠，都记忆犹新，藉以加强自己的力量，好应付其余所有我们在前途要遭遇到的事物</a:t>
            </a:r>
            <a:r>
              <a:rPr lang="zh-CN" altLang="en-US" sz="2400" b="1" dirty="0">
                <a:latin typeface="Constantia" panose="02030602050306030303" pitchFamily="18" charset="0"/>
              </a:rPr>
              <a:t>。</a:t>
            </a:r>
            <a:r>
              <a:rPr lang="en-GB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925855" y="6144093"/>
            <a:ext cx="4142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/>
              <a:t>怀爱伦（ 今日偕主行，二月十九日 </a:t>
            </a:r>
            <a:r>
              <a:rPr lang="en-GB" sz="2000" b="1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5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2156</Words>
  <Application>Microsoft Office PowerPoint</Application>
  <PresentationFormat>Panorámica</PresentationFormat>
  <Paragraphs>56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Arial</vt:lpstr>
      <vt:lpstr>Calibri Light</vt:lpstr>
      <vt:lpstr>Aptos Display</vt:lpstr>
      <vt:lpstr>Calibri</vt:lpstr>
      <vt:lpstr>Constantia</vt:lpstr>
      <vt:lpstr>Comic Sans MS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99</cp:revision>
  <dcterms:created xsi:type="dcterms:W3CDTF">2024-01-14T15:39:00Z</dcterms:created>
  <dcterms:modified xsi:type="dcterms:W3CDTF">2024-01-28T07:37:38Z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FAE212EAAB6A4445A394107B6437D4B3_13</vt:lpwstr>
  </property>
  <property fmtid="{D5CDD505-2E9C-101B-9397-08002B2CF9AE}" pid="3" name="KSOProductBuildVer">
    <vt:lpwstr>1033-12.2.0.13431</vt:lpwstr>
  </property>
</Properties>
</file>