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309" r:id="rId3"/>
    <p:sldId id="301" r:id="rId4"/>
    <p:sldId id="257" r:id="rId5"/>
    <p:sldId id="307" r:id="rId6"/>
    <p:sldId id="259" r:id="rId7"/>
    <p:sldId id="260" r:id="rId8"/>
    <p:sldId id="261" r:id="rId9"/>
    <p:sldId id="262" r:id="rId10"/>
    <p:sldId id="263" r:id="rId11"/>
    <p:sldId id="264" r:id="rId12"/>
    <p:sldId id="302"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585D"/>
    <a:srgbClr val="824A94"/>
    <a:srgbClr val="583264"/>
    <a:srgbClr val="442751"/>
    <a:srgbClr val="8C240A"/>
    <a:srgbClr val="0E356A"/>
    <a:srgbClr val="FCF8D0"/>
    <a:srgbClr val="FCF7C4"/>
    <a:srgbClr val="FEFCEC"/>
    <a:srgbClr val="FBF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2" autoAdjust="0"/>
    <p:restoredTop sz="90073" autoAdjust="0"/>
  </p:normalViewPr>
  <p:slideViewPr>
    <p:cSldViewPr snapToGrid="0">
      <p:cViewPr varScale="1">
        <p:scale>
          <a:sx n="37" d="100"/>
          <a:sy n="37" d="100"/>
        </p:scale>
        <p:origin x="48" y="11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C1398-4675-4152-AFA0-46D96EA6E46D}" type="datetimeFigureOut">
              <a:rPr lang="en-MY" smtClean="0"/>
              <a:t>4/2/2024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19CC4-D207-43B4-91D6-D9E6CB8FB02A}" type="slidenum">
              <a:rPr lang="en-MY" smtClean="0"/>
              <a:t>‹Nº›</a:t>
            </a:fld>
            <a:endParaRPr lang="en-MY"/>
          </a:p>
        </p:txBody>
      </p:sp>
    </p:spTree>
    <p:extLst>
      <p:ext uri="{BB962C8B-B14F-4D97-AF65-F5344CB8AC3E}">
        <p14:creationId xmlns:p14="http://schemas.microsoft.com/office/powerpoint/2010/main" val="111632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9019CC4-D207-43B4-91D6-D9E6CB8FB02A}" type="slidenum">
              <a:rPr lang="en-MY" smtClean="0"/>
              <a:t>1</a:t>
            </a:fld>
            <a:endParaRPr lang="en-MY"/>
          </a:p>
        </p:txBody>
      </p:sp>
    </p:spTree>
    <p:extLst>
      <p:ext uri="{BB962C8B-B14F-4D97-AF65-F5344CB8AC3E}">
        <p14:creationId xmlns:p14="http://schemas.microsoft.com/office/powerpoint/2010/main" val="2867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9019CC4-D207-43B4-91D6-D9E6CB8FB02A}" type="slidenum">
              <a:rPr lang="en-MY" smtClean="0"/>
              <a:t>3</a:t>
            </a:fld>
            <a:endParaRPr lang="en-MY"/>
          </a:p>
        </p:txBody>
      </p:sp>
    </p:spTree>
    <p:extLst>
      <p:ext uri="{BB962C8B-B14F-4D97-AF65-F5344CB8AC3E}">
        <p14:creationId xmlns:p14="http://schemas.microsoft.com/office/powerpoint/2010/main" val="357882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9019CC4-D207-43B4-91D6-D9E6CB8FB02A}" type="slidenum">
              <a:rPr lang="en-MY" smtClean="0"/>
              <a:t>4</a:t>
            </a:fld>
            <a:endParaRPr lang="en-MY"/>
          </a:p>
        </p:txBody>
      </p:sp>
    </p:spTree>
    <p:extLst>
      <p:ext uri="{BB962C8B-B14F-4D97-AF65-F5344CB8AC3E}">
        <p14:creationId xmlns:p14="http://schemas.microsoft.com/office/powerpoint/2010/main" val="142269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9019CC4-D207-43B4-91D6-D9E6CB8FB02A}" type="slidenum">
              <a:rPr lang="en-MY" smtClean="0"/>
              <a:t>6</a:t>
            </a:fld>
            <a:endParaRPr lang="en-MY"/>
          </a:p>
        </p:txBody>
      </p:sp>
    </p:spTree>
    <p:extLst>
      <p:ext uri="{BB962C8B-B14F-4D97-AF65-F5344CB8AC3E}">
        <p14:creationId xmlns:p14="http://schemas.microsoft.com/office/powerpoint/2010/main" val="4136291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9019CC4-D207-43B4-91D6-D9E6CB8FB02A}" type="slidenum">
              <a:rPr lang="en-MY" smtClean="0"/>
              <a:t>7</a:t>
            </a:fld>
            <a:endParaRPr lang="en-MY"/>
          </a:p>
        </p:txBody>
      </p:sp>
    </p:spTree>
    <p:extLst>
      <p:ext uri="{BB962C8B-B14F-4D97-AF65-F5344CB8AC3E}">
        <p14:creationId xmlns:p14="http://schemas.microsoft.com/office/powerpoint/2010/main" val="150537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9019CC4-D207-43B4-91D6-D9E6CB8FB02A}" type="slidenum">
              <a:rPr lang="en-MY" smtClean="0"/>
              <a:t>9</a:t>
            </a:fld>
            <a:endParaRPr lang="en-MY"/>
          </a:p>
        </p:txBody>
      </p:sp>
    </p:spTree>
    <p:extLst>
      <p:ext uri="{BB962C8B-B14F-4D97-AF65-F5344CB8AC3E}">
        <p14:creationId xmlns:p14="http://schemas.microsoft.com/office/powerpoint/2010/main" val="3533078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9019CC4-D207-43B4-91D6-D9E6CB8FB02A}" type="slidenum">
              <a:rPr lang="en-MY" smtClean="0"/>
              <a:t>10</a:t>
            </a:fld>
            <a:endParaRPr lang="en-MY"/>
          </a:p>
        </p:txBody>
      </p:sp>
    </p:spTree>
    <p:extLst>
      <p:ext uri="{BB962C8B-B14F-4D97-AF65-F5344CB8AC3E}">
        <p14:creationId xmlns:p14="http://schemas.microsoft.com/office/powerpoint/2010/main" val="3137626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99019CC4-D207-43B4-91D6-D9E6CB8FB02A}" type="slidenum">
              <a:rPr lang="en-MY" smtClean="0"/>
              <a:t>11</a:t>
            </a:fld>
            <a:endParaRPr lang="en-MY"/>
          </a:p>
        </p:txBody>
      </p:sp>
    </p:spTree>
    <p:extLst>
      <p:ext uri="{BB962C8B-B14F-4D97-AF65-F5344CB8AC3E}">
        <p14:creationId xmlns:p14="http://schemas.microsoft.com/office/powerpoint/2010/main" val="4116275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5A2BD-E9DB-5869-689E-5DA22277F0E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BF8AFDA-3EEC-E1CC-7D63-C5685C1AB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3F17DA5-0A9C-28C2-224D-D262BC76D535}"/>
              </a:ext>
            </a:extLst>
          </p:cNvPr>
          <p:cNvSpPr>
            <a:spLocks noGrp="1"/>
          </p:cNvSpPr>
          <p:nvPr>
            <p:ph type="dt" sz="half" idx="10"/>
          </p:nvPr>
        </p:nvSpPr>
        <p:spPr/>
        <p:txBody>
          <a:bodyPr/>
          <a:lstStyle/>
          <a:p>
            <a:fld id="{AD714C0B-CA40-4302-A50D-3E3CA6A9D9BC}" type="datetimeFigureOut">
              <a:rPr lang="es-ES" smtClean="0"/>
              <a:t>04/02/2024</a:t>
            </a:fld>
            <a:endParaRPr lang="es-ES"/>
          </a:p>
        </p:txBody>
      </p:sp>
      <p:sp>
        <p:nvSpPr>
          <p:cNvPr id="5" name="Marcador de pie de página 4">
            <a:extLst>
              <a:ext uri="{FF2B5EF4-FFF2-40B4-BE49-F238E27FC236}">
                <a16:creationId xmlns:a16="http://schemas.microsoft.com/office/drawing/2014/main" id="{E25663F5-F2CB-2815-44AB-3BD54F0C53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9B31B-A442-A6A1-5876-012BFD19B549}"/>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51663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74C7D-DDE9-2F2F-BF4E-80C26556710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396727-471D-7D7A-3F65-749BF30B1F5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B74DF2-F0CB-A0E4-C68C-BA6DA561325E}"/>
              </a:ext>
            </a:extLst>
          </p:cNvPr>
          <p:cNvSpPr>
            <a:spLocks noGrp="1"/>
          </p:cNvSpPr>
          <p:nvPr>
            <p:ph type="dt" sz="half" idx="10"/>
          </p:nvPr>
        </p:nvSpPr>
        <p:spPr/>
        <p:txBody>
          <a:bodyPr/>
          <a:lstStyle/>
          <a:p>
            <a:fld id="{AD714C0B-CA40-4302-A50D-3E3CA6A9D9BC}" type="datetimeFigureOut">
              <a:rPr lang="es-ES" smtClean="0"/>
              <a:t>04/02/2024</a:t>
            </a:fld>
            <a:endParaRPr lang="es-ES"/>
          </a:p>
        </p:txBody>
      </p:sp>
      <p:sp>
        <p:nvSpPr>
          <p:cNvPr id="5" name="Marcador de pie de página 4">
            <a:extLst>
              <a:ext uri="{FF2B5EF4-FFF2-40B4-BE49-F238E27FC236}">
                <a16:creationId xmlns:a16="http://schemas.microsoft.com/office/drawing/2014/main" id="{28D35A5D-2E97-8C84-EC80-A322833AA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5DECB1-E756-1934-ABF9-D3278A104C20}"/>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16844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193A0C-C75C-36A0-03E7-7A2DCA746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20C7814-8EBB-F44C-6F93-B6E5E3068DF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4462735-80A5-327B-703E-2020ED9ABEA8}"/>
              </a:ext>
            </a:extLst>
          </p:cNvPr>
          <p:cNvSpPr>
            <a:spLocks noGrp="1"/>
          </p:cNvSpPr>
          <p:nvPr>
            <p:ph type="dt" sz="half" idx="10"/>
          </p:nvPr>
        </p:nvSpPr>
        <p:spPr/>
        <p:txBody>
          <a:bodyPr/>
          <a:lstStyle/>
          <a:p>
            <a:fld id="{AD714C0B-CA40-4302-A50D-3E3CA6A9D9BC}" type="datetimeFigureOut">
              <a:rPr lang="es-ES" smtClean="0"/>
              <a:t>04/02/2024</a:t>
            </a:fld>
            <a:endParaRPr lang="es-ES"/>
          </a:p>
        </p:txBody>
      </p:sp>
      <p:sp>
        <p:nvSpPr>
          <p:cNvPr id="5" name="Marcador de pie de página 4">
            <a:extLst>
              <a:ext uri="{FF2B5EF4-FFF2-40B4-BE49-F238E27FC236}">
                <a16:creationId xmlns:a16="http://schemas.microsoft.com/office/drawing/2014/main" id="{0095347B-1F28-5A20-0FBA-54421B68F0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7AFE3E-D6FB-D4C3-8843-3AFAA495552E}"/>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04470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04/02/2024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6566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04/02/2024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7276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04/02/2024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70551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04/02/2024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07177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04/02/2024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8495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04/02/2024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30123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04/02/2024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20516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04/02/2024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6817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6A449-5CBF-F0A5-40D2-FCBFF8B27B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DF3A49-9C28-46F3-7EB2-77094D6A41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1E1CFBC-ACE6-63FD-6F25-48480A6AE54F}"/>
              </a:ext>
            </a:extLst>
          </p:cNvPr>
          <p:cNvSpPr>
            <a:spLocks noGrp="1"/>
          </p:cNvSpPr>
          <p:nvPr>
            <p:ph type="dt" sz="half" idx="10"/>
          </p:nvPr>
        </p:nvSpPr>
        <p:spPr/>
        <p:txBody>
          <a:bodyPr/>
          <a:lstStyle/>
          <a:p>
            <a:fld id="{AD714C0B-CA40-4302-A50D-3E3CA6A9D9BC}" type="datetimeFigureOut">
              <a:rPr lang="es-ES" smtClean="0"/>
              <a:t>04/02/2024</a:t>
            </a:fld>
            <a:endParaRPr lang="es-ES"/>
          </a:p>
        </p:txBody>
      </p:sp>
      <p:sp>
        <p:nvSpPr>
          <p:cNvPr id="5" name="Marcador de pie de página 4">
            <a:extLst>
              <a:ext uri="{FF2B5EF4-FFF2-40B4-BE49-F238E27FC236}">
                <a16:creationId xmlns:a16="http://schemas.microsoft.com/office/drawing/2014/main" id="{6A4F0FB8-4CB9-91B9-03A1-C5BF73210CD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C16BE8F-34BE-2358-D153-97D3776602F6}"/>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51951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04/02/2024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413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04/02/2024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49435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04/02/2024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09629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17EE67-53CC-B7D3-DBCB-9BEB096332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3591BA-D889-07F5-2B50-3C55BBCE96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616F7DE-720B-C349-CF5D-3FE5C5F8EFD2}"/>
              </a:ext>
            </a:extLst>
          </p:cNvPr>
          <p:cNvSpPr>
            <a:spLocks noGrp="1"/>
          </p:cNvSpPr>
          <p:nvPr>
            <p:ph type="dt" sz="half" idx="10"/>
          </p:nvPr>
        </p:nvSpPr>
        <p:spPr/>
        <p:txBody>
          <a:bodyPr/>
          <a:lstStyle/>
          <a:p>
            <a:fld id="{AD714C0B-CA40-4302-A50D-3E3CA6A9D9BC}" type="datetimeFigureOut">
              <a:rPr lang="es-ES" smtClean="0"/>
              <a:t>04/02/2024</a:t>
            </a:fld>
            <a:endParaRPr lang="es-ES"/>
          </a:p>
        </p:txBody>
      </p:sp>
      <p:sp>
        <p:nvSpPr>
          <p:cNvPr id="5" name="Marcador de pie de página 4">
            <a:extLst>
              <a:ext uri="{FF2B5EF4-FFF2-40B4-BE49-F238E27FC236}">
                <a16:creationId xmlns:a16="http://schemas.microsoft.com/office/drawing/2014/main" id="{64878A2E-6B60-EA9F-708C-31102AD1F9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6F464-0BDB-0C50-9427-8862822A7435}"/>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83040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DEB9F3-4E8F-3255-F53E-C50C2C80DE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C8855B6-D9BF-71A1-1C5D-56CFDCAD1F7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EDDD265-C46F-EC7A-7A7B-0FC15E1060F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A9EB085-B27C-E55F-D7A6-FE6CB7D1FCD1}"/>
              </a:ext>
            </a:extLst>
          </p:cNvPr>
          <p:cNvSpPr>
            <a:spLocks noGrp="1"/>
          </p:cNvSpPr>
          <p:nvPr>
            <p:ph type="dt" sz="half" idx="10"/>
          </p:nvPr>
        </p:nvSpPr>
        <p:spPr/>
        <p:txBody>
          <a:bodyPr/>
          <a:lstStyle/>
          <a:p>
            <a:fld id="{AD714C0B-CA40-4302-A50D-3E3CA6A9D9BC}" type="datetimeFigureOut">
              <a:rPr lang="es-ES" smtClean="0"/>
              <a:t>04/02/2024</a:t>
            </a:fld>
            <a:endParaRPr lang="es-ES"/>
          </a:p>
        </p:txBody>
      </p:sp>
      <p:sp>
        <p:nvSpPr>
          <p:cNvPr id="6" name="Marcador de pie de página 5">
            <a:extLst>
              <a:ext uri="{FF2B5EF4-FFF2-40B4-BE49-F238E27FC236}">
                <a16:creationId xmlns:a16="http://schemas.microsoft.com/office/drawing/2014/main" id="{B06CEB3C-F0AA-B8B3-6B3B-B910AEBB4E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6B4C4F-B6FC-D8AE-2C1C-C40D31A4A42A}"/>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424466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D06D80-810F-3806-3B14-907AE89CB85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8FA06D-A52D-9AEC-A415-06E1FA65B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4052545-856F-4500-AFA7-EE7BBA4057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0D89BE-52CA-DDB9-58F8-60420C6E4D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76505B-F132-0ACA-683F-08158E597C0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4629C94-7084-DE1A-2059-D3CF81E58E1E}"/>
              </a:ext>
            </a:extLst>
          </p:cNvPr>
          <p:cNvSpPr>
            <a:spLocks noGrp="1"/>
          </p:cNvSpPr>
          <p:nvPr>
            <p:ph type="dt" sz="half" idx="10"/>
          </p:nvPr>
        </p:nvSpPr>
        <p:spPr/>
        <p:txBody>
          <a:bodyPr/>
          <a:lstStyle/>
          <a:p>
            <a:fld id="{AD714C0B-CA40-4302-A50D-3E3CA6A9D9BC}" type="datetimeFigureOut">
              <a:rPr lang="es-ES" smtClean="0"/>
              <a:t>04/02/2024</a:t>
            </a:fld>
            <a:endParaRPr lang="es-ES"/>
          </a:p>
        </p:txBody>
      </p:sp>
      <p:sp>
        <p:nvSpPr>
          <p:cNvPr id="8" name="Marcador de pie de página 7">
            <a:extLst>
              <a:ext uri="{FF2B5EF4-FFF2-40B4-BE49-F238E27FC236}">
                <a16:creationId xmlns:a16="http://schemas.microsoft.com/office/drawing/2014/main" id="{D4B5C784-ECB8-8683-9D41-BF759CD5032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BEABEF0-D178-633E-D51A-168E5D83F0C4}"/>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55016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34277B-D909-B193-35E4-D021872FF21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676901D-61B4-FCEB-393A-2178D28C90F5}"/>
              </a:ext>
            </a:extLst>
          </p:cNvPr>
          <p:cNvSpPr>
            <a:spLocks noGrp="1"/>
          </p:cNvSpPr>
          <p:nvPr>
            <p:ph type="dt" sz="half" idx="10"/>
          </p:nvPr>
        </p:nvSpPr>
        <p:spPr/>
        <p:txBody>
          <a:bodyPr/>
          <a:lstStyle/>
          <a:p>
            <a:fld id="{AD714C0B-CA40-4302-A50D-3E3CA6A9D9BC}" type="datetimeFigureOut">
              <a:rPr lang="es-ES" smtClean="0"/>
              <a:t>04/02/2024</a:t>
            </a:fld>
            <a:endParaRPr lang="es-ES"/>
          </a:p>
        </p:txBody>
      </p:sp>
      <p:sp>
        <p:nvSpPr>
          <p:cNvPr id="4" name="Marcador de pie de página 3">
            <a:extLst>
              <a:ext uri="{FF2B5EF4-FFF2-40B4-BE49-F238E27FC236}">
                <a16:creationId xmlns:a16="http://schemas.microsoft.com/office/drawing/2014/main" id="{32DD01D2-CA58-FDD1-A943-BA6EAC58B7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23DD0A8-0C21-CDCC-E6E6-233E6BCE0853}"/>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30692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C1E38F-11F4-74D7-8475-9904F5181BD0}"/>
              </a:ext>
            </a:extLst>
          </p:cNvPr>
          <p:cNvSpPr>
            <a:spLocks noGrp="1"/>
          </p:cNvSpPr>
          <p:nvPr>
            <p:ph type="dt" sz="half" idx="10"/>
          </p:nvPr>
        </p:nvSpPr>
        <p:spPr/>
        <p:txBody>
          <a:bodyPr/>
          <a:lstStyle/>
          <a:p>
            <a:fld id="{AD714C0B-CA40-4302-A50D-3E3CA6A9D9BC}" type="datetimeFigureOut">
              <a:rPr lang="es-ES" smtClean="0"/>
              <a:t>04/02/2024</a:t>
            </a:fld>
            <a:endParaRPr lang="es-ES"/>
          </a:p>
        </p:txBody>
      </p:sp>
      <p:sp>
        <p:nvSpPr>
          <p:cNvPr id="3" name="Marcador de pie de página 2">
            <a:extLst>
              <a:ext uri="{FF2B5EF4-FFF2-40B4-BE49-F238E27FC236}">
                <a16:creationId xmlns:a16="http://schemas.microsoft.com/office/drawing/2014/main" id="{0D75AAC8-90C8-0FE7-9148-CC837E0ABE3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72E1538-D635-5F5B-3B4A-E79E3F3802D5}"/>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181587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FEC0B-D0ED-4F87-1BD8-1B45E15E0ED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087A9A9-9AB8-9823-69B2-6B70DF41EC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024555-AF41-14CA-FD42-4095827A0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4DE4AA-54ED-6CA0-63A2-4CEA7295993F}"/>
              </a:ext>
            </a:extLst>
          </p:cNvPr>
          <p:cNvSpPr>
            <a:spLocks noGrp="1"/>
          </p:cNvSpPr>
          <p:nvPr>
            <p:ph type="dt" sz="half" idx="10"/>
          </p:nvPr>
        </p:nvSpPr>
        <p:spPr/>
        <p:txBody>
          <a:bodyPr/>
          <a:lstStyle/>
          <a:p>
            <a:fld id="{AD714C0B-CA40-4302-A50D-3E3CA6A9D9BC}" type="datetimeFigureOut">
              <a:rPr lang="es-ES" smtClean="0"/>
              <a:t>04/02/2024</a:t>
            </a:fld>
            <a:endParaRPr lang="es-ES"/>
          </a:p>
        </p:txBody>
      </p:sp>
      <p:sp>
        <p:nvSpPr>
          <p:cNvPr id="6" name="Marcador de pie de página 5">
            <a:extLst>
              <a:ext uri="{FF2B5EF4-FFF2-40B4-BE49-F238E27FC236}">
                <a16:creationId xmlns:a16="http://schemas.microsoft.com/office/drawing/2014/main" id="{FDCCDF37-1829-1C86-9D26-E8ACA4C9D86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0F0A9B-6D91-2EDD-F998-CF08CC443E5E}"/>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257025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D0848-1592-3E6D-280C-82F4EDBF8C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862371B-67B5-7D92-8963-B4DD90E67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BE1CBDA-9E8D-E17F-524F-24CF84CEF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BE9E8B-2B4F-CC76-276A-EFF1D66B4AC1}"/>
              </a:ext>
            </a:extLst>
          </p:cNvPr>
          <p:cNvSpPr>
            <a:spLocks noGrp="1"/>
          </p:cNvSpPr>
          <p:nvPr>
            <p:ph type="dt" sz="half" idx="10"/>
          </p:nvPr>
        </p:nvSpPr>
        <p:spPr/>
        <p:txBody>
          <a:bodyPr/>
          <a:lstStyle/>
          <a:p>
            <a:fld id="{AD714C0B-CA40-4302-A50D-3E3CA6A9D9BC}" type="datetimeFigureOut">
              <a:rPr lang="es-ES" smtClean="0"/>
              <a:t>04/02/2024</a:t>
            </a:fld>
            <a:endParaRPr lang="es-ES"/>
          </a:p>
        </p:txBody>
      </p:sp>
      <p:sp>
        <p:nvSpPr>
          <p:cNvPr id="6" name="Marcador de pie de página 5">
            <a:extLst>
              <a:ext uri="{FF2B5EF4-FFF2-40B4-BE49-F238E27FC236}">
                <a16:creationId xmlns:a16="http://schemas.microsoft.com/office/drawing/2014/main" id="{FDD65B75-F2BA-2F32-F1FF-59016F477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514FB4C-3AB8-07DA-71CA-150D30D75EDD}"/>
              </a:ext>
            </a:extLst>
          </p:cNvPr>
          <p:cNvSpPr>
            <a:spLocks noGrp="1"/>
          </p:cNvSpPr>
          <p:nvPr>
            <p:ph type="sldNum" sz="quarter" idx="12"/>
          </p:nvPr>
        </p:nvSpPr>
        <p:spPr/>
        <p:txBody>
          <a:bodyPr/>
          <a:lstStyle/>
          <a:p>
            <a:fld id="{6DC975E3-18A9-4113-8A0B-8F1AB0BEE215}" type="slidenum">
              <a:rPr lang="es-ES" smtClean="0"/>
              <a:t>‹Nº›</a:t>
            </a:fld>
            <a:endParaRPr lang="es-ES"/>
          </a:p>
        </p:txBody>
      </p:sp>
    </p:spTree>
    <p:extLst>
      <p:ext uri="{BB962C8B-B14F-4D97-AF65-F5344CB8AC3E}">
        <p14:creationId xmlns:p14="http://schemas.microsoft.com/office/powerpoint/2010/main" val="63197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0D50AA0-31E2-34D5-D9FC-56EB027E9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A59DE5-EFE8-BE17-B07F-79ADB965A0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32931C-C39D-D3F3-6682-0C333BDC2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714C0B-CA40-4302-A50D-3E3CA6A9D9BC}" type="datetimeFigureOut">
              <a:rPr lang="es-ES" smtClean="0"/>
              <a:t>04/02/2024</a:t>
            </a:fld>
            <a:endParaRPr lang="es-ES"/>
          </a:p>
        </p:txBody>
      </p:sp>
      <p:sp>
        <p:nvSpPr>
          <p:cNvPr id="5" name="Marcador de pie de página 4">
            <a:extLst>
              <a:ext uri="{FF2B5EF4-FFF2-40B4-BE49-F238E27FC236}">
                <a16:creationId xmlns:a16="http://schemas.microsoft.com/office/drawing/2014/main" id="{AC30C099-9814-7401-842B-FD7323C49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0ACA7FB-34CE-9414-C43F-E047F0C7F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C975E3-18A9-4113-8A0B-8F1AB0BEE215}" type="slidenum">
              <a:rPr lang="es-ES" smtClean="0"/>
              <a:t>‹Nº›</a:t>
            </a:fld>
            <a:endParaRPr lang="es-ES"/>
          </a:p>
        </p:txBody>
      </p:sp>
    </p:spTree>
    <p:extLst>
      <p:ext uri="{BB962C8B-B14F-4D97-AF65-F5344CB8AC3E}">
        <p14:creationId xmlns:p14="http://schemas.microsoft.com/office/powerpoint/2010/main" val="381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04/02/2024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950011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jpeg"/><Relationship Id="rId7"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5.png"/><Relationship Id="rId4" Type="http://schemas.openxmlformats.org/officeDocument/2006/relationships/image" Target="../media/image24.jpe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DB6BC413-07C1-E945-E8CB-D0C62108FBFC}"/>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a:stretch/>
        </p:blipFill>
        <p:spPr>
          <a:xfrm>
            <a:off x="1319753" y="10"/>
            <a:ext cx="10872249"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14" name="Freeform: Shape 13">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3032226"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blipFill dpi="0" rotWithShape="1">
            <a:blip r:embed="rId4"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9525">
            <a:solidFill>
              <a:srgbClr val="D5D5D5"/>
            </a:solid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3026003"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blipFill dpi="0" rotWithShape="1">
            <a:blip r:embed="rId4"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uadroTexto 9">
            <a:extLst>
              <a:ext uri="{FF2B5EF4-FFF2-40B4-BE49-F238E27FC236}">
                <a16:creationId xmlns:a16="http://schemas.microsoft.com/office/drawing/2014/main" id="{1C4B15FA-7224-BC37-9E52-AD3D3010755C}"/>
              </a:ext>
            </a:extLst>
          </p:cNvPr>
          <p:cNvSpPr txBox="1"/>
          <p:nvPr/>
        </p:nvSpPr>
        <p:spPr>
          <a:xfrm rot="5400000">
            <a:off x="-1880159" y="2653497"/>
            <a:ext cx="6478634" cy="1551004"/>
          </a:xfrm>
          <a:prstGeom prst="rect">
            <a:avLst/>
          </a:prstGeom>
          <a:noFill/>
        </p:spPr>
        <p:txBody>
          <a:bodyPr vert="wordArtVert" wrap="none" rtlCol="0">
            <a:prstTxWarp prst="textTriangle">
              <a:avLst/>
            </a:prstTxWarp>
            <a:spAutoFit/>
          </a:bodyPr>
          <a:lstStyle/>
          <a:p>
            <a:pPr algn="ctr"/>
            <a:r>
              <a:rPr lang="zh-CN" altLang="en-US" sz="4000" b="1" dirty="0">
                <a:ln w="9525">
                  <a:solidFill>
                    <a:schemeClr val="bg1"/>
                  </a:solidFill>
                  <a:prstDash val="solid"/>
                </a:ln>
                <a:solidFill>
                  <a:srgbClr val="8C240A"/>
                </a:solidFill>
                <a:effectLst>
                  <a:outerShdw blurRad="12700" dist="38100" dir="2700000" algn="tl" rotWithShape="0">
                    <a:schemeClr val="bg1">
                      <a:lumMod val="50000"/>
                    </a:schemeClr>
                  </a:outerShdw>
                </a:effectLst>
              </a:rPr>
              <a:t>我要起来</a:t>
            </a:r>
            <a:endParaRPr lang="en" sz="4000" b="1" dirty="0">
              <a:ln w="9525">
                <a:solidFill>
                  <a:schemeClr val="bg1"/>
                </a:solidFill>
                <a:prstDash val="solid"/>
              </a:ln>
              <a:solidFill>
                <a:srgbClr val="8C240A"/>
              </a:solidFill>
              <a:effectLst>
                <a:outerShdw blurRad="12700" dist="38100" dir="2700000" algn="tl" rotWithShape="0">
                  <a:schemeClr val="bg1">
                    <a:lumMod val="50000"/>
                  </a:schemeClr>
                </a:outerShdw>
              </a:effectLst>
            </a:endParaRPr>
          </a:p>
        </p:txBody>
      </p:sp>
      <p:sp>
        <p:nvSpPr>
          <p:cNvPr id="11" name="CuadroTexto 10">
            <a:extLst>
              <a:ext uri="{FF2B5EF4-FFF2-40B4-BE49-F238E27FC236}">
                <a16:creationId xmlns:a16="http://schemas.microsoft.com/office/drawing/2014/main" id="{0073856C-292E-F8DF-2E2E-6772B8B18C56}"/>
              </a:ext>
            </a:extLst>
          </p:cNvPr>
          <p:cNvSpPr txBox="1"/>
          <p:nvPr/>
        </p:nvSpPr>
        <p:spPr>
          <a:xfrm>
            <a:off x="2718317" y="6198415"/>
            <a:ext cx="3518912" cy="400110"/>
          </a:xfrm>
          <a:prstGeom prst="rect">
            <a:avLst/>
          </a:prstGeom>
          <a:noFill/>
        </p:spPr>
        <p:txBody>
          <a:bodyPr wrap="none" rtlCol="0">
            <a:spAutoFit/>
          </a:bodyPr>
          <a:lstStyle/>
          <a:p>
            <a:pPr algn="r"/>
            <a:r>
              <a:rPr lang="zh-CN" altLang="en-US" sz="2000" b="1" dirty="0">
                <a:solidFill>
                  <a:srgbClr val="74585D"/>
                </a:solidFill>
              </a:rPr>
              <a:t>二零二四年二月十日，第六课</a:t>
            </a:r>
            <a:endParaRPr lang="en" sz="2000" b="1" dirty="0">
              <a:solidFill>
                <a:srgbClr val="74585D"/>
              </a:solidFill>
            </a:endParaRPr>
          </a:p>
        </p:txBody>
      </p:sp>
    </p:spTree>
    <p:extLst>
      <p:ext uri="{BB962C8B-B14F-4D97-AF65-F5344CB8AC3E}">
        <p14:creationId xmlns:p14="http://schemas.microsoft.com/office/powerpoint/2010/main" val="12503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72D6F6-7600-B71B-E6FF-8E3257DE1C1F}"/>
              </a:ext>
            </a:extLst>
          </p:cNvPr>
          <p:cNvSpPr txBox="1"/>
          <p:nvPr/>
        </p:nvSpPr>
        <p:spPr>
          <a:xfrm>
            <a:off x="0" y="0"/>
            <a:ext cx="12191999" cy="769441"/>
          </a:xfrm>
          <a:prstGeom prst="rect">
            <a:avLst/>
          </a:prstGeom>
          <a:noFill/>
        </p:spPr>
        <p:txBody>
          <a:bodyPr wrap="square">
            <a:spAutoFit/>
          </a:bodyPr>
          <a:lstStyle/>
          <a:p>
            <a:pPr algn="ctr"/>
            <a:r>
              <a:rPr lang="zh-CN" altLang="en-US" sz="4400" b="1" spc="300" dirty="0">
                <a:ln w="9525">
                  <a:solidFill>
                    <a:schemeClr val="bg1"/>
                  </a:solidFill>
                  <a:prstDash val="solid"/>
                </a:ln>
                <a:solidFill>
                  <a:schemeClr val="accent5"/>
                </a:solidFill>
                <a:effectLst>
                  <a:glow rad="63500">
                    <a:srgbClr val="C00000"/>
                  </a:glow>
                  <a:outerShdw blurRad="12700" dist="38100" dir="2700000" algn="tl" rotWithShape="0">
                    <a:schemeClr val="accent5">
                      <a:lumMod val="60000"/>
                      <a:lumOff val="40000"/>
                    </a:schemeClr>
                  </a:outerShdw>
                </a:effectLst>
              </a:rPr>
              <a:t>圣所</a:t>
            </a:r>
            <a:endParaRPr lang="en" sz="4400" b="1" spc="300" dirty="0">
              <a:ln w="9525">
                <a:solidFill>
                  <a:schemeClr val="bg1"/>
                </a:solidFill>
                <a:prstDash val="solid"/>
              </a:ln>
              <a:solidFill>
                <a:schemeClr val="accent5"/>
              </a:solidFill>
              <a:effectLst>
                <a:glow rad="63500">
                  <a:srgbClr val="C00000"/>
                </a:glow>
                <a:outerShdw blurRad="12700" dist="38100" dir="2700000" algn="tl" rotWithShape="0">
                  <a:schemeClr val="accent5">
                    <a:lumMod val="60000"/>
                    <a:lumOff val="40000"/>
                  </a:schemeClr>
                </a:outerShdw>
              </a:effectLst>
            </a:endParaRPr>
          </a:p>
        </p:txBody>
      </p:sp>
      <p:sp>
        <p:nvSpPr>
          <p:cNvPr id="6" name="CuadroTexto 5">
            <a:extLst>
              <a:ext uri="{FF2B5EF4-FFF2-40B4-BE49-F238E27FC236}">
                <a16:creationId xmlns:a16="http://schemas.microsoft.com/office/drawing/2014/main" id="{16067534-71FE-5208-E5B6-FA05B1E5C3D7}"/>
              </a:ext>
            </a:extLst>
          </p:cNvPr>
          <p:cNvSpPr txBox="1"/>
          <p:nvPr/>
        </p:nvSpPr>
        <p:spPr>
          <a:xfrm>
            <a:off x="1084728" y="678080"/>
            <a:ext cx="10022541" cy="400110"/>
          </a:xfrm>
          <a:prstGeom prst="rect">
            <a:avLst/>
          </a:prstGeom>
          <a:noFill/>
        </p:spPr>
        <p:txBody>
          <a:bodyPr wrap="square">
            <a:spAutoFit/>
          </a:bodyPr>
          <a:lstStyle/>
          <a:p>
            <a:pPr algn="ctr"/>
            <a:r>
              <a:rPr lang="en"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等我进了 神的圣所，思想他们的结局。</a:t>
            </a:r>
            <a:r>
              <a:rPr lang="en"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zh-CN" altLang="en-US"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诗篇</a:t>
            </a:r>
            <a:r>
              <a:rPr lang="en" sz="14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 73:17)</a:t>
            </a:r>
            <a:endParaRPr lang="es-ES"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7" name="CuadroTexto 6">
            <a:extLst>
              <a:ext uri="{FF2B5EF4-FFF2-40B4-BE49-F238E27FC236}">
                <a16:creationId xmlns:a16="http://schemas.microsoft.com/office/drawing/2014/main" id="{3C74B038-1F6E-C27A-EA1F-69168514BEF7}"/>
              </a:ext>
            </a:extLst>
          </p:cNvPr>
          <p:cNvSpPr txBox="1"/>
          <p:nvPr/>
        </p:nvSpPr>
        <p:spPr>
          <a:xfrm>
            <a:off x="206189" y="1210235"/>
            <a:ext cx="8547285" cy="707886"/>
          </a:xfrm>
          <a:prstGeom prst="rect">
            <a:avLst/>
          </a:prstGeom>
          <a:noFill/>
        </p:spPr>
        <p:txBody>
          <a:bodyPr wrap="square" rtlCol="0">
            <a:spAutoFit/>
          </a:bodyPr>
          <a:lstStyle/>
          <a:p>
            <a:pPr>
              <a:spcBef>
                <a:spcPts val="600"/>
              </a:spcBef>
            </a:pPr>
            <a:r>
              <a:rPr lang="zh-CN" altLang="en-US" sz="2000" b="1" dirty="0"/>
              <a:t>天上的圣所与审判密切相关。在至圣所中，主“他坐在二基路伯上”（诗篇 </a:t>
            </a:r>
            <a:r>
              <a:rPr lang="en-US" altLang="zh-CN" sz="2000" b="1" dirty="0"/>
              <a:t>99</a:t>
            </a:r>
            <a:r>
              <a:rPr lang="zh-CN" altLang="en-US" sz="2000" b="1" dirty="0"/>
              <a:t>：</a:t>
            </a:r>
            <a:r>
              <a:rPr lang="en-US" altLang="zh-CN" sz="2000" b="1" dirty="0"/>
              <a:t>1</a:t>
            </a:r>
            <a:r>
              <a:rPr lang="zh-CN" altLang="en-US" sz="2000" b="1" dirty="0"/>
              <a:t>）掌权，审判的工作已经完成（但 </a:t>
            </a:r>
            <a:r>
              <a:rPr lang="en-US" altLang="zh-CN" sz="2000" b="1" dirty="0"/>
              <a:t>7</a:t>
            </a:r>
            <a:r>
              <a:rPr lang="zh-CN" altLang="en-US" sz="2000" b="1" dirty="0"/>
              <a:t>：</a:t>
            </a:r>
            <a:r>
              <a:rPr lang="en-US" altLang="zh-CN" sz="2000" b="1" dirty="0"/>
              <a:t>9-10</a:t>
            </a:r>
            <a:r>
              <a:rPr lang="zh-CN" altLang="en-US" sz="2000" b="1" dirty="0"/>
              <a:t>）。</a:t>
            </a:r>
            <a:endParaRPr lang="en" sz="2000" b="1" dirty="0"/>
          </a:p>
        </p:txBody>
      </p:sp>
      <p:pic>
        <p:nvPicPr>
          <p:cNvPr id="4" name="Imagen 3" descr="Una imagen de un videojuego&#10;&#10;Descripción generada automáticamente con confianza baja">
            <a:extLst>
              <a:ext uri="{FF2B5EF4-FFF2-40B4-BE49-F238E27FC236}">
                <a16:creationId xmlns:a16="http://schemas.microsoft.com/office/drawing/2014/main" id="{F23A830F-9177-6642-F6A0-DC4BE72A8A1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33930" y="1257860"/>
            <a:ext cx="3051880" cy="4410075"/>
          </a:xfrm>
          <a:prstGeom prst="ellipse">
            <a:avLst/>
          </a:prstGeom>
          <a:ln w="63500" cap="rnd">
            <a:solidFill>
              <a:srgbClr val="C00000"/>
            </a:solidFill>
          </a:ln>
          <a:effectLst/>
          <a:scene3d>
            <a:camera prst="orthographicFront"/>
            <a:lightRig rig="contrasting" dir="t">
              <a:rot lat="0" lon="0" rev="3000000"/>
            </a:lightRig>
          </a:scene3d>
          <a:sp3d contourW="7620">
            <a:bevelT w="95250" h="31750"/>
            <a:contourClr>
              <a:srgbClr val="333333"/>
            </a:contourClr>
          </a:sp3d>
        </p:spPr>
      </p:pic>
      <p:pic>
        <p:nvPicPr>
          <p:cNvPr id="5" name="Imagen 4">
            <a:extLst>
              <a:ext uri="{FF2B5EF4-FFF2-40B4-BE49-F238E27FC236}">
                <a16:creationId xmlns:a16="http://schemas.microsoft.com/office/drawing/2014/main" id="{1199CC46-E9E7-471B-7070-D5138D38077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6189" y="2270137"/>
            <a:ext cx="4403911" cy="2146276"/>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B9D75075-D8B9-2740-C542-87EF8F98221D}"/>
              </a:ext>
            </a:extLst>
          </p:cNvPr>
          <p:cNvSpPr txBox="1"/>
          <p:nvPr/>
        </p:nvSpPr>
        <p:spPr>
          <a:xfrm>
            <a:off x="4790556" y="2491298"/>
            <a:ext cx="4096269" cy="1631216"/>
          </a:xfrm>
          <a:prstGeom prst="rect">
            <a:avLst/>
          </a:prstGeom>
          <a:noFill/>
        </p:spPr>
        <p:txBody>
          <a:bodyPr wrap="square">
            <a:spAutoFit/>
          </a:bodyPr>
          <a:lstStyle/>
          <a:p>
            <a:pPr>
              <a:spcBef>
                <a:spcPts val="600"/>
              </a:spcBef>
            </a:pPr>
            <a:r>
              <a:rPr lang="zh-CN" altLang="en-US" sz="2000" b="1" dirty="0"/>
              <a:t>这是罪得赦免和正义得恢复的地方。这既意味着那些紧紧抓住救主的人会得到赦免，也意味着那些拒绝救主的人最终会被定罪（诗篇 </a:t>
            </a:r>
            <a:r>
              <a:rPr lang="en-US" altLang="zh-CN" sz="2000" b="1" dirty="0"/>
              <a:t>1</a:t>
            </a:r>
            <a:r>
              <a:rPr lang="zh-CN" altLang="en-US" sz="2000" b="1" dirty="0"/>
              <a:t>：</a:t>
            </a:r>
            <a:r>
              <a:rPr lang="en-US" altLang="zh-CN" sz="2000" b="1" dirty="0"/>
              <a:t>5-6</a:t>
            </a:r>
            <a:r>
              <a:rPr lang="zh-CN" altLang="en-US" sz="2000" b="1" dirty="0"/>
              <a:t>）。</a:t>
            </a:r>
            <a:endParaRPr lang="en" sz="2000" b="1" dirty="0"/>
          </a:p>
        </p:txBody>
      </p:sp>
      <p:sp>
        <p:nvSpPr>
          <p:cNvPr id="11" name="CuadroTexto 10">
            <a:extLst>
              <a:ext uri="{FF2B5EF4-FFF2-40B4-BE49-F238E27FC236}">
                <a16:creationId xmlns:a16="http://schemas.microsoft.com/office/drawing/2014/main" id="{29381D9E-A00C-BDB6-B9C9-F58EB4C47A47}"/>
              </a:ext>
            </a:extLst>
          </p:cNvPr>
          <p:cNvSpPr txBox="1"/>
          <p:nvPr/>
        </p:nvSpPr>
        <p:spPr>
          <a:xfrm>
            <a:off x="3695177" y="4630011"/>
            <a:ext cx="5191647" cy="707886"/>
          </a:xfrm>
          <a:prstGeom prst="rect">
            <a:avLst/>
          </a:prstGeom>
          <a:noFill/>
        </p:spPr>
        <p:txBody>
          <a:bodyPr wrap="square">
            <a:spAutoFit/>
          </a:bodyPr>
          <a:lstStyle/>
          <a:p>
            <a:pPr>
              <a:spcBef>
                <a:spcPts val="600"/>
              </a:spcBef>
            </a:pPr>
            <a:r>
              <a:rPr lang="zh-CN" altLang="en-US" sz="2000" b="1" dirty="0"/>
              <a:t>正如约柜中明确象征的那样，审判是基于遵守或违背上帝律法十诫为准的 。</a:t>
            </a:r>
            <a:endParaRPr lang="en" sz="2000" b="1" dirty="0"/>
          </a:p>
        </p:txBody>
      </p:sp>
      <p:sp>
        <p:nvSpPr>
          <p:cNvPr id="13" name="CuadroTexto 12">
            <a:extLst>
              <a:ext uri="{FF2B5EF4-FFF2-40B4-BE49-F238E27FC236}">
                <a16:creationId xmlns:a16="http://schemas.microsoft.com/office/drawing/2014/main" id="{D20CADA1-1B70-C925-527F-6637D6F2D7CA}"/>
              </a:ext>
            </a:extLst>
          </p:cNvPr>
          <p:cNvSpPr txBox="1"/>
          <p:nvPr/>
        </p:nvSpPr>
        <p:spPr>
          <a:xfrm>
            <a:off x="3695177" y="5829521"/>
            <a:ext cx="8135657" cy="707886"/>
          </a:xfrm>
          <a:prstGeom prst="rect">
            <a:avLst/>
          </a:prstGeom>
          <a:noFill/>
        </p:spPr>
        <p:txBody>
          <a:bodyPr wrap="square">
            <a:spAutoFit/>
          </a:bodyPr>
          <a:lstStyle/>
          <a:p>
            <a:pPr>
              <a:spcBef>
                <a:spcPts val="600"/>
              </a:spcBef>
            </a:pPr>
            <a:r>
              <a:rPr lang="zh-CN" altLang="en-US" sz="2000" b="1" dirty="0"/>
              <a:t>神的仆人确信神的饶恕，渴望审判的时刻到来，呼求审判的到来，使公义最终得以实现（诗篇</a:t>
            </a:r>
            <a:r>
              <a:rPr lang="en-US" altLang="zh-CN" sz="2000" b="1" dirty="0"/>
              <a:t>7</a:t>
            </a:r>
            <a:r>
              <a:rPr lang="zh-CN" altLang="en-US" sz="2000" b="1" dirty="0"/>
              <a:t>：</a:t>
            </a:r>
            <a:r>
              <a:rPr lang="en-US" altLang="zh-CN" sz="2000" b="1" dirty="0"/>
              <a:t>6-8; 9</a:t>
            </a:r>
            <a:r>
              <a:rPr lang="zh-CN" altLang="en-US" sz="2000" b="1" dirty="0"/>
              <a:t>：</a:t>
            </a:r>
            <a:r>
              <a:rPr lang="en-US" altLang="zh-CN" sz="2000" b="1" dirty="0"/>
              <a:t>19; 67</a:t>
            </a:r>
            <a:r>
              <a:rPr lang="zh-CN" altLang="en-US" sz="2000" b="1" dirty="0"/>
              <a:t>：</a:t>
            </a:r>
            <a:r>
              <a:rPr lang="en-US" altLang="zh-CN" sz="2000" b="1" dirty="0"/>
              <a:t>4; 99</a:t>
            </a:r>
            <a:r>
              <a:rPr lang="zh-CN" altLang="en-US" sz="2000" b="1" dirty="0"/>
              <a:t>：</a:t>
            </a:r>
            <a:r>
              <a:rPr lang="en-US" altLang="zh-CN" sz="2000" b="1" dirty="0"/>
              <a:t>4; 135</a:t>
            </a:r>
            <a:r>
              <a:rPr lang="zh-CN" altLang="en-US" sz="2000" b="1" dirty="0"/>
              <a:t>：</a:t>
            </a:r>
            <a:r>
              <a:rPr lang="en-US" altLang="zh-CN" sz="2000" b="1" dirty="0"/>
              <a:t>14</a:t>
            </a:r>
            <a:r>
              <a:rPr lang="zh-CN" altLang="en-US" sz="2000" b="1" dirty="0"/>
              <a:t>）。</a:t>
            </a:r>
            <a:endParaRPr lang="en" sz="2000" b="1" dirty="0"/>
          </a:p>
        </p:txBody>
      </p:sp>
      <p:pic>
        <p:nvPicPr>
          <p:cNvPr id="15" name="Imagen 14" descr="Imagen que contiene interior, tabla, pequeño, cuarto&#10;&#10;Descripción generada automáticamente">
            <a:extLst>
              <a:ext uri="{FF2B5EF4-FFF2-40B4-BE49-F238E27FC236}">
                <a16:creationId xmlns:a16="http://schemas.microsoft.com/office/drawing/2014/main" id="{51E67664-DC4E-127B-1451-376212BE789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6189" y="4564309"/>
            <a:ext cx="3004777" cy="2146276"/>
          </a:xfrm>
          <a:prstGeom prst="rect">
            <a:avLst/>
          </a:prstGeom>
          <a:ln w="38100" cap="sq">
            <a:solidFill>
              <a:srgbClr val="E7915D"/>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9013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1000"/>
                                        <p:tgtEl>
                                          <p:spTgt spid="4"/>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000" fill="hold"/>
                                        <p:tgtEl>
                                          <p:spTgt spid="15"/>
                                        </p:tgtEl>
                                        <p:attrNameLst>
                                          <p:attrName>ppt_w</p:attrName>
                                        </p:attrNameLst>
                                      </p:cBhvr>
                                      <p:tavLst>
                                        <p:tav tm="0">
                                          <p:val>
                                            <p:fltVal val="0"/>
                                          </p:val>
                                        </p:tav>
                                        <p:tav tm="100000">
                                          <p:val>
                                            <p:strVal val="#ppt_w"/>
                                          </p:val>
                                        </p:tav>
                                      </p:tavLst>
                                    </p:anim>
                                    <p:anim calcmode="lin" valueType="num">
                                      <p:cBhvr>
                                        <p:cTn id="43" dur="1000" fill="hold"/>
                                        <p:tgtEl>
                                          <p:spTgt spid="15"/>
                                        </p:tgtEl>
                                        <p:attrNameLst>
                                          <p:attrName>ppt_h</p:attrName>
                                        </p:attrNameLst>
                                      </p:cBhvr>
                                      <p:tavLst>
                                        <p:tav tm="0">
                                          <p:val>
                                            <p:fltVal val="0"/>
                                          </p:val>
                                        </p:tav>
                                        <p:tav tm="100000">
                                          <p:val>
                                            <p:strVal val="#ppt_h"/>
                                          </p:val>
                                        </p:tav>
                                      </p:tavLst>
                                    </p:anim>
                                    <p:anim calcmode="lin" valueType="num">
                                      <p:cBhvr>
                                        <p:cTn id="44" dur="1000" fill="hold"/>
                                        <p:tgtEl>
                                          <p:spTgt spid="15"/>
                                        </p:tgtEl>
                                        <p:attrNameLst>
                                          <p:attrName>style.rotation</p:attrName>
                                        </p:attrNameLst>
                                      </p:cBhvr>
                                      <p:tavLst>
                                        <p:tav tm="0">
                                          <p:val>
                                            <p:fltVal val="90"/>
                                          </p:val>
                                        </p:tav>
                                        <p:tav tm="100000">
                                          <p:val>
                                            <p:fltVal val="0"/>
                                          </p:val>
                                        </p:tav>
                                      </p:tavLst>
                                    </p:anim>
                                    <p:animEffect transition="in" filter="fade">
                                      <p:cBhvr>
                                        <p:cTn id="45" dur="1000"/>
                                        <p:tgtEl>
                                          <p:spTgt spid="15"/>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EA1681-1E77-83AD-1C04-5F493CC91976}"/>
              </a:ext>
            </a:extLst>
          </p:cNvPr>
          <p:cNvSpPr txBox="1"/>
          <p:nvPr/>
        </p:nvSpPr>
        <p:spPr>
          <a:xfrm>
            <a:off x="3124200" y="1656989"/>
            <a:ext cx="8839200" cy="3970318"/>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zh-CN" altLang="en-US" sz="3600" b="1" dirty="0">
                <a:latin typeface="Constantia" panose="02030602050306030303" pitchFamily="18" charset="0"/>
              </a:rPr>
              <a:t>云中的彩虹是阳光与雨滴结合而成的。同样，围绕宝座的彩虹也象征着慈爱与公义的结合。不能单单维护公义，因为这会掩盖宝座上方应许之虹的荣耀，使人只看见律法的惩罚。要是没有公义和惩罚，上帝的政权就不稳定。只有公义与慈爱相结合，才能成就救恩。</a:t>
            </a:r>
            <a:r>
              <a:rPr lang="en" sz="3600" b="1" dirty="0">
                <a:latin typeface="Constantia" panose="02030602050306030303" pitchFamily="18" charset="0"/>
              </a:rPr>
              <a:t>”</a:t>
            </a:r>
          </a:p>
        </p:txBody>
      </p:sp>
      <p:sp>
        <p:nvSpPr>
          <p:cNvPr id="4" name="CuadroTexto 3">
            <a:extLst>
              <a:ext uri="{FF2B5EF4-FFF2-40B4-BE49-F238E27FC236}">
                <a16:creationId xmlns:a16="http://schemas.microsoft.com/office/drawing/2014/main" id="{EDBC2816-4317-5B28-E069-0C43D5CFF784}"/>
              </a:ext>
            </a:extLst>
          </p:cNvPr>
          <p:cNvSpPr txBox="1"/>
          <p:nvPr/>
        </p:nvSpPr>
        <p:spPr>
          <a:xfrm>
            <a:off x="7667888" y="6047009"/>
            <a:ext cx="3852337" cy="400110"/>
          </a:xfrm>
          <a:prstGeom prst="rect">
            <a:avLst/>
          </a:prstGeom>
          <a:noFill/>
        </p:spPr>
        <p:txBody>
          <a:bodyPr wrap="none" rtlCol="0">
            <a:spAutoFit/>
          </a:bodyPr>
          <a:lstStyle/>
          <a:p>
            <a:pPr algn="r"/>
            <a:r>
              <a:rPr lang="zh-CN" altLang="en-US" sz="2000" b="1" dirty="0"/>
              <a:t>怀爱伦</a:t>
            </a:r>
            <a:r>
              <a:rPr lang="en" sz="2000" b="1" dirty="0"/>
              <a:t> (</a:t>
            </a:r>
            <a:r>
              <a:rPr lang="zh-CN" altLang="en-US" sz="2000" b="1" dirty="0"/>
              <a:t>主必再来</a:t>
            </a:r>
            <a:r>
              <a:rPr lang="en" sz="2000" b="1" dirty="0"/>
              <a:t>: </a:t>
            </a:r>
            <a:r>
              <a:rPr lang="zh-CN" altLang="en-US" sz="2000" b="1" dirty="0"/>
              <a:t>十一月十四日</a:t>
            </a:r>
            <a:r>
              <a:rPr lang="en" sz="2000" b="1" dirty="0"/>
              <a:t>)</a:t>
            </a:r>
          </a:p>
        </p:txBody>
      </p:sp>
    </p:spTree>
    <p:extLst>
      <p:ext uri="{BB962C8B-B14F-4D97-AF65-F5344CB8AC3E}">
        <p14:creationId xmlns:p14="http://schemas.microsoft.com/office/powerpoint/2010/main" val="280048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Imagen 1" descr="Imagen que contiene edificio, hombre, frente, joven&#10;&#10;Descripción generada automáticamente">
            <a:extLst>
              <a:ext uri="{FF2B5EF4-FFF2-40B4-BE49-F238E27FC236}">
                <a16:creationId xmlns:a16="http://schemas.microsoft.com/office/drawing/2014/main" id="{AB9F0B21-FDCC-2CE1-2D9C-C4DB636A9117}"/>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a:stretch/>
        </p:blipFill>
        <p:spPr>
          <a:xfrm>
            <a:off x="1" y="10"/>
            <a:ext cx="9669642" cy="6857990"/>
          </a:xfrm>
          <a:prstGeom prst="rect">
            <a:avLst/>
          </a:prstGeom>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Conector recto 8">
            <a:extLst>
              <a:ext uri="{FF2B5EF4-FFF2-40B4-BE49-F238E27FC236}">
                <a16:creationId xmlns:a16="http://schemas.microsoft.com/office/drawing/2014/main" id="{F9AB3E1C-A701-7E61-249D-4BE96098BFBC}"/>
              </a:ext>
            </a:extLst>
          </p:cNvPr>
          <p:cNvCxnSpPr>
            <a:cxnSpLocks noGrp="1" noRot="1" noMove="1" noResize="1" noEditPoints="1" noAdjustHandles="1" noChangeArrowheads="1" noChangeShapeType="1"/>
          </p:cNvCxnSpPr>
          <p:nvPr/>
        </p:nvCxnSpPr>
        <p:spPr>
          <a:xfrm>
            <a:off x="8495947" y="386499"/>
            <a:ext cx="3115570" cy="0"/>
          </a:xfrm>
          <a:prstGeom prst="line">
            <a:avLst/>
          </a:prstGeom>
          <a:ln w="76200">
            <a:solidFill>
              <a:srgbClr val="41938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988D4598-1435-3019-164E-155D6BCBE652}"/>
              </a:ext>
            </a:extLst>
          </p:cNvPr>
          <p:cNvCxnSpPr>
            <a:cxnSpLocks noGrp="1" noRot="1" noMove="1" noResize="1" noEditPoints="1" noAdjustHandles="1" noChangeArrowheads="1" noChangeShapeType="1"/>
          </p:cNvCxnSpPr>
          <p:nvPr/>
        </p:nvCxnSpPr>
        <p:spPr>
          <a:xfrm>
            <a:off x="8495947" y="6468361"/>
            <a:ext cx="3115570" cy="0"/>
          </a:xfrm>
          <a:prstGeom prst="line">
            <a:avLst/>
          </a:prstGeom>
          <a:ln w="76200">
            <a:solidFill>
              <a:srgbClr val="41938B"/>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E4644BC6-DAC1-9BD1-56B8-7CA3C1DA4F8A}"/>
              </a:ext>
            </a:extLst>
          </p:cNvPr>
          <p:cNvSpPr txBox="1"/>
          <p:nvPr/>
        </p:nvSpPr>
        <p:spPr>
          <a:xfrm>
            <a:off x="7487377" y="1736229"/>
            <a:ext cx="4557266" cy="338554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zh-CN" altLang="en-US" sz="3600" b="1" dirty="0">
                <a:ln w="0"/>
                <a:solidFill>
                  <a:srgbClr val="41938B"/>
                </a:solidFill>
                <a:latin typeface="Comic Sans MS" panose="030F0702030302020204" pitchFamily="66" charset="0"/>
              </a:rPr>
              <a:t>耶和华说：“因为困苦人的冤屈和贫穷人的叹息，我现在要起来，把他安置在他</a:t>
            </a:r>
          </a:p>
          <a:p>
            <a:pPr lvl="0" algn="ctr">
              <a:defRPr/>
            </a:pPr>
            <a:r>
              <a:rPr lang="zh-CN" altLang="en-US" sz="3600" b="1" dirty="0">
                <a:ln w="0"/>
                <a:solidFill>
                  <a:srgbClr val="41938B"/>
                </a:solidFill>
                <a:latin typeface="Comic Sans MS" panose="030F0702030302020204" pitchFamily="66" charset="0"/>
              </a:rPr>
              <a:t>所切慕的稳妥之地。”</a:t>
            </a:r>
            <a:endParaRPr kumimoji="0" lang="en"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4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a:t>
            </a:r>
            <a:r>
              <a:rPr lang="zh-CN" altLang="en-US" sz="2400" b="1" dirty="0">
                <a:ln w="0"/>
                <a:solidFill>
                  <a:srgbClr val="41938B"/>
                </a:solidFill>
                <a:latin typeface="Comic Sans MS" panose="030F0702030302020204" pitchFamily="66" charset="0"/>
              </a:rPr>
              <a:t>诗篇</a:t>
            </a:r>
            <a:r>
              <a:rPr kumimoji="0" lang="en" sz="2400" b="1" i="0" u="none" strike="noStrike" kern="1200" cap="none" spc="0" normalizeH="0" baseline="0" noProof="0" dirty="0">
                <a:ln w="0"/>
                <a:solidFill>
                  <a:srgbClr val="41938B"/>
                </a:solidFill>
                <a:effectLst/>
                <a:uLnTx/>
                <a:uFillTx/>
                <a:latin typeface="Comic Sans MS" panose="030F0702030302020204" pitchFamily="66" charset="0"/>
                <a:ea typeface="+mn-ea"/>
                <a:cs typeface="+mn-cs"/>
              </a:rPr>
              <a:t> 12:5)</a:t>
            </a:r>
            <a:endParaRPr kumimoji="0" lang="es-ES" sz="3600" b="1" i="0" u="none" strike="noStrike" kern="1200" cap="none" spc="0" normalizeH="0" baseline="0" noProof="0" dirty="0">
              <a:ln w="0"/>
              <a:solidFill>
                <a:srgbClr val="41938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27985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2A17356-2065-EA82-2A65-3CC961C67405}"/>
              </a:ext>
            </a:extLst>
          </p:cNvPr>
          <p:cNvSpPr txBox="1"/>
          <p:nvPr/>
        </p:nvSpPr>
        <p:spPr>
          <a:xfrm>
            <a:off x="6902824" y="3637493"/>
            <a:ext cx="5289176" cy="2769989"/>
          </a:xfrm>
          <a:prstGeom prst="rect">
            <a:avLst/>
          </a:prstGeom>
          <a:noFill/>
        </p:spPr>
        <p:txBody>
          <a:bodyPr wrap="square" rtlCol="0">
            <a:spAutoFit/>
            <a:scene3d>
              <a:camera prst="orthographicFront"/>
              <a:lightRig rig="threePt" dir="t"/>
            </a:scene3d>
            <a:sp3d extrusionH="57150">
              <a:bevelT w="38100" h="38100" prst="convex"/>
            </a:sp3d>
          </a:bodyPr>
          <a:lstStyle/>
          <a:p>
            <a:pPr>
              <a:tabLst>
                <a:tab pos="538163" algn="l"/>
              </a:tabLst>
            </a:pPr>
            <a:r>
              <a:rPr lang="zh-CN" altLang="en-US" sz="2600" b="1" dirty="0">
                <a:solidFill>
                  <a:srgbClr val="FE4848"/>
                </a:solidFill>
                <a:effectLst>
                  <a:outerShdw blurRad="38100" dist="38100" dir="2700000" algn="tl">
                    <a:srgbClr val="000000">
                      <a:alpha val="43137"/>
                    </a:srgbClr>
                  </a:outerShdw>
                </a:effectLst>
              </a:rPr>
              <a:t>勇士（诗篇</a:t>
            </a:r>
            <a:r>
              <a:rPr lang="en-US" altLang="zh-CN" sz="2600" b="1" dirty="0">
                <a:solidFill>
                  <a:srgbClr val="FE4848"/>
                </a:solidFill>
                <a:effectLst>
                  <a:outerShdw blurRad="38100" dist="38100" dir="2700000" algn="tl">
                    <a:srgbClr val="000000">
                      <a:alpha val="43137"/>
                    </a:srgbClr>
                  </a:outerShdw>
                </a:effectLst>
              </a:rPr>
              <a:t>18</a:t>
            </a:r>
            <a:r>
              <a:rPr lang="zh-CN" altLang="en-US" sz="2600" b="1" dirty="0">
                <a:solidFill>
                  <a:srgbClr val="FE4848"/>
                </a:solidFill>
                <a:effectLst>
                  <a:outerShdw blurRad="38100" dist="38100" dir="2700000" algn="tl">
                    <a:srgbClr val="000000">
                      <a:alpha val="43137"/>
                    </a:srgbClr>
                  </a:outerShdw>
                </a:effectLst>
              </a:rPr>
              <a:t>）。</a:t>
            </a:r>
            <a:endParaRPr lang="en-MY" altLang="zh-CN" sz="2600" b="1" dirty="0">
              <a:solidFill>
                <a:srgbClr val="FE4848"/>
              </a:solidFill>
              <a:effectLst>
                <a:outerShdw blurRad="38100" dist="38100" dir="2700000" algn="tl">
                  <a:srgbClr val="000000">
                    <a:alpha val="43137"/>
                  </a:srgbClr>
                </a:outerShdw>
              </a:effectLst>
            </a:endParaRPr>
          </a:p>
          <a:p>
            <a:pPr>
              <a:tabLst>
                <a:tab pos="538163" algn="l"/>
              </a:tabLst>
            </a:pPr>
            <a:r>
              <a:rPr lang="zh-CN" altLang="en-US" sz="2600" b="1" dirty="0">
                <a:solidFill>
                  <a:schemeClr val="accent5">
                    <a:lumMod val="60000"/>
                    <a:lumOff val="40000"/>
                  </a:schemeClr>
                </a:solidFill>
                <a:effectLst>
                  <a:outerShdw blurRad="38100" dist="38100" dir="2700000" algn="tl">
                    <a:srgbClr val="000000">
                      <a:alpha val="43137"/>
                    </a:srgbClr>
                  </a:outerShdw>
                </a:effectLst>
              </a:rPr>
              <a:t>正义：</a:t>
            </a:r>
            <a:endParaRPr lang="en-MY" altLang="zh-CN" sz="2600" b="1" dirty="0">
              <a:solidFill>
                <a:schemeClr val="accent5">
                  <a:lumMod val="60000"/>
                  <a:lumOff val="40000"/>
                </a:schemeClr>
              </a:solidFill>
              <a:effectLst>
                <a:outerShdw blurRad="38100" dist="38100" dir="2700000" algn="tl">
                  <a:srgbClr val="000000">
                    <a:alpha val="43137"/>
                  </a:srgbClr>
                </a:outerShdw>
              </a:effectLst>
            </a:endParaRPr>
          </a:p>
          <a:p>
            <a:pPr>
              <a:tabLst>
                <a:tab pos="538163" algn="l"/>
              </a:tabLst>
            </a:pPr>
            <a:r>
              <a:rPr lang="zh-CN" altLang="en-US" sz="2400" b="1" dirty="0">
                <a:solidFill>
                  <a:srgbClr val="F6BCE7"/>
                </a:solidFill>
                <a:effectLst>
                  <a:outerShdw blurRad="38100" dist="38100" dir="2700000" algn="tl">
                    <a:srgbClr val="000000"/>
                  </a:outerShdw>
                </a:effectLst>
              </a:rPr>
              <a:t>上帝的公义（诗篇第</a:t>
            </a:r>
            <a:r>
              <a:rPr lang="en-US" altLang="zh-CN" sz="2400" b="1" dirty="0">
                <a:solidFill>
                  <a:srgbClr val="F6BCE7"/>
                </a:solidFill>
                <a:effectLst>
                  <a:outerShdw blurRad="38100" dist="38100" dir="2700000" algn="tl">
                    <a:srgbClr val="000000"/>
                  </a:outerShdw>
                </a:effectLst>
              </a:rPr>
              <a:t>41</a:t>
            </a:r>
            <a:r>
              <a:rPr lang="zh-CN" altLang="en-US" sz="2400" b="1" dirty="0">
                <a:solidFill>
                  <a:srgbClr val="F6BCE7"/>
                </a:solidFill>
                <a:effectLst>
                  <a:outerShdw blurRad="38100" dist="38100" dir="2700000" algn="tl">
                    <a:srgbClr val="000000"/>
                  </a:outerShdw>
                </a:effectLst>
              </a:rPr>
              <a:t>篇）。</a:t>
            </a:r>
            <a:endParaRPr lang="en-MY" altLang="zh-CN" sz="2400" b="1" dirty="0">
              <a:solidFill>
                <a:srgbClr val="F6BCE7"/>
              </a:solidFill>
              <a:effectLst>
                <a:outerShdw blurRad="38100" dist="38100" dir="2700000" algn="tl">
                  <a:srgbClr val="000000"/>
                </a:outerShdw>
              </a:effectLst>
            </a:endParaRPr>
          </a:p>
          <a:p>
            <a:pPr>
              <a:tabLst>
                <a:tab pos="538163" algn="l"/>
              </a:tabLst>
            </a:pPr>
            <a:r>
              <a:rPr lang="zh-CN" altLang="en-US" sz="2400" b="1" dirty="0">
                <a:solidFill>
                  <a:srgbClr val="FEE0A4"/>
                </a:solidFill>
                <a:effectLst>
                  <a:outerShdw blurRad="38100" dist="38100" dir="2700000" algn="tl">
                    <a:srgbClr val="000000"/>
                  </a:outerShdw>
                </a:effectLst>
              </a:rPr>
              <a:t>人类的正义（诗篇第</a:t>
            </a:r>
            <a:r>
              <a:rPr lang="en-US" altLang="zh-CN" sz="2400" b="1" dirty="0">
                <a:solidFill>
                  <a:srgbClr val="FEE0A4"/>
                </a:solidFill>
                <a:effectLst>
                  <a:outerShdw blurRad="38100" dist="38100" dir="2700000" algn="tl">
                    <a:srgbClr val="000000"/>
                  </a:outerShdw>
                </a:effectLst>
              </a:rPr>
              <a:t>82</a:t>
            </a:r>
            <a:r>
              <a:rPr lang="zh-CN" altLang="en-US" sz="2400" b="1" dirty="0">
                <a:solidFill>
                  <a:srgbClr val="FEE0A4"/>
                </a:solidFill>
                <a:effectLst>
                  <a:outerShdw blurRad="38100" dist="38100" dir="2700000" algn="tl">
                    <a:srgbClr val="000000"/>
                  </a:outerShdw>
                </a:effectLst>
              </a:rPr>
              <a:t>篇）。</a:t>
            </a:r>
            <a:endParaRPr lang="en-MY" altLang="zh-CN" sz="2400" b="1" dirty="0">
              <a:solidFill>
                <a:srgbClr val="FEE0A4"/>
              </a:solidFill>
              <a:effectLst>
                <a:outerShdw blurRad="38100" dist="38100" dir="2700000" algn="tl">
                  <a:srgbClr val="000000"/>
                </a:outerShdw>
              </a:effectLst>
            </a:endParaRPr>
          </a:p>
          <a:p>
            <a:pPr>
              <a:tabLst>
                <a:tab pos="538163" algn="l"/>
              </a:tabLst>
            </a:pPr>
            <a:r>
              <a:rPr lang="zh-CN" altLang="en-US" sz="2600" b="1" dirty="0">
                <a:solidFill>
                  <a:srgbClr val="C7B4D6"/>
                </a:solidFill>
                <a:effectLst>
                  <a:outerShdw blurRad="38100" dist="38100" dir="2700000" algn="tl">
                    <a:srgbClr val="000000">
                      <a:alpha val="93000"/>
                    </a:srgbClr>
                  </a:outerShdw>
                </a:effectLst>
              </a:rPr>
              <a:t>审判：</a:t>
            </a:r>
            <a:endParaRPr lang="en-MY" altLang="zh-CN" sz="2600" b="1" dirty="0">
              <a:solidFill>
                <a:srgbClr val="C7B4D6"/>
              </a:solidFill>
              <a:effectLst>
                <a:outerShdw blurRad="38100" dist="38100" dir="2700000" algn="tl">
                  <a:srgbClr val="000000">
                    <a:alpha val="93000"/>
                  </a:srgbClr>
                </a:outerShdw>
              </a:effectLst>
            </a:endParaRPr>
          </a:p>
          <a:p>
            <a:pPr>
              <a:tabLst>
                <a:tab pos="538163" algn="l"/>
              </a:tabLst>
            </a:pPr>
            <a:r>
              <a:rPr lang="zh-CN" altLang="en-US" sz="2400" b="1" dirty="0">
                <a:solidFill>
                  <a:srgbClr val="A3FBFF"/>
                </a:solidFill>
                <a:effectLst>
                  <a:outerShdw blurRad="38100" dist="38100" dir="2700000" algn="tl">
                    <a:srgbClr val="000000"/>
                  </a:outerShdw>
                </a:effectLst>
              </a:rPr>
              <a:t>上帝的忿怒。</a:t>
            </a:r>
            <a:endParaRPr lang="en-MY" altLang="zh-CN" sz="2400" b="1" dirty="0">
              <a:solidFill>
                <a:srgbClr val="A3FBFF"/>
              </a:solidFill>
              <a:effectLst>
                <a:outerShdw blurRad="38100" dist="38100" dir="2700000" algn="tl">
                  <a:srgbClr val="000000"/>
                </a:outerShdw>
              </a:effectLst>
            </a:endParaRPr>
          </a:p>
          <a:p>
            <a:pPr>
              <a:tabLst>
                <a:tab pos="538163" algn="l"/>
              </a:tabLst>
            </a:pPr>
            <a:r>
              <a:rPr lang="zh-CN" altLang="en-US" sz="2400" b="1" dirty="0">
                <a:solidFill>
                  <a:srgbClr val="FAC5A4"/>
                </a:solidFill>
                <a:effectLst>
                  <a:outerShdw blurRad="38100" dist="38100" dir="2700000" algn="tl">
                    <a:srgbClr val="000000"/>
                  </a:outerShdw>
                </a:effectLst>
              </a:rPr>
              <a:t>圣所（诗篇第</a:t>
            </a:r>
            <a:r>
              <a:rPr lang="en-US" altLang="zh-CN" sz="2400" b="1" dirty="0">
                <a:solidFill>
                  <a:srgbClr val="FAC5A4"/>
                </a:solidFill>
                <a:effectLst>
                  <a:outerShdw blurRad="38100" dist="38100" dir="2700000" algn="tl">
                    <a:srgbClr val="000000"/>
                  </a:outerShdw>
                </a:effectLst>
              </a:rPr>
              <a:t>99</a:t>
            </a:r>
            <a:r>
              <a:rPr lang="zh-CN" altLang="en-US" sz="2400" b="1" dirty="0">
                <a:solidFill>
                  <a:srgbClr val="FAC5A4"/>
                </a:solidFill>
                <a:effectLst>
                  <a:outerShdw blurRad="38100" dist="38100" dir="2700000" algn="tl">
                    <a:srgbClr val="000000"/>
                  </a:outerShdw>
                </a:effectLst>
              </a:rPr>
              <a:t>篇）。</a:t>
            </a:r>
            <a:endParaRPr lang="en" sz="2400" b="1" dirty="0">
              <a:solidFill>
                <a:srgbClr val="FAC5A4"/>
              </a:solidFill>
              <a:effectLst>
                <a:outerShdw blurRad="38100" dist="38100" dir="2700000" algn="tl">
                  <a:srgbClr val="000000"/>
                </a:outerShdw>
              </a:effectLst>
            </a:endParaRPr>
          </a:p>
        </p:txBody>
      </p:sp>
      <p:sp>
        <p:nvSpPr>
          <p:cNvPr id="3" name="CuadroTexto 2">
            <a:extLst>
              <a:ext uri="{FF2B5EF4-FFF2-40B4-BE49-F238E27FC236}">
                <a16:creationId xmlns:a16="http://schemas.microsoft.com/office/drawing/2014/main" id="{653A4E5F-A9AA-53A1-3E8D-39D37DB4DFBB}"/>
              </a:ext>
            </a:extLst>
          </p:cNvPr>
          <p:cNvSpPr txBox="1"/>
          <p:nvPr/>
        </p:nvSpPr>
        <p:spPr>
          <a:xfrm>
            <a:off x="170998" y="419866"/>
            <a:ext cx="6481481" cy="1569660"/>
          </a:xfrm>
          <a:prstGeom prst="rect">
            <a:avLst/>
          </a:prstGeom>
          <a:noFill/>
        </p:spPr>
        <p:txBody>
          <a:bodyPr wrap="square" rtlCol="0">
            <a:spAutoFit/>
          </a:bodyPr>
          <a:lstStyle/>
          <a:p>
            <a:pPr>
              <a:spcBef>
                <a:spcPts val="600"/>
              </a:spcBef>
            </a:pPr>
            <a:r>
              <a:rPr lang="zh-CN" altLang="en-US" sz="2400" b="1" dirty="0">
                <a:solidFill>
                  <a:schemeClr val="bg1"/>
                </a:solidFill>
                <a:effectLst>
                  <a:glow rad="127000">
                    <a:srgbClr val="004A47"/>
                  </a:glow>
                  <a:outerShdw blurRad="38100" dist="38100" dir="2700000" algn="tl">
                    <a:srgbClr val="000000">
                      <a:alpha val="43137"/>
                    </a:srgbClr>
                  </a:outerShdw>
                </a:effectLst>
              </a:rPr>
              <a:t>当诗人遇到困难或不公正时，他就会大声呼喊：“耶和华啊，起来吧”（ 诗篇 </a:t>
            </a:r>
            <a:r>
              <a:rPr lang="en-US" altLang="zh-CN" sz="2400" b="1" dirty="0">
                <a:solidFill>
                  <a:schemeClr val="bg1"/>
                </a:solidFill>
                <a:effectLst>
                  <a:glow rad="127000">
                    <a:srgbClr val="004A47"/>
                  </a:glow>
                  <a:outerShdw blurRad="38100" dist="38100" dir="2700000" algn="tl">
                    <a:srgbClr val="000000">
                      <a:alpha val="43137"/>
                    </a:srgbClr>
                  </a:outerShdw>
                </a:effectLst>
              </a:rPr>
              <a:t>3</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7;  7</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6;  9</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19;  10</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12;  17</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13; 35</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2;  44</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26;  74</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22;  82</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8;  132</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8</a:t>
            </a:r>
            <a:r>
              <a:rPr lang="zh-CN" altLang="en-US" sz="2400" b="1" dirty="0">
                <a:solidFill>
                  <a:schemeClr val="bg1"/>
                </a:solidFill>
                <a:effectLst>
                  <a:glow rad="127000">
                    <a:srgbClr val="004A47"/>
                  </a:glow>
                  <a:outerShdw blurRad="38100" dist="38100" dir="2700000" algn="tl">
                    <a:srgbClr val="000000">
                      <a:alpha val="43137"/>
                    </a:srgbClr>
                  </a:outerShdw>
                </a:effectLst>
              </a:rPr>
              <a:t>）。</a:t>
            </a:r>
            <a:endParaRPr lang="en" sz="2400" b="1" dirty="0">
              <a:solidFill>
                <a:schemeClr val="bg1"/>
              </a:solidFill>
              <a:effectLst>
                <a:glow rad="127000">
                  <a:srgbClr val="004A47"/>
                </a:glow>
                <a:outerShdw blurRad="38100" dist="38100" dir="2700000" algn="tl">
                  <a:srgbClr val="000000">
                    <a:alpha val="43137"/>
                  </a:srgbClr>
                </a:outerShdw>
              </a:effectLst>
            </a:endParaRPr>
          </a:p>
        </p:txBody>
      </p:sp>
      <p:pic>
        <p:nvPicPr>
          <p:cNvPr id="7" name="Imagen 6" descr="Una caricatura de una persona&#10;&#10;Descripción generada automáticamente con confianza baja">
            <a:extLst>
              <a:ext uri="{FF2B5EF4-FFF2-40B4-BE49-F238E27FC236}">
                <a16:creationId xmlns:a16="http://schemas.microsoft.com/office/drawing/2014/main" id="{5761D635-5F33-CDCE-CD3F-B4CE878CD1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296400" y="177776"/>
            <a:ext cx="2724601" cy="3406583"/>
          </a:xfrm>
          <a:prstGeom prst="round2DiagRect">
            <a:avLst>
              <a:gd name="adj1" fmla="val 16667"/>
              <a:gd name="adj2" fmla="val 0"/>
            </a:avLst>
          </a:prstGeom>
          <a:ln w="57150" cap="sq">
            <a:solidFill>
              <a:schemeClr val="accent1">
                <a:lumMod val="25000"/>
                <a:lumOff val="75000"/>
              </a:schemeClr>
            </a:solidFill>
            <a:miter lim="800000"/>
          </a:ln>
          <a:effectLst>
            <a:outerShdw blurRad="254000" algn="tl" rotWithShape="0">
              <a:srgbClr val="000000">
                <a:alpha val="43000"/>
              </a:srgbClr>
            </a:outerShdw>
          </a:effectLst>
        </p:spPr>
      </p:pic>
      <p:pic>
        <p:nvPicPr>
          <p:cNvPr id="11" name="Imagen 10" descr="Imagen que contiene hombre, viendo, vistiendo, parado&#10;&#10;Descripción generada automáticamente">
            <a:extLst>
              <a:ext uri="{FF2B5EF4-FFF2-40B4-BE49-F238E27FC236}">
                <a16:creationId xmlns:a16="http://schemas.microsoft.com/office/drawing/2014/main" id="{10CE79C1-0EA8-0015-783E-4B6C4B1C0D7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6996409" y="177775"/>
            <a:ext cx="2052502" cy="3406583"/>
          </a:xfrm>
          <a:prstGeom prst="round2DiagRect">
            <a:avLst>
              <a:gd name="adj1" fmla="val 16667"/>
              <a:gd name="adj2" fmla="val 0"/>
            </a:avLst>
          </a:prstGeom>
          <a:ln w="57150" cap="sq">
            <a:solidFill>
              <a:schemeClr val="accent2">
                <a:lumMod val="60000"/>
                <a:lumOff val="40000"/>
              </a:schemeClr>
            </a:solidFill>
            <a:miter lim="800000"/>
          </a:ln>
          <a:effectLst>
            <a:outerShdw blurRad="254000" algn="tl" rotWithShape="0">
              <a:srgbClr val="000000">
                <a:alpha val="43000"/>
              </a:srgbClr>
            </a:outerShdw>
          </a:effectLst>
        </p:spPr>
      </p:pic>
      <p:pic>
        <p:nvPicPr>
          <p:cNvPr id="13" name="Imagen 12" descr="Dibujo de una persona con la boca abierta&#10;&#10;Descripción generada automáticamente con confianza baja">
            <a:extLst>
              <a:ext uri="{FF2B5EF4-FFF2-40B4-BE49-F238E27FC236}">
                <a16:creationId xmlns:a16="http://schemas.microsoft.com/office/drawing/2014/main" id="{E4A9918C-9367-6A04-70E8-F94337CEBA2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11728" y="3289080"/>
            <a:ext cx="2008478" cy="3251224"/>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B34392BF-A5E4-47E7-8ABE-5F8AE6757529}"/>
              </a:ext>
            </a:extLst>
          </p:cNvPr>
          <p:cNvSpPr txBox="1"/>
          <p:nvPr/>
        </p:nvSpPr>
        <p:spPr>
          <a:xfrm>
            <a:off x="170999" y="3342440"/>
            <a:ext cx="3486601" cy="2677656"/>
          </a:xfrm>
          <a:prstGeom prst="rect">
            <a:avLst/>
          </a:prstGeom>
          <a:noFill/>
        </p:spPr>
        <p:txBody>
          <a:bodyPr wrap="square">
            <a:spAutoFit/>
          </a:bodyPr>
          <a:lstStyle/>
          <a:p>
            <a:pPr>
              <a:spcBef>
                <a:spcPts val="600"/>
              </a:spcBef>
            </a:pPr>
            <a:r>
              <a:rPr lang="zh-CN" altLang="en-US" sz="2400" b="1" dirty="0">
                <a:solidFill>
                  <a:schemeClr val="bg1"/>
                </a:solidFill>
                <a:effectLst>
                  <a:glow rad="127000">
                    <a:srgbClr val="004A47"/>
                  </a:glow>
                  <a:outerShdw blurRad="38100" dist="38100" dir="2700000" algn="tl">
                    <a:srgbClr val="000000">
                      <a:alpha val="43137"/>
                    </a:srgbClr>
                  </a:outerShdw>
                </a:effectLst>
              </a:rPr>
              <a:t>上帝也有一个固定的最后期限，要从他在圣所的位置上站起来，执行他的忿怒</a:t>
            </a:r>
            <a:r>
              <a:rPr lang="en-US" altLang="zh-CN" sz="2400" b="1" dirty="0">
                <a:solidFill>
                  <a:schemeClr val="bg1"/>
                </a:solidFill>
                <a:effectLst>
                  <a:glow rad="127000">
                    <a:srgbClr val="004A47"/>
                  </a:glow>
                  <a:outerShdw blurRad="38100" dist="38100" dir="2700000" algn="tl">
                    <a:srgbClr val="000000">
                      <a:alpha val="43137"/>
                    </a:srgbClr>
                  </a:outerShdw>
                </a:effectLst>
              </a:rPr>
              <a:t>——</a:t>
            </a:r>
            <a:r>
              <a:rPr lang="zh-CN" altLang="en-US" sz="2400" b="1" dirty="0">
                <a:solidFill>
                  <a:schemeClr val="bg1"/>
                </a:solidFill>
                <a:effectLst>
                  <a:glow rad="127000">
                    <a:srgbClr val="004A47"/>
                  </a:glow>
                  <a:outerShdw blurRad="38100" dist="38100" dir="2700000" algn="tl">
                    <a:srgbClr val="000000">
                      <a:alpha val="43137"/>
                    </a:srgbClr>
                  </a:outerShdw>
                </a:effectLst>
              </a:rPr>
              <a:t>“ 就是奇异的事 ”（赛 </a:t>
            </a:r>
            <a:r>
              <a:rPr lang="en-US" altLang="zh-CN" sz="2400" b="1" dirty="0">
                <a:solidFill>
                  <a:schemeClr val="bg1"/>
                </a:solidFill>
                <a:effectLst>
                  <a:glow rad="127000">
                    <a:srgbClr val="004A47"/>
                  </a:glow>
                  <a:outerShdw blurRad="38100" dist="38100" dir="2700000" algn="tl">
                    <a:srgbClr val="000000">
                      <a:alpha val="43137"/>
                    </a:srgbClr>
                  </a:outerShdw>
                </a:effectLst>
              </a:rPr>
              <a:t>28</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21</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a:t>
            </a:r>
            <a:r>
              <a:rPr lang="zh-CN" altLang="en-US" sz="2400" b="1" dirty="0">
                <a:solidFill>
                  <a:schemeClr val="bg1"/>
                </a:solidFill>
                <a:effectLst>
                  <a:glow rad="127000">
                    <a:srgbClr val="004A47"/>
                  </a:glow>
                  <a:outerShdw blurRad="38100" dist="38100" dir="2700000" algn="tl">
                    <a:srgbClr val="000000">
                      <a:alpha val="43137"/>
                    </a:srgbClr>
                  </a:outerShdw>
                </a:effectLst>
              </a:rPr>
              <a:t>并怜悯他的子民（ 诗篇</a:t>
            </a:r>
            <a:r>
              <a:rPr lang="en-US" altLang="zh-CN" sz="2400" b="1" dirty="0">
                <a:solidFill>
                  <a:schemeClr val="bg1"/>
                </a:solidFill>
                <a:effectLst>
                  <a:glow rad="127000">
                    <a:srgbClr val="004A47"/>
                  </a:glow>
                  <a:outerShdw blurRad="38100" dist="38100" dir="2700000" algn="tl">
                    <a:srgbClr val="000000">
                      <a:alpha val="43137"/>
                    </a:srgbClr>
                  </a:outerShdw>
                </a:effectLst>
              </a:rPr>
              <a:t>102</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13</a:t>
            </a:r>
            <a:r>
              <a:rPr lang="zh-CN" altLang="en-US" sz="2400" b="1" dirty="0">
                <a:solidFill>
                  <a:schemeClr val="bg1"/>
                </a:solidFill>
                <a:effectLst>
                  <a:glow rad="127000">
                    <a:srgbClr val="004A47"/>
                  </a:glow>
                  <a:outerShdw blurRad="38100" dist="38100" dir="2700000" algn="tl">
                    <a:srgbClr val="000000">
                      <a:alpha val="43137"/>
                    </a:srgbClr>
                  </a:outerShdw>
                </a:effectLst>
              </a:rPr>
              <a:t>）。</a:t>
            </a:r>
            <a:endParaRPr lang="en" sz="2400" b="1" dirty="0">
              <a:solidFill>
                <a:schemeClr val="bg1"/>
              </a:solidFill>
              <a:effectLst>
                <a:glow rad="127000">
                  <a:srgbClr val="004A47"/>
                </a:glow>
                <a:outerShdw blurRad="38100" dist="38100" dir="2700000" algn="tl">
                  <a:srgbClr val="000000">
                    <a:alpha val="43137"/>
                  </a:srgbClr>
                </a:outerShdw>
              </a:effectLst>
            </a:endParaRPr>
          </a:p>
        </p:txBody>
      </p:sp>
      <p:pic>
        <p:nvPicPr>
          <p:cNvPr id="17" name="Imagen 16" descr="Forma&#10;&#10;Descripción generada automáticamente">
            <a:extLst>
              <a:ext uri="{FF2B5EF4-FFF2-40B4-BE49-F238E27FC236}">
                <a16:creationId xmlns:a16="http://schemas.microsoft.com/office/drawing/2014/main" id="{799786BA-D832-F398-0908-F29199BE156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91327" y="6008319"/>
            <a:ext cx="432214" cy="387953"/>
          </a:xfrm>
          <a:prstGeom prst="rect">
            <a:avLst/>
          </a:prstGeom>
        </p:spPr>
      </p:pic>
      <p:pic>
        <p:nvPicPr>
          <p:cNvPr id="18" name="Imagen 17" descr="Forma&#10;&#10;Descripción generada automáticamente">
            <a:extLst>
              <a:ext uri="{FF2B5EF4-FFF2-40B4-BE49-F238E27FC236}">
                <a16:creationId xmlns:a16="http://schemas.microsoft.com/office/drawing/2014/main" id="{A8A3E326-04A0-4934-4D24-9E573DDDEE1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97770" y="4509200"/>
            <a:ext cx="432214" cy="387953"/>
          </a:xfrm>
          <a:prstGeom prst="rect">
            <a:avLst/>
          </a:prstGeom>
        </p:spPr>
      </p:pic>
      <p:pic>
        <p:nvPicPr>
          <p:cNvPr id="19" name="Imagen 18" descr="Forma&#10;&#10;Descripción generada automáticamente">
            <a:extLst>
              <a:ext uri="{FF2B5EF4-FFF2-40B4-BE49-F238E27FC236}">
                <a16:creationId xmlns:a16="http://schemas.microsoft.com/office/drawing/2014/main" id="{B2F0C152-6FB4-D565-9F58-31FEBB8E350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564195" y="5607099"/>
            <a:ext cx="432214" cy="387953"/>
          </a:xfrm>
          <a:prstGeom prst="rect">
            <a:avLst/>
          </a:prstGeom>
        </p:spPr>
      </p:pic>
      <p:pic>
        <p:nvPicPr>
          <p:cNvPr id="20" name="Imagen 19" descr="Forma&#10;&#10;Descripción generada automáticamente">
            <a:extLst>
              <a:ext uri="{FF2B5EF4-FFF2-40B4-BE49-F238E27FC236}">
                <a16:creationId xmlns:a16="http://schemas.microsoft.com/office/drawing/2014/main" id="{23F355BD-F338-823F-3D8D-1269C8F7EC82}"/>
              </a:ext>
            </a:extLst>
          </p:cNvPr>
          <p:cNvPicPr>
            <a:picLocks/>
          </p:cNvPicPr>
          <p:nvPr/>
        </p:nvPicPr>
        <p:blipFill>
          <a:blip r:embed="rId10" cstate="print">
            <a:extLst>
              <a:ext uri="{28A0092B-C50C-407E-A947-70E740481C1C}">
                <a14:useLocalDpi xmlns:a14="http://schemas.microsoft.com/office/drawing/2010/main"/>
              </a:ext>
            </a:extLst>
          </a:blip>
          <a:stretch>
            <a:fillRect/>
          </a:stretch>
        </p:blipFill>
        <p:spPr>
          <a:xfrm>
            <a:off x="6525143" y="4873886"/>
            <a:ext cx="432000" cy="388800"/>
          </a:xfrm>
          <a:prstGeom prst="rect">
            <a:avLst/>
          </a:prstGeom>
        </p:spPr>
      </p:pic>
      <p:pic>
        <p:nvPicPr>
          <p:cNvPr id="23" name="Imagen 22" descr="Logotipo&#10;&#10;Descripción generada automáticamente con confianza media">
            <a:extLst>
              <a:ext uri="{FF2B5EF4-FFF2-40B4-BE49-F238E27FC236}">
                <a16:creationId xmlns:a16="http://schemas.microsoft.com/office/drawing/2014/main" id="{3815DEF5-1DB4-5E4F-B7EC-88DAFE2DB32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257926" y="3699326"/>
            <a:ext cx="654424" cy="405718"/>
          </a:xfrm>
          <a:prstGeom prst="rect">
            <a:avLst/>
          </a:prstGeom>
        </p:spPr>
      </p:pic>
      <p:pic>
        <p:nvPicPr>
          <p:cNvPr id="24" name="Imagen 23" descr="Logotipo&#10;&#10;Descripción generada automáticamente con confianza media">
            <a:extLst>
              <a:ext uri="{FF2B5EF4-FFF2-40B4-BE49-F238E27FC236}">
                <a16:creationId xmlns:a16="http://schemas.microsoft.com/office/drawing/2014/main" id="{FD4D30EE-786B-45B1-160C-80EAF65AAB73}"/>
              </a:ext>
            </a:extLst>
          </p:cNvPr>
          <p:cNvPicPr>
            <a:picLocks noChangeAspect="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257926" y="4198254"/>
            <a:ext cx="654424" cy="405718"/>
          </a:xfrm>
          <a:prstGeom prst="rect">
            <a:avLst/>
          </a:prstGeom>
        </p:spPr>
      </p:pic>
      <p:pic>
        <p:nvPicPr>
          <p:cNvPr id="25" name="Imagen 24" descr="Logotipo&#10;&#10;Descripción generada automáticamente con confianza media">
            <a:extLst>
              <a:ext uri="{FF2B5EF4-FFF2-40B4-BE49-F238E27FC236}">
                <a16:creationId xmlns:a16="http://schemas.microsoft.com/office/drawing/2014/main" id="{95A2D555-4986-A17A-B7C7-1A70FB32391A}"/>
              </a:ext>
            </a:extLst>
          </p:cNvPr>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257926" y="5315820"/>
            <a:ext cx="654424" cy="405718"/>
          </a:xfrm>
          <a:prstGeom prst="rect">
            <a:avLst/>
          </a:prstGeom>
        </p:spPr>
      </p:pic>
      <p:sp>
        <p:nvSpPr>
          <p:cNvPr id="5" name="CuadroTexto 4">
            <a:extLst>
              <a:ext uri="{FF2B5EF4-FFF2-40B4-BE49-F238E27FC236}">
                <a16:creationId xmlns:a16="http://schemas.microsoft.com/office/drawing/2014/main" id="{05045ECC-E928-1CBF-9783-141B78B22954}"/>
              </a:ext>
            </a:extLst>
          </p:cNvPr>
          <p:cNvSpPr txBox="1"/>
          <p:nvPr/>
        </p:nvSpPr>
        <p:spPr>
          <a:xfrm>
            <a:off x="170998" y="1916544"/>
            <a:ext cx="6481481" cy="1200329"/>
          </a:xfrm>
          <a:prstGeom prst="rect">
            <a:avLst/>
          </a:prstGeom>
          <a:noFill/>
        </p:spPr>
        <p:txBody>
          <a:bodyPr wrap="square">
            <a:spAutoFit/>
          </a:bodyPr>
          <a:lstStyle/>
          <a:p>
            <a:pPr>
              <a:spcBef>
                <a:spcPts val="600"/>
              </a:spcBef>
            </a:pPr>
            <a:r>
              <a:rPr lang="zh-CN" altLang="en-US" sz="2400" b="1" dirty="0">
                <a:solidFill>
                  <a:schemeClr val="bg1"/>
                </a:solidFill>
                <a:effectLst>
                  <a:glow rad="127000">
                    <a:srgbClr val="004A47"/>
                  </a:glow>
                  <a:outerShdw blurRad="38100" dist="38100" dir="2700000" algn="tl">
                    <a:srgbClr val="000000">
                      <a:alpha val="43137"/>
                    </a:srgbClr>
                  </a:outerShdw>
                </a:effectLst>
              </a:rPr>
              <a:t>面对呼喊，耶和华像勇士一样起来保护手无寸铁的人（ 诗篇 </a:t>
            </a:r>
            <a:r>
              <a:rPr lang="en-US" altLang="zh-CN" sz="2400" b="1" dirty="0">
                <a:solidFill>
                  <a:schemeClr val="bg1"/>
                </a:solidFill>
                <a:effectLst>
                  <a:glow rad="127000">
                    <a:srgbClr val="004A47"/>
                  </a:glow>
                  <a:outerShdw blurRad="38100" dist="38100" dir="2700000" algn="tl">
                    <a:srgbClr val="000000">
                      <a:alpha val="43137"/>
                    </a:srgbClr>
                  </a:outerShdw>
                </a:effectLst>
              </a:rPr>
              <a:t>12</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5</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 </a:t>
            </a:r>
            <a:r>
              <a:rPr lang="zh-CN" altLang="en-US" sz="2400" b="1" dirty="0">
                <a:solidFill>
                  <a:schemeClr val="bg1"/>
                </a:solidFill>
                <a:effectLst>
                  <a:glow rad="127000">
                    <a:srgbClr val="004A47"/>
                  </a:glow>
                  <a:outerShdw blurRad="38100" dist="38100" dir="2700000" algn="tl">
                    <a:srgbClr val="000000">
                      <a:alpha val="43137"/>
                    </a:srgbClr>
                  </a:outerShdw>
                </a:effectLst>
              </a:rPr>
              <a:t>审判和拯救 “ 地上一切谦卑的人”（诗篇 </a:t>
            </a:r>
            <a:r>
              <a:rPr lang="en-US" altLang="zh-CN" sz="2400" b="1" dirty="0">
                <a:solidFill>
                  <a:schemeClr val="bg1"/>
                </a:solidFill>
                <a:effectLst>
                  <a:glow rad="127000">
                    <a:srgbClr val="004A47"/>
                  </a:glow>
                  <a:outerShdw blurRad="38100" dist="38100" dir="2700000" algn="tl">
                    <a:srgbClr val="000000">
                      <a:alpha val="43137"/>
                    </a:srgbClr>
                  </a:outerShdw>
                </a:effectLst>
              </a:rPr>
              <a:t>76</a:t>
            </a:r>
            <a:r>
              <a:rPr lang="zh-CN" altLang="en-US" sz="2400" b="1" dirty="0">
                <a:solidFill>
                  <a:schemeClr val="bg1"/>
                </a:solidFill>
                <a:effectLst>
                  <a:glow rad="127000">
                    <a:srgbClr val="004A47"/>
                  </a:glow>
                  <a:outerShdw blurRad="38100" dist="38100" dir="2700000" algn="tl">
                    <a:srgbClr val="000000">
                      <a:alpha val="43137"/>
                    </a:srgbClr>
                  </a:outerShdw>
                </a:effectLst>
              </a:rPr>
              <a:t>：</a:t>
            </a:r>
            <a:r>
              <a:rPr lang="en-US" altLang="zh-CN" sz="2400" b="1" dirty="0">
                <a:solidFill>
                  <a:schemeClr val="bg1"/>
                </a:solidFill>
                <a:effectLst>
                  <a:glow rad="127000">
                    <a:srgbClr val="004A47"/>
                  </a:glow>
                  <a:outerShdw blurRad="38100" dist="38100" dir="2700000" algn="tl">
                    <a:srgbClr val="000000">
                      <a:alpha val="43137"/>
                    </a:srgbClr>
                  </a:outerShdw>
                </a:effectLst>
              </a:rPr>
              <a:t>9</a:t>
            </a:r>
            <a:r>
              <a:rPr lang="zh-CN" altLang="en-US" sz="2400" b="1" dirty="0">
                <a:solidFill>
                  <a:schemeClr val="bg1"/>
                </a:solidFill>
                <a:effectLst>
                  <a:glow rad="127000">
                    <a:srgbClr val="004A47"/>
                  </a:glow>
                  <a:outerShdw blurRad="38100" dist="38100" dir="2700000" algn="tl">
                    <a:srgbClr val="000000">
                      <a:alpha val="43137"/>
                    </a:srgbClr>
                  </a:outerShdw>
                </a:effectLst>
              </a:rPr>
              <a:t>）。</a:t>
            </a:r>
            <a:endParaRPr lang="en" sz="2400" b="1" dirty="0">
              <a:solidFill>
                <a:schemeClr val="bg1"/>
              </a:solidFill>
              <a:effectLst>
                <a:glow rad="127000">
                  <a:srgbClr val="004A47"/>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60810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900" decel="100000" fill="hold"/>
                                        <p:tgtEl>
                                          <p:spTgt spid="13"/>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ppt_x</p:attrName>
                                        </p:attrNameLst>
                                      </p:cBhvr>
                                      <p:tavLst>
                                        <p:tav tm="0">
                                          <p:val>
                                            <p:strVal val="#ppt_x-#ppt_w/2"/>
                                          </p:val>
                                        </p:tav>
                                        <p:tav tm="100000">
                                          <p:val>
                                            <p:strVal val="#ppt_x"/>
                                          </p:val>
                                        </p:tav>
                                      </p:tavLst>
                                    </p:anim>
                                    <p:anim calcmode="lin" valueType="num">
                                      <p:cBhvr>
                                        <p:cTn id="50" dur="500" fill="hold"/>
                                        <p:tgtEl>
                                          <p:spTgt spid="23"/>
                                        </p:tgtEl>
                                        <p:attrNameLst>
                                          <p:attrName>ppt_y</p:attrName>
                                        </p:attrNameLst>
                                      </p:cBhvr>
                                      <p:tavLst>
                                        <p:tav tm="0">
                                          <p:val>
                                            <p:strVal val="#ppt_y"/>
                                          </p:val>
                                        </p:tav>
                                        <p:tav tm="100000">
                                          <p:val>
                                            <p:strVal val="#ppt_y"/>
                                          </p:val>
                                        </p:tav>
                                      </p:tavLst>
                                    </p:anim>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wipe(left)">
                                      <p:cBhvr>
                                        <p:cTn id="56" dur="500"/>
                                        <p:tgtEl>
                                          <p:spTgt spid="2">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ppt_w/2"/>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strVal val="#ppt_h"/>
                                          </p:val>
                                        </p:tav>
                                        <p:tav tm="100000">
                                          <p:val>
                                            <p:strVal val="#ppt_h"/>
                                          </p:val>
                                        </p:tav>
                                      </p:tavLst>
                                    </p:anim>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
                                            <p:txEl>
                                              <p:pRg st="1" end="1"/>
                                            </p:txEl>
                                          </p:spTgt>
                                        </p:tgtEl>
                                        <p:attrNameLst>
                                          <p:attrName>style.visibility</p:attrName>
                                        </p:attrNameLst>
                                      </p:cBhvr>
                                      <p:to>
                                        <p:strVal val="visible"/>
                                      </p:to>
                                    </p:set>
                                    <p:animEffect transition="in" filter="wipe(left)">
                                      <p:cBhvr>
                                        <p:cTn id="68" dur="500"/>
                                        <p:tgtEl>
                                          <p:spTgt spid="2">
                                            <p:txEl>
                                              <p:pRg st="1" end="1"/>
                                            </p:txEl>
                                          </p:spTgt>
                                        </p:tgtEl>
                                      </p:cBhvr>
                                    </p:animEffect>
                                  </p:childTnLst>
                                </p:cTn>
                              </p:par>
                            </p:childTnLst>
                          </p:cTn>
                        </p:par>
                        <p:par>
                          <p:cTn id="69" fill="hold">
                            <p:stCondLst>
                              <p:cond delay="1500"/>
                            </p:stCondLst>
                            <p:childTnLst>
                              <p:par>
                                <p:cTn id="70" presetID="49" presetClass="entr" presetSubtype="0" decel="10000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 calcmode="lin" valueType="num">
                                      <p:cBhvr>
                                        <p:cTn id="74" dur="500" fill="hold"/>
                                        <p:tgtEl>
                                          <p:spTgt spid="18"/>
                                        </p:tgtEl>
                                        <p:attrNameLst>
                                          <p:attrName>style.rotation</p:attrName>
                                        </p:attrNameLst>
                                      </p:cBhvr>
                                      <p:tavLst>
                                        <p:tav tm="0">
                                          <p:val>
                                            <p:fltVal val="360"/>
                                          </p:val>
                                        </p:tav>
                                        <p:tav tm="100000">
                                          <p:val>
                                            <p:fltVal val="0"/>
                                          </p:val>
                                        </p:tav>
                                      </p:tavLst>
                                    </p:anim>
                                    <p:animEffect transition="in" filter="fade">
                                      <p:cBhvr>
                                        <p:cTn id="75" dur="500"/>
                                        <p:tgtEl>
                                          <p:spTgt spid="18"/>
                                        </p:tgtEl>
                                      </p:cBhvr>
                                    </p:animEffect>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par>
                          <p:cTn id="80" fill="hold">
                            <p:stCondLst>
                              <p:cond delay="2500"/>
                            </p:stCondLst>
                            <p:childTnLst>
                              <p:par>
                                <p:cTn id="81" presetID="49" presetClass="entr" presetSubtype="0" decel="10000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 calcmode="lin" valueType="num">
                                      <p:cBhvr>
                                        <p:cTn id="85" dur="500" fill="hold"/>
                                        <p:tgtEl>
                                          <p:spTgt spid="20"/>
                                        </p:tgtEl>
                                        <p:attrNameLst>
                                          <p:attrName>style.rotation</p:attrName>
                                        </p:attrNameLst>
                                      </p:cBhvr>
                                      <p:tavLst>
                                        <p:tav tm="0">
                                          <p:val>
                                            <p:fltVal val="360"/>
                                          </p:val>
                                        </p:tav>
                                        <p:tav tm="100000">
                                          <p:val>
                                            <p:fltVal val="0"/>
                                          </p:val>
                                        </p:tav>
                                      </p:tavLst>
                                    </p:anim>
                                    <p:animEffect transition="in" filter="fade">
                                      <p:cBhvr>
                                        <p:cTn id="86" dur="500"/>
                                        <p:tgtEl>
                                          <p:spTgt spid="20"/>
                                        </p:tgtEl>
                                      </p:cBhvr>
                                    </p:animEffect>
                                  </p:childTnLst>
                                </p:cTn>
                              </p:par>
                            </p:childTnLst>
                          </p:cTn>
                        </p:par>
                        <p:par>
                          <p:cTn id="87" fill="hold">
                            <p:stCondLst>
                              <p:cond delay="3000"/>
                            </p:stCondLst>
                            <p:childTnLst>
                              <p:par>
                                <p:cTn id="88" presetID="22" presetClass="entr" presetSubtype="8" fill="hold" grpId="0" nodeType="afterEffect">
                                  <p:stCondLst>
                                    <p:cond delay="0"/>
                                  </p:stCondLst>
                                  <p:childTnLst>
                                    <p:set>
                                      <p:cBhvr>
                                        <p:cTn id="89" dur="1" fill="hold">
                                          <p:stCondLst>
                                            <p:cond delay="0"/>
                                          </p:stCondLst>
                                        </p:cTn>
                                        <p:tgtEl>
                                          <p:spTgt spid="2">
                                            <p:txEl>
                                              <p:pRg st="3" end="3"/>
                                            </p:txEl>
                                          </p:spTgt>
                                        </p:tgtEl>
                                        <p:attrNameLst>
                                          <p:attrName>style.visibility</p:attrName>
                                        </p:attrNameLst>
                                      </p:cBhvr>
                                      <p:to>
                                        <p:strVal val="visible"/>
                                      </p:to>
                                    </p:set>
                                    <p:animEffect transition="in" filter="wipe(left)">
                                      <p:cBhvr>
                                        <p:cTn id="90" dur="500"/>
                                        <p:tgtEl>
                                          <p:spTgt spid="2">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7" presetClass="entr" presetSubtype="8" fill="hold" nodeType="click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ppt_x</p:attrName>
                                        </p:attrNameLst>
                                      </p:cBhvr>
                                      <p:tavLst>
                                        <p:tav tm="0">
                                          <p:val>
                                            <p:strVal val="#ppt_x-#ppt_w/2"/>
                                          </p:val>
                                        </p:tav>
                                        <p:tav tm="100000">
                                          <p:val>
                                            <p:strVal val="#ppt_x"/>
                                          </p:val>
                                        </p:tav>
                                      </p:tavLst>
                                    </p:anim>
                                    <p:anim calcmode="lin" valueType="num">
                                      <p:cBhvr>
                                        <p:cTn id="96" dur="500" fill="hold"/>
                                        <p:tgtEl>
                                          <p:spTgt spid="25"/>
                                        </p:tgtEl>
                                        <p:attrNameLst>
                                          <p:attrName>ppt_y</p:attrName>
                                        </p:attrNameLst>
                                      </p:cBhvr>
                                      <p:tavLst>
                                        <p:tav tm="0">
                                          <p:val>
                                            <p:strVal val="#ppt_y"/>
                                          </p:val>
                                        </p:tav>
                                        <p:tav tm="100000">
                                          <p:val>
                                            <p:strVal val="#ppt_y"/>
                                          </p:val>
                                        </p:tav>
                                      </p:tavLst>
                                    </p:anim>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strVal val="#ppt_h"/>
                                          </p:val>
                                        </p:tav>
                                        <p:tav tm="100000">
                                          <p:val>
                                            <p:strVal val="#ppt_h"/>
                                          </p:val>
                                        </p:tav>
                                      </p:tavLst>
                                    </p:anim>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txEl>
                                              <p:pRg st="4" end="4"/>
                                            </p:txEl>
                                          </p:spTgt>
                                        </p:tgtEl>
                                        <p:attrNameLst>
                                          <p:attrName>style.visibility</p:attrName>
                                        </p:attrNameLst>
                                      </p:cBhvr>
                                      <p:to>
                                        <p:strVal val="visible"/>
                                      </p:to>
                                    </p:set>
                                    <p:animEffect transition="in" filter="wipe(left)">
                                      <p:cBhvr>
                                        <p:cTn id="102" dur="500"/>
                                        <p:tgtEl>
                                          <p:spTgt spid="2">
                                            <p:txEl>
                                              <p:pRg st="4" end="4"/>
                                            </p:txEl>
                                          </p:spTgt>
                                        </p:tgtEl>
                                      </p:cBhvr>
                                    </p:animEffect>
                                  </p:childTnLst>
                                </p:cTn>
                              </p:par>
                            </p:childTnLst>
                          </p:cTn>
                        </p:par>
                        <p:par>
                          <p:cTn id="103" fill="hold">
                            <p:stCondLst>
                              <p:cond delay="1000"/>
                            </p:stCondLst>
                            <p:childTnLst>
                              <p:par>
                                <p:cTn id="104" presetID="49" presetClass="entr" presetSubtype="0" decel="100000" fill="hold" nodeType="afterEffect">
                                  <p:stCondLst>
                                    <p:cond delay="0"/>
                                  </p:stCondLst>
                                  <p:childTnLst>
                                    <p:set>
                                      <p:cBhvr>
                                        <p:cTn id="105" dur="1" fill="hold">
                                          <p:stCondLst>
                                            <p:cond delay="0"/>
                                          </p:stCondLst>
                                        </p:cTn>
                                        <p:tgtEl>
                                          <p:spTgt spid="19"/>
                                        </p:tgtEl>
                                        <p:attrNameLst>
                                          <p:attrName>style.visibility</p:attrName>
                                        </p:attrNameLst>
                                      </p:cBhvr>
                                      <p:to>
                                        <p:strVal val="visible"/>
                                      </p:to>
                                    </p:set>
                                    <p:anim calcmode="lin" valueType="num">
                                      <p:cBhvr>
                                        <p:cTn id="106" dur="500" fill="hold"/>
                                        <p:tgtEl>
                                          <p:spTgt spid="19"/>
                                        </p:tgtEl>
                                        <p:attrNameLst>
                                          <p:attrName>ppt_w</p:attrName>
                                        </p:attrNameLst>
                                      </p:cBhvr>
                                      <p:tavLst>
                                        <p:tav tm="0">
                                          <p:val>
                                            <p:fltVal val="0"/>
                                          </p:val>
                                        </p:tav>
                                        <p:tav tm="100000">
                                          <p:val>
                                            <p:strVal val="#ppt_w"/>
                                          </p:val>
                                        </p:tav>
                                      </p:tavLst>
                                    </p:anim>
                                    <p:anim calcmode="lin" valueType="num">
                                      <p:cBhvr>
                                        <p:cTn id="107" dur="500" fill="hold"/>
                                        <p:tgtEl>
                                          <p:spTgt spid="19"/>
                                        </p:tgtEl>
                                        <p:attrNameLst>
                                          <p:attrName>ppt_h</p:attrName>
                                        </p:attrNameLst>
                                      </p:cBhvr>
                                      <p:tavLst>
                                        <p:tav tm="0">
                                          <p:val>
                                            <p:fltVal val="0"/>
                                          </p:val>
                                        </p:tav>
                                        <p:tav tm="100000">
                                          <p:val>
                                            <p:strVal val="#ppt_h"/>
                                          </p:val>
                                        </p:tav>
                                      </p:tavLst>
                                    </p:anim>
                                    <p:anim calcmode="lin" valueType="num">
                                      <p:cBhvr>
                                        <p:cTn id="108" dur="500" fill="hold"/>
                                        <p:tgtEl>
                                          <p:spTgt spid="19"/>
                                        </p:tgtEl>
                                        <p:attrNameLst>
                                          <p:attrName>style.rotation</p:attrName>
                                        </p:attrNameLst>
                                      </p:cBhvr>
                                      <p:tavLst>
                                        <p:tav tm="0">
                                          <p:val>
                                            <p:fltVal val="360"/>
                                          </p:val>
                                        </p:tav>
                                        <p:tav tm="100000">
                                          <p:val>
                                            <p:fltVal val="0"/>
                                          </p:val>
                                        </p:tav>
                                      </p:tavLst>
                                    </p:anim>
                                    <p:animEffect transition="in" filter="fade">
                                      <p:cBhvr>
                                        <p:cTn id="109" dur="500"/>
                                        <p:tgtEl>
                                          <p:spTgt spid="19"/>
                                        </p:tgtEl>
                                      </p:cBhvr>
                                    </p:animEffect>
                                  </p:childTnLst>
                                </p:cTn>
                              </p:par>
                            </p:childTnLst>
                          </p:cTn>
                        </p:par>
                        <p:par>
                          <p:cTn id="110" fill="hold">
                            <p:stCondLst>
                              <p:cond delay="1500"/>
                            </p:stCondLst>
                            <p:childTnLst>
                              <p:par>
                                <p:cTn id="111" presetID="22" presetClass="entr" presetSubtype="8" fill="hold" grpId="0" nodeType="afterEffect">
                                  <p:stCondLst>
                                    <p:cond delay="0"/>
                                  </p:stCondLst>
                                  <p:childTnLst>
                                    <p:set>
                                      <p:cBhvr>
                                        <p:cTn id="112" dur="1" fill="hold">
                                          <p:stCondLst>
                                            <p:cond delay="0"/>
                                          </p:stCondLst>
                                        </p:cTn>
                                        <p:tgtEl>
                                          <p:spTgt spid="2">
                                            <p:txEl>
                                              <p:pRg st="5" end="5"/>
                                            </p:txEl>
                                          </p:spTgt>
                                        </p:tgtEl>
                                        <p:attrNameLst>
                                          <p:attrName>style.visibility</p:attrName>
                                        </p:attrNameLst>
                                      </p:cBhvr>
                                      <p:to>
                                        <p:strVal val="visible"/>
                                      </p:to>
                                    </p:set>
                                    <p:animEffect transition="in" filter="wipe(left)">
                                      <p:cBhvr>
                                        <p:cTn id="113" dur="500"/>
                                        <p:tgtEl>
                                          <p:spTgt spid="2">
                                            <p:txEl>
                                              <p:pRg st="5" end="5"/>
                                            </p:txEl>
                                          </p:spTgt>
                                        </p:tgtEl>
                                      </p:cBhvr>
                                    </p:animEffect>
                                  </p:childTnLst>
                                </p:cTn>
                              </p:par>
                            </p:childTnLst>
                          </p:cTn>
                        </p:par>
                        <p:par>
                          <p:cTn id="114" fill="hold">
                            <p:stCondLst>
                              <p:cond delay="2000"/>
                            </p:stCondLst>
                            <p:childTnLst>
                              <p:par>
                                <p:cTn id="115" presetID="49" presetClass="entr" presetSubtype="0" decel="100000" fill="hold" nodeType="afterEffect">
                                  <p:stCondLst>
                                    <p:cond delay="0"/>
                                  </p:stCondLst>
                                  <p:childTnLst>
                                    <p:set>
                                      <p:cBhvr>
                                        <p:cTn id="116" dur="1" fill="hold">
                                          <p:stCondLst>
                                            <p:cond delay="0"/>
                                          </p:stCondLst>
                                        </p:cTn>
                                        <p:tgtEl>
                                          <p:spTgt spid="17"/>
                                        </p:tgtEl>
                                        <p:attrNameLst>
                                          <p:attrName>style.visibility</p:attrName>
                                        </p:attrNameLst>
                                      </p:cBhvr>
                                      <p:to>
                                        <p:strVal val="visible"/>
                                      </p:to>
                                    </p:set>
                                    <p:anim calcmode="lin" valueType="num">
                                      <p:cBhvr>
                                        <p:cTn id="117" dur="500" fill="hold"/>
                                        <p:tgtEl>
                                          <p:spTgt spid="17"/>
                                        </p:tgtEl>
                                        <p:attrNameLst>
                                          <p:attrName>ppt_w</p:attrName>
                                        </p:attrNameLst>
                                      </p:cBhvr>
                                      <p:tavLst>
                                        <p:tav tm="0">
                                          <p:val>
                                            <p:fltVal val="0"/>
                                          </p:val>
                                        </p:tav>
                                        <p:tav tm="100000">
                                          <p:val>
                                            <p:strVal val="#ppt_w"/>
                                          </p:val>
                                        </p:tav>
                                      </p:tavLst>
                                    </p:anim>
                                    <p:anim calcmode="lin" valueType="num">
                                      <p:cBhvr>
                                        <p:cTn id="118" dur="500" fill="hold"/>
                                        <p:tgtEl>
                                          <p:spTgt spid="17"/>
                                        </p:tgtEl>
                                        <p:attrNameLst>
                                          <p:attrName>ppt_h</p:attrName>
                                        </p:attrNameLst>
                                      </p:cBhvr>
                                      <p:tavLst>
                                        <p:tav tm="0">
                                          <p:val>
                                            <p:fltVal val="0"/>
                                          </p:val>
                                        </p:tav>
                                        <p:tav tm="100000">
                                          <p:val>
                                            <p:strVal val="#ppt_h"/>
                                          </p:val>
                                        </p:tav>
                                      </p:tavLst>
                                    </p:anim>
                                    <p:anim calcmode="lin" valueType="num">
                                      <p:cBhvr>
                                        <p:cTn id="119" dur="500" fill="hold"/>
                                        <p:tgtEl>
                                          <p:spTgt spid="17"/>
                                        </p:tgtEl>
                                        <p:attrNameLst>
                                          <p:attrName>style.rotation</p:attrName>
                                        </p:attrNameLst>
                                      </p:cBhvr>
                                      <p:tavLst>
                                        <p:tav tm="0">
                                          <p:val>
                                            <p:fltVal val="360"/>
                                          </p:val>
                                        </p:tav>
                                        <p:tav tm="100000">
                                          <p:val>
                                            <p:fltVal val="0"/>
                                          </p:val>
                                        </p:tav>
                                      </p:tavLst>
                                    </p:anim>
                                    <p:animEffect transition="in" filter="fade">
                                      <p:cBhvr>
                                        <p:cTn id="120" dur="500"/>
                                        <p:tgtEl>
                                          <p:spTgt spid="17"/>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down)">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5"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307654-471F-A608-08EA-D36A4C9D7534}"/>
              </a:ext>
            </a:extLst>
          </p:cNvPr>
          <p:cNvSpPr txBox="1"/>
          <p:nvPr/>
        </p:nvSpPr>
        <p:spPr>
          <a:xfrm>
            <a:off x="0" y="-59389"/>
            <a:ext cx="8331287" cy="707886"/>
          </a:xfrm>
          <a:prstGeom prst="rect">
            <a:avLst/>
          </a:prstGeom>
          <a:noFill/>
        </p:spPr>
        <p:txBody>
          <a:bodyPr wrap="square">
            <a:spAutoFit/>
            <a:scene3d>
              <a:camera prst="orthographicFront"/>
              <a:lightRig rig="threePt" dir="t"/>
            </a:scene3d>
            <a:sp3d extrusionH="57150" contourW="19050">
              <a:bevelT w="38100" h="38100"/>
              <a:contourClr>
                <a:schemeClr val="bg1"/>
              </a:contourClr>
            </a:sp3d>
          </a:bodyPr>
          <a:lstStyle/>
          <a:p>
            <a:pPr algn="ctr"/>
            <a:r>
              <a:rPr lang="zh-CN" altLang="en-US" sz="4000" b="1" spc="300" dirty="0">
                <a:ln w="9525">
                  <a:noFill/>
                  <a:prstDash val="solid"/>
                </a:ln>
                <a:solidFill>
                  <a:schemeClr val="accent5"/>
                </a:solidFill>
                <a:effectLst>
                  <a:outerShdw blurRad="38100" dist="38100" dir="2700000" algn="tl">
                    <a:srgbClr val="000000">
                      <a:alpha val="43137"/>
                    </a:srgbClr>
                  </a:outerShdw>
                </a:effectLst>
              </a:rPr>
              <a:t>勇士</a:t>
            </a:r>
            <a:endParaRPr lang="en" sz="4000" b="1" spc="300" dirty="0">
              <a:ln w="9525">
                <a:noFill/>
                <a:prstDash val="solid"/>
              </a:ln>
              <a:solidFill>
                <a:schemeClr val="accent5"/>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B567207-ED4F-A8FA-A471-049453D56FBE}"/>
              </a:ext>
            </a:extLst>
          </p:cNvPr>
          <p:cNvSpPr txBox="1"/>
          <p:nvPr/>
        </p:nvSpPr>
        <p:spPr>
          <a:xfrm>
            <a:off x="52387" y="544666"/>
            <a:ext cx="8667751" cy="677108"/>
          </a:xfrm>
          <a:prstGeom prst="rect">
            <a:avLst/>
          </a:prstGeom>
          <a:noFill/>
        </p:spPr>
        <p:txBody>
          <a:bodyPr wrap="square">
            <a:spAutoFit/>
          </a:bodyPr>
          <a:lstStyle/>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zh-CN" altLang="en-US" sz="20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他救我脱离我的劲敌和那些恨我的人，因为他们比我强盛。</a:t>
            </a: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p>
          <a:p>
            <a:pPr algn="ctr"/>
            <a:r>
              <a:rPr lang="en"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a:t>
            </a:r>
            <a:r>
              <a:rPr lang="zh-CN" altLang="en-US"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诗篇</a:t>
            </a:r>
            <a:r>
              <a:rPr lang="en" sz="1400"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rPr>
              <a:t>18:17)</a:t>
            </a:r>
            <a:endParaRPr lang="es-ES" b="1" dirty="0">
              <a:solidFill>
                <a:schemeClr val="accent3">
                  <a:lumMod val="20000"/>
                  <a:lumOff val="8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12EC0F1-0316-6456-7245-EE71BD6EBFB5}"/>
              </a:ext>
            </a:extLst>
          </p:cNvPr>
          <p:cNvSpPr txBox="1"/>
          <p:nvPr/>
        </p:nvSpPr>
        <p:spPr>
          <a:xfrm>
            <a:off x="247651" y="1469662"/>
            <a:ext cx="8420100" cy="400110"/>
          </a:xfrm>
          <a:prstGeom prst="rect">
            <a:avLst/>
          </a:prstGeom>
          <a:noFill/>
        </p:spPr>
        <p:txBody>
          <a:bodyPr wrap="square" rtlCol="0">
            <a:spAutoFit/>
          </a:bodyPr>
          <a:lstStyle/>
          <a:p>
            <a:pPr>
              <a:spcBef>
                <a:spcPts val="600"/>
              </a:spcBef>
            </a:pPr>
            <a:r>
              <a:rPr lang="zh-CN" altLang="en-US" sz="2000" b="1" dirty="0"/>
              <a:t>上帝有能力保护我们吗？当然。（诗篇 </a:t>
            </a:r>
            <a:r>
              <a:rPr lang="en-US" altLang="zh-CN" sz="2000" b="1" dirty="0"/>
              <a:t>18</a:t>
            </a:r>
            <a:r>
              <a:rPr lang="zh-CN" altLang="en-US" sz="2000" b="1" dirty="0"/>
              <a:t>：</a:t>
            </a:r>
            <a:r>
              <a:rPr lang="en-US" altLang="zh-CN" sz="2000" b="1" dirty="0"/>
              <a:t>2</a:t>
            </a:r>
            <a:r>
              <a:rPr lang="zh-CN" altLang="en-US" sz="2000" b="1" dirty="0"/>
              <a:t>）</a:t>
            </a:r>
            <a:endParaRPr lang="en" sz="2000" b="1" dirty="0"/>
          </a:p>
        </p:txBody>
      </p:sp>
      <p:pic>
        <p:nvPicPr>
          <p:cNvPr id="2" name="Imagen 1" descr="Un dibujo de una persona con un caballo&#10;&#10;Descripción generada automáticamente con confianza media">
            <a:extLst>
              <a:ext uri="{FF2B5EF4-FFF2-40B4-BE49-F238E27FC236}">
                <a16:creationId xmlns:a16="http://schemas.microsoft.com/office/drawing/2014/main" id="{C2A925AE-0DD7-B848-1A8F-A2EC7A08ACF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772525" y="142875"/>
            <a:ext cx="3255035" cy="6575485"/>
          </a:xfrm>
          <a:prstGeom prst="rect">
            <a:avLst/>
          </a:prstGeom>
          <a:ln w="38100" cap="sq">
            <a:solidFill>
              <a:srgbClr val="FFFF00"/>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920807C-0941-6443-2D69-7595FB15D428}"/>
              </a:ext>
            </a:extLst>
          </p:cNvPr>
          <p:cNvSpPr txBox="1"/>
          <p:nvPr/>
        </p:nvSpPr>
        <p:spPr>
          <a:xfrm>
            <a:off x="4371973" y="3246304"/>
            <a:ext cx="4464136" cy="1631216"/>
          </a:xfrm>
          <a:prstGeom prst="rect">
            <a:avLst/>
          </a:prstGeom>
          <a:noFill/>
        </p:spPr>
        <p:txBody>
          <a:bodyPr wrap="square">
            <a:spAutoFit/>
          </a:bodyPr>
          <a:lstStyle/>
          <a:p>
            <a:pPr>
              <a:spcBef>
                <a:spcPts val="600"/>
              </a:spcBef>
            </a:pPr>
            <a:r>
              <a:rPr lang="zh-CN" altLang="en-US" sz="2000" b="1" dirty="0"/>
              <a:t>虽然大卫是一个惯于战斗的战士，但他从不相信自己的力量、智慧或处理武器的技巧。他所有的胜利都归功于上帝，上帝总是为他而战。</a:t>
            </a:r>
            <a:br>
              <a:rPr lang="zh-CN" altLang="en-US" sz="2000" b="1" dirty="0"/>
            </a:br>
            <a:r>
              <a:rPr lang="zh-CN" altLang="en-US" sz="2000" b="1" dirty="0"/>
              <a:t> （ 诗篇 </a:t>
            </a:r>
            <a:r>
              <a:rPr lang="en-US" altLang="zh-CN" sz="2000" b="1" dirty="0"/>
              <a:t>18</a:t>
            </a:r>
            <a:r>
              <a:rPr lang="zh-CN" altLang="en-US" sz="2000" b="1" dirty="0"/>
              <a:t>：</a:t>
            </a:r>
            <a:r>
              <a:rPr lang="en-US" altLang="zh-CN" sz="2000" b="1" dirty="0"/>
              <a:t>47-48</a:t>
            </a:r>
            <a:r>
              <a:rPr lang="zh-CN" altLang="en-US" sz="2000" b="1" dirty="0"/>
              <a:t>）</a:t>
            </a:r>
            <a:endParaRPr lang="en" sz="2000" b="1" dirty="0"/>
          </a:p>
        </p:txBody>
      </p:sp>
      <p:pic>
        <p:nvPicPr>
          <p:cNvPr id="10" name="Imagen 9">
            <a:extLst>
              <a:ext uri="{FF2B5EF4-FFF2-40B4-BE49-F238E27FC236}">
                <a16:creationId xmlns:a16="http://schemas.microsoft.com/office/drawing/2014/main" id="{57313FE9-DFD4-4ADF-5785-D613B067B644}"/>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29504" y="3145087"/>
            <a:ext cx="2559136" cy="3581400"/>
          </a:xfrm>
          <a:prstGeom prst="rect">
            <a:avLst/>
          </a:prstGeom>
          <a:solidFill>
            <a:srgbClr val="FFFFFF">
              <a:shade val="85000"/>
            </a:srgbClr>
          </a:solidFill>
          <a:ln w="38100" cap="sq">
            <a:solidFill>
              <a:srgbClr val="7332A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E3A70865-4C8C-60AE-FDBD-D138CDF1C7EC}"/>
              </a:ext>
            </a:extLst>
          </p:cNvPr>
          <p:cNvSpPr txBox="1"/>
          <p:nvPr/>
        </p:nvSpPr>
        <p:spPr>
          <a:xfrm>
            <a:off x="2983983" y="5346966"/>
            <a:ext cx="5571294" cy="1015663"/>
          </a:xfrm>
          <a:prstGeom prst="rect">
            <a:avLst/>
          </a:prstGeom>
          <a:noFill/>
        </p:spPr>
        <p:txBody>
          <a:bodyPr wrap="square">
            <a:spAutoFit/>
          </a:bodyPr>
          <a:lstStyle/>
          <a:p>
            <a:pPr>
              <a:spcBef>
                <a:spcPts val="600"/>
              </a:spcBef>
            </a:pPr>
            <a:r>
              <a:rPr lang="zh-CN" altLang="en-US" sz="2000" b="1" dirty="0"/>
              <a:t>上帝行动的决绝和规模应该消除任何有关于上帝对受苦者的伟大关怀和怜悯，或对于他战胜邪恶的能力的任何怀疑。我们只需要等待他的行动。</a:t>
            </a:r>
            <a:endParaRPr lang="en" sz="2000" b="1" dirty="0"/>
          </a:p>
        </p:txBody>
      </p:sp>
      <p:pic>
        <p:nvPicPr>
          <p:cNvPr id="12" name="Imagen 11" descr="Dibujo de un hombre&#10;&#10;Descripción generada automáticamente con confianza baja">
            <a:extLst>
              <a:ext uri="{FF2B5EF4-FFF2-40B4-BE49-F238E27FC236}">
                <a16:creationId xmlns:a16="http://schemas.microsoft.com/office/drawing/2014/main" id="{760787CE-1C94-D4BA-01E2-59BA3DA22DD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802938" y="3145086"/>
            <a:ext cx="1454737" cy="2015935"/>
          </a:xfrm>
          <a:prstGeom prst="rect">
            <a:avLst/>
          </a:prstGeom>
          <a:solidFill>
            <a:srgbClr val="FFFFFF">
              <a:shade val="85000"/>
            </a:srgbClr>
          </a:solidFill>
          <a:ln w="57150" cap="sq">
            <a:solidFill>
              <a:srgbClr val="EE82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E6510570-8E4D-E7E8-7691-795658A74E7D}"/>
              </a:ext>
            </a:extLst>
          </p:cNvPr>
          <p:cNvSpPr txBox="1"/>
          <p:nvPr/>
        </p:nvSpPr>
        <p:spPr>
          <a:xfrm>
            <a:off x="247651" y="1943478"/>
            <a:ext cx="8420100" cy="1015663"/>
          </a:xfrm>
          <a:prstGeom prst="rect">
            <a:avLst/>
          </a:prstGeom>
          <a:noFill/>
        </p:spPr>
        <p:txBody>
          <a:bodyPr wrap="square">
            <a:spAutoFit/>
          </a:bodyPr>
          <a:lstStyle/>
          <a:p>
            <a:pPr>
              <a:spcBef>
                <a:spcPts val="600"/>
              </a:spcBef>
            </a:pPr>
            <a:r>
              <a:rPr lang="zh-CN" altLang="en-US" sz="2000" b="1" dirty="0"/>
              <a:t>我们可以看到上帝将自己显现为一个骑马的战士</a:t>
            </a:r>
            <a:r>
              <a:rPr lang="en-US" altLang="zh-CN" sz="2000" b="1" dirty="0"/>
              <a:t>; </a:t>
            </a:r>
            <a:r>
              <a:rPr lang="zh-CN" altLang="en-US" sz="2000" b="1" dirty="0"/>
              <a:t>使大地颤抖，并随之升起烟雾和火焰</a:t>
            </a:r>
            <a:r>
              <a:rPr lang="en-US" altLang="zh-CN" sz="2000" b="1" dirty="0"/>
              <a:t>; </a:t>
            </a:r>
            <a:r>
              <a:rPr lang="zh-CN" altLang="en-US" sz="2000" b="1" dirty="0"/>
              <a:t>用他强大的声音麻痹敌人</a:t>
            </a:r>
            <a:r>
              <a:rPr lang="en-US" altLang="zh-CN" sz="2000" b="1" dirty="0"/>
              <a:t>; </a:t>
            </a:r>
            <a:r>
              <a:rPr lang="zh-CN" altLang="en-US" sz="2000" b="1" dirty="0"/>
              <a:t>以自然之力为箭</a:t>
            </a:r>
            <a:r>
              <a:rPr lang="en-US" altLang="zh-CN" sz="2000" b="1" dirty="0"/>
              <a:t>; </a:t>
            </a:r>
            <a:r>
              <a:rPr lang="zh-CN" altLang="en-US" sz="2000" b="1" dirty="0"/>
              <a:t>从而拯救那些向他哭泣求助的人（诗篇 </a:t>
            </a:r>
            <a:r>
              <a:rPr lang="en-US" altLang="zh-CN" sz="2000" b="1" dirty="0"/>
              <a:t>18</a:t>
            </a:r>
            <a:r>
              <a:rPr lang="zh-CN" altLang="en-US" sz="2000" b="1" dirty="0"/>
              <a:t>：</a:t>
            </a:r>
            <a:r>
              <a:rPr lang="en-US" altLang="zh-CN" sz="2000" b="1" dirty="0"/>
              <a:t>7-18</a:t>
            </a:r>
            <a:r>
              <a:rPr lang="zh-CN" altLang="en-US" sz="2000" b="1" dirty="0"/>
              <a:t>）。</a:t>
            </a:r>
            <a:endParaRPr lang="en" sz="2000" b="1" dirty="0"/>
          </a:p>
        </p:txBody>
      </p:sp>
    </p:spTree>
    <p:extLst>
      <p:ext uri="{BB962C8B-B14F-4D97-AF65-F5344CB8AC3E}">
        <p14:creationId xmlns:p14="http://schemas.microsoft.com/office/powerpoint/2010/main" val="34659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strVal val="#ppt_w+.3"/>
                                          </p:val>
                                        </p:tav>
                                        <p:tav tm="100000">
                                          <p:val>
                                            <p:strVal val="#ppt_w"/>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animEffect transition="in" filter="fade">
                                      <p:cBhvr>
                                        <p:cTn id="35" dur="1000"/>
                                        <p:tgtEl>
                                          <p:spTgt spid="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0-#ppt_w/2"/>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0-#ppt_w/2"/>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0-#ppt_w/2"/>
                                          </p:val>
                                        </p:tav>
                                        <p:tav tm="100000">
                                          <p:val>
                                            <p:strVal val="#ppt_x"/>
                                          </p:val>
                                        </p:tav>
                                      </p:tavLst>
                                    </p:anim>
                                    <p:anim calcmode="lin" valueType="num">
                                      <p:cBhvr additive="base">
                                        <p:cTn id="55" dur="500" fill="hold"/>
                                        <p:tgtEl>
                                          <p:spTgt spid="10"/>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0-#ppt_w/2"/>
                                          </p:val>
                                        </p:tav>
                                        <p:tav tm="100000">
                                          <p:val>
                                            <p:strVal val="#ppt_x"/>
                                          </p:val>
                                        </p:tav>
                                      </p:tavLst>
                                    </p:anim>
                                    <p:anim calcmode="lin" valueType="num">
                                      <p:cBhvr additive="base">
                                        <p:cTn id="5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CD480B-178A-1381-49BE-752BBCB2214B}"/>
              </a:ext>
            </a:extLst>
          </p:cNvPr>
          <p:cNvSpPr txBox="1"/>
          <p:nvPr/>
        </p:nvSpPr>
        <p:spPr>
          <a:xfrm>
            <a:off x="2047875" y="2767280"/>
            <a:ext cx="8096250"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8000" b="1" spc="300" dirty="0">
                <a:ln/>
                <a:solidFill>
                  <a:schemeClr val="accent3"/>
                </a:solidFill>
              </a:rPr>
              <a:t>正义</a:t>
            </a:r>
            <a:endParaRPr lang="en" sz="8000" b="1" spc="300" dirty="0">
              <a:ln/>
              <a:solidFill>
                <a:schemeClr val="accent3"/>
              </a:solidFill>
            </a:endParaRPr>
          </a:p>
        </p:txBody>
      </p:sp>
    </p:spTree>
    <p:extLst>
      <p:ext uri="{BB962C8B-B14F-4D97-AF65-F5344CB8AC3E}">
        <p14:creationId xmlns:p14="http://schemas.microsoft.com/office/powerpoint/2010/main" val="42755766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B7D70E2-ADD5-60C7-7C33-35364C53B5BB}"/>
              </a:ext>
            </a:extLst>
          </p:cNvPr>
          <p:cNvSpPr txBox="1"/>
          <p:nvPr/>
        </p:nvSpPr>
        <p:spPr>
          <a:xfrm>
            <a:off x="0" y="-76200"/>
            <a:ext cx="9534525" cy="769441"/>
          </a:xfrm>
          <a:prstGeom prst="rect">
            <a:avLst/>
          </a:prstGeom>
          <a:noFill/>
        </p:spPr>
        <p:txBody>
          <a:bodyPr wrap="square">
            <a:spAutoFit/>
          </a:bodyPr>
          <a:lstStyle/>
          <a:p>
            <a:pPr algn="ctr"/>
            <a:r>
              <a:rPr lang="zh-CN" altLang="en-US" sz="4400" b="1" spc="300" dirty="0">
                <a:ln w="13462">
                  <a:solidFill>
                    <a:schemeClr val="bg1"/>
                  </a:solidFill>
                  <a:prstDash val="solid"/>
                </a:ln>
                <a:solidFill>
                  <a:schemeClr val="accent1">
                    <a:lumMod val="90000"/>
                    <a:lumOff val="10000"/>
                  </a:schemeClr>
                </a:solidFill>
                <a:effectLst>
                  <a:outerShdw dist="38100" dir="2700000" algn="bl" rotWithShape="0">
                    <a:schemeClr val="accent5"/>
                  </a:outerShdw>
                </a:effectLst>
              </a:rPr>
              <a:t>上帝的正义</a:t>
            </a:r>
            <a:endParaRPr lang="en" sz="4400" b="1" spc="300" dirty="0">
              <a:ln w="13462">
                <a:solidFill>
                  <a:schemeClr val="bg1"/>
                </a:solidFill>
                <a:prstDash val="solid"/>
              </a:ln>
              <a:solidFill>
                <a:schemeClr val="accent1">
                  <a:lumMod val="90000"/>
                  <a:lumOff val="10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EB0ED325-24B3-1AF1-E3D8-8792E4AB9A92}"/>
              </a:ext>
            </a:extLst>
          </p:cNvPr>
          <p:cNvSpPr txBox="1"/>
          <p:nvPr/>
        </p:nvSpPr>
        <p:spPr>
          <a:xfrm>
            <a:off x="190500" y="588680"/>
            <a:ext cx="9004487"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6">
                    <a:lumMod val="75000"/>
                  </a:schemeClr>
                </a:solidFill>
                <a:latin typeface="Comic Sans MS" panose="030F0702030302020204" pitchFamily="66" charset="0"/>
              </a:rPr>
              <a:t>“</a:t>
            </a:r>
            <a:r>
              <a:rPr lang="zh-CN" altLang="en-US" b="1" dirty="0">
                <a:solidFill>
                  <a:schemeClr val="accent6">
                    <a:lumMod val="75000"/>
                  </a:schemeClr>
                </a:solidFill>
                <a:latin typeface="Comic Sans MS" panose="030F0702030302020204" pitchFamily="66" charset="0"/>
              </a:rPr>
              <a:t>耶和华说：“因为困苦人的冤屈和贫穷人的叹息，我现在要起来，把他安置在他</a:t>
            </a:r>
          </a:p>
          <a:p>
            <a:pPr algn="ctr"/>
            <a:r>
              <a:rPr lang="zh-CN" altLang="en-US" b="1" dirty="0">
                <a:solidFill>
                  <a:schemeClr val="accent6">
                    <a:lumMod val="75000"/>
                  </a:schemeClr>
                </a:solidFill>
                <a:latin typeface="Comic Sans MS" panose="030F0702030302020204" pitchFamily="66" charset="0"/>
              </a:rPr>
              <a:t>所切慕的稳妥之地。</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a:t>
            </a:r>
            <a:r>
              <a:rPr lang="zh-CN" altLang="en-US" sz="1400" b="1" dirty="0">
                <a:solidFill>
                  <a:schemeClr val="accent6">
                    <a:lumMod val="75000"/>
                  </a:schemeClr>
                </a:solidFill>
                <a:latin typeface="Comic Sans MS" panose="030F0702030302020204" pitchFamily="66" charset="0"/>
              </a:rPr>
              <a:t>诗篇</a:t>
            </a:r>
            <a:r>
              <a:rPr lang="en" sz="1400" b="1" dirty="0">
                <a:solidFill>
                  <a:schemeClr val="accent6">
                    <a:lumMod val="75000"/>
                  </a:schemeClr>
                </a:solidFill>
                <a:latin typeface="Comic Sans MS" panose="030F0702030302020204" pitchFamily="66" charset="0"/>
              </a:rPr>
              <a:t> 12:5)</a:t>
            </a:r>
            <a:endParaRPr lang="es-ES" b="1" dirty="0">
              <a:solidFill>
                <a:schemeClr val="accent6">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F8788044-3A47-5592-FF8C-E25B8B78F507}"/>
              </a:ext>
            </a:extLst>
          </p:cNvPr>
          <p:cNvSpPr txBox="1"/>
          <p:nvPr/>
        </p:nvSpPr>
        <p:spPr>
          <a:xfrm>
            <a:off x="5292538" y="1302633"/>
            <a:ext cx="6899462" cy="1092607"/>
          </a:xfrm>
          <a:prstGeom prst="rect">
            <a:avLst/>
          </a:prstGeom>
          <a:noFill/>
        </p:spPr>
        <p:txBody>
          <a:bodyPr wrap="square" rtlCol="0">
            <a:spAutoFit/>
          </a:bodyPr>
          <a:lstStyle/>
          <a:p>
            <a:pPr>
              <a:spcBef>
                <a:spcPts val="600"/>
              </a:spcBef>
            </a:pPr>
            <a:r>
              <a:rPr lang="zh-CN" altLang="en-US" sz="2000" b="1" dirty="0"/>
              <a:t>圣经说得很清楚，上帝不容忍不公正。如果有需要的人或受压迫的人向上帝呼求，他就会起来给他们伸张正义</a:t>
            </a:r>
            <a:endParaRPr lang="en-MY" altLang="zh-CN" sz="2000" b="1" dirty="0"/>
          </a:p>
          <a:p>
            <a:pPr>
              <a:spcBef>
                <a:spcPts val="600"/>
              </a:spcBef>
            </a:pPr>
            <a:r>
              <a:rPr lang="zh-CN" altLang="en-US" sz="2000" b="1" dirty="0"/>
              <a:t>（诗篇</a:t>
            </a:r>
            <a:r>
              <a:rPr lang="en-US" altLang="zh-CN" sz="2000" b="1" dirty="0"/>
              <a:t>12</a:t>
            </a:r>
            <a:r>
              <a:rPr lang="zh-CN" altLang="en-US" sz="2000" b="1" dirty="0"/>
              <a:t>：</a:t>
            </a:r>
            <a:r>
              <a:rPr lang="en-US" altLang="zh-CN" sz="2000" b="1" dirty="0"/>
              <a:t>5</a:t>
            </a:r>
            <a:r>
              <a:rPr lang="zh-CN" altLang="en-US" sz="2000" b="1" dirty="0"/>
              <a:t>）。</a:t>
            </a:r>
            <a:endParaRPr lang="en" sz="2000" b="1" dirty="0"/>
          </a:p>
        </p:txBody>
      </p:sp>
      <p:pic>
        <p:nvPicPr>
          <p:cNvPr id="4" name="Imagen 3" descr="Imagen que contiene tabla, sostener, pequeño, comida&#10;&#10;Descripción generada automáticamente">
            <a:extLst>
              <a:ext uri="{FF2B5EF4-FFF2-40B4-BE49-F238E27FC236}">
                <a16:creationId xmlns:a16="http://schemas.microsoft.com/office/drawing/2014/main" id="{EB40B221-05F2-03FB-EC43-1CA16CB86D9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6700" y="1424442"/>
            <a:ext cx="4854388" cy="2427194"/>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74140E5-54AA-FFD3-C48E-2E16BC128132}"/>
              </a:ext>
            </a:extLst>
          </p:cNvPr>
          <p:cNvSpPr txBox="1"/>
          <p:nvPr/>
        </p:nvSpPr>
        <p:spPr>
          <a:xfrm>
            <a:off x="206188" y="3970999"/>
            <a:ext cx="8900767" cy="1015663"/>
          </a:xfrm>
          <a:prstGeom prst="rect">
            <a:avLst/>
          </a:prstGeom>
          <a:noFill/>
        </p:spPr>
        <p:txBody>
          <a:bodyPr wrap="square">
            <a:spAutoFit/>
          </a:bodyPr>
          <a:lstStyle/>
          <a:p>
            <a:pPr>
              <a:spcBef>
                <a:spcPts val="600"/>
              </a:spcBef>
            </a:pPr>
            <a:r>
              <a:rPr lang="zh-CN" altLang="en-US" sz="2000" b="1" dirty="0"/>
              <a:t>我们看上帝对有需要的人的态度，祂也要求我们有同样的感受，也就是说，我们也应该关心他们。主会奖赏那些有这种态度的人</a:t>
            </a:r>
            <a:br>
              <a:rPr lang="zh-CN" altLang="en-US" sz="2000" b="1" dirty="0"/>
            </a:br>
            <a:r>
              <a:rPr lang="zh-CN" altLang="en-US" sz="2000" b="1" dirty="0"/>
              <a:t>“（诗篇</a:t>
            </a:r>
            <a:r>
              <a:rPr lang="en-US" altLang="zh-CN" sz="2000" b="1" dirty="0"/>
              <a:t>41</a:t>
            </a:r>
            <a:r>
              <a:rPr lang="zh-CN" altLang="en-US" sz="2000" b="1" dirty="0"/>
              <a:t>：</a:t>
            </a:r>
            <a:r>
              <a:rPr lang="en-US" altLang="zh-CN" sz="2000" b="1" dirty="0"/>
              <a:t>1-3</a:t>
            </a:r>
            <a:r>
              <a:rPr lang="zh-CN" altLang="en-US" sz="2000" b="1" dirty="0"/>
              <a:t>）。</a:t>
            </a:r>
            <a:endParaRPr lang="en" sz="2000" b="1" dirty="0"/>
          </a:p>
        </p:txBody>
      </p:sp>
      <p:pic>
        <p:nvPicPr>
          <p:cNvPr id="12" name="Imagen 11" descr="Un grupo de personas disfrazadas&#10;&#10;Descripción generada automáticamente con confianza baja">
            <a:extLst>
              <a:ext uri="{FF2B5EF4-FFF2-40B4-BE49-F238E27FC236}">
                <a16:creationId xmlns:a16="http://schemas.microsoft.com/office/drawing/2014/main" id="{C51039F8-93B7-8A1C-07E2-184FBDC33A1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6000" y="4644577"/>
            <a:ext cx="2790824" cy="2104456"/>
          </a:xfrm>
          <a:prstGeom prst="roundRect">
            <a:avLst>
              <a:gd name="adj" fmla="val 0"/>
            </a:avLst>
          </a:prstGeom>
          <a:solidFill>
            <a:srgbClr val="FFFFFF"/>
          </a:solidFill>
          <a:ln w="76200" cap="sq">
            <a:solidFill>
              <a:srgbClr val="294FA1"/>
            </a:solidFill>
            <a:miter lim="800000"/>
          </a:ln>
          <a:effectLst/>
          <a:scene3d>
            <a:camera prst="orthographicFront"/>
            <a:lightRig rig="threePt" dir="t">
              <a:rot lat="0" lon="0" rev="2700000"/>
            </a:lightRig>
          </a:scene3d>
          <a:sp3d>
            <a:bevelT h="38100"/>
            <a:contourClr>
              <a:srgbClr val="C0C0C0"/>
            </a:contourClr>
          </a:sp3d>
        </p:spPr>
      </p:pic>
      <p:pic>
        <p:nvPicPr>
          <p:cNvPr id="15" name="Imagen 14" descr="Imagen que contiene edificio, exterior, persona, hombre&#10;&#10;Descripción generada automáticamente">
            <a:extLst>
              <a:ext uri="{FF2B5EF4-FFF2-40B4-BE49-F238E27FC236}">
                <a16:creationId xmlns:a16="http://schemas.microsoft.com/office/drawing/2014/main" id="{F4AFACAF-B3E7-1D9C-2B13-BF5221E5390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194987" y="4117543"/>
            <a:ext cx="2790825" cy="26314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Imagen 15">
            <a:extLst>
              <a:ext uri="{FF2B5EF4-FFF2-40B4-BE49-F238E27FC236}">
                <a16:creationId xmlns:a16="http://schemas.microsoft.com/office/drawing/2014/main" id="{511B0E81-9DE9-E428-728C-C775D0621EF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650833" y="106999"/>
            <a:ext cx="2334979" cy="1069364"/>
          </a:xfrm>
          <a:prstGeom prst="rect">
            <a:avLst/>
          </a:prstGeom>
          <a:ln>
            <a:solidFill>
              <a:schemeClr val="tx1"/>
            </a:solidFill>
          </a:ln>
          <a:effectLst>
            <a:innerShdw blurRad="114300">
              <a:prstClr val="black"/>
            </a:innerShdw>
          </a:effectLst>
        </p:spPr>
      </p:pic>
      <p:sp>
        <p:nvSpPr>
          <p:cNvPr id="18" name="CuadroTexto 17">
            <a:extLst>
              <a:ext uri="{FF2B5EF4-FFF2-40B4-BE49-F238E27FC236}">
                <a16:creationId xmlns:a16="http://schemas.microsoft.com/office/drawing/2014/main" id="{B96C7DD1-9291-E98F-A9B4-8C95B9CBB7A9}"/>
              </a:ext>
            </a:extLst>
          </p:cNvPr>
          <p:cNvSpPr txBox="1"/>
          <p:nvPr/>
        </p:nvSpPr>
        <p:spPr>
          <a:xfrm>
            <a:off x="206188" y="5132165"/>
            <a:ext cx="5461187" cy="1631216"/>
          </a:xfrm>
          <a:prstGeom prst="rect">
            <a:avLst/>
          </a:prstGeom>
          <a:noFill/>
        </p:spPr>
        <p:txBody>
          <a:bodyPr wrap="square">
            <a:spAutoFit/>
          </a:bodyPr>
          <a:lstStyle/>
          <a:p>
            <a:pPr>
              <a:spcBef>
                <a:spcPts val="600"/>
              </a:spcBef>
            </a:pPr>
            <a:r>
              <a:rPr lang="zh-CN" altLang="en-US" sz="2000" b="1" dirty="0"/>
              <a:t>我们必须起来反抗压迫，不是依靠我们的智慧或能力，而是依靠上帝的智慧和能力。只有他才能公正地行事。上帝会审判所有欺压弱者的行为，以及疏忽对被压迫者提供帮助的人（马太福音 </a:t>
            </a:r>
            <a:r>
              <a:rPr lang="en-US" altLang="zh-CN" sz="2000" b="1" dirty="0"/>
              <a:t>25</a:t>
            </a:r>
            <a:r>
              <a:rPr lang="zh-CN" altLang="en-US" sz="2000" b="1" dirty="0"/>
              <a:t>：</a:t>
            </a:r>
            <a:r>
              <a:rPr lang="en-US" altLang="zh-CN" sz="2000" b="1" dirty="0"/>
              <a:t>31-46</a:t>
            </a:r>
            <a:r>
              <a:rPr lang="zh-CN" altLang="en-US" sz="2000" b="1" dirty="0"/>
              <a:t>）。</a:t>
            </a:r>
            <a:endParaRPr lang="en" sz="2000" b="1" dirty="0"/>
          </a:p>
        </p:txBody>
      </p:sp>
      <p:sp>
        <p:nvSpPr>
          <p:cNvPr id="7" name="CuadroTexto 6">
            <a:extLst>
              <a:ext uri="{FF2B5EF4-FFF2-40B4-BE49-F238E27FC236}">
                <a16:creationId xmlns:a16="http://schemas.microsoft.com/office/drawing/2014/main" id="{DBD6E6DF-EB6F-5876-6A87-B042E648C2F3}"/>
              </a:ext>
            </a:extLst>
          </p:cNvPr>
          <p:cNvSpPr txBox="1"/>
          <p:nvPr/>
        </p:nvSpPr>
        <p:spPr>
          <a:xfrm>
            <a:off x="5292538" y="2318296"/>
            <a:ext cx="6899462" cy="1323439"/>
          </a:xfrm>
          <a:prstGeom prst="rect">
            <a:avLst/>
          </a:prstGeom>
          <a:noFill/>
        </p:spPr>
        <p:txBody>
          <a:bodyPr wrap="square">
            <a:spAutoFit/>
          </a:bodyPr>
          <a:lstStyle/>
          <a:p>
            <a:pPr>
              <a:spcBef>
                <a:spcPts val="600"/>
              </a:spcBef>
            </a:pPr>
            <a:r>
              <a:rPr lang="zh-CN" altLang="en-US" sz="2000" b="1" dirty="0"/>
              <a:t>当大卫生病和感到脆弱时，甚至他自己的朋友暗中希望他死去时，大卫向上帝呼求（诗篇 </a:t>
            </a:r>
            <a:r>
              <a:rPr lang="en-US" altLang="zh-CN" sz="2000" b="1" dirty="0"/>
              <a:t>41</a:t>
            </a:r>
            <a:r>
              <a:rPr lang="zh-CN" altLang="en-US" sz="2000" b="1" dirty="0"/>
              <a:t>：</a:t>
            </a:r>
            <a:r>
              <a:rPr lang="en-US" altLang="zh-CN" sz="2000" b="1" dirty="0"/>
              <a:t>7-9</a:t>
            </a:r>
            <a:r>
              <a:rPr lang="zh-CN" altLang="en-US" sz="2000" b="1" dirty="0"/>
              <a:t>）。他先承认自己的不配，把自己的案子交在上帝怜悯的手中，相信上帝会垂听他的呼求（诗篇 </a:t>
            </a:r>
            <a:r>
              <a:rPr lang="en-US" altLang="zh-CN" sz="2000" b="1" dirty="0"/>
              <a:t>41</a:t>
            </a:r>
            <a:r>
              <a:rPr lang="zh-CN" altLang="en-US" sz="2000" b="1" dirty="0"/>
              <a:t>：</a:t>
            </a:r>
            <a:r>
              <a:rPr lang="en-US" altLang="zh-CN" sz="2000" b="1" dirty="0"/>
              <a:t>4,11-13</a:t>
            </a:r>
            <a:r>
              <a:rPr lang="zh-CN" altLang="en-US" sz="2000" b="1" dirty="0"/>
              <a:t>）。</a:t>
            </a:r>
            <a:endParaRPr lang="en" sz="2000" b="1" dirty="0"/>
          </a:p>
        </p:txBody>
      </p:sp>
    </p:spTree>
    <p:extLst>
      <p:ext uri="{BB962C8B-B14F-4D97-AF65-F5344CB8AC3E}">
        <p14:creationId xmlns:p14="http://schemas.microsoft.com/office/powerpoint/2010/main" val="339626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B1772E-0613-2BFC-7FB7-1EAE5D81774B}"/>
              </a:ext>
            </a:extLst>
          </p:cNvPr>
          <p:cNvSpPr txBox="1"/>
          <p:nvPr/>
        </p:nvSpPr>
        <p:spPr>
          <a:xfrm>
            <a:off x="2066924" y="0"/>
            <a:ext cx="10125075"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zh-CN" altLang="en-US" sz="4400" b="1" spc="300" dirty="0">
                <a:ln/>
                <a:solidFill>
                  <a:schemeClr val="accent4"/>
                </a:solidFill>
              </a:rPr>
              <a:t>人类的正义</a:t>
            </a:r>
            <a:endParaRPr lang="en" sz="4400" b="1" spc="300" dirty="0">
              <a:ln/>
              <a:solidFill>
                <a:schemeClr val="accent4"/>
              </a:solidFill>
            </a:endParaRPr>
          </a:p>
        </p:txBody>
      </p:sp>
      <p:sp>
        <p:nvSpPr>
          <p:cNvPr id="5" name="CuadroTexto 4">
            <a:extLst>
              <a:ext uri="{FF2B5EF4-FFF2-40B4-BE49-F238E27FC236}">
                <a16:creationId xmlns:a16="http://schemas.microsoft.com/office/drawing/2014/main" id="{83DC0E97-4DD7-3D6F-F1FD-A0A28808816A}"/>
              </a:ext>
            </a:extLst>
          </p:cNvPr>
          <p:cNvSpPr txBox="1"/>
          <p:nvPr/>
        </p:nvSpPr>
        <p:spPr>
          <a:xfrm>
            <a:off x="2066924" y="692247"/>
            <a:ext cx="10125075" cy="369332"/>
          </a:xfrm>
          <a:prstGeom prst="rect">
            <a:avLst/>
          </a:prstGeom>
          <a:noFill/>
        </p:spPr>
        <p:txBody>
          <a:bodyPr wrap="square">
            <a:spAutoFit/>
          </a:bodyPr>
          <a:lstStyle/>
          <a:p>
            <a:pPr algn="ctr"/>
            <a:r>
              <a:rPr lang="en" b="1" dirty="0">
                <a:solidFill>
                  <a:srgbClr val="E7CC9E"/>
                </a:solidFill>
                <a:effectLst>
                  <a:outerShdw blurRad="38100" dist="38100" dir="2700000" algn="tl">
                    <a:srgbClr val="000000">
                      <a:alpha val="43137"/>
                    </a:srgbClr>
                  </a:outerShdw>
                </a:effectLst>
                <a:latin typeface="Comic Sans MS" panose="030F0702030302020204" pitchFamily="66" charset="0"/>
              </a:rPr>
              <a:t>“</a:t>
            </a:r>
            <a:r>
              <a:rPr lang="zh-CN" altLang="en-US" b="1" dirty="0">
                <a:solidFill>
                  <a:srgbClr val="E7CC9E"/>
                </a:solidFill>
                <a:effectLst>
                  <a:outerShdw blurRad="38100" dist="38100" dir="2700000" algn="tl">
                    <a:srgbClr val="000000">
                      <a:alpha val="43137"/>
                    </a:srgbClr>
                  </a:outerShdw>
                </a:effectLst>
                <a:latin typeface="Comic Sans MS" panose="030F0702030302020204" pitchFamily="66" charset="0"/>
              </a:rPr>
              <a:t>你们当为贫寒的人和孤儿伸冤，当为困苦和穷乏的人施行公义。</a:t>
            </a:r>
            <a:r>
              <a:rPr lang="en" b="1" dirty="0">
                <a:solidFill>
                  <a:srgbClr val="E7CC9E"/>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E7CC9E"/>
                </a:solidFill>
                <a:effectLst>
                  <a:outerShdw blurRad="38100" dist="38100" dir="2700000" algn="tl">
                    <a:srgbClr val="000000">
                      <a:alpha val="43137"/>
                    </a:srgbClr>
                  </a:outerShdw>
                </a:effectLst>
                <a:latin typeface="Comic Sans MS" panose="030F0702030302020204" pitchFamily="66" charset="0"/>
              </a:rPr>
              <a:t>(</a:t>
            </a:r>
            <a:r>
              <a:rPr lang="zh-CN" altLang="en-US" sz="1400" b="1" dirty="0">
                <a:solidFill>
                  <a:srgbClr val="E7CC9E"/>
                </a:solidFill>
                <a:effectLst>
                  <a:outerShdw blurRad="38100" dist="38100" dir="2700000" algn="tl">
                    <a:srgbClr val="000000">
                      <a:alpha val="43137"/>
                    </a:srgbClr>
                  </a:outerShdw>
                </a:effectLst>
                <a:latin typeface="Comic Sans MS" panose="030F0702030302020204" pitchFamily="66" charset="0"/>
              </a:rPr>
              <a:t>诗篇</a:t>
            </a:r>
            <a:r>
              <a:rPr lang="en" sz="1400" b="1" dirty="0">
                <a:solidFill>
                  <a:srgbClr val="E7CC9E"/>
                </a:solidFill>
                <a:effectLst>
                  <a:outerShdw blurRad="38100" dist="38100" dir="2700000" algn="tl">
                    <a:srgbClr val="000000">
                      <a:alpha val="43137"/>
                    </a:srgbClr>
                  </a:outerShdw>
                </a:effectLst>
                <a:latin typeface="Comic Sans MS" panose="030F0702030302020204" pitchFamily="66" charset="0"/>
              </a:rPr>
              <a:t> 82:3)</a:t>
            </a:r>
          </a:p>
        </p:txBody>
      </p:sp>
      <p:sp>
        <p:nvSpPr>
          <p:cNvPr id="6" name="CuadroTexto 5">
            <a:extLst>
              <a:ext uri="{FF2B5EF4-FFF2-40B4-BE49-F238E27FC236}">
                <a16:creationId xmlns:a16="http://schemas.microsoft.com/office/drawing/2014/main" id="{5C62C7C5-1AD4-5504-8204-479DE2850C32}"/>
              </a:ext>
            </a:extLst>
          </p:cNvPr>
          <p:cNvSpPr txBox="1"/>
          <p:nvPr/>
        </p:nvSpPr>
        <p:spPr>
          <a:xfrm>
            <a:off x="98611" y="1213262"/>
            <a:ext cx="6992518" cy="1015663"/>
          </a:xfrm>
          <a:prstGeom prst="rect">
            <a:avLst/>
          </a:prstGeom>
          <a:noFill/>
        </p:spPr>
        <p:txBody>
          <a:bodyPr wrap="square" rtlCol="0">
            <a:spAutoFit/>
          </a:bodyPr>
          <a:lstStyle/>
          <a:p>
            <a:pPr>
              <a:spcBef>
                <a:spcPts val="600"/>
              </a:spcBef>
            </a:pPr>
            <a:r>
              <a:rPr lang="zh-CN" altLang="en-US" sz="2000" b="1" dirty="0"/>
              <a:t>上帝将审判权授予人民的领袖，国王是以色列的主要审判者</a:t>
            </a:r>
            <a:br>
              <a:rPr lang="zh-CN" altLang="en-US" sz="2000" b="1" dirty="0"/>
            </a:br>
            <a:r>
              <a:rPr lang="zh-CN" altLang="en-US" sz="2000" b="1" dirty="0"/>
              <a:t>“（诗篇</a:t>
            </a:r>
            <a:r>
              <a:rPr lang="en-US" altLang="zh-CN" sz="2000" b="1" dirty="0"/>
              <a:t>72</a:t>
            </a:r>
            <a:r>
              <a:rPr lang="zh-CN" altLang="en-US" sz="2000" b="1" dirty="0"/>
              <a:t>：</a:t>
            </a:r>
            <a:r>
              <a:rPr lang="en-US" altLang="zh-CN" sz="2000" b="1" dirty="0"/>
              <a:t>1-2</a:t>
            </a:r>
            <a:r>
              <a:rPr lang="zh-CN" altLang="en-US" sz="2000" b="1" dirty="0"/>
              <a:t>）。那些以上帝的委派来审判的人被称为“诸神”（诗篇 </a:t>
            </a:r>
            <a:r>
              <a:rPr lang="en-US" altLang="zh-CN" sz="2000" b="1" dirty="0"/>
              <a:t>82</a:t>
            </a:r>
            <a:r>
              <a:rPr lang="zh-CN" altLang="en-US" sz="2000" b="1" dirty="0"/>
              <a:t>：</a:t>
            </a:r>
            <a:r>
              <a:rPr lang="en-US" altLang="zh-CN" sz="2000" b="1" dirty="0"/>
              <a:t>1</a:t>
            </a:r>
            <a:r>
              <a:rPr lang="zh-CN" altLang="en-US" sz="2000" b="1" dirty="0"/>
              <a:t>）。</a:t>
            </a:r>
            <a:endParaRPr lang="en" sz="2000" b="1" dirty="0"/>
          </a:p>
        </p:txBody>
      </p:sp>
      <p:pic>
        <p:nvPicPr>
          <p:cNvPr id="12" name="Imagen 11" descr="Imagen que contiene persona, tabla, interior, hombre&#10;&#10;Descripción generada automáticamente">
            <a:extLst>
              <a:ext uri="{FF2B5EF4-FFF2-40B4-BE49-F238E27FC236}">
                <a16:creationId xmlns:a16="http://schemas.microsoft.com/office/drawing/2014/main" id="{F9644A3B-C13D-7C78-F1F4-29F3626810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110179" y="1285875"/>
            <a:ext cx="4923836" cy="3286125"/>
          </a:xfrm>
          <a:prstGeom prst="roundRect">
            <a:avLst>
              <a:gd name="adj" fmla="val 76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631E74D-5848-63E3-ABBC-EDB7DDDD086E}"/>
              </a:ext>
            </a:extLst>
          </p:cNvPr>
          <p:cNvSpPr txBox="1"/>
          <p:nvPr/>
        </p:nvSpPr>
        <p:spPr>
          <a:xfrm>
            <a:off x="6961092" y="4720918"/>
            <a:ext cx="5081823" cy="1631216"/>
          </a:xfrm>
          <a:prstGeom prst="rect">
            <a:avLst/>
          </a:prstGeom>
          <a:noFill/>
        </p:spPr>
        <p:txBody>
          <a:bodyPr wrap="square">
            <a:spAutoFit/>
          </a:bodyPr>
          <a:lstStyle/>
          <a:p>
            <a:pPr>
              <a:spcBef>
                <a:spcPts val="600"/>
              </a:spcBef>
            </a:pPr>
            <a:r>
              <a:rPr lang="zh-CN" altLang="en-US" sz="2000" b="1" dirty="0"/>
              <a:t>上帝指出了人类法官应该如何审判（诗篇 </a:t>
            </a:r>
            <a:r>
              <a:rPr lang="en-US" altLang="zh-CN" sz="2000" b="1" dirty="0"/>
              <a:t>82</a:t>
            </a:r>
            <a:r>
              <a:rPr lang="zh-CN" altLang="en-US" sz="2000" b="1" dirty="0"/>
              <a:t>：</a:t>
            </a:r>
            <a:r>
              <a:rPr lang="en-US" altLang="zh-CN" sz="2000" b="1" dirty="0"/>
              <a:t>3-4</a:t>
            </a:r>
            <a:r>
              <a:rPr lang="zh-CN" altLang="en-US" sz="2000" b="1" dirty="0"/>
              <a:t>）。如果他们做对了，他们就被认为是“全能者的儿子”（诗篇 </a:t>
            </a:r>
            <a:r>
              <a:rPr lang="en-US" altLang="zh-CN" sz="2000" b="1" dirty="0"/>
              <a:t>82</a:t>
            </a:r>
            <a:r>
              <a:rPr lang="zh-CN" altLang="en-US" sz="2000" b="1" dirty="0"/>
              <a:t>：</a:t>
            </a:r>
            <a:r>
              <a:rPr lang="en-US" altLang="zh-CN" sz="2000" b="1" dirty="0"/>
              <a:t>6</a:t>
            </a:r>
            <a:r>
              <a:rPr lang="zh-CN" altLang="en-US" sz="2000" b="1" dirty="0"/>
              <a:t>）。否则，他们自己就会落入神的审判之下（诗篇 </a:t>
            </a:r>
            <a:r>
              <a:rPr lang="en-US" altLang="zh-CN" sz="2000" b="1" dirty="0"/>
              <a:t>82</a:t>
            </a:r>
            <a:r>
              <a:rPr lang="zh-CN" altLang="en-US" sz="2000" b="1" dirty="0"/>
              <a:t>：</a:t>
            </a:r>
            <a:r>
              <a:rPr lang="en-US" altLang="zh-CN" sz="2000" b="1" dirty="0"/>
              <a:t>7-8</a:t>
            </a:r>
            <a:r>
              <a:rPr lang="zh-CN" altLang="en-US" sz="2000" b="1" dirty="0"/>
              <a:t>）。</a:t>
            </a:r>
            <a:endParaRPr lang="en" sz="2000" b="1" dirty="0"/>
          </a:p>
        </p:txBody>
      </p:sp>
      <p:pic>
        <p:nvPicPr>
          <p:cNvPr id="15" name="Imagen 14">
            <a:extLst>
              <a:ext uri="{FF2B5EF4-FFF2-40B4-BE49-F238E27FC236}">
                <a16:creationId xmlns:a16="http://schemas.microsoft.com/office/drawing/2014/main" id="{9B3C21FF-F638-0428-87E5-ACA6B8A6662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157985" y="4302139"/>
            <a:ext cx="4238625" cy="2386346"/>
          </a:xfrm>
          <a:prstGeom prst="roundRect">
            <a:avLst>
              <a:gd name="adj" fmla="val 4167"/>
            </a:avLst>
          </a:prstGeom>
          <a:solidFill>
            <a:srgbClr val="FFFFFF"/>
          </a:solidFill>
          <a:ln w="76200" cap="sq">
            <a:solidFill>
              <a:srgbClr val="E7CC9E"/>
            </a:soli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Un hombre con un traje de color negro&#10;&#10;Descripción generada automáticamente con confianza baja">
            <a:extLst>
              <a:ext uri="{FF2B5EF4-FFF2-40B4-BE49-F238E27FC236}">
                <a16:creationId xmlns:a16="http://schemas.microsoft.com/office/drawing/2014/main" id="{62A0703F-E42A-1F40-CBD2-F82A93944B8E}"/>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95812" y="4302139"/>
            <a:ext cx="2151152" cy="2386345"/>
          </a:xfrm>
          <a:prstGeom prst="roundRect">
            <a:avLst>
              <a:gd name="adj" fmla="val 914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 name="Imagen 21" descr="Imagen que contiene parado, oscuro, hombre, sostener&#10;&#10;Descripción generada automáticamente">
            <a:extLst>
              <a:ext uri="{FF2B5EF4-FFF2-40B4-BE49-F238E27FC236}">
                <a16:creationId xmlns:a16="http://schemas.microsoft.com/office/drawing/2014/main" id="{2DA5E613-F72D-5855-A2C8-E94975B27C74}"/>
              </a:ext>
            </a:extLst>
          </p:cNvPr>
          <p:cNvPicPr>
            <a:picLocks noChangeAspect="1"/>
          </p:cNvPicPr>
          <p:nvPr/>
        </p:nvPicPr>
        <p:blipFill>
          <a:blip r:embed="rId8" cstate="print">
            <a:duotone>
              <a:schemeClr val="accent4">
                <a:shade val="45000"/>
                <a:satMod val="135000"/>
              </a:schemeClr>
              <a:prstClr val="white"/>
            </a:duotone>
            <a:extLst>
              <a:ext uri="{BEBA8EAE-BF5A-486C-A8C5-ECC9F3942E4B}">
                <a14:imgProps xmlns:a14="http://schemas.microsoft.com/office/drawing/2010/main">
                  <a14:imgLayer r:embed="rId9">
                    <a14:imgEffect>
                      <a14:artisticPhotocopy/>
                    </a14:imgEffect>
                    <a14:imgEffect>
                      <a14:sharpenSoften amount="50000"/>
                    </a14:imgEffect>
                  </a14:imgLayer>
                </a14:imgProps>
              </a:ext>
              <a:ext uri="{28A0092B-C50C-407E-A947-70E740481C1C}">
                <a14:useLocalDpi xmlns:a14="http://schemas.microsoft.com/office/drawing/2010/main"/>
              </a:ext>
            </a:extLst>
          </a:blip>
          <a:stretch>
            <a:fillRect/>
          </a:stretch>
        </p:blipFill>
        <p:spPr>
          <a:xfrm>
            <a:off x="98612" y="60797"/>
            <a:ext cx="2101664" cy="1161990"/>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9A61FA3-EEBB-8A27-E97A-547E104BD21F}"/>
              </a:ext>
            </a:extLst>
          </p:cNvPr>
          <p:cNvSpPr txBox="1"/>
          <p:nvPr/>
        </p:nvSpPr>
        <p:spPr>
          <a:xfrm>
            <a:off x="98610" y="3536975"/>
            <a:ext cx="6992518" cy="707886"/>
          </a:xfrm>
          <a:prstGeom prst="rect">
            <a:avLst/>
          </a:prstGeom>
          <a:noFill/>
        </p:spPr>
        <p:txBody>
          <a:bodyPr wrap="square">
            <a:spAutoFit/>
          </a:bodyPr>
          <a:lstStyle/>
          <a:p>
            <a:pPr>
              <a:spcBef>
                <a:spcPts val="600"/>
              </a:spcBef>
            </a:pPr>
            <a:r>
              <a:rPr lang="zh-CN" altLang="en-US" sz="2000" b="1" dirty="0"/>
              <a:t>他们所获得的权柄使他们必须照着他们施行正义的方式向上帝负责（诗篇 </a:t>
            </a:r>
            <a:r>
              <a:rPr lang="en-US" altLang="zh-CN" sz="2000" b="1" dirty="0"/>
              <a:t>82</a:t>
            </a:r>
            <a:r>
              <a:rPr lang="zh-CN" altLang="en-US" sz="2000" b="1" dirty="0"/>
              <a:t>：</a:t>
            </a:r>
            <a:r>
              <a:rPr lang="en-US" altLang="zh-CN" sz="2000" b="1" dirty="0"/>
              <a:t>2</a:t>
            </a:r>
            <a:r>
              <a:rPr lang="zh-CN" altLang="en-US" sz="2000" b="1" dirty="0"/>
              <a:t>）。</a:t>
            </a:r>
            <a:endParaRPr lang="en" sz="2000" b="1" dirty="0"/>
          </a:p>
        </p:txBody>
      </p:sp>
      <p:sp>
        <p:nvSpPr>
          <p:cNvPr id="8" name="CuadroTexto 7">
            <a:extLst>
              <a:ext uri="{FF2B5EF4-FFF2-40B4-BE49-F238E27FC236}">
                <a16:creationId xmlns:a16="http://schemas.microsoft.com/office/drawing/2014/main" id="{D4ED2D43-7010-7C9D-BFDA-68641BA5D835}"/>
              </a:ext>
            </a:extLst>
          </p:cNvPr>
          <p:cNvSpPr txBox="1"/>
          <p:nvPr/>
        </p:nvSpPr>
        <p:spPr>
          <a:xfrm>
            <a:off x="98608" y="2536701"/>
            <a:ext cx="6992517" cy="1015663"/>
          </a:xfrm>
          <a:prstGeom prst="rect">
            <a:avLst/>
          </a:prstGeom>
          <a:noFill/>
        </p:spPr>
        <p:txBody>
          <a:bodyPr wrap="square">
            <a:spAutoFit/>
          </a:bodyPr>
          <a:lstStyle/>
          <a:p>
            <a:pPr>
              <a:spcBef>
                <a:spcPts val="600"/>
              </a:spcBef>
            </a:pPr>
            <a:r>
              <a:rPr lang="zh-CN" altLang="en-US" sz="2000" b="1" dirty="0"/>
              <a:t>这种委任是超越上帝的子民的范围的。凡有能力审判的人，即使他们不承认，也是凭着上帝的权柄来审判的（ 约翰福音</a:t>
            </a:r>
            <a:r>
              <a:rPr lang="en-US" altLang="zh-CN" sz="2000" b="1" dirty="0"/>
              <a:t>19</a:t>
            </a:r>
            <a:r>
              <a:rPr lang="zh-CN" altLang="en-US" sz="2000" b="1" dirty="0"/>
              <a:t>：</a:t>
            </a:r>
            <a:r>
              <a:rPr lang="en-US" altLang="zh-CN" sz="2000" b="1" dirty="0"/>
              <a:t>10-11; </a:t>
            </a:r>
            <a:r>
              <a:rPr lang="zh-CN" altLang="en-US" sz="2000" b="1" dirty="0"/>
              <a:t>罗马书</a:t>
            </a:r>
            <a:r>
              <a:rPr lang="en-US" altLang="zh-CN" sz="2000" b="1" dirty="0"/>
              <a:t>13</a:t>
            </a:r>
            <a:r>
              <a:rPr lang="zh-CN" altLang="en-US" sz="2000" b="1" dirty="0"/>
              <a:t>：</a:t>
            </a:r>
            <a:r>
              <a:rPr lang="en-US" altLang="zh-CN" sz="2000" b="1" dirty="0"/>
              <a:t>1</a:t>
            </a:r>
            <a:r>
              <a:rPr lang="zh-CN" altLang="en-US" sz="2000" b="1" dirty="0"/>
              <a:t>）。</a:t>
            </a:r>
            <a:endParaRPr lang="en" sz="2000" b="1" dirty="0"/>
          </a:p>
        </p:txBody>
      </p:sp>
    </p:spTree>
    <p:extLst>
      <p:ext uri="{BB962C8B-B14F-4D97-AF65-F5344CB8AC3E}">
        <p14:creationId xmlns:p14="http://schemas.microsoft.com/office/powerpoint/2010/main" val="364835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8" presetClass="entr" presetSubtype="3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out)">
                                      <p:cBhvr>
                                        <p:cTn id="28" dur="1000"/>
                                        <p:tgtEl>
                                          <p:spTgt spid="12"/>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145">
                                          <p:stCondLst>
                                            <p:cond delay="0"/>
                                          </p:stCondLst>
                                        </p:cTn>
                                        <p:tgtEl>
                                          <p:spTgt spid="15"/>
                                        </p:tgtEl>
                                      </p:cBhvr>
                                    </p:animEffect>
                                    <p:anim calcmode="lin" valueType="num">
                                      <p:cBhvr>
                                        <p:cTn id="38"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43" dur="7">
                                          <p:stCondLst>
                                            <p:cond delay="162"/>
                                          </p:stCondLst>
                                        </p:cTn>
                                        <p:tgtEl>
                                          <p:spTgt spid="15"/>
                                        </p:tgtEl>
                                      </p:cBhvr>
                                      <p:to x="100000" y="60000"/>
                                    </p:animScale>
                                    <p:animScale>
                                      <p:cBhvr>
                                        <p:cTn id="44" dur="41" decel="50000">
                                          <p:stCondLst>
                                            <p:cond delay="169"/>
                                          </p:stCondLst>
                                        </p:cTn>
                                        <p:tgtEl>
                                          <p:spTgt spid="15"/>
                                        </p:tgtEl>
                                      </p:cBhvr>
                                      <p:to x="100000" y="100000"/>
                                    </p:animScale>
                                    <p:animScale>
                                      <p:cBhvr>
                                        <p:cTn id="45" dur="7">
                                          <p:stCondLst>
                                            <p:cond delay="328"/>
                                          </p:stCondLst>
                                        </p:cTn>
                                        <p:tgtEl>
                                          <p:spTgt spid="15"/>
                                        </p:tgtEl>
                                      </p:cBhvr>
                                      <p:to x="100000" y="80000"/>
                                    </p:animScale>
                                    <p:animScale>
                                      <p:cBhvr>
                                        <p:cTn id="46" dur="41" decel="50000">
                                          <p:stCondLst>
                                            <p:cond delay="335"/>
                                          </p:stCondLst>
                                        </p:cTn>
                                        <p:tgtEl>
                                          <p:spTgt spid="15"/>
                                        </p:tgtEl>
                                      </p:cBhvr>
                                      <p:to x="100000" y="100000"/>
                                    </p:animScale>
                                    <p:animScale>
                                      <p:cBhvr>
                                        <p:cTn id="47" dur="7">
                                          <p:stCondLst>
                                            <p:cond delay="410"/>
                                          </p:stCondLst>
                                        </p:cTn>
                                        <p:tgtEl>
                                          <p:spTgt spid="15"/>
                                        </p:tgtEl>
                                      </p:cBhvr>
                                      <p:to x="100000" y="90000"/>
                                    </p:animScale>
                                    <p:animScale>
                                      <p:cBhvr>
                                        <p:cTn id="48" dur="41" decel="50000">
                                          <p:stCondLst>
                                            <p:cond delay="417"/>
                                          </p:stCondLst>
                                        </p:cTn>
                                        <p:tgtEl>
                                          <p:spTgt spid="15"/>
                                        </p:tgtEl>
                                      </p:cBhvr>
                                      <p:to x="100000" y="100000"/>
                                    </p:animScale>
                                    <p:animScale>
                                      <p:cBhvr>
                                        <p:cTn id="49" dur="7">
                                          <p:stCondLst>
                                            <p:cond delay="452"/>
                                          </p:stCondLst>
                                        </p:cTn>
                                        <p:tgtEl>
                                          <p:spTgt spid="15"/>
                                        </p:tgtEl>
                                      </p:cBhvr>
                                      <p:to x="100000" y="95000"/>
                                    </p:animScale>
                                    <p:animScale>
                                      <p:cBhvr>
                                        <p:cTn id="50" dur="41" decel="50000">
                                          <p:stCondLst>
                                            <p:cond delay="459"/>
                                          </p:stCondLst>
                                        </p:cTn>
                                        <p:tgtEl>
                                          <p:spTgt spid="15"/>
                                        </p:tgtEl>
                                      </p:cBhvr>
                                      <p:to x="100000" y="100000"/>
                                    </p:animScale>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3" presetClass="entr" presetSubtype="32"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strVal val="4*#ppt_w"/>
                                          </p:val>
                                        </p:tav>
                                        <p:tav tm="100000">
                                          <p:val>
                                            <p:strVal val="#ppt_w"/>
                                          </p:val>
                                        </p:tav>
                                      </p:tavLst>
                                    </p:anim>
                                    <p:anim calcmode="lin" valueType="num">
                                      <p:cBhvr>
                                        <p:cTn id="60" dur="500" fill="hold"/>
                                        <p:tgtEl>
                                          <p:spTgt spid="17"/>
                                        </p:tgtEl>
                                        <p:attrNameLst>
                                          <p:attrName>ppt_h</p:attrName>
                                        </p:attrNameLst>
                                      </p:cBhvr>
                                      <p:tavLst>
                                        <p:tav tm="0">
                                          <p:val>
                                            <p:strVal val="4*#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lef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D89299-46C5-AAA2-DB37-E70A3D2A2644}"/>
              </a:ext>
            </a:extLst>
          </p:cNvPr>
          <p:cNvSpPr txBox="1"/>
          <p:nvPr/>
        </p:nvSpPr>
        <p:spPr>
          <a:xfrm>
            <a:off x="2047875" y="2767280"/>
            <a:ext cx="8105775"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algn="ctr">
              <a:defRPr sz="8000" b="1">
                <a:ln/>
                <a:solidFill>
                  <a:schemeClr val="accent3"/>
                </a:solidFill>
              </a:defRPr>
            </a:lvl1pPr>
          </a:lstStyle>
          <a:p>
            <a:r>
              <a:rPr lang="zh-CN" altLang="en-US" spc="300" dirty="0">
                <a:solidFill>
                  <a:schemeClr val="accent5">
                    <a:lumMod val="75000"/>
                  </a:schemeClr>
                </a:solidFill>
              </a:rPr>
              <a:t>审判</a:t>
            </a:r>
            <a:endParaRPr lang="en" spc="300" dirty="0">
              <a:solidFill>
                <a:schemeClr val="accent5">
                  <a:lumMod val="75000"/>
                </a:schemeClr>
              </a:solidFill>
            </a:endParaRPr>
          </a:p>
        </p:txBody>
      </p:sp>
    </p:spTree>
    <p:extLst>
      <p:ext uri="{BB962C8B-B14F-4D97-AF65-F5344CB8AC3E}">
        <p14:creationId xmlns:p14="http://schemas.microsoft.com/office/powerpoint/2010/main" val="1830151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E9EF62-6552-ED14-B6D4-ADDAB49E0D2B}"/>
              </a:ext>
            </a:extLst>
          </p:cNvPr>
          <p:cNvSpPr txBox="1"/>
          <p:nvPr/>
        </p:nvSpPr>
        <p:spPr>
          <a:xfrm>
            <a:off x="0" y="-48418"/>
            <a:ext cx="12191999" cy="769441"/>
          </a:xfrm>
          <a:prstGeom prst="rect">
            <a:avLst/>
          </a:prstGeom>
          <a:noFill/>
        </p:spPr>
        <p:txBody>
          <a:bodyPr wrap="square">
            <a:spAutoFit/>
          </a:bodyPr>
          <a:lstStyle/>
          <a:p>
            <a:pPr algn="ctr"/>
            <a:r>
              <a:rPr lang="zh-CN" altLang="en-US" sz="4400" b="1" spc="300" dirty="0">
                <a:ln w="9525" cmpd="sng">
                  <a:solidFill>
                    <a:schemeClr val="accent1"/>
                  </a:solidFill>
                  <a:prstDash val="solid"/>
                </a:ln>
                <a:solidFill>
                  <a:srgbClr val="70AD47">
                    <a:tint val="1000"/>
                  </a:srgbClr>
                </a:solidFill>
                <a:effectLst>
                  <a:glow rad="38100">
                    <a:schemeClr val="accent1">
                      <a:alpha val="40000"/>
                    </a:schemeClr>
                  </a:glow>
                </a:effectLst>
              </a:rPr>
              <a:t>上帝的忿怒</a:t>
            </a:r>
            <a:endParaRPr lang="en"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CuadroTexto 3">
            <a:extLst>
              <a:ext uri="{FF2B5EF4-FFF2-40B4-BE49-F238E27FC236}">
                <a16:creationId xmlns:a16="http://schemas.microsoft.com/office/drawing/2014/main" id="{883EE01B-734A-7AC1-4DB8-9D16C8B7C56D}"/>
              </a:ext>
            </a:extLst>
          </p:cNvPr>
          <p:cNvSpPr txBox="1"/>
          <p:nvPr/>
        </p:nvSpPr>
        <p:spPr>
          <a:xfrm>
            <a:off x="515389" y="584775"/>
            <a:ext cx="11635460" cy="400110"/>
          </a:xfrm>
          <a:prstGeom prst="rect">
            <a:avLst/>
          </a:prstGeom>
          <a:noFill/>
        </p:spPr>
        <p:txBody>
          <a:bodyPr wrap="square">
            <a:spAutoFit/>
          </a:bodyPr>
          <a:lstStyle/>
          <a:p>
            <a:pPr algn="ctr"/>
            <a:r>
              <a:rPr lang="en"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zh-CN" altLang="en-US" sz="20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求你将你的恼恨倒在他们身上；叫你的烈怒追上他们。</a:t>
            </a:r>
            <a:r>
              <a:rPr lang="en" sz="20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zh-CN" altLang="en-US"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诗篇</a:t>
            </a:r>
            <a:r>
              <a:rPr lang="en" sz="1400"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69:24)</a:t>
            </a:r>
          </a:p>
        </p:txBody>
      </p:sp>
      <p:sp>
        <p:nvSpPr>
          <p:cNvPr id="5" name="CuadroTexto 4">
            <a:extLst>
              <a:ext uri="{FF2B5EF4-FFF2-40B4-BE49-F238E27FC236}">
                <a16:creationId xmlns:a16="http://schemas.microsoft.com/office/drawing/2014/main" id="{B0CAEC78-421D-BAC4-7F53-693653843F3F}"/>
              </a:ext>
            </a:extLst>
          </p:cNvPr>
          <p:cNvSpPr txBox="1"/>
          <p:nvPr/>
        </p:nvSpPr>
        <p:spPr>
          <a:xfrm>
            <a:off x="5750047" y="1035854"/>
            <a:ext cx="6280027" cy="1015663"/>
          </a:xfrm>
          <a:prstGeom prst="rect">
            <a:avLst/>
          </a:prstGeom>
          <a:noFill/>
        </p:spPr>
        <p:txBody>
          <a:bodyPr wrap="square" rtlCol="0">
            <a:spAutoFit/>
          </a:bodyPr>
          <a:lstStyle/>
          <a:p>
            <a:pPr>
              <a:spcBef>
                <a:spcPts val="600"/>
              </a:spcBef>
            </a:pPr>
            <a:r>
              <a:rPr lang="zh-CN" altLang="en-US" sz="2000" b="1" dirty="0"/>
              <a:t>我们怎样才能将诗篇</a:t>
            </a:r>
            <a:r>
              <a:rPr lang="en-US" altLang="zh-CN" sz="2000" b="1" dirty="0"/>
              <a:t>137</a:t>
            </a:r>
            <a:r>
              <a:rPr lang="zh-CN" altLang="en-US" sz="2000" b="1" dirty="0"/>
              <a:t>：</a:t>
            </a:r>
            <a:r>
              <a:rPr lang="en-US" altLang="zh-CN" sz="2000" b="1" dirty="0"/>
              <a:t>9 </a:t>
            </a:r>
            <a:r>
              <a:rPr lang="zh-CN" altLang="en-US" sz="2000" b="1" dirty="0"/>
              <a:t>的话</a:t>
            </a:r>
            <a:r>
              <a:rPr lang="en-US" altLang="zh-CN" sz="2000" b="1" dirty="0"/>
              <a:t>——“</a:t>
            </a:r>
            <a:r>
              <a:rPr lang="zh-CN" altLang="en-US" sz="2000" b="1" dirty="0"/>
              <a:t>拿你的婴孩摔在盘石上的，那人便为有福 ”</a:t>
            </a:r>
            <a:r>
              <a:rPr lang="en-US" altLang="zh-CN" sz="2000" b="1" dirty="0"/>
              <a:t>——</a:t>
            </a:r>
            <a:r>
              <a:rPr lang="zh-CN" altLang="en-US" sz="2000" b="1" dirty="0"/>
              <a:t>与耶稣要求我们爱我们的仇敌相协调呢 ？</a:t>
            </a:r>
            <a:endParaRPr lang="en" sz="2000" b="1" dirty="0"/>
          </a:p>
        </p:txBody>
      </p:sp>
      <p:pic>
        <p:nvPicPr>
          <p:cNvPr id="6" name="Imagen 5">
            <a:extLst>
              <a:ext uri="{FF2B5EF4-FFF2-40B4-BE49-F238E27FC236}">
                <a16:creationId xmlns:a16="http://schemas.microsoft.com/office/drawing/2014/main" id="{C715C7F5-9B58-E98A-0F3B-3A872DBCF969}"/>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61924" y="1088102"/>
            <a:ext cx="5476875" cy="3426090"/>
          </a:xfrm>
          <a:prstGeom prst="snip2DiagRect">
            <a:avLst>
              <a:gd name="adj1" fmla="val 10287"/>
              <a:gd name="adj2" fmla="val 10829"/>
            </a:avLst>
          </a:prstGeom>
          <a:solidFill>
            <a:srgbClr val="FFFFFF">
              <a:shade val="85000"/>
            </a:srgbClr>
          </a:solidFill>
          <a:ln w="88900" cap="sq">
            <a:solidFill>
              <a:srgbClr val="386D8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tabla, hombre, vistiendo, pequeño&#10;&#10;Descripción generada automáticamente">
            <a:extLst>
              <a:ext uri="{FF2B5EF4-FFF2-40B4-BE49-F238E27FC236}">
                <a16:creationId xmlns:a16="http://schemas.microsoft.com/office/drawing/2014/main" id="{5E5F2BE6-FB75-946B-A9A0-FA92C99566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924" y="4648187"/>
            <a:ext cx="2390774" cy="2020012"/>
          </a:xfrm>
          <a:prstGeom prst="snip2DiagRect">
            <a:avLst>
              <a:gd name="adj1" fmla="val 16975"/>
              <a:gd name="adj2" fmla="val 0"/>
            </a:avLst>
          </a:prstGeom>
          <a:solidFill>
            <a:srgbClr val="FFFFFF">
              <a:shade val="85000"/>
            </a:srgbClr>
          </a:solidFill>
          <a:ln w="57150" cap="sq">
            <a:solidFill>
              <a:srgbClr val="E7DE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de la pantalla de un video juego&#10;&#10;Descripción generada automáticamente con confianza media">
            <a:extLst>
              <a:ext uri="{FF2B5EF4-FFF2-40B4-BE49-F238E27FC236}">
                <a16:creationId xmlns:a16="http://schemas.microsoft.com/office/drawing/2014/main" id="{4DC7F4BC-77F7-B526-A7CC-381BA35A457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66999" y="4648200"/>
            <a:ext cx="2971799" cy="2019999"/>
          </a:xfrm>
          <a:prstGeom prst="snip2DiagRect">
            <a:avLst>
              <a:gd name="adj1" fmla="val 0"/>
              <a:gd name="adj2" fmla="val 16667"/>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B4A4E3BB-55D8-9AD5-8B18-AF0BA1D87D7B}"/>
              </a:ext>
            </a:extLst>
          </p:cNvPr>
          <p:cNvSpPr txBox="1"/>
          <p:nvPr/>
        </p:nvSpPr>
        <p:spPr>
          <a:xfrm>
            <a:off x="5791199" y="5276412"/>
            <a:ext cx="6238878" cy="1015663"/>
          </a:xfrm>
          <a:prstGeom prst="rect">
            <a:avLst/>
          </a:prstGeom>
          <a:noFill/>
        </p:spPr>
        <p:txBody>
          <a:bodyPr wrap="square">
            <a:spAutoFit/>
          </a:bodyPr>
          <a:lstStyle/>
          <a:p>
            <a:pPr>
              <a:spcBef>
                <a:spcPts val="600"/>
              </a:spcBef>
            </a:pPr>
            <a:r>
              <a:rPr lang="zh-CN" altLang="en-US" sz="2000" b="1" dirty="0"/>
              <a:t>圣灵的默示留下了这些话，以便我们可以清楚地看到我们不能对善与恶掉以轻心。邪恶有其后果，上帝的忿怒被证明为根除邪恶的唯一手段。</a:t>
            </a:r>
            <a:endParaRPr lang="en" sz="2000" b="1" dirty="0"/>
          </a:p>
        </p:txBody>
      </p:sp>
      <p:sp>
        <p:nvSpPr>
          <p:cNvPr id="11" name="CuadroTexto 10">
            <a:extLst>
              <a:ext uri="{FF2B5EF4-FFF2-40B4-BE49-F238E27FC236}">
                <a16:creationId xmlns:a16="http://schemas.microsoft.com/office/drawing/2014/main" id="{AD67C346-A172-B4C0-49BD-154F8BDCC850}"/>
              </a:ext>
            </a:extLst>
          </p:cNvPr>
          <p:cNvSpPr txBox="1"/>
          <p:nvPr/>
        </p:nvSpPr>
        <p:spPr>
          <a:xfrm>
            <a:off x="5750049" y="3862892"/>
            <a:ext cx="6280027" cy="1015663"/>
          </a:xfrm>
          <a:prstGeom prst="rect">
            <a:avLst/>
          </a:prstGeom>
          <a:noFill/>
        </p:spPr>
        <p:txBody>
          <a:bodyPr wrap="square">
            <a:spAutoFit/>
          </a:bodyPr>
          <a:lstStyle/>
          <a:p>
            <a:pPr>
              <a:spcBef>
                <a:spcPts val="600"/>
              </a:spcBef>
            </a:pPr>
            <a:r>
              <a:rPr lang="zh-CN" altLang="en-US" sz="2000" b="1" dirty="0"/>
              <a:t>然而，诗人从不打算自己报复。他把这些行为留给上帝，因为只有上帝才能行真正的正义，并为人们的行为给予他们应得的报酬。</a:t>
            </a:r>
            <a:endParaRPr lang="en" sz="2000" b="1" dirty="0"/>
          </a:p>
        </p:txBody>
      </p:sp>
      <p:sp>
        <p:nvSpPr>
          <p:cNvPr id="13" name="CuadroTexto 12">
            <a:extLst>
              <a:ext uri="{FF2B5EF4-FFF2-40B4-BE49-F238E27FC236}">
                <a16:creationId xmlns:a16="http://schemas.microsoft.com/office/drawing/2014/main" id="{65145DC9-5855-6754-F7AE-78F451E982E0}"/>
              </a:ext>
            </a:extLst>
          </p:cNvPr>
          <p:cNvSpPr txBox="1"/>
          <p:nvPr/>
        </p:nvSpPr>
        <p:spPr>
          <a:xfrm>
            <a:off x="5750049" y="2449373"/>
            <a:ext cx="6280028" cy="1015663"/>
          </a:xfrm>
          <a:prstGeom prst="rect">
            <a:avLst/>
          </a:prstGeom>
          <a:noFill/>
        </p:spPr>
        <p:txBody>
          <a:bodyPr wrap="square">
            <a:spAutoFit/>
          </a:bodyPr>
          <a:lstStyle/>
          <a:p>
            <a:pPr>
              <a:spcBef>
                <a:spcPts val="600"/>
              </a:spcBef>
            </a:pPr>
            <a:r>
              <a:rPr lang="zh-CN" altLang="en-US" sz="2000" b="1" dirty="0"/>
              <a:t>恳求上帝报仇，将忿怒倾倒在人身上的诗篇是严厉而令人不安的。尤其是当我们想到自己的愤怒和我们自己的报复方式时。</a:t>
            </a:r>
            <a:endParaRPr lang="en" sz="2000" b="1" dirty="0"/>
          </a:p>
        </p:txBody>
      </p:sp>
    </p:spTree>
    <p:extLst>
      <p:ext uri="{BB962C8B-B14F-4D97-AF65-F5344CB8AC3E}">
        <p14:creationId xmlns:p14="http://schemas.microsoft.com/office/powerpoint/2010/main" val="286893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21"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strips(upRight)">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3"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1873</Words>
  <Application>Microsoft Office PowerPoint</Application>
  <PresentationFormat>Panorámica</PresentationFormat>
  <Paragraphs>60</Paragraphs>
  <Slides>11</Slides>
  <Notes>8</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Comic Sans MS</vt:lpstr>
      <vt:lpstr>Arial</vt:lpstr>
      <vt:lpstr>Calibri Light</vt:lpstr>
      <vt:lpstr>Aptos Display</vt:lpstr>
      <vt:lpstr>Calibri</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111</cp:revision>
  <dcterms:created xsi:type="dcterms:W3CDTF">2024-01-21T15:46:05Z</dcterms:created>
  <dcterms:modified xsi:type="dcterms:W3CDTF">2024-02-04T18:52:28Z</dcterms:modified>
</cp:coreProperties>
</file>