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4" r:id="rId4"/>
    <p:sldId id="257" r:id="rId5"/>
    <p:sldId id="258" r:id="rId6"/>
    <p:sldId id="259" r:id="rId7"/>
    <p:sldId id="309" r:id="rId8"/>
    <p:sldId id="263" r:id="rId9"/>
    <p:sldId id="261" r:id="rId10"/>
    <p:sldId id="310" r:id="rId11"/>
    <p:sldId id="305"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2353"/>
    <a:srgbClr val="FAC6CF"/>
    <a:srgbClr val="4190A1"/>
    <a:srgbClr val="3C690F"/>
    <a:srgbClr val="DE8400"/>
    <a:srgbClr val="FF9900"/>
    <a:srgbClr val="CC00CC"/>
    <a:srgbClr val="D1CC00"/>
    <a:srgbClr val="A60E26"/>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6" d="100"/>
          <a:sy n="36" d="100"/>
        </p:scale>
        <p:origin x="60" y="14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0.jpeg"/></Relationships>
</file>

<file path=ppt/diagrams/_rels/data2.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6_4#1">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1">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EC817B-9A95-4BD2-9BD3-AE18CCCDD14B}" type="doc">
      <dgm:prSet loTypeId="urn:microsoft.com/office/officeart/2005/8/layout/pList2" loCatId="list" qsTypeId="urn:microsoft.com/office/officeart/2005/8/quickstyle/3d2#1" qsCatId="3D" csTypeId="urn:microsoft.com/office/officeart/2005/8/colors/accent6_4#1" csCatId="accent6" phldr="1"/>
      <dgm:spPr/>
      <dgm:t>
        <a:bodyPr/>
        <a:lstStyle/>
        <a:p>
          <a:endParaRPr lang="es-ES"/>
        </a:p>
      </dgm:t>
    </dgm:pt>
    <dgm:pt modelId="{660460E7-A8E5-4ED7-947A-17746B6442DB}">
      <dgm:prSet custT="1"/>
      <dgm:spPr/>
      <dgm:t>
        <a:bodyPr/>
        <a:lstStyle/>
        <a:p>
          <a:pPr marL="0">
            <a:spcAft>
              <a:spcPts val="0"/>
            </a:spcAft>
            <a:buNone/>
          </a:pPr>
          <a:r>
            <a:rPr lang="zh-CN" altLang="en-US" sz="1800" b="1" dirty="0"/>
            <a:t>在米利巴，以色列人试探神说：“耶和华是在我们中间不是 ？”（ 出 </a:t>
          </a:r>
          <a:r>
            <a:rPr lang="en-US" altLang="zh-CN" sz="1800" b="1" dirty="0"/>
            <a:t>17</a:t>
          </a:r>
          <a:r>
            <a:rPr lang="zh-CN" altLang="en-US" sz="1800" b="1" dirty="0"/>
            <a:t>：</a:t>
          </a:r>
          <a:r>
            <a:rPr lang="en-US" altLang="zh-CN" sz="1800" b="1" dirty="0"/>
            <a:t>7</a:t>
          </a:r>
          <a:r>
            <a:rPr lang="zh-CN" altLang="en-US" sz="1800" b="1" dirty="0"/>
            <a:t>）。然而，从上帝的角度来看，是他考验了以色列人（诗篇 </a:t>
          </a:r>
          <a:r>
            <a:rPr lang="en-US" altLang="zh-CN" sz="1800" b="1" dirty="0"/>
            <a:t>81</a:t>
          </a:r>
          <a:r>
            <a:rPr lang="zh-CN" altLang="en-US" sz="1800" b="1" dirty="0"/>
            <a:t>：</a:t>
          </a:r>
          <a:r>
            <a:rPr lang="en-US" altLang="zh-CN" sz="1800" b="1" dirty="0"/>
            <a:t>7</a:t>
          </a:r>
          <a:r>
            <a:rPr lang="zh-CN" altLang="en-US" sz="1800" b="1" dirty="0"/>
            <a:t>）。
</a:t>
          </a:r>
          <a:endParaRPr lang="en-MY" altLang="zh-CN" sz="1800" b="1" dirty="0"/>
        </a:p>
        <a:p>
          <a:pPr marL="0">
            <a:spcAft>
              <a:spcPts val="0"/>
            </a:spcAft>
            <a:buNone/>
          </a:pPr>
          <a:r>
            <a:rPr lang="zh-CN" altLang="en-US" sz="1800" b="1" dirty="0"/>
            <a:t>以色列没有通过考验，而是顽固地继续悖逆，为此它必须受到惩罚（诗篇 </a:t>
          </a:r>
          <a:r>
            <a:rPr lang="en-US" altLang="zh-CN" sz="1800" b="1" dirty="0"/>
            <a:t>95</a:t>
          </a:r>
          <a:r>
            <a:rPr lang="zh-CN" altLang="en-US" sz="1800" b="1" dirty="0"/>
            <a:t>：</a:t>
          </a:r>
          <a:r>
            <a:rPr lang="en-US" altLang="zh-CN" sz="1800" b="1" dirty="0"/>
            <a:t>8-11</a:t>
          </a:r>
          <a:r>
            <a:rPr lang="zh-CN" altLang="en-US" sz="1800" b="1" dirty="0"/>
            <a:t>）。尽管如此，上帝还是给了他们所求的水（出埃及记 </a:t>
          </a:r>
          <a:r>
            <a:rPr lang="en-US" altLang="zh-CN" sz="1800" b="1" dirty="0"/>
            <a:t>17</a:t>
          </a:r>
          <a:r>
            <a:rPr lang="zh-CN" altLang="en-US" sz="1800" b="1" dirty="0"/>
            <a:t>：</a:t>
          </a:r>
          <a:r>
            <a:rPr lang="en-US" altLang="zh-CN" sz="1800" b="1" dirty="0"/>
            <a:t>5-6</a:t>
          </a:r>
          <a:r>
            <a:rPr lang="zh-CN" altLang="en-US" sz="1800" b="1" dirty="0"/>
            <a:t>）。
但是，如果他们有智慧的话，他们就会通过考验。这样一来，上帝就可以为他们行大奇事了（诗篇 </a:t>
          </a:r>
          <a:r>
            <a:rPr lang="en-US" altLang="zh-CN" sz="1800" b="1" dirty="0"/>
            <a:t>81</a:t>
          </a:r>
          <a:r>
            <a:rPr lang="zh-CN" altLang="en-US" sz="1800" b="1" dirty="0"/>
            <a:t>：</a:t>
          </a:r>
          <a:r>
            <a:rPr lang="en-US" altLang="zh-CN" sz="1800" b="1" dirty="0"/>
            <a:t>13-16</a:t>
          </a:r>
          <a:r>
            <a:rPr lang="zh-CN" altLang="en-US" sz="1800" b="1" dirty="0"/>
            <a:t>）。</a:t>
          </a:r>
          <a:endParaRPr lang="es-ES" sz="1800" dirty="0"/>
        </a:p>
      </dgm:t>
    </dgm:pt>
    <dgm:pt modelId="{C06ADFF9-03CB-47AE-A661-57561DE9BDB2}" type="parTrans" cxnId="{8A36841F-F874-4503-9E1C-1E84D323FC04}">
      <dgm:prSet/>
      <dgm:spPr/>
      <dgm:t>
        <a:bodyPr/>
        <a:lstStyle/>
        <a:p>
          <a:endParaRPr lang="es-ES"/>
        </a:p>
      </dgm:t>
    </dgm:pt>
    <dgm:pt modelId="{9E759CDF-377B-4962-9F14-7C8BC19B571A}" type="sibTrans" cxnId="{8A36841F-F874-4503-9E1C-1E84D323FC04}">
      <dgm:prSet/>
      <dgm:spPr/>
      <dgm:t>
        <a:bodyPr/>
        <a:lstStyle/>
        <a:p>
          <a:endParaRPr lang="es-ES"/>
        </a:p>
      </dgm:t>
    </dgm:pt>
    <dgm:pt modelId="{4CE830F3-5BBB-4729-841F-6CB610102729}" type="pres">
      <dgm:prSet presAssocID="{F9EC817B-9A95-4BD2-9BD3-AE18CCCDD14B}" presName="Name0" presStyleCnt="0">
        <dgm:presLayoutVars>
          <dgm:dir/>
          <dgm:resizeHandles val="exact"/>
        </dgm:presLayoutVars>
      </dgm:prSet>
      <dgm:spPr/>
    </dgm:pt>
    <dgm:pt modelId="{CE9AF04C-F682-4525-8D29-3C9C7A9AAD10}" type="pres">
      <dgm:prSet presAssocID="{F9EC817B-9A95-4BD2-9BD3-AE18CCCDD14B}" presName="bkgdShp" presStyleLbl="alignAccFollowNode1" presStyleIdx="0" presStyleCnt="1"/>
      <dgm:spPr/>
    </dgm:pt>
    <dgm:pt modelId="{F9A7CF65-4129-429B-9997-42FD3F07DD42}" type="pres">
      <dgm:prSet presAssocID="{F9EC817B-9A95-4BD2-9BD3-AE18CCCDD14B}" presName="linComp" presStyleCnt="0"/>
      <dgm:spPr/>
    </dgm:pt>
    <dgm:pt modelId="{A48DC8C4-968C-4433-94A4-DB284F9E0FB6}" type="pres">
      <dgm:prSet presAssocID="{660460E7-A8E5-4ED7-947A-17746B6442DB}" presName="compNode" presStyleCnt="0"/>
      <dgm:spPr/>
    </dgm:pt>
    <dgm:pt modelId="{1229C335-A708-4A82-B9CE-24F2E7C1F6E6}" type="pres">
      <dgm:prSet presAssocID="{660460E7-A8E5-4ED7-947A-17746B6442DB}" presName="node" presStyleLbl="node1" presStyleIdx="0" presStyleCnt="1" custScaleY="112132">
        <dgm:presLayoutVars>
          <dgm:bulletEnabled val="1"/>
        </dgm:presLayoutVars>
      </dgm:prSet>
      <dgm:spPr/>
    </dgm:pt>
    <dgm:pt modelId="{EF92F2F5-40DA-4B7C-B26F-9ECAD9DA8C60}" type="pres">
      <dgm:prSet presAssocID="{660460E7-A8E5-4ED7-947A-17746B6442DB}" presName="invisiNode" presStyleLbl="node1" presStyleIdx="0" presStyleCnt="1"/>
      <dgm:spPr/>
    </dgm:pt>
    <dgm:pt modelId="{385852B7-0A15-4A18-BD63-1D98DB3B09E2}" type="pres">
      <dgm:prSet presAssocID="{660460E7-A8E5-4ED7-947A-17746B6442DB}" presName="imagNode" presStyleLbl="fgImgPlace1" presStyleIdx="0" presStyleCnt="1" custScaleX="47364" custScaleY="80642" custLinFactNeighborX="-25366" custLinFactNeighborY="10860"/>
      <dgm:spPr>
        <a:blipFill rotWithShape="1">
          <a:blip xmlns:r="http://schemas.openxmlformats.org/officeDocument/2006/relationships" r:embed="rId1" cstate="hqprint"/>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pt>
  </dgm:ptLst>
  <dgm:cxnLst>
    <dgm:cxn modelId="{A0A2B009-FACD-48F3-898B-97BCBE271A17}" type="presOf" srcId="{660460E7-A8E5-4ED7-947A-17746B6442DB}" destId="{1229C335-A708-4A82-B9CE-24F2E7C1F6E6}" srcOrd="0" destOrd="0" presId="urn:microsoft.com/office/officeart/2005/8/layout/pList2"/>
    <dgm:cxn modelId="{8A36841F-F874-4503-9E1C-1E84D323FC04}" srcId="{F9EC817B-9A95-4BD2-9BD3-AE18CCCDD14B}" destId="{660460E7-A8E5-4ED7-947A-17746B6442DB}" srcOrd="0" destOrd="0" parTransId="{C06ADFF9-03CB-47AE-A661-57561DE9BDB2}" sibTransId="{9E759CDF-377B-4962-9F14-7C8BC19B571A}"/>
    <dgm:cxn modelId="{053BEDB5-E35C-4F30-880B-35A483EBDFDC}" type="presOf" srcId="{F9EC817B-9A95-4BD2-9BD3-AE18CCCDD14B}" destId="{4CE830F3-5BBB-4729-841F-6CB610102729}" srcOrd="0" destOrd="0" presId="urn:microsoft.com/office/officeart/2005/8/layout/pList2"/>
    <dgm:cxn modelId="{07060AF2-32E4-46EC-A2D7-994E830D239E}" type="presParOf" srcId="{4CE830F3-5BBB-4729-841F-6CB610102729}" destId="{CE9AF04C-F682-4525-8D29-3C9C7A9AAD10}" srcOrd="0" destOrd="0" presId="urn:microsoft.com/office/officeart/2005/8/layout/pList2"/>
    <dgm:cxn modelId="{7F93B286-D204-4D7C-8EAC-3F29340384AA}" type="presParOf" srcId="{4CE830F3-5BBB-4729-841F-6CB610102729}" destId="{F9A7CF65-4129-429B-9997-42FD3F07DD42}" srcOrd="1" destOrd="0" presId="urn:microsoft.com/office/officeart/2005/8/layout/pList2"/>
    <dgm:cxn modelId="{814AB5E4-022A-4D19-85ED-148921B48E52}" type="presParOf" srcId="{F9A7CF65-4129-429B-9997-42FD3F07DD42}" destId="{A48DC8C4-968C-4433-94A4-DB284F9E0FB6}" srcOrd="0" destOrd="0" presId="urn:microsoft.com/office/officeart/2005/8/layout/pList2"/>
    <dgm:cxn modelId="{79C3F911-2413-4857-86A5-3B214ABBD737}" type="presParOf" srcId="{A48DC8C4-968C-4433-94A4-DB284F9E0FB6}" destId="{1229C335-A708-4A82-B9CE-24F2E7C1F6E6}" srcOrd="0" destOrd="0" presId="urn:microsoft.com/office/officeart/2005/8/layout/pList2"/>
    <dgm:cxn modelId="{596FE360-917C-4B08-841E-CC2363E87C73}" type="presParOf" srcId="{A48DC8C4-968C-4433-94A4-DB284F9E0FB6}" destId="{EF92F2F5-40DA-4B7C-B26F-9ECAD9DA8C60}" srcOrd="1" destOrd="0" presId="urn:microsoft.com/office/officeart/2005/8/layout/pList2"/>
    <dgm:cxn modelId="{2F7FE077-DC15-4F6B-AC39-B03625438140}" type="presParOf" srcId="{A48DC8C4-968C-4433-94A4-DB284F9E0FB6}" destId="{385852B7-0A15-4A18-BD63-1D98DB3B09E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EC817B-9A95-4BD2-9BD3-AE18CCCDD14B}" type="doc">
      <dgm:prSet loTypeId="urn:microsoft.com/office/officeart/2005/8/layout/pList2" loCatId="list" qsTypeId="urn:microsoft.com/office/officeart/2005/8/quickstyle/3d2#2" qsCatId="3D" csTypeId="urn:microsoft.com/office/officeart/2005/8/colors/accent2_4#1" csCatId="accent2" phldr="1"/>
      <dgm:spPr/>
      <dgm:t>
        <a:bodyPr/>
        <a:lstStyle/>
        <a:p>
          <a:endParaRPr lang="es-ES"/>
        </a:p>
      </dgm:t>
    </dgm:pt>
    <dgm:pt modelId="{660460E7-A8E5-4ED7-947A-17746B6442DB}">
      <dgm:prSet custT="1"/>
      <dgm:spPr/>
      <dgm:t>
        <a:bodyPr/>
        <a:lstStyle/>
        <a:p>
          <a:pPr marL="0">
            <a:spcBef>
              <a:spcPts val="0"/>
            </a:spcBef>
            <a:spcAft>
              <a:spcPts val="1200"/>
            </a:spcAft>
            <a:buNone/>
          </a:pPr>
          <a:r>
            <a:rPr lang="zh-CN" altLang="en-US" sz="1800" b="1" dirty="0"/>
            <a:t>约瑟被囚禁在铁镣中，受到虐待和折磨。但他做出了一个有智慧的决定：就是无论在什么情况下，都要事奉上帝（诗篇 </a:t>
          </a:r>
          <a:r>
            <a:rPr lang="en-US" altLang="zh-CN" sz="1800" b="1" dirty="0"/>
            <a:t>105</a:t>
          </a:r>
          <a:r>
            <a:rPr lang="zh-CN" altLang="en-US" sz="1800" b="1" dirty="0"/>
            <a:t>：</a:t>
          </a:r>
          <a:r>
            <a:rPr lang="en-US" altLang="zh-CN" sz="1800" b="1" dirty="0"/>
            <a:t>16-18; </a:t>
          </a:r>
          <a:r>
            <a:rPr lang="zh-CN" altLang="en-US" sz="1800" b="1" dirty="0"/>
            <a:t>创世记 </a:t>
          </a:r>
          <a:r>
            <a:rPr lang="en-US" altLang="zh-CN" sz="1800" b="1" dirty="0"/>
            <a:t>39</a:t>
          </a:r>
          <a:r>
            <a:rPr lang="zh-CN" altLang="en-US" sz="1800" b="1" dirty="0"/>
            <a:t>：</a:t>
          </a:r>
          <a:r>
            <a:rPr lang="en-US" altLang="zh-CN" sz="1800" b="1" dirty="0"/>
            <a:t>7-9</a:t>
          </a:r>
          <a:r>
            <a:rPr lang="zh-CN" altLang="en-US" sz="1800" b="1" dirty="0"/>
            <a:t>）。
一旦他通过了考验，上帝就高举他（诗篇</a:t>
          </a:r>
          <a:r>
            <a:rPr lang="en-US" altLang="zh-CN" sz="1800" b="1" dirty="0"/>
            <a:t>105</a:t>
          </a:r>
          <a:r>
            <a:rPr lang="zh-CN" altLang="en-US" sz="1800" b="1" dirty="0"/>
            <a:t>：</a:t>
          </a:r>
          <a:r>
            <a:rPr lang="en-US" altLang="zh-CN" sz="1800" b="1" dirty="0"/>
            <a:t>19-21</a:t>
          </a:r>
          <a:r>
            <a:rPr lang="zh-CN" altLang="en-US" sz="1800" b="1" dirty="0"/>
            <a:t>）。他的智慧是如此明显，以至于法老委托他教导他的长官们上帝所赋予他的智慧（诗篇</a:t>
          </a:r>
          <a:r>
            <a:rPr lang="en-US" altLang="zh-CN" sz="1800" b="1" dirty="0"/>
            <a:t>105</a:t>
          </a:r>
          <a:r>
            <a:rPr lang="zh-CN" altLang="en-US" sz="1800" b="1" dirty="0"/>
            <a:t>：</a:t>
          </a:r>
          <a:r>
            <a:rPr lang="en-US" altLang="zh-CN" sz="1800" b="1" dirty="0"/>
            <a:t>22</a:t>
          </a:r>
          <a:r>
            <a:rPr lang="zh-CN" altLang="en-US" sz="1800" b="1" dirty="0"/>
            <a:t>）。通过约瑟，上帝将生命赐给了以色列全家（诗篇</a:t>
          </a:r>
          <a:r>
            <a:rPr lang="en-US" altLang="zh-CN" sz="1800" b="1" dirty="0"/>
            <a:t>105</a:t>
          </a:r>
          <a:r>
            <a:rPr lang="zh-CN" altLang="en-US" sz="1800" b="1" dirty="0"/>
            <a:t>：</a:t>
          </a:r>
          <a:r>
            <a:rPr lang="en-US" altLang="zh-CN" sz="1800" b="1" dirty="0"/>
            <a:t>23</a:t>
          </a:r>
          <a:r>
            <a:rPr lang="zh-CN" altLang="en-US" sz="1800" b="1" dirty="0"/>
            <a:t>）。</a:t>
          </a:r>
          <a:endParaRPr lang="en-GB" sz="1800" b="1" dirty="0"/>
        </a:p>
      </dgm:t>
    </dgm:pt>
    <dgm:pt modelId="{C06ADFF9-03CB-47AE-A661-57561DE9BDB2}" type="parTrans" cxnId="{8A36841F-F874-4503-9E1C-1E84D323FC04}">
      <dgm:prSet/>
      <dgm:spPr/>
      <dgm:t>
        <a:bodyPr/>
        <a:lstStyle/>
        <a:p>
          <a:endParaRPr lang="es-ES"/>
        </a:p>
      </dgm:t>
    </dgm:pt>
    <dgm:pt modelId="{9E759CDF-377B-4962-9F14-7C8BC19B571A}" type="sibTrans" cxnId="{8A36841F-F874-4503-9E1C-1E84D323FC04}">
      <dgm:prSet/>
      <dgm:spPr/>
      <dgm:t>
        <a:bodyPr/>
        <a:lstStyle/>
        <a:p>
          <a:endParaRPr lang="es-ES"/>
        </a:p>
      </dgm:t>
    </dgm:pt>
    <dgm:pt modelId="{5BA179E0-6310-4A88-8481-14B55DF1ED49}">
      <dgm:prSet custT="1"/>
      <dgm:spPr/>
      <dgm:t>
        <a:bodyPr/>
        <a:lstStyle/>
        <a:p>
          <a:pPr marL="0" indent="0">
            <a:spcBef>
              <a:spcPts val="0"/>
            </a:spcBef>
            <a:spcAft>
              <a:spcPts val="1200"/>
            </a:spcAft>
            <a:buNone/>
          </a:pPr>
          <a:endParaRPr lang="es-ES" sz="1800" dirty="0"/>
        </a:p>
      </dgm:t>
    </dgm:pt>
    <dgm:pt modelId="{F292990F-2E47-481A-A2B5-377944E3440C}" type="parTrans" cxnId="{B9404E62-B77C-44C9-8C5F-F7BA18418475}">
      <dgm:prSet/>
      <dgm:spPr/>
      <dgm:t>
        <a:bodyPr/>
        <a:lstStyle/>
        <a:p>
          <a:endParaRPr lang="es-ES"/>
        </a:p>
      </dgm:t>
    </dgm:pt>
    <dgm:pt modelId="{B4C921DE-9E91-41A8-8F94-A19AFDC98CB6}" type="sibTrans" cxnId="{B9404E62-B77C-44C9-8C5F-F7BA18418475}">
      <dgm:prSet/>
      <dgm:spPr/>
      <dgm:t>
        <a:bodyPr/>
        <a:lstStyle/>
        <a:p>
          <a:endParaRPr lang="es-ES"/>
        </a:p>
      </dgm:t>
    </dgm:pt>
    <dgm:pt modelId="{4CE830F3-5BBB-4729-841F-6CB610102729}" type="pres">
      <dgm:prSet presAssocID="{F9EC817B-9A95-4BD2-9BD3-AE18CCCDD14B}" presName="Name0" presStyleCnt="0">
        <dgm:presLayoutVars>
          <dgm:dir/>
          <dgm:resizeHandles val="exact"/>
        </dgm:presLayoutVars>
      </dgm:prSet>
      <dgm:spPr/>
    </dgm:pt>
    <dgm:pt modelId="{CE9AF04C-F682-4525-8D29-3C9C7A9AAD10}" type="pres">
      <dgm:prSet presAssocID="{F9EC817B-9A95-4BD2-9BD3-AE18CCCDD14B}" presName="bkgdShp" presStyleLbl="alignAccFollowNode1" presStyleIdx="0" presStyleCnt="1"/>
      <dgm:spPr/>
    </dgm:pt>
    <dgm:pt modelId="{F9A7CF65-4129-429B-9997-42FD3F07DD42}" type="pres">
      <dgm:prSet presAssocID="{F9EC817B-9A95-4BD2-9BD3-AE18CCCDD14B}" presName="linComp" presStyleCnt="0"/>
      <dgm:spPr/>
    </dgm:pt>
    <dgm:pt modelId="{A48DC8C4-968C-4433-94A4-DB284F9E0FB6}" type="pres">
      <dgm:prSet presAssocID="{660460E7-A8E5-4ED7-947A-17746B6442DB}" presName="compNode" presStyleCnt="0"/>
      <dgm:spPr/>
    </dgm:pt>
    <dgm:pt modelId="{1229C335-A708-4A82-B9CE-24F2E7C1F6E6}" type="pres">
      <dgm:prSet presAssocID="{660460E7-A8E5-4ED7-947A-17746B6442DB}" presName="node" presStyleLbl="node1" presStyleIdx="0" presStyleCnt="1" custScaleY="112132">
        <dgm:presLayoutVars>
          <dgm:bulletEnabled val="1"/>
        </dgm:presLayoutVars>
      </dgm:prSet>
      <dgm:spPr/>
    </dgm:pt>
    <dgm:pt modelId="{EF92F2F5-40DA-4B7C-B26F-9ECAD9DA8C60}" type="pres">
      <dgm:prSet presAssocID="{660460E7-A8E5-4ED7-947A-17746B6442DB}" presName="invisiNode" presStyleLbl="node1" presStyleIdx="0" presStyleCnt="1"/>
      <dgm:spPr/>
    </dgm:pt>
    <dgm:pt modelId="{385852B7-0A15-4A18-BD63-1D98DB3B09E2}" type="pres">
      <dgm:prSet presAssocID="{660460E7-A8E5-4ED7-947A-17746B6442DB}" presName="imagNode" presStyleLbl="fgImgPlace1" presStyleIdx="0" presStyleCnt="1" custScaleX="47364" custScaleY="80642" custLinFactNeighborX="-25646" custLinFactNeighborY="11959"/>
      <dgm:spPr>
        <a:xfrm>
          <a:off x="177076" y="590545"/>
          <a:ext cx="2613168" cy="1414573"/>
        </a:xfrm>
        <a:prstGeom prst="roundRect">
          <a:avLst>
            <a:gd name="adj" fmla="val 10000"/>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pt>
  </dgm:ptLst>
  <dgm:cxnLst>
    <dgm:cxn modelId="{A0A2B009-FACD-48F3-898B-97BCBE271A17}" type="presOf" srcId="{660460E7-A8E5-4ED7-947A-17746B6442DB}" destId="{1229C335-A708-4A82-B9CE-24F2E7C1F6E6}" srcOrd="0" destOrd="0" presId="urn:microsoft.com/office/officeart/2005/8/layout/pList2"/>
    <dgm:cxn modelId="{8A36841F-F874-4503-9E1C-1E84D323FC04}" srcId="{F9EC817B-9A95-4BD2-9BD3-AE18CCCDD14B}" destId="{660460E7-A8E5-4ED7-947A-17746B6442DB}" srcOrd="0" destOrd="0" parTransId="{C06ADFF9-03CB-47AE-A661-57561DE9BDB2}" sibTransId="{9E759CDF-377B-4962-9F14-7C8BC19B571A}"/>
    <dgm:cxn modelId="{B9404E62-B77C-44C9-8C5F-F7BA18418475}" srcId="{660460E7-A8E5-4ED7-947A-17746B6442DB}" destId="{5BA179E0-6310-4A88-8481-14B55DF1ED49}" srcOrd="0" destOrd="0" parTransId="{F292990F-2E47-481A-A2B5-377944E3440C}" sibTransId="{B4C921DE-9E91-41A8-8F94-A19AFDC98CB6}"/>
    <dgm:cxn modelId="{053BEDB5-E35C-4F30-880B-35A483EBDFDC}" type="presOf" srcId="{F9EC817B-9A95-4BD2-9BD3-AE18CCCDD14B}" destId="{4CE830F3-5BBB-4729-841F-6CB610102729}" srcOrd="0" destOrd="0" presId="urn:microsoft.com/office/officeart/2005/8/layout/pList2"/>
    <dgm:cxn modelId="{1E19E3B7-4605-4C56-A741-E70FB603591C}" type="presOf" srcId="{5BA179E0-6310-4A88-8481-14B55DF1ED49}" destId="{1229C335-A708-4A82-B9CE-24F2E7C1F6E6}" srcOrd="0" destOrd="1" presId="urn:microsoft.com/office/officeart/2005/8/layout/pList2"/>
    <dgm:cxn modelId="{07060AF2-32E4-46EC-A2D7-994E830D239E}" type="presParOf" srcId="{4CE830F3-5BBB-4729-841F-6CB610102729}" destId="{CE9AF04C-F682-4525-8D29-3C9C7A9AAD10}" srcOrd="0" destOrd="0" presId="urn:microsoft.com/office/officeart/2005/8/layout/pList2"/>
    <dgm:cxn modelId="{7F93B286-D204-4D7C-8EAC-3F29340384AA}" type="presParOf" srcId="{4CE830F3-5BBB-4729-841F-6CB610102729}" destId="{F9A7CF65-4129-429B-9997-42FD3F07DD42}" srcOrd="1" destOrd="0" presId="urn:microsoft.com/office/officeart/2005/8/layout/pList2"/>
    <dgm:cxn modelId="{814AB5E4-022A-4D19-85ED-148921B48E52}" type="presParOf" srcId="{F9A7CF65-4129-429B-9997-42FD3F07DD42}" destId="{A48DC8C4-968C-4433-94A4-DB284F9E0FB6}" srcOrd="0" destOrd="0" presId="urn:microsoft.com/office/officeart/2005/8/layout/pList2"/>
    <dgm:cxn modelId="{79C3F911-2413-4857-86A5-3B214ABBD737}" type="presParOf" srcId="{A48DC8C4-968C-4433-94A4-DB284F9E0FB6}" destId="{1229C335-A708-4A82-B9CE-24F2E7C1F6E6}" srcOrd="0" destOrd="0" presId="urn:microsoft.com/office/officeart/2005/8/layout/pList2"/>
    <dgm:cxn modelId="{596FE360-917C-4B08-841E-CC2363E87C73}" type="presParOf" srcId="{A48DC8C4-968C-4433-94A4-DB284F9E0FB6}" destId="{EF92F2F5-40DA-4B7C-B26F-9ECAD9DA8C60}" srcOrd="1" destOrd="0" presId="urn:microsoft.com/office/officeart/2005/8/layout/pList2"/>
    <dgm:cxn modelId="{2F7FE077-DC15-4F6B-AC39-B03625438140}" type="presParOf" srcId="{A48DC8C4-968C-4433-94A4-DB284F9E0FB6}" destId="{385852B7-0A15-4A18-BD63-1D98DB3B09E2}"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C14FB5-DE21-4673-977C-319C42C31C42}" type="doc">
      <dgm:prSet loTypeId="urn:microsoft.com/office/officeart/2009/3/layout/IncreasingArrowsProcess#1" loCatId="process" qsTypeId="urn:microsoft.com/office/officeart/2005/8/quickstyle/3d1#1" qsCatId="3D" csTypeId="urn:microsoft.com/office/officeart/2005/8/colors/colorful3#1" csCatId="colorful" phldr="1"/>
      <dgm:spPr/>
      <dgm:t>
        <a:bodyPr/>
        <a:lstStyle/>
        <a:p>
          <a:endParaRPr lang="es-ES"/>
        </a:p>
      </dgm:t>
    </dgm:pt>
    <dgm:pt modelId="{5A9FCB1B-8172-48D9-B2FF-BEB6715F251C}">
      <dgm:prSet phldrT="[Texto]" custT="1"/>
      <dgm:spPr>
        <a:effectLst>
          <a:outerShdw blurRad="50800" dist="38100" dir="2700000" algn="tl" rotWithShape="0">
            <a:prstClr val="black">
              <a:alpha val="40000"/>
            </a:prstClr>
          </a:outerShdw>
        </a:effectLst>
      </dgm:spPr>
      <dgm:t>
        <a:bodyPr/>
        <a:lstStyle/>
        <a:p>
          <a:r>
            <a:rPr lang="en-GB" sz="2000" b="1" dirty="0">
              <a:effectLst>
                <a:outerShdw blurRad="38100" dist="38100" dir="2700000" algn="tl">
                  <a:srgbClr val="000000">
                    <a:alpha val="43137"/>
                  </a:srgbClr>
                </a:outerShdw>
              </a:effectLst>
            </a:rPr>
            <a:t>1</a:t>
          </a:r>
          <a:r>
            <a:rPr lang="zh-CN" altLang="en-US" sz="2000" b="1" dirty="0">
              <a:effectLst>
                <a:outerShdw blurRad="38100" dist="38100" dir="2700000" algn="tl">
                  <a:srgbClr val="000000">
                    <a:alpha val="43137"/>
                  </a:srgbClr>
                </a:outerShdw>
              </a:effectLst>
            </a:rPr>
            <a:t>） 心向邪恶倾斜</a:t>
          </a:r>
          <a:endParaRPr lang="en-GB" sz="2000" b="1" dirty="0">
            <a:effectLst>
              <a:outerShdw blurRad="38100" dist="38100" dir="2700000" algn="tl">
                <a:srgbClr val="000000">
                  <a:alpha val="43137"/>
                </a:srgbClr>
              </a:outerShdw>
            </a:effectLst>
          </a:endParaRPr>
        </a:p>
      </dgm:t>
    </dgm:pt>
    <dgm:pt modelId="{B788F450-E4CC-4B7B-A836-3EFAB73EB94E}" type="parTrans" cxnId="{D532DBEA-162B-45E9-B265-9416F320C4B8}">
      <dgm:prSet/>
      <dgm:spPr/>
      <dgm:t>
        <a:bodyPr/>
        <a:lstStyle/>
        <a:p>
          <a:endParaRPr lang="es-ES" sz="2000" b="1"/>
        </a:p>
      </dgm:t>
    </dgm:pt>
    <dgm:pt modelId="{1E8E31EA-7A4A-46B3-85B6-8552EA82FC5D}" type="sibTrans" cxnId="{D532DBEA-162B-45E9-B265-9416F320C4B8}">
      <dgm:prSet/>
      <dgm:spPr/>
      <dgm:t>
        <a:bodyPr/>
        <a:lstStyle/>
        <a:p>
          <a:endParaRPr lang="es-ES" sz="2000" b="1"/>
        </a:p>
      </dgm:t>
    </dgm:pt>
    <dgm:pt modelId="{625B6412-F406-406A-9F6B-19DF64D7E3F8}">
      <dgm:prSet phldrT="[Texto]" custT="1"/>
      <dgm:spPr>
        <a:solidFill>
          <a:srgbClr val="E8D9F3"/>
        </a:solidFill>
        <a:effectLst>
          <a:outerShdw blurRad="50800" dist="38100" dir="2700000" algn="tl" rotWithShape="0">
            <a:prstClr val="black">
              <a:alpha val="40000"/>
            </a:prstClr>
          </a:outerShdw>
        </a:effectLst>
      </dgm:spPr>
      <dgm:t>
        <a:bodyPr/>
        <a:lstStyle/>
        <a:p>
          <a:r>
            <a:rPr lang="en-GB" sz="2000" b="1" dirty="0"/>
            <a:t>“</a:t>
          </a:r>
          <a:r>
            <a:rPr lang="zh-CN" altLang="en-US" sz="2000" b="1" dirty="0"/>
            <a:t>求你不叫我的心偏向邪恶。</a:t>
          </a:r>
          <a:r>
            <a:rPr lang="en-GB" sz="2000" b="1" dirty="0"/>
            <a:t>”</a:t>
          </a:r>
        </a:p>
      </dgm:t>
    </dgm:pt>
    <dgm:pt modelId="{3C766108-F10D-44D8-A976-2A1CA6BA0727}" type="parTrans" cxnId="{84A9D1A1-56CC-4E9F-B5E0-9FE477EF3980}">
      <dgm:prSet/>
      <dgm:spPr/>
      <dgm:t>
        <a:bodyPr/>
        <a:lstStyle/>
        <a:p>
          <a:endParaRPr lang="es-ES" sz="2000" b="1"/>
        </a:p>
      </dgm:t>
    </dgm:pt>
    <dgm:pt modelId="{513E0232-FF7D-4D8B-BC2E-D209E95164F7}" type="sibTrans" cxnId="{84A9D1A1-56CC-4E9F-B5E0-9FE477EF3980}">
      <dgm:prSet/>
      <dgm:spPr/>
      <dgm:t>
        <a:bodyPr/>
        <a:lstStyle/>
        <a:p>
          <a:endParaRPr lang="es-ES" sz="2000" b="1"/>
        </a:p>
      </dgm:t>
    </dgm:pt>
    <dgm:pt modelId="{03F3D639-9C99-46AC-94C1-71EA365ECB29}">
      <dgm:prSet phldrT="[Texto]" custT="1"/>
      <dgm:spPr>
        <a:effectLst>
          <a:outerShdw blurRad="50800" dist="38100" dir="2700000" algn="tl" rotWithShape="0">
            <a:prstClr val="black">
              <a:alpha val="40000"/>
            </a:prstClr>
          </a:outerShdw>
        </a:effectLst>
      </dgm:spPr>
      <dgm:t>
        <a:bodyPr/>
        <a:lstStyle/>
        <a:p>
          <a:r>
            <a:rPr lang="en-GB" sz="2000" b="1" dirty="0">
              <a:effectLst>
                <a:outerShdw blurRad="38100" dist="38100" dir="2700000" algn="tl">
                  <a:srgbClr val="000000">
                    <a:alpha val="43137"/>
                  </a:srgbClr>
                </a:outerShdw>
              </a:effectLst>
            </a:rPr>
            <a:t>2) </a:t>
          </a:r>
          <a:r>
            <a:rPr lang="zh-CN" altLang="en-US" sz="2000" b="1" dirty="0">
              <a:effectLst>
                <a:outerShdw blurRad="38100" dist="38100" dir="2700000" algn="tl">
                  <a:srgbClr val="000000">
                    <a:alpha val="43137"/>
                  </a:srgbClr>
                </a:outerShdw>
              </a:effectLst>
            </a:rPr>
            <a:t>他犯了罪</a:t>
          </a:r>
          <a:endParaRPr lang="en-GB" sz="2000" b="1" dirty="0">
            <a:effectLst>
              <a:outerShdw blurRad="38100" dist="38100" dir="2700000" algn="tl">
                <a:srgbClr val="000000">
                  <a:alpha val="43137"/>
                </a:srgbClr>
              </a:outerShdw>
            </a:effectLst>
          </a:endParaRPr>
        </a:p>
      </dgm:t>
    </dgm:pt>
    <dgm:pt modelId="{822BF95E-42E4-4857-8F76-20EC65B62CF9}" type="parTrans" cxnId="{FBD544AD-5578-4A31-A6EE-86E277A7FA1D}">
      <dgm:prSet/>
      <dgm:spPr/>
      <dgm:t>
        <a:bodyPr/>
        <a:lstStyle/>
        <a:p>
          <a:endParaRPr lang="es-ES" sz="2000" b="1"/>
        </a:p>
      </dgm:t>
    </dgm:pt>
    <dgm:pt modelId="{1B8C5658-ED0F-42C9-BCC5-F87ACEB5F847}" type="sibTrans" cxnId="{FBD544AD-5578-4A31-A6EE-86E277A7FA1D}">
      <dgm:prSet/>
      <dgm:spPr/>
      <dgm:t>
        <a:bodyPr/>
        <a:lstStyle/>
        <a:p>
          <a:endParaRPr lang="es-ES" sz="2000" b="1"/>
        </a:p>
      </dgm:t>
    </dgm:pt>
    <dgm:pt modelId="{450CA1AC-C136-4B53-8056-1CEA13FD3A35}">
      <dgm:prSet phldrT="[Texto]" custT="1"/>
      <dgm:spPr>
        <a:solidFill>
          <a:schemeClr val="accent1">
            <a:lumMod val="10000"/>
            <a:lumOff val="90000"/>
          </a:schemeClr>
        </a:solidFill>
        <a:effectLst>
          <a:outerShdw blurRad="50800" dist="38100" dir="2700000" algn="tl" rotWithShape="0">
            <a:prstClr val="black">
              <a:alpha val="40000"/>
            </a:prstClr>
          </a:outerShdw>
        </a:effectLst>
      </dgm:spPr>
      <dgm:t>
        <a:bodyPr/>
        <a:lstStyle/>
        <a:p>
          <a:endParaRPr lang="en-GB" sz="2000" b="1" dirty="0"/>
        </a:p>
        <a:p>
          <a:r>
            <a:rPr lang="en-GB" sz="2000" b="1" dirty="0"/>
            <a:t>“</a:t>
          </a:r>
          <a:r>
            <a:rPr lang="zh-CN" altLang="en-US" sz="2000" b="1" dirty="0"/>
            <a:t>以致我和作孽的人同行恶事；” </a:t>
          </a:r>
          <a:endParaRPr lang="en-MY" altLang="zh-CN" sz="2000" b="1" dirty="0"/>
        </a:p>
        <a:p>
          <a:endParaRPr lang="en-GB" sz="2000" b="1" dirty="0"/>
        </a:p>
      </dgm:t>
    </dgm:pt>
    <dgm:pt modelId="{7BC405A3-892F-4444-AAE7-74D98DE720DD}" type="parTrans" cxnId="{070FBD90-E024-4372-96B3-50DF0EF5F3A4}">
      <dgm:prSet/>
      <dgm:spPr/>
      <dgm:t>
        <a:bodyPr/>
        <a:lstStyle/>
        <a:p>
          <a:endParaRPr lang="es-ES" sz="2000" b="1"/>
        </a:p>
      </dgm:t>
    </dgm:pt>
    <dgm:pt modelId="{2F31D001-95EA-4094-85EA-81DDB33230A2}" type="sibTrans" cxnId="{070FBD90-E024-4372-96B3-50DF0EF5F3A4}">
      <dgm:prSet/>
      <dgm:spPr/>
      <dgm:t>
        <a:bodyPr/>
        <a:lstStyle/>
        <a:p>
          <a:endParaRPr lang="es-ES" sz="2000" b="1"/>
        </a:p>
      </dgm:t>
    </dgm:pt>
    <dgm:pt modelId="{4023AA9E-E079-4D9D-AF38-32AAC173151C}">
      <dgm:prSet phldrT="[Texto]" custT="1"/>
      <dgm:spPr>
        <a:solidFill>
          <a:schemeClr val="accent4">
            <a:lumMod val="75000"/>
          </a:schemeClr>
        </a:solidFill>
        <a:effectLst>
          <a:outerShdw blurRad="50800" dist="38100" dir="2700000" algn="tl" rotWithShape="0">
            <a:prstClr val="black">
              <a:alpha val="40000"/>
            </a:prstClr>
          </a:outerShdw>
        </a:effectLst>
      </dgm:spPr>
      <dgm:t>
        <a:bodyPr/>
        <a:lstStyle/>
        <a:p>
          <a:r>
            <a:rPr lang="en-GB" sz="2000" b="1" dirty="0">
              <a:effectLst>
                <a:outerShdw blurRad="38100" dist="38100" dir="2700000" algn="tl">
                  <a:srgbClr val="000000">
                    <a:alpha val="43137"/>
                  </a:srgbClr>
                </a:outerShdw>
              </a:effectLst>
            </a:rPr>
            <a:t>3) </a:t>
          </a:r>
          <a:r>
            <a:rPr lang="zh-CN" altLang="en-US" sz="2000" b="1" dirty="0">
              <a:effectLst>
                <a:outerShdw blurRad="38100" dist="38100" dir="2700000" algn="tl">
                  <a:srgbClr val="000000">
                    <a:alpha val="43137"/>
                  </a:srgbClr>
                </a:outerShdw>
              </a:effectLst>
            </a:rPr>
            <a:t>他以邪恶为乐</a:t>
          </a:r>
          <a:endParaRPr lang="en-GB" sz="2000" b="1" dirty="0">
            <a:effectLst>
              <a:outerShdw blurRad="38100" dist="38100" dir="2700000" algn="tl">
                <a:srgbClr val="000000">
                  <a:alpha val="43137"/>
                </a:srgbClr>
              </a:outerShdw>
            </a:effectLst>
          </a:endParaRPr>
        </a:p>
      </dgm:t>
    </dgm:pt>
    <dgm:pt modelId="{25FBFE1F-C2A3-45C6-A2ED-B203CB075A37}" type="parTrans" cxnId="{E6AA1166-036C-4EF0-A85E-92CCAE929B13}">
      <dgm:prSet/>
      <dgm:spPr/>
      <dgm:t>
        <a:bodyPr/>
        <a:lstStyle/>
        <a:p>
          <a:endParaRPr lang="es-ES" sz="2000" b="1"/>
        </a:p>
      </dgm:t>
    </dgm:pt>
    <dgm:pt modelId="{FB3E2F87-7F58-4C88-8901-A6CCD63DFDD9}" type="sibTrans" cxnId="{E6AA1166-036C-4EF0-A85E-92CCAE929B13}">
      <dgm:prSet/>
      <dgm:spPr/>
      <dgm:t>
        <a:bodyPr/>
        <a:lstStyle/>
        <a:p>
          <a:endParaRPr lang="es-ES" sz="2000" b="1"/>
        </a:p>
      </dgm:t>
    </dgm:pt>
    <dgm:pt modelId="{BD4A83B0-D558-48BF-99FF-19434DD230B0}">
      <dgm:prSet phldrT="[Texto]" custT="1"/>
      <dgm:spPr>
        <a:solidFill>
          <a:schemeClr val="accent4">
            <a:lumMod val="20000"/>
            <a:lumOff val="8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en-GB" sz="2000" b="1" dirty="0"/>
            <a:t>“</a:t>
          </a:r>
          <a:r>
            <a:rPr lang="zh-CN" altLang="en-US" sz="2000" b="1" dirty="0"/>
            <a:t>也不叫我吃他们的美食。</a:t>
          </a:r>
          <a:r>
            <a:rPr lang="en-GB" sz="2000" b="1" dirty="0"/>
            <a:t>”</a:t>
          </a:r>
        </a:p>
      </dgm:t>
    </dgm:pt>
    <dgm:pt modelId="{F2692D16-5FAD-4713-859C-581902E8A247}" type="parTrans" cxnId="{642ABE98-3897-48DF-ABCE-C9C0EB08858F}">
      <dgm:prSet/>
      <dgm:spPr/>
      <dgm:t>
        <a:bodyPr/>
        <a:lstStyle/>
        <a:p>
          <a:endParaRPr lang="es-ES" sz="2000" b="1"/>
        </a:p>
      </dgm:t>
    </dgm:pt>
    <dgm:pt modelId="{8E0EBA00-ED56-487E-8661-FE968D6C8F2E}" type="sibTrans" cxnId="{642ABE98-3897-48DF-ABCE-C9C0EB08858F}">
      <dgm:prSet/>
      <dgm:spPr/>
      <dgm:t>
        <a:bodyPr/>
        <a:lstStyle/>
        <a:p>
          <a:endParaRPr lang="es-ES" sz="2000" b="1"/>
        </a:p>
      </dgm:t>
    </dgm:pt>
    <dgm:pt modelId="{720519B4-6DDF-4532-8CF9-9FDABFAE5733}">
      <dgm:prSet phldrT="[Texto]" custT="1"/>
      <dgm:spPr>
        <a:solidFill>
          <a:srgbClr val="E8D9F3"/>
        </a:solidFill>
        <a:effectLst>
          <a:outerShdw blurRad="50800" dist="38100" dir="2700000" algn="tl" rotWithShape="0">
            <a:prstClr val="black">
              <a:alpha val="40000"/>
            </a:prstClr>
          </a:outerShdw>
        </a:effectLst>
      </dgm:spPr>
      <dgm:t>
        <a:bodyPr/>
        <a:lstStyle/>
        <a:p>
          <a:r>
            <a:rPr lang="en-GB" sz="2000" b="1" dirty="0"/>
            <a:t>“</a:t>
          </a:r>
          <a:r>
            <a:rPr lang="zh-CN" altLang="en-US" sz="2000" b="1" dirty="0"/>
            <a:t>不从恶人的计谋，不站罪人的道路，不坐亵慢人的座位。这人便为有福。</a:t>
          </a:r>
          <a:r>
            <a:rPr lang="en-GB" sz="2000" b="1" dirty="0"/>
            <a:t>”</a:t>
          </a:r>
        </a:p>
      </dgm:t>
    </dgm:pt>
    <dgm:pt modelId="{019C13FC-A8E6-4EA1-8529-ACE81775EFDC}" type="parTrans" cxnId="{CE227F23-9E44-412E-9617-16D16959CE5A}">
      <dgm:prSet/>
      <dgm:spPr/>
      <dgm:t>
        <a:bodyPr/>
        <a:lstStyle/>
        <a:p>
          <a:endParaRPr lang="es-ES" sz="2000" b="1"/>
        </a:p>
      </dgm:t>
    </dgm:pt>
    <dgm:pt modelId="{7D330729-657E-4D2A-93EA-8FF0FCFACB92}" type="sibTrans" cxnId="{CE227F23-9E44-412E-9617-16D16959CE5A}">
      <dgm:prSet/>
      <dgm:spPr/>
      <dgm:t>
        <a:bodyPr/>
        <a:lstStyle/>
        <a:p>
          <a:endParaRPr lang="es-ES" sz="2000" b="1"/>
        </a:p>
      </dgm:t>
    </dgm:pt>
    <dgm:pt modelId="{1ADE32F3-8F0E-4BE9-A415-2B888770B695}">
      <dgm:prSet phldrT="[Texto]" custT="1"/>
      <dgm:spPr>
        <a:solidFill>
          <a:schemeClr val="accent4">
            <a:lumMod val="20000"/>
            <a:lumOff val="8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en-GB" sz="2000" b="1" dirty="0"/>
            <a:t>“</a:t>
          </a:r>
          <a:r>
            <a:rPr lang="zh-CN" altLang="en-US" sz="2000" b="1" dirty="0"/>
            <a:t>不坐亵慢人的座位。</a:t>
          </a:r>
          <a:r>
            <a:rPr lang="en-GB" sz="2000" b="1" dirty="0"/>
            <a:t>”</a:t>
          </a:r>
        </a:p>
      </dgm:t>
    </dgm:pt>
    <dgm:pt modelId="{E3B6EE29-6A96-4FCB-BA5A-D9109A3D9670}" type="parTrans" cxnId="{F473F56E-0A10-42F4-9FD1-D02E01023587}">
      <dgm:prSet/>
      <dgm:spPr/>
      <dgm:t>
        <a:bodyPr/>
        <a:lstStyle/>
        <a:p>
          <a:endParaRPr lang="es-ES" sz="2000" b="1"/>
        </a:p>
      </dgm:t>
    </dgm:pt>
    <dgm:pt modelId="{71D2B535-930F-4D97-9182-B236BA9CD37B}" type="sibTrans" cxnId="{F473F56E-0A10-42F4-9FD1-D02E01023587}">
      <dgm:prSet/>
      <dgm:spPr/>
      <dgm:t>
        <a:bodyPr/>
        <a:lstStyle/>
        <a:p>
          <a:endParaRPr lang="es-ES" sz="2000" b="1"/>
        </a:p>
      </dgm:t>
    </dgm:pt>
    <dgm:pt modelId="{101B6C2F-9F80-42AF-BE3D-7D66E3665698}" type="pres">
      <dgm:prSet presAssocID="{08C14FB5-DE21-4673-977C-319C42C31C42}" presName="Name0" presStyleCnt="0">
        <dgm:presLayoutVars>
          <dgm:chMax val="5"/>
          <dgm:chPref val="5"/>
          <dgm:dir/>
          <dgm:animLvl val="lvl"/>
        </dgm:presLayoutVars>
      </dgm:prSet>
      <dgm:spPr/>
    </dgm:pt>
    <dgm:pt modelId="{E4EF0830-D324-4DC7-9870-983C9DCAA18A}" type="pres">
      <dgm:prSet presAssocID="{5A9FCB1B-8172-48D9-B2FF-BEB6715F251C}" presName="parentText1" presStyleLbl="node1" presStyleIdx="0" presStyleCnt="3" custScaleX="100580" custLinFactNeighborX="1508" custLinFactNeighborY="-1688">
        <dgm:presLayoutVars>
          <dgm:chMax/>
          <dgm:chPref val="3"/>
          <dgm:bulletEnabled val="1"/>
        </dgm:presLayoutVars>
      </dgm:prSet>
      <dgm:spPr/>
    </dgm:pt>
    <dgm:pt modelId="{2AD6179C-97A9-4A75-96F7-1FD3A90DAF71}" type="pres">
      <dgm:prSet presAssocID="{5A9FCB1B-8172-48D9-B2FF-BEB6715F251C}" presName="childText1" presStyleLbl="solidAlignAcc1" presStyleIdx="0" presStyleCnt="3" custScaleY="126997" custLinFactNeighborX="1254" custLinFactNeighborY="10505">
        <dgm:presLayoutVars>
          <dgm:chMax val="0"/>
          <dgm:chPref val="0"/>
          <dgm:bulletEnabled val="1"/>
        </dgm:presLayoutVars>
      </dgm:prSet>
      <dgm:spPr/>
    </dgm:pt>
    <dgm:pt modelId="{47380ABB-5A54-4FC1-AA86-BD0AA815744E}" type="pres">
      <dgm:prSet presAssocID="{03F3D639-9C99-46AC-94C1-71EA365ECB29}" presName="parentText2" presStyleLbl="node1" presStyleIdx="1" presStyleCnt="3" custScaleX="104987" custLinFactNeighborY="-2751">
        <dgm:presLayoutVars>
          <dgm:chMax/>
          <dgm:chPref val="3"/>
          <dgm:bulletEnabled val="1"/>
        </dgm:presLayoutVars>
      </dgm:prSet>
      <dgm:spPr/>
    </dgm:pt>
    <dgm:pt modelId="{333849A9-85B3-45A3-9C3B-121483F10481}" type="pres">
      <dgm:prSet presAssocID="{03F3D639-9C99-46AC-94C1-71EA365ECB29}" presName="childText2" presStyleLbl="solidAlignAcc1" presStyleIdx="1" presStyleCnt="3" custScaleY="114345" custLinFactNeighborX="2508" custLinFactNeighborY="4847">
        <dgm:presLayoutVars>
          <dgm:chMax val="0"/>
          <dgm:chPref val="0"/>
          <dgm:bulletEnabled val="1"/>
        </dgm:presLayoutVars>
      </dgm:prSet>
      <dgm:spPr/>
    </dgm:pt>
    <dgm:pt modelId="{A1EFEAA4-57E4-4F2F-B028-43E07D1A6DB6}" type="pres">
      <dgm:prSet presAssocID="{4023AA9E-E079-4D9D-AF38-32AAC173151C}" presName="parentText3" presStyleLbl="node1" presStyleIdx="2" presStyleCnt="3" custScaleX="106641" custLinFactNeighborX="1675" custLinFactNeighborY="-2751">
        <dgm:presLayoutVars>
          <dgm:chMax/>
          <dgm:chPref val="3"/>
          <dgm:bulletEnabled val="1"/>
        </dgm:presLayoutVars>
      </dgm:prSet>
      <dgm:spPr/>
    </dgm:pt>
    <dgm:pt modelId="{69A1BC3A-0AA4-40E7-A3EA-8479317ADD6A}" type="pres">
      <dgm:prSet presAssocID="{4023AA9E-E079-4D9D-AF38-32AAC173151C}" presName="childText3" presStyleLbl="solidAlignAcc1" presStyleIdx="2" presStyleCnt="3" custLinFactNeighborX="3762" custLinFactNeighborY="-2381">
        <dgm:presLayoutVars>
          <dgm:chMax val="0"/>
          <dgm:chPref val="0"/>
          <dgm:bulletEnabled val="1"/>
        </dgm:presLayoutVars>
      </dgm:prSet>
      <dgm:spPr/>
    </dgm:pt>
  </dgm:ptLst>
  <dgm:cxnLst>
    <dgm:cxn modelId="{85155B14-918B-47BB-8320-9D9A0287DADF}" type="presOf" srcId="{BD4A83B0-D558-48BF-99FF-19434DD230B0}" destId="{69A1BC3A-0AA4-40E7-A3EA-8479317ADD6A}" srcOrd="0" destOrd="0" presId="urn:microsoft.com/office/officeart/2009/3/layout/IncreasingArrowsProcess#1"/>
    <dgm:cxn modelId="{89E49715-8D46-41BB-96E3-A8873C20F1BC}" type="presOf" srcId="{08C14FB5-DE21-4673-977C-319C42C31C42}" destId="{101B6C2F-9F80-42AF-BE3D-7D66E3665698}" srcOrd="0" destOrd="0" presId="urn:microsoft.com/office/officeart/2009/3/layout/IncreasingArrowsProcess#1"/>
    <dgm:cxn modelId="{CE227F23-9E44-412E-9617-16D16959CE5A}" srcId="{5A9FCB1B-8172-48D9-B2FF-BEB6715F251C}" destId="{720519B4-6DDF-4532-8CF9-9FDABFAE5733}" srcOrd="1" destOrd="0" parTransId="{019C13FC-A8E6-4EA1-8529-ACE81775EFDC}" sibTransId="{7D330729-657E-4D2A-93EA-8FF0FCFACB92}"/>
    <dgm:cxn modelId="{D3BF773E-D5BD-4EE8-A896-72D41710C56B}" type="presOf" srcId="{4023AA9E-E079-4D9D-AF38-32AAC173151C}" destId="{A1EFEAA4-57E4-4F2F-B028-43E07D1A6DB6}" srcOrd="0" destOrd="0" presId="urn:microsoft.com/office/officeart/2009/3/layout/IncreasingArrowsProcess#1"/>
    <dgm:cxn modelId="{722B8D5C-301D-49AF-8C0E-0FB8E165DCF7}" type="presOf" srcId="{03F3D639-9C99-46AC-94C1-71EA365ECB29}" destId="{47380ABB-5A54-4FC1-AA86-BD0AA815744E}" srcOrd="0" destOrd="0" presId="urn:microsoft.com/office/officeart/2009/3/layout/IncreasingArrowsProcess#1"/>
    <dgm:cxn modelId="{19021A42-14F9-47B9-91EE-B0F622B056D8}" type="presOf" srcId="{720519B4-6DDF-4532-8CF9-9FDABFAE5733}" destId="{2AD6179C-97A9-4A75-96F7-1FD3A90DAF71}" srcOrd="0" destOrd="1" presId="urn:microsoft.com/office/officeart/2009/3/layout/IncreasingArrowsProcess#1"/>
    <dgm:cxn modelId="{E6AA1166-036C-4EF0-A85E-92CCAE929B13}" srcId="{08C14FB5-DE21-4673-977C-319C42C31C42}" destId="{4023AA9E-E079-4D9D-AF38-32AAC173151C}" srcOrd="2" destOrd="0" parTransId="{25FBFE1F-C2A3-45C6-A2ED-B203CB075A37}" sibTransId="{FB3E2F87-7F58-4C88-8901-A6CCD63DFDD9}"/>
    <dgm:cxn modelId="{54E98F4E-B8F0-42CB-8432-B62AF59E1055}" type="presOf" srcId="{5A9FCB1B-8172-48D9-B2FF-BEB6715F251C}" destId="{E4EF0830-D324-4DC7-9870-983C9DCAA18A}" srcOrd="0" destOrd="0" presId="urn:microsoft.com/office/officeart/2009/3/layout/IncreasingArrowsProcess#1"/>
    <dgm:cxn modelId="{F473F56E-0A10-42F4-9FD1-D02E01023587}" srcId="{4023AA9E-E079-4D9D-AF38-32AAC173151C}" destId="{1ADE32F3-8F0E-4BE9-A415-2B888770B695}" srcOrd="1" destOrd="0" parTransId="{E3B6EE29-6A96-4FCB-BA5A-D9109A3D9670}" sibTransId="{71D2B535-930F-4D97-9182-B236BA9CD37B}"/>
    <dgm:cxn modelId="{530AB479-DDBD-40F1-815E-E0575DA1217B}" type="presOf" srcId="{450CA1AC-C136-4B53-8056-1CEA13FD3A35}" destId="{333849A9-85B3-45A3-9C3B-121483F10481}" srcOrd="0" destOrd="0" presId="urn:microsoft.com/office/officeart/2009/3/layout/IncreasingArrowsProcess#1"/>
    <dgm:cxn modelId="{070FBD90-E024-4372-96B3-50DF0EF5F3A4}" srcId="{03F3D639-9C99-46AC-94C1-71EA365ECB29}" destId="{450CA1AC-C136-4B53-8056-1CEA13FD3A35}" srcOrd="0" destOrd="0" parTransId="{7BC405A3-892F-4444-AAE7-74D98DE720DD}" sibTransId="{2F31D001-95EA-4094-85EA-81DDB33230A2}"/>
    <dgm:cxn modelId="{642ABE98-3897-48DF-ABCE-C9C0EB08858F}" srcId="{4023AA9E-E079-4D9D-AF38-32AAC173151C}" destId="{BD4A83B0-D558-48BF-99FF-19434DD230B0}" srcOrd="0" destOrd="0" parTransId="{F2692D16-5FAD-4713-859C-581902E8A247}" sibTransId="{8E0EBA00-ED56-487E-8661-FE968D6C8F2E}"/>
    <dgm:cxn modelId="{0967049C-3E00-4901-9286-73EC2525A80C}" type="presOf" srcId="{625B6412-F406-406A-9F6B-19DF64D7E3F8}" destId="{2AD6179C-97A9-4A75-96F7-1FD3A90DAF71}" srcOrd="0" destOrd="0" presId="urn:microsoft.com/office/officeart/2009/3/layout/IncreasingArrowsProcess#1"/>
    <dgm:cxn modelId="{84A9D1A1-56CC-4E9F-B5E0-9FE477EF3980}" srcId="{5A9FCB1B-8172-48D9-B2FF-BEB6715F251C}" destId="{625B6412-F406-406A-9F6B-19DF64D7E3F8}" srcOrd="0" destOrd="0" parTransId="{3C766108-F10D-44D8-A976-2A1CA6BA0727}" sibTransId="{513E0232-FF7D-4D8B-BC2E-D209E95164F7}"/>
    <dgm:cxn modelId="{FBD544AD-5578-4A31-A6EE-86E277A7FA1D}" srcId="{08C14FB5-DE21-4673-977C-319C42C31C42}" destId="{03F3D639-9C99-46AC-94C1-71EA365ECB29}" srcOrd="1" destOrd="0" parTransId="{822BF95E-42E4-4857-8F76-20EC65B62CF9}" sibTransId="{1B8C5658-ED0F-42C9-BCC5-F87ACEB5F847}"/>
    <dgm:cxn modelId="{9A2F0AAE-AE2D-44B5-9651-F914C5B44A44}" type="presOf" srcId="{1ADE32F3-8F0E-4BE9-A415-2B888770B695}" destId="{69A1BC3A-0AA4-40E7-A3EA-8479317ADD6A}" srcOrd="0" destOrd="1" presId="urn:microsoft.com/office/officeart/2009/3/layout/IncreasingArrowsProcess#1"/>
    <dgm:cxn modelId="{D532DBEA-162B-45E9-B265-9416F320C4B8}" srcId="{08C14FB5-DE21-4673-977C-319C42C31C42}" destId="{5A9FCB1B-8172-48D9-B2FF-BEB6715F251C}" srcOrd="0" destOrd="0" parTransId="{B788F450-E4CC-4B7B-A836-3EFAB73EB94E}" sibTransId="{1E8E31EA-7A4A-46B3-85B6-8552EA82FC5D}"/>
    <dgm:cxn modelId="{83D4221D-5251-4B07-9E12-F8CD7F9622B7}" type="presParOf" srcId="{101B6C2F-9F80-42AF-BE3D-7D66E3665698}" destId="{E4EF0830-D324-4DC7-9870-983C9DCAA18A}" srcOrd="0" destOrd="0" presId="urn:microsoft.com/office/officeart/2009/3/layout/IncreasingArrowsProcess#1"/>
    <dgm:cxn modelId="{5CDA0458-2264-46AB-A7A7-C8FBB552C421}" type="presParOf" srcId="{101B6C2F-9F80-42AF-BE3D-7D66E3665698}" destId="{2AD6179C-97A9-4A75-96F7-1FD3A90DAF71}" srcOrd="1" destOrd="0" presId="urn:microsoft.com/office/officeart/2009/3/layout/IncreasingArrowsProcess#1"/>
    <dgm:cxn modelId="{BCC1904E-813F-4AAC-8748-B4FB17355C2D}" type="presParOf" srcId="{101B6C2F-9F80-42AF-BE3D-7D66E3665698}" destId="{47380ABB-5A54-4FC1-AA86-BD0AA815744E}" srcOrd="2" destOrd="0" presId="urn:microsoft.com/office/officeart/2009/3/layout/IncreasingArrowsProcess#1"/>
    <dgm:cxn modelId="{BB8D6785-7832-4A01-9C58-BE1EE51ECA85}" type="presParOf" srcId="{101B6C2F-9F80-42AF-BE3D-7D66E3665698}" destId="{333849A9-85B3-45A3-9C3B-121483F10481}" srcOrd="3" destOrd="0" presId="urn:microsoft.com/office/officeart/2009/3/layout/IncreasingArrowsProcess#1"/>
    <dgm:cxn modelId="{616D64E4-E9E3-4827-8B39-0652E144787A}" type="presParOf" srcId="{101B6C2F-9F80-42AF-BE3D-7D66E3665698}" destId="{A1EFEAA4-57E4-4F2F-B028-43E07D1A6DB6}" srcOrd="4" destOrd="0" presId="urn:microsoft.com/office/officeart/2009/3/layout/IncreasingArrowsProcess#1"/>
    <dgm:cxn modelId="{8D6A666A-EA30-44D2-A26C-FD598542DE32}" type="presParOf" srcId="{101B6C2F-9F80-42AF-BE3D-7D66E3665698}" destId="{69A1BC3A-0AA4-40E7-A3EA-8479317ADD6A}" srcOrd="5" destOrd="0" presId="urn:microsoft.com/office/officeart/2009/3/layout/IncreasingArrows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381F3B-9AB3-4054-BA60-234E96603C65}" type="doc">
      <dgm:prSet loTypeId="urn:microsoft.com/office/officeart/2005/8/layout/default#1" loCatId="list" qsTypeId="urn:microsoft.com/office/officeart/2005/8/quickstyle/3d3#1" qsCatId="3D" csTypeId="urn:microsoft.com/office/officeart/2005/8/colors/colorful1#1" csCatId="colorful" phldr="1"/>
      <dgm:spPr/>
      <dgm:t>
        <a:bodyPr/>
        <a:lstStyle/>
        <a:p>
          <a:endParaRPr lang="es-ES"/>
        </a:p>
      </dgm:t>
    </dgm:pt>
    <dgm:pt modelId="{A369BAD4-1122-46DB-88A4-5560751CC07B}">
      <dgm:prSet custT="1"/>
      <dgm:spPr>
        <a:solidFill>
          <a:srgbClr val="0070C0"/>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zh-CN" altLang="en-US" sz="1800" b="1" dirty="0">
              <a:effectLst>
                <a:outerShdw blurRad="38100" dist="38100" dir="2700000" algn="tl">
                  <a:srgbClr val="000000">
                    <a:alpha val="43137"/>
                  </a:srgbClr>
                </a:outerShdw>
              </a:effectLst>
            </a:rPr>
            <a:t>我们将蒙福</a:t>
          </a:r>
          <a:r>
            <a:rPr lang="en-GB" sz="1800" b="1" dirty="0">
              <a:effectLst>
                <a:outerShdw blurRad="38100" dist="38100" dir="2700000" algn="tl">
                  <a:srgbClr val="000000">
                    <a:alpha val="43137"/>
                  </a:srgbClr>
                </a:outerShdw>
              </a:effectLst>
            </a:rPr>
            <a:t>(</a:t>
          </a:r>
          <a:r>
            <a:rPr lang="zh-CN" altLang="en-US" sz="1800" b="1" dirty="0">
              <a:effectLst>
                <a:outerShdw blurRad="38100" dist="38100" dir="2700000" algn="tl">
                  <a:srgbClr val="000000">
                    <a:alpha val="43137"/>
                  </a:srgbClr>
                </a:outerShdw>
              </a:effectLst>
            </a:rPr>
            <a:t>诗</a:t>
          </a:r>
          <a:r>
            <a:rPr lang="en-GB" sz="1800" b="1" dirty="0">
              <a:effectLst>
                <a:outerShdw blurRad="38100" dist="38100" dir="2700000" algn="tl">
                  <a:srgbClr val="000000">
                    <a:alpha val="43137"/>
                  </a:srgbClr>
                </a:outerShdw>
              </a:effectLst>
            </a:rPr>
            <a:t> 1:1; 112:1; 128:1)</a:t>
          </a:r>
          <a:endParaRPr lang="es-ES" sz="1800" dirty="0">
            <a:effectLst>
              <a:outerShdw blurRad="38100" dist="38100" dir="2700000" algn="tl">
                <a:srgbClr val="000000">
                  <a:alpha val="43137"/>
                </a:srgbClr>
              </a:outerShdw>
            </a:effectLst>
          </a:endParaRPr>
        </a:p>
      </dgm:t>
    </dgm:pt>
    <dgm:pt modelId="{EAF1523C-C622-48DE-821A-9333D939782C}" type="parTrans" cxnId="{5BC7468A-2700-4254-9A2D-1378DFA8D9EA}">
      <dgm:prSet/>
      <dgm:spPr/>
      <dgm:t>
        <a:bodyPr/>
        <a:lstStyle/>
        <a:p>
          <a:endParaRPr lang="es-ES" sz="1800">
            <a:effectLst>
              <a:outerShdw blurRad="38100" dist="38100" dir="2700000" algn="tl">
                <a:srgbClr val="000000">
                  <a:alpha val="43137"/>
                </a:srgbClr>
              </a:outerShdw>
            </a:effectLst>
          </a:endParaRPr>
        </a:p>
      </dgm:t>
    </dgm:pt>
    <dgm:pt modelId="{8EE2D087-FA84-418D-807D-68C9BF087B48}" type="sibTrans" cxnId="{5BC7468A-2700-4254-9A2D-1378DFA8D9EA}">
      <dgm:prSet/>
      <dgm:spPr/>
      <dgm:t>
        <a:bodyPr/>
        <a:lstStyle/>
        <a:p>
          <a:endParaRPr lang="es-ES" sz="1800">
            <a:effectLst>
              <a:outerShdw blurRad="38100" dist="38100" dir="2700000" algn="tl">
                <a:srgbClr val="000000">
                  <a:alpha val="43137"/>
                </a:srgbClr>
              </a:outerShdw>
            </a:effectLst>
          </a:endParaRPr>
        </a:p>
      </dgm:t>
    </dgm:pt>
    <dgm:pt modelId="{1B8737EC-DEBB-4EDF-AFFD-D76A3239556D}">
      <dgm:prSet custT="1"/>
      <dgm:spPr>
        <a:solidFill>
          <a:srgbClr val="00B050"/>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zh-CN" altLang="en-US" sz="1800" b="1" dirty="0">
              <a:effectLst>
                <a:outerShdw blurRad="38100" dist="38100" dir="2700000" algn="tl">
                  <a:srgbClr val="000000">
                    <a:alpha val="43137"/>
                  </a:srgbClr>
                </a:outerShdw>
              </a:effectLst>
            </a:rPr>
            <a:t>我们的工作将繁荣昌盛</a:t>
          </a:r>
          <a:r>
            <a:rPr lang="en-GB" sz="1800" b="1" dirty="0">
              <a:effectLst>
                <a:outerShdw blurRad="38100" dist="38100" dir="2700000" algn="tl">
                  <a:srgbClr val="000000">
                    <a:alpha val="43137"/>
                  </a:srgbClr>
                </a:outerShdw>
              </a:effectLst>
            </a:rPr>
            <a:t>(</a:t>
          </a:r>
          <a:r>
            <a:rPr lang="zh-CN" altLang="en-US" sz="1800" b="1" dirty="0">
              <a:effectLst>
                <a:outerShdw blurRad="38100" dist="38100" dir="2700000" algn="tl">
                  <a:srgbClr val="000000">
                    <a:alpha val="43137"/>
                  </a:srgbClr>
                </a:outerShdw>
              </a:effectLst>
            </a:rPr>
            <a:t>诗</a:t>
          </a:r>
          <a:r>
            <a:rPr lang="en-GB" sz="1800" b="1" dirty="0">
              <a:effectLst>
                <a:outerShdw blurRad="38100" dist="38100" dir="2700000" algn="tl">
                  <a:srgbClr val="000000">
                    <a:alpha val="43137"/>
                  </a:srgbClr>
                </a:outerShdw>
              </a:effectLst>
            </a:rPr>
            <a:t> 1:3; 128:2)</a:t>
          </a:r>
          <a:endParaRPr lang="es-ES" sz="1800" dirty="0">
            <a:effectLst>
              <a:outerShdw blurRad="38100" dist="38100" dir="2700000" algn="tl">
                <a:srgbClr val="000000">
                  <a:alpha val="43137"/>
                </a:srgbClr>
              </a:outerShdw>
            </a:effectLst>
          </a:endParaRPr>
        </a:p>
      </dgm:t>
    </dgm:pt>
    <dgm:pt modelId="{C00A034A-6BF5-49BE-AFF3-0FC2D5DBF317}" type="parTrans" cxnId="{EAF91E77-ED79-41B9-A39C-5A9806A0E3B0}">
      <dgm:prSet/>
      <dgm:spPr/>
      <dgm:t>
        <a:bodyPr/>
        <a:lstStyle/>
        <a:p>
          <a:endParaRPr lang="es-ES" sz="1800">
            <a:effectLst>
              <a:outerShdw blurRad="38100" dist="38100" dir="2700000" algn="tl">
                <a:srgbClr val="000000">
                  <a:alpha val="43137"/>
                </a:srgbClr>
              </a:outerShdw>
            </a:effectLst>
          </a:endParaRPr>
        </a:p>
      </dgm:t>
    </dgm:pt>
    <dgm:pt modelId="{D7F8710E-7F5B-4F7A-835D-6FBE32F05F84}" type="sibTrans" cxnId="{EAF91E77-ED79-41B9-A39C-5A9806A0E3B0}">
      <dgm:prSet/>
      <dgm:spPr/>
      <dgm:t>
        <a:bodyPr/>
        <a:lstStyle/>
        <a:p>
          <a:endParaRPr lang="es-ES" sz="1800">
            <a:effectLst>
              <a:outerShdw blurRad="38100" dist="38100" dir="2700000" algn="tl">
                <a:srgbClr val="000000">
                  <a:alpha val="43137"/>
                </a:srgbClr>
              </a:outerShdw>
            </a:effectLst>
          </a:endParaRPr>
        </a:p>
      </dgm:t>
    </dgm:pt>
    <dgm:pt modelId="{80DA11E1-07FB-4A4E-8026-E71F4B4DA066}">
      <dgm:prSet custT="1"/>
      <dgm:spPr>
        <a:solidFill>
          <a:srgbClr val="CC00CC"/>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zh-CN" altLang="en-US" sz="1800" b="1" dirty="0">
              <a:effectLst>
                <a:outerShdw blurRad="38100" dist="38100" dir="2700000" algn="tl">
                  <a:srgbClr val="000000">
                    <a:alpha val="43137"/>
                  </a:srgbClr>
                </a:outerShdw>
              </a:effectLst>
            </a:rPr>
            <a:t>我们的后代将强大</a:t>
          </a:r>
          <a:br>
            <a:rPr lang="es-ES" sz="1800" b="1" dirty="0">
              <a:effectLst>
                <a:outerShdw blurRad="38100" dist="38100" dir="2700000" algn="tl">
                  <a:srgbClr val="000000">
                    <a:alpha val="43137"/>
                  </a:srgbClr>
                </a:outerShdw>
              </a:effectLst>
            </a:rPr>
          </a:br>
          <a:r>
            <a:rPr lang="en-GB" sz="1800" b="1" dirty="0">
              <a:effectLst>
                <a:outerShdw blurRad="38100" dist="38100" dir="2700000" algn="tl">
                  <a:srgbClr val="000000">
                    <a:alpha val="43137"/>
                  </a:srgbClr>
                </a:outerShdw>
              </a:effectLst>
            </a:rPr>
            <a:t>(</a:t>
          </a:r>
          <a:r>
            <a:rPr lang="zh-CN" altLang="en-US" sz="1800" b="1" dirty="0">
              <a:effectLst>
                <a:outerShdw blurRad="38100" dist="38100" dir="2700000" algn="tl">
                  <a:srgbClr val="000000">
                    <a:alpha val="43137"/>
                  </a:srgbClr>
                </a:outerShdw>
              </a:effectLst>
            </a:rPr>
            <a:t>诗</a:t>
          </a:r>
          <a:r>
            <a:rPr lang="en-GB" sz="1800" b="1" dirty="0">
              <a:effectLst>
                <a:outerShdw blurRad="38100" dist="38100" dir="2700000" algn="tl">
                  <a:srgbClr val="000000">
                    <a:alpha val="43137"/>
                  </a:srgbClr>
                </a:outerShdw>
              </a:effectLst>
            </a:rPr>
            <a:t> 112:2; 128:3)</a:t>
          </a:r>
          <a:endParaRPr lang="es-ES" sz="1800" dirty="0">
            <a:effectLst>
              <a:outerShdw blurRad="38100" dist="38100" dir="2700000" algn="tl">
                <a:srgbClr val="000000">
                  <a:alpha val="43137"/>
                </a:srgbClr>
              </a:outerShdw>
            </a:effectLst>
          </a:endParaRPr>
        </a:p>
      </dgm:t>
    </dgm:pt>
    <dgm:pt modelId="{A4372149-37AE-45C8-AA66-DF055CB70DEC}" type="parTrans" cxnId="{CCB09274-5EA2-44D8-B22D-04E3192B2B6F}">
      <dgm:prSet/>
      <dgm:spPr/>
      <dgm:t>
        <a:bodyPr/>
        <a:lstStyle/>
        <a:p>
          <a:endParaRPr lang="es-ES" sz="1800">
            <a:effectLst>
              <a:outerShdw blurRad="38100" dist="38100" dir="2700000" algn="tl">
                <a:srgbClr val="000000">
                  <a:alpha val="43137"/>
                </a:srgbClr>
              </a:outerShdw>
            </a:effectLst>
          </a:endParaRPr>
        </a:p>
      </dgm:t>
    </dgm:pt>
    <dgm:pt modelId="{DE3C83A3-26F2-4264-BC3A-3606EAB6D89E}" type="sibTrans" cxnId="{CCB09274-5EA2-44D8-B22D-04E3192B2B6F}">
      <dgm:prSet/>
      <dgm:spPr/>
      <dgm:t>
        <a:bodyPr/>
        <a:lstStyle/>
        <a:p>
          <a:endParaRPr lang="es-ES" sz="1800">
            <a:effectLst>
              <a:outerShdw blurRad="38100" dist="38100" dir="2700000" algn="tl">
                <a:srgbClr val="000000">
                  <a:alpha val="43137"/>
                </a:srgbClr>
              </a:outerShdw>
            </a:effectLst>
          </a:endParaRPr>
        </a:p>
      </dgm:t>
    </dgm:pt>
    <dgm:pt modelId="{EFD515DE-C617-4246-94A4-2A2232137CBF}">
      <dgm:prSet custT="1"/>
      <dgm:spPr>
        <a:solidFill>
          <a:schemeClr val="accent5">
            <a:lumMod val="75000"/>
          </a:schemeClr>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zh-CN" altLang="en-US" sz="1800" b="1" dirty="0">
              <a:effectLst>
                <a:outerShdw blurRad="38100" dist="38100" dir="2700000" algn="tl">
                  <a:srgbClr val="000000">
                    <a:alpha val="43137"/>
                  </a:srgbClr>
                </a:outerShdw>
              </a:effectLst>
            </a:rPr>
            <a:t>我们将得到好的东西和财富</a:t>
          </a:r>
          <a:br>
            <a:rPr lang="es-ES" sz="1800" b="1" dirty="0">
              <a:effectLst>
                <a:outerShdw blurRad="38100" dist="38100" dir="2700000" algn="tl">
                  <a:srgbClr val="000000">
                    <a:alpha val="43137"/>
                  </a:srgbClr>
                </a:outerShdw>
              </a:effectLst>
            </a:rPr>
          </a:br>
          <a:r>
            <a:rPr lang="en-GB" sz="1800" b="1" dirty="0">
              <a:effectLst>
                <a:outerShdw blurRad="38100" dist="38100" dir="2700000" algn="tl">
                  <a:srgbClr val="000000">
                    <a:alpha val="43137"/>
                  </a:srgbClr>
                </a:outerShdw>
              </a:effectLst>
            </a:rPr>
            <a:t>(</a:t>
          </a:r>
          <a:r>
            <a:rPr lang="zh-CN" altLang="en-US" sz="1800" b="1" dirty="0">
              <a:effectLst>
                <a:outerShdw blurRad="38100" dist="38100" dir="2700000" algn="tl">
                  <a:srgbClr val="000000">
                    <a:alpha val="43137"/>
                  </a:srgbClr>
                </a:outerShdw>
              </a:effectLst>
            </a:rPr>
            <a:t>诗</a:t>
          </a:r>
          <a:r>
            <a:rPr lang="en-GB" sz="1800" b="1" dirty="0">
              <a:effectLst>
                <a:outerShdw blurRad="38100" dist="38100" dir="2700000" algn="tl">
                  <a:srgbClr val="000000">
                    <a:alpha val="43137"/>
                  </a:srgbClr>
                </a:outerShdw>
              </a:effectLst>
            </a:rPr>
            <a:t> 112:3)</a:t>
          </a:r>
          <a:endParaRPr lang="es-ES" sz="1800" dirty="0">
            <a:effectLst>
              <a:outerShdw blurRad="38100" dist="38100" dir="2700000" algn="tl">
                <a:srgbClr val="000000">
                  <a:alpha val="43137"/>
                </a:srgbClr>
              </a:outerShdw>
            </a:effectLst>
          </a:endParaRPr>
        </a:p>
      </dgm:t>
    </dgm:pt>
    <dgm:pt modelId="{DF4E0D5A-A863-483D-9089-431D15AD3657}" type="parTrans" cxnId="{5FA7BE11-28EE-4DEB-A07A-4DA2084F2ECC}">
      <dgm:prSet/>
      <dgm:spPr/>
      <dgm:t>
        <a:bodyPr/>
        <a:lstStyle/>
        <a:p>
          <a:endParaRPr lang="es-ES" sz="1800">
            <a:effectLst>
              <a:outerShdw blurRad="38100" dist="38100" dir="2700000" algn="tl">
                <a:srgbClr val="000000">
                  <a:alpha val="43137"/>
                </a:srgbClr>
              </a:outerShdw>
            </a:effectLst>
          </a:endParaRPr>
        </a:p>
      </dgm:t>
    </dgm:pt>
    <dgm:pt modelId="{7638FC89-C9C0-40F5-8B59-2881CFACEA68}" type="sibTrans" cxnId="{5FA7BE11-28EE-4DEB-A07A-4DA2084F2ECC}">
      <dgm:prSet/>
      <dgm:spPr/>
      <dgm:t>
        <a:bodyPr/>
        <a:lstStyle/>
        <a:p>
          <a:endParaRPr lang="es-ES" sz="1800">
            <a:effectLst>
              <a:outerShdw blurRad="38100" dist="38100" dir="2700000" algn="tl">
                <a:srgbClr val="000000">
                  <a:alpha val="43137"/>
                </a:srgbClr>
              </a:outerShdw>
            </a:effectLst>
          </a:endParaRPr>
        </a:p>
      </dgm:t>
    </dgm:pt>
    <dgm:pt modelId="{FDB6C9CC-6076-41C2-B34D-AB34DDFCA533}">
      <dgm:prSet custT="1"/>
      <dgm:spPr>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zh-CN" altLang="en-US" sz="1800" b="1" dirty="0">
              <a:effectLst>
                <a:outerShdw blurRad="38100" dist="38100" dir="2700000" algn="tl">
                  <a:srgbClr val="000000">
                    <a:alpha val="43137"/>
                  </a:srgbClr>
                </a:outerShdw>
              </a:effectLst>
            </a:rPr>
            <a:t>我们将在上帝的光中行走</a:t>
          </a:r>
          <a:br>
            <a:rPr lang="es-ES" sz="1800" b="1" dirty="0">
              <a:effectLst>
                <a:outerShdw blurRad="38100" dist="38100" dir="2700000" algn="tl">
                  <a:srgbClr val="000000">
                    <a:alpha val="43137"/>
                  </a:srgbClr>
                </a:outerShdw>
              </a:effectLst>
            </a:rPr>
          </a:br>
          <a:r>
            <a:rPr lang="en-GB" sz="1800" b="1" dirty="0">
              <a:effectLst>
                <a:outerShdw blurRad="38100" dist="38100" dir="2700000" algn="tl">
                  <a:srgbClr val="000000">
                    <a:alpha val="43137"/>
                  </a:srgbClr>
                </a:outerShdw>
              </a:effectLst>
            </a:rPr>
            <a:t>( </a:t>
          </a:r>
          <a:r>
            <a:rPr lang="zh-CN" altLang="en-US" sz="1800" b="1" dirty="0">
              <a:effectLst>
                <a:outerShdw blurRad="38100" dist="38100" dir="2700000" algn="tl">
                  <a:srgbClr val="000000">
                    <a:alpha val="43137"/>
                  </a:srgbClr>
                </a:outerShdw>
              </a:effectLst>
            </a:rPr>
            <a:t>诗</a:t>
          </a:r>
          <a:r>
            <a:rPr lang="en-GB" sz="1800" b="1" dirty="0">
              <a:effectLst>
                <a:outerShdw blurRad="38100" dist="38100" dir="2700000" algn="tl">
                  <a:srgbClr val="000000">
                    <a:alpha val="43137"/>
                  </a:srgbClr>
                </a:outerShdw>
              </a:effectLst>
            </a:rPr>
            <a:t> 112:4)</a:t>
          </a:r>
          <a:endParaRPr lang="es-ES" sz="1800" dirty="0">
            <a:effectLst>
              <a:outerShdw blurRad="38100" dist="38100" dir="2700000" algn="tl">
                <a:srgbClr val="000000">
                  <a:alpha val="43137"/>
                </a:srgbClr>
              </a:outerShdw>
            </a:effectLst>
          </a:endParaRPr>
        </a:p>
      </dgm:t>
    </dgm:pt>
    <dgm:pt modelId="{9C3F9F88-C40C-4F1C-9766-0024D3D85E0D}" type="parTrans" cxnId="{40A3DDDC-B729-481F-98C4-216EB37B7868}">
      <dgm:prSet/>
      <dgm:spPr/>
      <dgm:t>
        <a:bodyPr/>
        <a:lstStyle/>
        <a:p>
          <a:endParaRPr lang="es-ES" sz="1800">
            <a:effectLst>
              <a:outerShdw blurRad="38100" dist="38100" dir="2700000" algn="tl">
                <a:srgbClr val="000000">
                  <a:alpha val="43137"/>
                </a:srgbClr>
              </a:outerShdw>
            </a:effectLst>
          </a:endParaRPr>
        </a:p>
      </dgm:t>
    </dgm:pt>
    <dgm:pt modelId="{8D5E8639-CBC0-4A37-82F7-02119D4973F3}" type="sibTrans" cxnId="{40A3DDDC-B729-481F-98C4-216EB37B7868}">
      <dgm:prSet/>
      <dgm:spPr/>
      <dgm:t>
        <a:bodyPr/>
        <a:lstStyle/>
        <a:p>
          <a:endParaRPr lang="es-ES" sz="1800">
            <a:effectLst>
              <a:outerShdw blurRad="38100" dist="38100" dir="2700000" algn="tl">
                <a:srgbClr val="000000">
                  <a:alpha val="43137"/>
                </a:srgbClr>
              </a:outerShdw>
            </a:effectLst>
          </a:endParaRPr>
        </a:p>
      </dgm:t>
    </dgm:pt>
    <dgm:pt modelId="{27C913D6-7BE6-4290-A013-4B2F33DDEEB6}">
      <dgm:prSet custT="1"/>
      <dgm:spPr>
        <a:solidFill>
          <a:schemeClr val="accent3"/>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zh-CN" altLang="en-US" sz="1800" b="1" dirty="0">
              <a:effectLst>
                <a:outerShdw blurRad="38100" dist="38100" dir="2700000" algn="tl">
                  <a:srgbClr val="000000">
                    <a:alpha val="43137"/>
                  </a:srgbClr>
                </a:outerShdw>
              </a:effectLst>
            </a:rPr>
            <a:t>我们将管理好我们的事务</a:t>
          </a:r>
          <a:br>
            <a:rPr lang="es-ES" sz="1800" b="1" dirty="0">
              <a:effectLst>
                <a:outerShdw blurRad="38100" dist="38100" dir="2700000" algn="tl">
                  <a:srgbClr val="000000">
                    <a:alpha val="43137"/>
                  </a:srgbClr>
                </a:outerShdw>
              </a:effectLst>
            </a:rPr>
          </a:br>
          <a:r>
            <a:rPr lang="en-GB" sz="1800" b="1" dirty="0">
              <a:effectLst>
                <a:outerShdw blurRad="38100" dist="38100" dir="2700000" algn="tl">
                  <a:srgbClr val="000000">
                    <a:alpha val="43137"/>
                  </a:srgbClr>
                </a:outerShdw>
              </a:effectLst>
            </a:rPr>
            <a:t>( </a:t>
          </a:r>
          <a:r>
            <a:rPr lang="zh-CN" altLang="en-US" sz="1800" b="1" dirty="0">
              <a:effectLst>
                <a:outerShdw blurRad="38100" dist="38100" dir="2700000" algn="tl">
                  <a:srgbClr val="000000">
                    <a:alpha val="43137"/>
                  </a:srgbClr>
                </a:outerShdw>
              </a:effectLst>
            </a:rPr>
            <a:t>诗</a:t>
          </a:r>
          <a:r>
            <a:rPr lang="en-GB" sz="1800" b="1" dirty="0">
              <a:effectLst>
                <a:outerShdw blurRad="38100" dist="38100" dir="2700000" algn="tl">
                  <a:srgbClr val="000000">
                    <a:alpha val="43137"/>
                  </a:srgbClr>
                </a:outerShdw>
              </a:effectLst>
            </a:rPr>
            <a:t> 112:5)</a:t>
          </a:r>
          <a:endParaRPr lang="es-ES" sz="1800" dirty="0">
            <a:effectLst>
              <a:outerShdw blurRad="38100" dist="38100" dir="2700000" algn="tl">
                <a:srgbClr val="000000">
                  <a:alpha val="43137"/>
                </a:srgbClr>
              </a:outerShdw>
            </a:effectLst>
          </a:endParaRPr>
        </a:p>
      </dgm:t>
    </dgm:pt>
    <dgm:pt modelId="{34B2C0D6-029F-487F-9503-6EB9E27164E6}" type="parTrans" cxnId="{35F1638B-072B-448B-9040-7A6BBAEB89AF}">
      <dgm:prSet/>
      <dgm:spPr/>
      <dgm:t>
        <a:bodyPr/>
        <a:lstStyle/>
        <a:p>
          <a:endParaRPr lang="es-ES" sz="1800">
            <a:effectLst>
              <a:outerShdw blurRad="38100" dist="38100" dir="2700000" algn="tl">
                <a:srgbClr val="000000">
                  <a:alpha val="43137"/>
                </a:srgbClr>
              </a:outerShdw>
            </a:effectLst>
          </a:endParaRPr>
        </a:p>
      </dgm:t>
    </dgm:pt>
    <dgm:pt modelId="{E43B475B-C18B-4EB1-B7BE-3D4D98ADE962}" type="sibTrans" cxnId="{35F1638B-072B-448B-9040-7A6BBAEB89AF}">
      <dgm:prSet/>
      <dgm:spPr/>
      <dgm:t>
        <a:bodyPr/>
        <a:lstStyle/>
        <a:p>
          <a:endParaRPr lang="es-ES" sz="1800">
            <a:effectLst>
              <a:outerShdw blurRad="38100" dist="38100" dir="2700000" algn="tl">
                <a:srgbClr val="000000">
                  <a:alpha val="43137"/>
                </a:srgbClr>
              </a:outerShdw>
            </a:effectLst>
          </a:endParaRPr>
        </a:p>
      </dgm:t>
    </dgm:pt>
    <dgm:pt modelId="{41A393E3-EA7A-420A-BB60-4A4604753459}">
      <dgm:prSet custT="1"/>
      <dgm:spPr>
        <a:solidFill>
          <a:schemeClr val="accent2">
            <a:lumMod val="75000"/>
          </a:schemeClr>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zh-CN" altLang="en-US" sz="1800" b="1" dirty="0">
              <a:effectLst>
                <a:outerShdw blurRad="38100" dist="38100" dir="2700000" algn="tl">
                  <a:srgbClr val="000000">
                    <a:alpha val="43137"/>
                  </a:srgbClr>
                </a:outerShdw>
              </a:effectLst>
            </a:rPr>
            <a:t>我们不会跌倒，我们会被人们记念 </a:t>
          </a:r>
          <a:r>
            <a:rPr lang="en-GB" sz="1800" b="1" dirty="0">
              <a:effectLst>
                <a:outerShdw blurRad="38100" dist="38100" dir="2700000" algn="tl">
                  <a:srgbClr val="000000">
                    <a:alpha val="43137"/>
                  </a:srgbClr>
                </a:outerShdw>
              </a:effectLst>
            </a:rPr>
            <a:t>(</a:t>
          </a:r>
          <a:r>
            <a:rPr lang="zh-CN" altLang="en-US" sz="1800" b="1" dirty="0">
              <a:effectLst>
                <a:outerShdw blurRad="38100" dist="38100" dir="2700000" algn="tl">
                  <a:srgbClr val="000000">
                    <a:alpha val="43137"/>
                  </a:srgbClr>
                </a:outerShdw>
              </a:effectLst>
            </a:rPr>
            <a:t>诗</a:t>
          </a:r>
          <a:r>
            <a:rPr lang="en-GB" sz="1800" b="1" dirty="0">
              <a:effectLst>
                <a:outerShdw blurRad="38100" dist="38100" dir="2700000" algn="tl">
                  <a:srgbClr val="000000">
                    <a:alpha val="43137"/>
                  </a:srgbClr>
                </a:outerShdw>
              </a:effectLst>
            </a:rPr>
            <a:t> 112:6)</a:t>
          </a:r>
          <a:endParaRPr lang="es-ES" sz="1800" dirty="0">
            <a:effectLst>
              <a:outerShdw blurRad="38100" dist="38100" dir="2700000" algn="tl">
                <a:srgbClr val="000000">
                  <a:alpha val="43137"/>
                </a:srgbClr>
              </a:outerShdw>
            </a:effectLst>
          </a:endParaRPr>
        </a:p>
      </dgm:t>
    </dgm:pt>
    <dgm:pt modelId="{BD97F7A4-4BAE-41C6-8130-D04B7DE2667E}" type="parTrans" cxnId="{9C3755BC-57A6-44B6-8926-7073E7B6CCFD}">
      <dgm:prSet/>
      <dgm:spPr/>
      <dgm:t>
        <a:bodyPr/>
        <a:lstStyle/>
        <a:p>
          <a:endParaRPr lang="es-ES" sz="1800">
            <a:effectLst>
              <a:outerShdw blurRad="38100" dist="38100" dir="2700000" algn="tl">
                <a:srgbClr val="000000">
                  <a:alpha val="43137"/>
                </a:srgbClr>
              </a:outerShdw>
            </a:effectLst>
          </a:endParaRPr>
        </a:p>
      </dgm:t>
    </dgm:pt>
    <dgm:pt modelId="{36B4E948-4107-4433-8F85-9143EB254F63}" type="sibTrans" cxnId="{9C3755BC-57A6-44B6-8926-7073E7B6CCFD}">
      <dgm:prSet/>
      <dgm:spPr/>
      <dgm:t>
        <a:bodyPr/>
        <a:lstStyle/>
        <a:p>
          <a:endParaRPr lang="es-ES" sz="1800">
            <a:effectLst>
              <a:outerShdw blurRad="38100" dist="38100" dir="2700000" algn="tl">
                <a:srgbClr val="000000">
                  <a:alpha val="43137"/>
                </a:srgbClr>
              </a:outerShdw>
            </a:effectLst>
          </a:endParaRPr>
        </a:p>
      </dgm:t>
    </dgm:pt>
    <dgm:pt modelId="{594A50C5-A217-4FCE-802B-70E0E1887752}">
      <dgm:prSet custT="1"/>
      <dgm:spPr>
        <a:solidFill>
          <a:srgbClr val="A60E26"/>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zh-CN" altLang="en-US" sz="1800" b="1" dirty="0">
              <a:effectLst>
                <a:outerShdw blurRad="38100" dist="38100" dir="2700000" algn="tl">
                  <a:srgbClr val="000000">
                    <a:alpha val="43137"/>
                  </a:srgbClr>
                </a:outerShdw>
              </a:effectLst>
            </a:rPr>
            <a:t>我们不会害怕坏消息</a:t>
          </a:r>
          <a:r>
            <a:rPr lang="en-GB" sz="1800" b="1" dirty="0">
              <a:effectLst>
                <a:outerShdw blurRad="38100" dist="38100" dir="2700000" algn="tl">
                  <a:srgbClr val="000000">
                    <a:alpha val="43137"/>
                  </a:srgbClr>
                </a:outerShdw>
              </a:effectLst>
            </a:rPr>
            <a:t>(</a:t>
          </a:r>
          <a:r>
            <a:rPr lang="zh-CN" altLang="en-US" sz="1800" b="1" dirty="0">
              <a:effectLst>
                <a:outerShdw blurRad="38100" dist="38100" dir="2700000" algn="tl">
                  <a:srgbClr val="000000">
                    <a:alpha val="43137"/>
                  </a:srgbClr>
                </a:outerShdw>
              </a:effectLst>
            </a:rPr>
            <a:t>诗</a:t>
          </a:r>
          <a:r>
            <a:rPr lang="en-GB" sz="1800" b="1" dirty="0">
              <a:effectLst>
                <a:outerShdw blurRad="38100" dist="38100" dir="2700000" algn="tl">
                  <a:srgbClr val="000000">
                    <a:alpha val="43137"/>
                  </a:srgbClr>
                </a:outerShdw>
              </a:effectLst>
            </a:rPr>
            <a:t> 112:7)</a:t>
          </a:r>
          <a:endParaRPr lang="es-ES" sz="1800" dirty="0">
            <a:effectLst>
              <a:outerShdw blurRad="38100" dist="38100" dir="2700000" algn="tl">
                <a:srgbClr val="000000">
                  <a:alpha val="43137"/>
                </a:srgbClr>
              </a:outerShdw>
            </a:effectLst>
          </a:endParaRPr>
        </a:p>
      </dgm:t>
    </dgm:pt>
    <dgm:pt modelId="{25DBB74B-ECE7-41B9-AAFA-BBC92FE27284}" type="parTrans" cxnId="{77FEDDD6-4175-4654-9A85-3B3E252ADE16}">
      <dgm:prSet/>
      <dgm:spPr/>
      <dgm:t>
        <a:bodyPr/>
        <a:lstStyle/>
        <a:p>
          <a:endParaRPr lang="es-ES" sz="1800">
            <a:effectLst>
              <a:outerShdw blurRad="38100" dist="38100" dir="2700000" algn="tl">
                <a:srgbClr val="000000">
                  <a:alpha val="43137"/>
                </a:srgbClr>
              </a:outerShdw>
            </a:effectLst>
          </a:endParaRPr>
        </a:p>
      </dgm:t>
    </dgm:pt>
    <dgm:pt modelId="{9B4BF43C-AAB2-4B97-B7E8-5F9094955F2F}" type="sibTrans" cxnId="{77FEDDD6-4175-4654-9A85-3B3E252ADE16}">
      <dgm:prSet/>
      <dgm:spPr/>
      <dgm:t>
        <a:bodyPr/>
        <a:lstStyle/>
        <a:p>
          <a:endParaRPr lang="es-ES" sz="1800">
            <a:effectLst>
              <a:outerShdw blurRad="38100" dist="38100" dir="2700000" algn="tl">
                <a:srgbClr val="000000">
                  <a:alpha val="43137"/>
                </a:srgbClr>
              </a:outerShdw>
            </a:effectLst>
          </a:endParaRPr>
        </a:p>
      </dgm:t>
    </dgm:pt>
    <dgm:pt modelId="{321A1EBD-270A-44EC-A1AE-DA122C621B6E}">
      <dgm:prSet custT="1"/>
      <dgm:spPr>
        <a:solidFill>
          <a:schemeClr val="accent4">
            <a:lumMod val="75000"/>
          </a:schemeClr>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zh-CN" altLang="en-US" sz="1800" b="1" dirty="0">
              <a:effectLst>
                <a:outerShdw blurRad="38100" dist="38100" dir="2700000" algn="tl">
                  <a:srgbClr val="000000">
                    <a:alpha val="43137"/>
                  </a:srgbClr>
                </a:outerShdw>
              </a:effectLst>
            </a:rPr>
            <a:t>我们将打败我们的敌人</a:t>
          </a:r>
          <a:r>
            <a:rPr lang="en-GB" sz="1800" b="1" dirty="0">
              <a:effectLst>
                <a:outerShdw blurRad="38100" dist="38100" dir="2700000" algn="tl">
                  <a:srgbClr val="000000">
                    <a:alpha val="43137"/>
                  </a:srgbClr>
                </a:outerShdw>
              </a:effectLst>
            </a:rPr>
            <a:t> (</a:t>
          </a:r>
          <a:r>
            <a:rPr lang="zh-CN" altLang="en-US" sz="1800" b="1" dirty="0">
              <a:effectLst>
                <a:outerShdw blurRad="38100" dist="38100" dir="2700000" algn="tl">
                  <a:srgbClr val="000000">
                    <a:alpha val="43137"/>
                  </a:srgbClr>
                </a:outerShdw>
              </a:effectLst>
            </a:rPr>
            <a:t>诗</a:t>
          </a:r>
          <a:r>
            <a:rPr lang="en-GB" sz="1800" b="1" dirty="0">
              <a:effectLst>
                <a:outerShdw blurRad="38100" dist="38100" dir="2700000" algn="tl">
                  <a:srgbClr val="000000">
                    <a:alpha val="43137"/>
                  </a:srgbClr>
                </a:outerShdw>
              </a:effectLst>
            </a:rPr>
            <a:t> 112:8)</a:t>
          </a:r>
          <a:endParaRPr lang="es-ES" sz="1800" dirty="0">
            <a:effectLst>
              <a:outerShdw blurRad="38100" dist="38100" dir="2700000" algn="tl">
                <a:srgbClr val="000000">
                  <a:alpha val="43137"/>
                </a:srgbClr>
              </a:outerShdw>
            </a:effectLst>
          </a:endParaRPr>
        </a:p>
      </dgm:t>
    </dgm:pt>
    <dgm:pt modelId="{AA3B1F02-95EF-4C75-94F7-D2A4A7410013}" type="parTrans" cxnId="{D4B2F488-9BAE-4E7F-85EC-ADB64BA77778}">
      <dgm:prSet/>
      <dgm:spPr/>
      <dgm:t>
        <a:bodyPr/>
        <a:lstStyle/>
        <a:p>
          <a:endParaRPr lang="es-ES" sz="1800">
            <a:effectLst>
              <a:outerShdw blurRad="38100" dist="38100" dir="2700000" algn="tl">
                <a:srgbClr val="000000">
                  <a:alpha val="43137"/>
                </a:srgbClr>
              </a:outerShdw>
            </a:effectLst>
          </a:endParaRPr>
        </a:p>
      </dgm:t>
    </dgm:pt>
    <dgm:pt modelId="{E26BAFCC-73C9-447C-97C7-C104FD75BADC}" type="sibTrans" cxnId="{D4B2F488-9BAE-4E7F-85EC-ADB64BA77778}">
      <dgm:prSet/>
      <dgm:spPr/>
      <dgm:t>
        <a:bodyPr/>
        <a:lstStyle/>
        <a:p>
          <a:endParaRPr lang="es-ES" sz="1800">
            <a:effectLst>
              <a:outerShdw blurRad="38100" dist="38100" dir="2700000" algn="tl">
                <a:srgbClr val="000000">
                  <a:alpha val="43137"/>
                </a:srgbClr>
              </a:outerShdw>
            </a:effectLst>
          </a:endParaRPr>
        </a:p>
      </dgm:t>
    </dgm:pt>
    <dgm:pt modelId="{2A514A4B-689B-489C-946B-5852BCE0AE79}">
      <dgm:prSet custT="1"/>
      <dgm:spPr>
        <a:solidFill>
          <a:srgbClr val="DE8400"/>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zh-CN" altLang="en-US" sz="1800" b="1" dirty="0">
              <a:effectLst>
                <a:outerShdw blurRad="38100" dist="38100" dir="2700000" algn="tl">
                  <a:srgbClr val="000000">
                    <a:alpha val="43137"/>
                  </a:srgbClr>
                </a:outerShdw>
              </a:effectLst>
            </a:rPr>
            <a:t>我们将在荣耀中被高举</a:t>
          </a:r>
          <a:br>
            <a:rPr lang="es-ES" sz="1800" b="1" dirty="0">
              <a:effectLst>
                <a:outerShdw blurRad="38100" dist="38100" dir="2700000" algn="tl">
                  <a:srgbClr val="000000">
                    <a:alpha val="43137"/>
                  </a:srgbClr>
                </a:outerShdw>
              </a:effectLst>
            </a:rPr>
          </a:br>
          <a:r>
            <a:rPr lang="en-GB" sz="1800" b="1" dirty="0">
              <a:effectLst>
                <a:outerShdw blurRad="38100" dist="38100" dir="2700000" algn="tl">
                  <a:srgbClr val="000000">
                    <a:alpha val="43137"/>
                  </a:srgbClr>
                </a:outerShdw>
              </a:effectLst>
            </a:rPr>
            <a:t>(</a:t>
          </a:r>
          <a:r>
            <a:rPr lang="zh-CN" altLang="en-US" sz="1800" b="1" dirty="0">
              <a:effectLst>
                <a:outerShdw blurRad="38100" dist="38100" dir="2700000" algn="tl">
                  <a:srgbClr val="000000">
                    <a:alpha val="43137"/>
                  </a:srgbClr>
                </a:outerShdw>
              </a:effectLst>
            </a:rPr>
            <a:t>诗</a:t>
          </a:r>
          <a:r>
            <a:rPr lang="en-GB" sz="1800" b="1" dirty="0">
              <a:effectLst>
                <a:outerShdw blurRad="38100" dist="38100" dir="2700000" algn="tl">
                  <a:srgbClr val="000000">
                    <a:alpha val="43137"/>
                  </a:srgbClr>
                </a:outerShdw>
              </a:effectLst>
            </a:rPr>
            <a:t> 112:9)</a:t>
          </a:r>
          <a:endParaRPr lang="es-ES" sz="1800" dirty="0">
            <a:effectLst>
              <a:outerShdw blurRad="38100" dist="38100" dir="2700000" algn="tl">
                <a:srgbClr val="000000">
                  <a:alpha val="43137"/>
                </a:srgbClr>
              </a:outerShdw>
            </a:effectLst>
          </a:endParaRPr>
        </a:p>
      </dgm:t>
    </dgm:pt>
    <dgm:pt modelId="{69946C21-A5C9-48FE-AE8A-29E20D4CC6D1}" type="parTrans" cxnId="{F8A27142-D403-4800-921F-F621E2A7D07C}">
      <dgm:prSet/>
      <dgm:spPr/>
      <dgm:t>
        <a:bodyPr/>
        <a:lstStyle/>
        <a:p>
          <a:endParaRPr lang="es-ES" sz="1800">
            <a:effectLst>
              <a:outerShdw blurRad="38100" dist="38100" dir="2700000" algn="tl">
                <a:srgbClr val="000000">
                  <a:alpha val="43137"/>
                </a:srgbClr>
              </a:outerShdw>
            </a:effectLst>
          </a:endParaRPr>
        </a:p>
      </dgm:t>
    </dgm:pt>
    <dgm:pt modelId="{653D23DE-1166-4244-A5DE-895E6346A5B4}" type="sibTrans" cxnId="{F8A27142-D403-4800-921F-F621E2A7D07C}">
      <dgm:prSet/>
      <dgm:spPr/>
      <dgm:t>
        <a:bodyPr/>
        <a:lstStyle/>
        <a:p>
          <a:endParaRPr lang="es-ES" sz="1800">
            <a:effectLst>
              <a:outerShdw blurRad="38100" dist="38100" dir="2700000" algn="tl">
                <a:srgbClr val="000000">
                  <a:alpha val="43137"/>
                </a:srgbClr>
              </a:outerShdw>
            </a:effectLst>
          </a:endParaRPr>
        </a:p>
      </dgm:t>
    </dgm:pt>
    <dgm:pt modelId="{FCE8B605-B639-4C0E-A8BB-EADDEA64A55D}" type="pres">
      <dgm:prSet presAssocID="{A2381F3B-9AB3-4054-BA60-234E96603C65}" presName="diagram" presStyleCnt="0">
        <dgm:presLayoutVars>
          <dgm:dir/>
          <dgm:resizeHandles val="exact"/>
        </dgm:presLayoutVars>
      </dgm:prSet>
      <dgm:spPr/>
    </dgm:pt>
    <dgm:pt modelId="{7C1098E8-2D67-4CED-85AD-755B5EB568A9}" type="pres">
      <dgm:prSet presAssocID="{A369BAD4-1122-46DB-88A4-5560751CC07B}" presName="node" presStyleLbl="node1" presStyleIdx="0" presStyleCnt="10" custScaleX="114613">
        <dgm:presLayoutVars>
          <dgm:bulletEnabled val="1"/>
        </dgm:presLayoutVars>
      </dgm:prSet>
      <dgm:spPr/>
    </dgm:pt>
    <dgm:pt modelId="{F57719E5-0C30-462F-B669-CC432C5544DC}" type="pres">
      <dgm:prSet presAssocID="{8EE2D087-FA84-418D-807D-68C9BF087B48}" presName="sibTrans" presStyleCnt="0"/>
      <dgm:spPr/>
    </dgm:pt>
    <dgm:pt modelId="{11F2A83D-AF68-46DD-A5A4-13D475C50C7B}" type="pres">
      <dgm:prSet presAssocID="{1B8737EC-DEBB-4EDF-AFFD-D76A3239556D}" presName="node" presStyleLbl="node1" presStyleIdx="1" presStyleCnt="10">
        <dgm:presLayoutVars>
          <dgm:bulletEnabled val="1"/>
        </dgm:presLayoutVars>
      </dgm:prSet>
      <dgm:spPr/>
    </dgm:pt>
    <dgm:pt modelId="{AFA5AD66-748D-42F6-9548-BDE44016E77A}" type="pres">
      <dgm:prSet presAssocID="{D7F8710E-7F5B-4F7A-835D-6FBE32F05F84}" presName="sibTrans" presStyleCnt="0"/>
      <dgm:spPr/>
    </dgm:pt>
    <dgm:pt modelId="{3E800A27-3F4C-4538-A50E-23A3DD446506}" type="pres">
      <dgm:prSet presAssocID="{80DA11E1-07FB-4A4E-8026-E71F4B4DA066}" presName="node" presStyleLbl="node1" presStyleIdx="2" presStyleCnt="10" custScaleX="128389">
        <dgm:presLayoutVars>
          <dgm:bulletEnabled val="1"/>
        </dgm:presLayoutVars>
      </dgm:prSet>
      <dgm:spPr/>
    </dgm:pt>
    <dgm:pt modelId="{4B302501-7C01-49DD-89EF-60D64E903966}" type="pres">
      <dgm:prSet presAssocID="{DE3C83A3-26F2-4264-BC3A-3606EAB6D89E}" presName="sibTrans" presStyleCnt="0"/>
      <dgm:spPr/>
    </dgm:pt>
    <dgm:pt modelId="{728DD033-9CEB-49E1-AF9B-18446FF25D12}" type="pres">
      <dgm:prSet presAssocID="{EFD515DE-C617-4246-94A4-2A2232137CBF}" presName="node" presStyleLbl="node1" presStyleIdx="3" presStyleCnt="10">
        <dgm:presLayoutVars>
          <dgm:bulletEnabled val="1"/>
        </dgm:presLayoutVars>
      </dgm:prSet>
      <dgm:spPr/>
    </dgm:pt>
    <dgm:pt modelId="{58885E60-3812-451E-A1D6-1583832EF3A3}" type="pres">
      <dgm:prSet presAssocID="{7638FC89-C9C0-40F5-8B59-2881CFACEA68}" presName="sibTrans" presStyleCnt="0"/>
      <dgm:spPr/>
    </dgm:pt>
    <dgm:pt modelId="{340C0314-5C9A-4AC9-8388-279DEC49C2FA}" type="pres">
      <dgm:prSet presAssocID="{FDB6C9CC-6076-41C2-B34D-AB34DDFCA533}" presName="node" presStyleLbl="node1" presStyleIdx="4" presStyleCnt="10" custScaleX="114613">
        <dgm:presLayoutVars>
          <dgm:bulletEnabled val="1"/>
        </dgm:presLayoutVars>
      </dgm:prSet>
      <dgm:spPr/>
    </dgm:pt>
    <dgm:pt modelId="{F45E9D5F-BF79-4DFC-857B-496D4058A2D2}" type="pres">
      <dgm:prSet presAssocID="{8D5E8639-CBC0-4A37-82F7-02119D4973F3}" presName="sibTrans" presStyleCnt="0"/>
      <dgm:spPr/>
    </dgm:pt>
    <dgm:pt modelId="{DBC9EECE-2134-439B-A231-79C41CBA4EE3}" type="pres">
      <dgm:prSet presAssocID="{27C913D6-7BE6-4290-A013-4B2F33DDEEB6}" presName="node" presStyleLbl="node1" presStyleIdx="5" presStyleCnt="10">
        <dgm:presLayoutVars>
          <dgm:bulletEnabled val="1"/>
        </dgm:presLayoutVars>
      </dgm:prSet>
      <dgm:spPr/>
    </dgm:pt>
    <dgm:pt modelId="{6825F3FF-8597-41A2-819A-AE91521D7735}" type="pres">
      <dgm:prSet presAssocID="{E43B475B-C18B-4EB1-B7BE-3D4D98ADE962}" presName="sibTrans" presStyleCnt="0"/>
      <dgm:spPr/>
    </dgm:pt>
    <dgm:pt modelId="{56ECCE19-653A-4E66-ACD9-55F10611F2F0}" type="pres">
      <dgm:prSet presAssocID="{41A393E3-EA7A-420A-BB60-4A4604753459}" presName="node" presStyleLbl="node1" presStyleIdx="6" presStyleCnt="10" custScaleX="128389">
        <dgm:presLayoutVars>
          <dgm:bulletEnabled val="1"/>
        </dgm:presLayoutVars>
      </dgm:prSet>
      <dgm:spPr/>
    </dgm:pt>
    <dgm:pt modelId="{B0CC3BD5-DC97-4B05-BEEE-B8E5B7309FEA}" type="pres">
      <dgm:prSet presAssocID="{36B4E948-4107-4433-8F85-9143EB254F63}" presName="sibTrans" presStyleCnt="0"/>
      <dgm:spPr/>
    </dgm:pt>
    <dgm:pt modelId="{41FEFE73-251E-4C89-B093-10B5245524C6}" type="pres">
      <dgm:prSet presAssocID="{594A50C5-A217-4FCE-802B-70E0E1887752}" presName="node" presStyleLbl="node1" presStyleIdx="7" presStyleCnt="10">
        <dgm:presLayoutVars>
          <dgm:bulletEnabled val="1"/>
        </dgm:presLayoutVars>
      </dgm:prSet>
      <dgm:spPr/>
    </dgm:pt>
    <dgm:pt modelId="{72DC814D-9060-4AD3-B2FB-C57A064DFD5F}" type="pres">
      <dgm:prSet presAssocID="{9B4BF43C-AAB2-4B97-B7E8-5F9094955F2F}" presName="sibTrans" presStyleCnt="0"/>
      <dgm:spPr/>
    </dgm:pt>
    <dgm:pt modelId="{82110A3A-0AF4-4126-A34D-67E2B5EFF8D0}" type="pres">
      <dgm:prSet presAssocID="{321A1EBD-270A-44EC-A1AE-DA122C621B6E}" presName="node" presStyleLbl="node1" presStyleIdx="8" presStyleCnt="10" custScaleX="121268" custLinFactX="-25227" custLinFactNeighborX="-100000" custLinFactNeighborY="-788">
        <dgm:presLayoutVars>
          <dgm:bulletEnabled val="1"/>
        </dgm:presLayoutVars>
      </dgm:prSet>
      <dgm:spPr/>
    </dgm:pt>
    <dgm:pt modelId="{80849CEF-BD46-45DC-8B4D-C37C53472364}" type="pres">
      <dgm:prSet presAssocID="{E26BAFCC-73C9-447C-97C7-C104FD75BADC}" presName="sibTrans" presStyleCnt="0"/>
      <dgm:spPr/>
    </dgm:pt>
    <dgm:pt modelId="{50C0B40A-A05D-4CCF-AA0A-CEE7775B62D0}" type="pres">
      <dgm:prSet presAssocID="{2A514A4B-689B-489C-946B-5852BCE0AE79}" presName="node" presStyleLbl="node1" presStyleIdx="9" presStyleCnt="10" custLinFactX="-23575" custLinFactNeighborX="-100000" custLinFactNeighborY="-788">
        <dgm:presLayoutVars>
          <dgm:bulletEnabled val="1"/>
        </dgm:presLayoutVars>
      </dgm:prSet>
      <dgm:spPr/>
    </dgm:pt>
  </dgm:ptLst>
  <dgm:cxnLst>
    <dgm:cxn modelId="{1E21AD03-27A7-417C-B8B2-1E30C7988D07}" type="presOf" srcId="{EFD515DE-C617-4246-94A4-2A2232137CBF}" destId="{728DD033-9CEB-49E1-AF9B-18446FF25D12}" srcOrd="0" destOrd="0" presId="urn:microsoft.com/office/officeart/2005/8/layout/default#1"/>
    <dgm:cxn modelId="{5FA7BE11-28EE-4DEB-A07A-4DA2084F2ECC}" srcId="{A2381F3B-9AB3-4054-BA60-234E96603C65}" destId="{EFD515DE-C617-4246-94A4-2A2232137CBF}" srcOrd="3" destOrd="0" parTransId="{DF4E0D5A-A863-483D-9089-431D15AD3657}" sibTransId="{7638FC89-C9C0-40F5-8B59-2881CFACEA68}"/>
    <dgm:cxn modelId="{9E199416-4DE6-4900-B269-4A8309D2923B}" type="presOf" srcId="{FDB6C9CC-6076-41C2-B34D-AB34DDFCA533}" destId="{340C0314-5C9A-4AC9-8388-279DEC49C2FA}" srcOrd="0" destOrd="0" presId="urn:microsoft.com/office/officeart/2005/8/layout/default#1"/>
    <dgm:cxn modelId="{F8A27142-D403-4800-921F-F621E2A7D07C}" srcId="{A2381F3B-9AB3-4054-BA60-234E96603C65}" destId="{2A514A4B-689B-489C-946B-5852BCE0AE79}" srcOrd="9" destOrd="0" parTransId="{69946C21-A5C9-48FE-AE8A-29E20D4CC6D1}" sibTransId="{653D23DE-1166-4244-A5DE-895E6346A5B4}"/>
    <dgm:cxn modelId="{66A11F67-39B5-42D2-9A08-CBBF2069F1E0}" type="presOf" srcId="{27C913D6-7BE6-4290-A013-4B2F33DDEEB6}" destId="{DBC9EECE-2134-439B-A231-79C41CBA4EE3}" srcOrd="0" destOrd="0" presId="urn:microsoft.com/office/officeart/2005/8/layout/default#1"/>
    <dgm:cxn modelId="{AFA4B96B-24E6-4F3E-835A-8C4F1627F484}" type="presOf" srcId="{80DA11E1-07FB-4A4E-8026-E71F4B4DA066}" destId="{3E800A27-3F4C-4538-A50E-23A3DD446506}" srcOrd="0" destOrd="0" presId="urn:microsoft.com/office/officeart/2005/8/layout/default#1"/>
    <dgm:cxn modelId="{4A15DB6B-FCCA-45E0-9BBC-A8CDFCBC7A6C}" type="presOf" srcId="{1B8737EC-DEBB-4EDF-AFFD-D76A3239556D}" destId="{11F2A83D-AF68-46DD-A5A4-13D475C50C7B}" srcOrd="0" destOrd="0" presId="urn:microsoft.com/office/officeart/2005/8/layout/default#1"/>
    <dgm:cxn modelId="{CCB09274-5EA2-44D8-B22D-04E3192B2B6F}" srcId="{A2381F3B-9AB3-4054-BA60-234E96603C65}" destId="{80DA11E1-07FB-4A4E-8026-E71F4B4DA066}" srcOrd="2" destOrd="0" parTransId="{A4372149-37AE-45C8-AA66-DF055CB70DEC}" sibTransId="{DE3C83A3-26F2-4264-BC3A-3606EAB6D89E}"/>
    <dgm:cxn modelId="{EAF91E77-ED79-41B9-A39C-5A9806A0E3B0}" srcId="{A2381F3B-9AB3-4054-BA60-234E96603C65}" destId="{1B8737EC-DEBB-4EDF-AFFD-D76A3239556D}" srcOrd="1" destOrd="0" parTransId="{C00A034A-6BF5-49BE-AFF3-0FC2D5DBF317}" sibTransId="{D7F8710E-7F5B-4F7A-835D-6FBE32F05F84}"/>
    <dgm:cxn modelId="{C0C76B84-227D-42B4-A23E-2D3A89D4EEC3}" type="presOf" srcId="{A2381F3B-9AB3-4054-BA60-234E96603C65}" destId="{FCE8B605-B639-4C0E-A8BB-EADDEA64A55D}" srcOrd="0" destOrd="0" presId="urn:microsoft.com/office/officeart/2005/8/layout/default#1"/>
    <dgm:cxn modelId="{D4B2F488-9BAE-4E7F-85EC-ADB64BA77778}" srcId="{A2381F3B-9AB3-4054-BA60-234E96603C65}" destId="{321A1EBD-270A-44EC-A1AE-DA122C621B6E}" srcOrd="8" destOrd="0" parTransId="{AA3B1F02-95EF-4C75-94F7-D2A4A7410013}" sibTransId="{E26BAFCC-73C9-447C-97C7-C104FD75BADC}"/>
    <dgm:cxn modelId="{5BC7468A-2700-4254-9A2D-1378DFA8D9EA}" srcId="{A2381F3B-9AB3-4054-BA60-234E96603C65}" destId="{A369BAD4-1122-46DB-88A4-5560751CC07B}" srcOrd="0" destOrd="0" parTransId="{EAF1523C-C622-48DE-821A-9333D939782C}" sibTransId="{8EE2D087-FA84-418D-807D-68C9BF087B48}"/>
    <dgm:cxn modelId="{35F1638B-072B-448B-9040-7A6BBAEB89AF}" srcId="{A2381F3B-9AB3-4054-BA60-234E96603C65}" destId="{27C913D6-7BE6-4290-A013-4B2F33DDEEB6}" srcOrd="5" destOrd="0" parTransId="{34B2C0D6-029F-487F-9503-6EB9E27164E6}" sibTransId="{E43B475B-C18B-4EB1-B7BE-3D4D98ADE962}"/>
    <dgm:cxn modelId="{A5D557A1-6FD2-42F8-949F-DE292C21FF58}" type="presOf" srcId="{41A393E3-EA7A-420A-BB60-4A4604753459}" destId="{56ECCE19-653A-4E66-ACD9-55F10611F2F0}" srcOrd="0" destOrd="0" presId="urn:microsoft.com/office/officeart/2005/8/layout/default#1"/>
    <dgm:cxn modelId="{1EFB2FB0-AE41-4C98-87CD-589C3276CA1D}" type="presOf" srcId="{2A514A4B-689B-489C-946B-5852BCE0AE79}" destId="{50C0B40A-A05D-4CCF-AA0A-CEE7775B62D0}" srcOrd="0" destOrd="0" presId="urn:microsoft.com/office/officeart/2005/8/layout/default#1"/>
    <dgm:cxn modelId="{4BCBF6BB-1848-4A25-9FAB-589DF7269682}" type="presOf" srcId="{321A1EBD-270A-44EC-A1AE-DA122C621B6E}" destId="{82110A3A-0AF4-4126-A34D-67E2B5EFF8D0}" srcOrd="0" destOrd="0" presId="urn:microsoft.com/office/officeart/2005/8/layout/default#1"/>
    <dgm:cxn modelId="{9C3755BC-57A6-44B6-8926-7073E7B6CCFD}" srcId="{A2381F3B-9AB3-4054-BA60-234E96603C65}" destId="{41A393E3-EA7A-420A-BB60-4A4604753459}" srcOrd="6" destOrd="0" parTransId="{BD97F7A4-4BAE-41C6-8130-D04B7DE2667E}" sibTransId="{36B4E948-4107-4433-8F85-9143EB254F63}"/>
    <dgm:cxn modelId="{125466D2-41A3-4B6C-80C2-B716006BCEA5}" type="presOf" srcId="{A369BAD4-1122-46DB-88A4-5560751CC07B}" destId="{7C1098E8-2D67-4CED-85AD-755B5EB568A9}" srcOrd="0" destOrd="0" presId="urn:microsoft.com/office/officeart/2005/8/layout/default#1"/>
    <dgm:cxn modelId="{77FEDDD6-4175-4654-9A85-3B3E252ADE16}" srcId="{A2381F3B-9AB3-4054-BA60-234E96603C65}" destId="{594A50C5-A217-4FCE-802B-70E0E1887752}" srcOrd="7" destOrd="0" parTransId="{25DBB74B-ECE7-41B9-AAFA-BBC92FE27284}" sibTransId="{9B4BF43C-AAB2-4B97-B7E8-5F9094955F2F}"/>
    <dgm:cxn modelId="{40A3DDDC-B729-481F-98C4-216EB37B7868}" srcId="{A2381F3B-9AB3-4054-BA60-234E96603C65}" destId="{FDB6C9CC-6076-41C2-B34D-AB34DDFCA533}" srcOrd="4" destOrd="0" parTransId="{9C3F9F88-C40C-4F1C-9766-0024D3D85E0D}" sibTransId="{8D5E8639-CBC0-4A37-82F7-02119D4973F3}"/>
    <dgm:cxn modelId="{C0D52EF8-2022-49CB-8A65-9FB0F63E8CE1}" type="presOf" srcId="{594A50C5-A217-4FCE-802B-70E0E1887752}" destId="{41FEFE73-251E-4C89-B093-10B5245524C6}" srcOrd="0" destOrd="0" presId="urn:microsoft.com/office/officeart/2005/8/layout/default#1"/>
    <dgm:cxn modelId="{D601484D-ADC0-41EA-9EC4-8C7D20CD068A}" type="presParOf" srcId="{FCE8B605-B639-4C0E-A8BB-EADDEA64A55D}" destId="{7C1098E8-2D67-4CED-85AD-755B5EB568A9}" srcOrd="0" destOrd="0" presId="urn:microsoft.com/office/officeart/2005/8/layout/default#1"/>
    <dgm:cxn modelId="{C8A9FF2A-C5F5-4952-B4DA-746959F97BB9}" type="presParOf" srcId="{FCE8B605-B639-4C0E-A8BB-EADDEA64A55D}" destId="{F57719E5-0C30-462F-B669-CC432C5544DC}" srcOrd="1" destOrd="0" presId="urn:microsoft.com/office/officeart/2005/8/layout/default#1"/>
    <dgm:cxn modelId="{2387C890-0438-4826-BE0A-9A08B42C5E31}" type="presParOf" srcId="{FCE8B605-B639-4C0E-A8BB-EADDEA64A55D}" destId="{11F2A83D-AF68-46DD-A5A4-13D475C50C7B}" srcOrd="2" destOrd="0" presId="urn:microsoft.com/office/officeart/2005/8/layout/default#1"/>
    <dgm:cxn modelId="{6908FBCA-69A7-4B2C-823B-B2F7536D57D6}" type="presParOf" srcId="{FCE8B605-B639-4C0E-A8BB-EADDEA64A55D}" destId="{AFA5AD66-748D-42F6-9548-BDE44016E77A}" srcOrd="3" destOrd="0" presId="urn:microsoft.com/office/officeart/2005/8/layout/default#1"/>
    <dgm:cxn modelId="{34309CAE-D945-4D62-AF08-67201B3BA446}" type="presParOf" srcId="{FCE8B605-B639-4C0E-A8BB-EADDEA64A55D}" destId="{3E800A27-3F4C-4538-A50E-23A3DD446506}" srcOrd="4" destOrd="0" presId="urn:microsoft.com/office/officeart/2005/8/layout/default#1"/>
    <dgm:cxn modelId="{D2118746-257C-4680-911C-77D1EA437DB0}" type="presParOf" srcId="{FCE8B605-B639-4C0E-A8BB-EADDEA64A55D}" destId="{4B302501-7C01-49DD-89EF-60D64E903966}" srcOrd="5" destOrd="0" presId="urn:microsoft.com/office/officeart/2005/8/layout/default#1"/>
    <dgm:cxn modelId="{DEFF4922-3F1F-427B-91DD-85A447368380}" type="presParOf" srcId="{FCE8B605-B639-4C0E-A8BB-EADDEA64A55D}" destId="{728DD033-9CEB-49E1-AF9B-18446FF25D12}" srcOrd="6" destOrd="0" presId="urn:microsoft.com/office/officeart/2005/8/layout/default#1"/>
    <dgm:cxn modelId="{5D36481F-E04A-47B4-8197-B8DB734569A5}" type="presParOf" srcId="{FCE8B605-B639-4C0E-A8BB-EADDEA64A55D}" destId="{58885E60-3812-451E-A1D6-1583832EF3A3}" srcOrd="7" destOrd="0" presId="urn:microsoft.com/office/officeart/2005/8/layout/default#1"/>
    <dgm:cxn modelId="{81BDAB13-84E6-443F-8C4A-DD8817726895}" type="presParOf" srcId="{FCE8B605-B639-4C0E-A8BB-EADDEA64A55D}" destId="{340C0314-5C9A-4AC9-8388-279DEC49C2FA}" srcOrd="8" destOrd="0" presId="urn:microsoft.com/office/officeart/2005/8/layout/default#1"/>
    <dgm:cxn modelId="{1B69CB59-E2D1-487B-B67F-F3FF90728F7B}" type="presParOf" srcId="{FCE8B605-B639-4C0E-A8BB-EADDEA64A55D}" destId="{F45E9D5F-BF79-4DFC-857B-496D4058A2D2}" srcOrd="9" destOrd="0" presId="urn:microsoft.com/office/officeart/2005/8/layout/default#1"/>
    <dgm:cxn modelId="{3BD345DA-1951-4C10-BBAE-D4DC12B026C6}" type="presParOf" srcId="{FCE8B605-B639-4C0E-A8BB-EADDEA64A55D}" destId="{DBC9EECE-2134-439B-A231-79C41CBA4EE3}" srcOrd="10" destOrd="0" presId="urn:microsoft.com/office/officeart/2005/8/layout/default#1"/>
    <dgm:cxn modelId="{975819ED-4327-44EF-AC7B-282DBA07240D}" type="presParOf" srcId="{FCE8B605-B639-4C0E-A8BB-EADDEA64A55D}" destId="{6825F3FF-8597-41A2-819A-AE91521D7735}" srcOrd="11" destOrd="0" presId="urn:microsoft.com/office/officeart/2005/8/layout/default#1"/>
    <dgm:cxn modelId="{48C12317-33F4-4B50-9207-8ABF42DBDB8E}" type="presParOf" srcId="{FCE8B605-B639-4C0E-A8BB-EADDEA64A55D}" destId="{56ECCE19-653A-4E66-ACD9-55F10611F2F0}" srcOrd="12" destOrd="0" presId="urn:microsoft.com/office/officeart/2005/8/layout/default#1"/>
    <dgm:cxn modelId="{FA6C5653-6A2B-478D-8964-A3C86092C0BB}" type="presParOf" srcId="{FCE8B605-B639-4C0E-A8BB-EADDEA64A55D}" destId="{B0CC3BD5-DC97-4B05-BEEE-B8E5B7309FEA}" srcOrd="13" destOrd="0" presId="urn:microsoft.com/office/officeart/2005/8/layout/default#1"/>
    <dgm:cxn modelId="{9BC65BCE-8FA6-464D-9153-88F570A5A7D9}" type="presParOf" srcId="{FCE8B605-B639-4C0E-A8BB-EADDEA64A55D}" destId="{41FEFE73-251E-4C89-B093-10B5245524C6}" srcOrd="14" destOrd="0" presId="urn:microsoft.com/office/officeart/2005/8/layout/default#1"/>
    <dgm:cxn modelId="{7BAAD88A-3713-41FF-B0D7-E50AB9FAF43D}" type="presParOf" srcId="{FCE8B605-B639-4C0E-A8BB-EADDEA64A55D}" destId="{72DC814D-9060-4AD3-B2FB-C57A064DFD5F}" srcOrd="15" destOrd="0" presId="urn:microsoft.com/office/officeart/2005/8/layout/default#1"/>
    <dgm:cxn modelId="{7F8464A9-E9D1-4EAA-AA6E-FFDDB194E276}" type="presParOf" srcId="{FCE8B605-B639-4C0E-A8BB-EADDEA64A55D}" destId="{82110A3A-0AF4-4126-A34D-67E2B5EFF8D0}" srcOrd="16" destOrd="0" presId="urn:microsoft.com/office/officeart/2005/8/layout/default#1"/>
    <dgm:cxn modelId="{47D5F984-E2F0-4309-A839-AD50D177BF15}" type="presParOf" srcId="{FCE8B605-B639-4C0E-A8BB-EADDEA64A55D}" destId="{80849CEF-BD46-45DC-8B4D-C37C53472364}" srcOrd="17" destOrd="0" presId="urn:microsoft.com/office/officeart/2005/8/layout/default#1"/>
    <dgm:cxn modelId="{42134CAD-E35F-458D-B3C0-320AB065BFCE}" type="presParOf" srcId="{FCE8B605-B639-4C0E-A8BB-EADDEA64A55D}" destId="{50C0B40A-A05D-4CCF-AA0A-CEE7775B62D0}" srcOrd="1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F04C-F682-4525-8D29-3C9C7A9AAD10}">
      <dsp:nvSpPr>
        <dsp:cNvPr id="0" name=""/>
        <dsp:cNvSpPr/>
      </dsp:nvSpPr>
      <dsp:spPr>
        <a:xfrm>
          <a:off x="0" y="0"/>
          <a:ext cx="5880846" cy="2392009"/>
        </a:xfrm>
        <a:prstGeom prst="roundRect">
          <a:avLst>
            <a:gd name="adj" fmla="val 10000"/>
          </a:avLst>
        </a:prstGeom>
        <a:solidFill>
          <a:schemeClr val="accent6">
            <a:alpha val="90000"/>
            <a:tint val="55000"/>
            <a:hueOff val="0"/>
            <a:satOff val="0"/>
            <a:lumOff val="0"/>
            <a:alphaOff val="0"/>
          </a:schemeClr>
        </a:solidFill>
        <a:ln w="6350" cap="flat" cmpd="sng" algn="ctr">
          <a:solidFill>
            <a:schemeClr val="accent6">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385852B7-0A15-4A18-BD63-1D98DB3B09E2}">
      <dsp:nvSpPr>
        <dsp:cNvPr id="0" name=""/>
        <dsp:cNvSpPr/>
      </dsp:nvSpPr>
      <dsp:spPr>
        <a:xfrm>
          <a:off x="234344" y="590545"/>
          <a:ext cx="2613168" cy="1414573"/>
        </a:xfrm>
        <a:prstGeom prst="roundRect">
          <a:avLst>
            <a:gd name="adj" fmla="val 10000"/>
          </a:avLst>
        </a:prstGeom>
        <a:blipFill rotWithShape="1">
          <a:blip xmlns:r="http://schemas.openxmlformats.org/officeDocument/2006/relationships" r:embed="rId1" cstate="hqprint"/>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1229C335-A708-4A82-B9CE-24F2E7C1F6E6}">
      <dsp:nvSpPr>
        <dsp:cNvPr id="0" name=""/>
        <dsp:cNvSpPr/>
      </dsp:nvSpPr>
      <dsp:spPr>
        <a:xfrm rot="10800000">
          <a:off x="181821" y="2125993"/>
          <a:ext cx="5517203" cy="3278253"/>
        </a:xfrm>
        <a:prstGeom prst="round2SameRect">
          <a:avLst>
            <a:gd name="adj1" fmla="val 10500"/>
            <a:gd name="adj2" fmla="val 0"/>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ts val="0"/>
            </a:spcAft>
            <a:buNone/>
          </a:pPr>
          <a:r>
            <a:rPr lang="zh-CN" altLang="en-US" sz="1800" b="1" kern="1200" dirty="0"/>
            <a:t>在米利巴，以色列人试探神说：“耶和华是在我们中间不是 ？”（ 出 </a:t>
          </a:r>
          <a:r>
            <a:rPr lang="en-US" altLang="zh-CN" sz="1800" b="1" kern="1200" dirty="0"/>
            <a:t>17</a:t>
          </a:r>
          <a:r>
            <a:rPr lang="zh-CN" altLang="en-US" sz="1800" b="1" kern="1200" dirty="0"/>
            <a:t>：</a:t>
          </a:r>
          <a:r>
            <a:rPr lang="en-US" altLang="zh-CN" sz="1800" b="1" kern="1200" dirty="0"/>
            <a:t>7</a:t>
          </a:r>
          <a:r>
            <a:rPr lang="zh-CN" altLang="en-US" sz="1800" b="1" kern="1200" dirty="0"/>
            <a:t>）。然而，从上帝的角度来看，是他考验了以色列人（诗篇 </a:t>
          </a:r>
          <a:r>
            <a:rPr lang="en-US" altLang="zh-CN" sz="1800" b="1" kern="1200" dirty="0"/>
            <a:t>81</a:t>
          </a:r>
          <a:r>
            <a:rPr lang="zh-CN" altLang="en-US" sz="1800" b="1" kern="1200" dirty="0"/>
            <a:t>：</a:t>
          </a:r>
          <a:r>
            <a:rPr lang="en-US" altLang="zh-CN" sz="1800" b="1" kern="1200" dirty="0"/>
            <a:t>7</a:t>
          </a:r>
          <a:r>
            <a:rPr lang="zh-CN" altLang="en-US" sz="1800" b="1" kern="1200" dirty="0"/>
            <a:t>）。
</a:t>
          </a:r>
          <a:endParaRPr lang="en-MY" altLang="zh-CN" sz="1800" b="1" kern="1200" dirty="0"/>
        </a:p>
        <a:p>
          <a:pPr marL="0" lvl="0" indent="0" algn="ctr" defTabSz="800100">
            <a:lnSpc>
              <a:spcPct val="90000"/>
            </a:lnSpc>
            <a:spcBef>
              <a:spcPct val="0"/>
            </a:spcBef>
            <a:spcAft>
              <a:spcPts val="0"/>
            </a:spcAft>
            <a:buNone/>
          </a:pPr>
          <a:r>
            <a:rPr lang="zh-CN" altLang="en-US" sz="1800" b="1" kern="1200" dirty="0"/>
            <a:t>以色列没有通过考验，而是顽固地继续悖逆，为此它必须受到惩罚（诗篇 </a:t>
          </a:r>
          <a:r>
            <a:rPr lang="en-US" altLang="zh-CN" sz="1800" b="1" kern="1200" dirty="0"/>
            <a:t>95</a:t>
          </a:r>
          <a:r>
            <a:rPr lang="zh-CN" altLang="en-US" sz="1800" b="1" kern="1200" dirty="0"/>
            <a:t>：</a:t>
          </a:r>
          <a:r>
            <a:rPr lang="en-US" altLang="zh-CN" sz="1800" b="1" kern="1200" dirty="0"/>
            <a:t>8-11</a:t>
          </a:r>
          <a:r>
            <a:rPr lang="zh-CN" altLang="en-US" sz="1800" b="1" kern="1200" dirty="0"/>
            <a:t>）。尽管如此，上帝还是给了他们所求的水（出埃及记 </a:t>
          </a:r>
          <a:r>
            <a:rPr lang="en-US" altLang="zh-CN" sz="1800" b="1" kern="1200" dirty="0"/>
            <a:t>17</a:t>
          </a:r>
          <a:r>
            <a:rPr lang="zh-CN" altLang="en-US" sz="1800" b="1" kern="1200" dirty="0"/>
            <a:t>：</a:t>
          </a:r>
          <a:r>
            <a:rPr lang="en-US" altLang="zh-CN" sz="1800" b="1" kern="1200" dirty="0"/>
            <a:t>5-6</a:t>
          </a:r>
          <a:r>
            <a:rPr lang="zh-CN" altLang="en-US" sz="1800" b="1" kern="1200" dirty="0"/>
            <a:t>）。
但是，如果他们有智慧的话，他们就会通过考验。这样一来，上帝就可以为他们行大奇事了（诗篇 </a:t>
          </a:r>
          <a:r>
            <a:rPr lang="en-US" altLang="zh-CN" sz="1800" b="1" kern="1200" dirty="0"/>
            <a:t>81</a:t>
          </a:r>
          <a:r>
            <a:rPr lang="zh-CN" altLang="en-US" sz="1800" b="1" kern="1200" dirty="0"/>
            <a:t>：</a:t>
          </a:r>
          <a:r>
            <a:rPr lang="en-US" altLang="zh-CN" sz="1800" b="1" kern="1200" dirty="0"/>
            <a:t>13-16</a:t>
          </a:r>
          <a:r>
            <a:rPr lang="zh-CN" altLang="en-US" sz="1800" b="1" kern="1200" dirty="0"/>
            <a:t>）。</a:t>
          </a:r>
          <a:endParaRPr lang="es-ES" sz="1800" kern="1200" dirty="0"/>
        </a:p>
      </dsp:txBody>
      <dsp:txXfrm rot="10800000">
        <a:off x="282639" y="2125993"/>
        <a:ext cx="5315567" cy="3177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F04C-F682-4525-8D29-3C9C7A9AAD10}">
      <dsp:nvSpPr>
        <dsp:cNvPr id="0" name=""/>
        <dsp:cNvSpPr/>
      </dsp:nvSpPr>
      <dsp:spPr>
        <a:xfrm>
          <a:off x="0" y="0"/>
          <a:ext cx="5880846" cy="2392009"/>
        </a:xfrm>
        <a:prstGeom prst="roundRect">
          <a:avLst>
            <a:gd name="adj" fmla="val 10000"/>
          </a:avLst>
        </a:prstGeom>
        <a:solidFill>
          <a:schemeClr val="accent2">
            <a:alpha val="90000"/>
            <a:tint val="55000"/>
            <a:hueOff val="0"/>
            <a:satOff val="0"/>
            <a:lumOff val="0"/>
            <a:alphaOff val="0"/>
          </a:schemeClr>
        </a:solidFill>
        <a:ln w="6350" cap="flat" cmpd="sng" algn="ctr">
          <a:solidFill>
            <a:schemeClr val="accent2">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385852B7-0A15-4A18-BD63-1D98DB3B09E2}">
      <dsp:nvSpPr>
        <dsp:cNvPr id="0" name=""/>
        <dsp:cNvSpPr/>
      </dsp:nvSpPr>
      <dsp:spPr>
        <a:xfrm>
          <a:off x="218896" y="609823"/>
          <a:ext cx="2613168" cy="1414573"/>
        </a:xfrm>
        <a:prstGeom prst="roundRect">
          <a:avLst>
            <a:gd name="adj" fmla="val 10000"/>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1229C335-A708-4A82-B9CE-24F2E7C1F6E6}">
      <dsp:nvSpPr>
        <dsp:cNvPr id="0" name=""/>
        <dsp:cNvSpPr/>
      </dsp:nvSpPr>
      <dsp:spPr>
        <a:xfrm rot="10800000">
          <a:off x="181821" y="2125993"/>
          <a:ext cx="5517203" cy="3278253"/>
        </a:xfrm>
        <a:prstGeom prst="round2SameRect">
          <a:avLst>
            <a:gd name="adj1" fmla="val 10500"/>
            <a:gd name="adj2" fmla="val 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ts val="1200"/>
            </a:spcAft>
            <a:buNone/>
          </a:pPr>
          <a:r>
            <a:rPr lang="zh-CN" altLang="en-US" sz="1800" b="1" kern="1200" dirty="0"/>
            <a:t>约瑟被囚禁在铁镣中，受到虐待和折磨。但他做出了一个有智慧的决定：就是无论在什么情况下，都要事奉上帝（诗篇 </a:t>
          </a:r>
          <a:r>
            <a:rPr lang="en-US" altLang="zh-CN" sz="1800" b="1" kern="1200" dirty="0"/>
            <a:t>105</a:t>
          </a:r>
          <a:r>
            <a:rPr lang="zh-CN" altLang="en-US" sz="1800" b="1" kern="1200" dirty="0"/>
            <a:t>：</a:t>
          </a:r>
          <a:r>
            <a:rPr lang="en-US" altLang="zh-CN" sz="1800" b="1" kern="1200" dirty="0"/>
            <a:t>16-18; </a:t>
          </a:r>
          <a:r>
            <a:rPr lang="zh-CN" altLang="en-US" sz="1800" b="1" kern="1200" dirty="0"/>
            <a:t>创世记 </a:t>
          </a:r>
          <a:r>
            <a:rPr lang="en-US" altLang="zh-CN" sz="1800" b="1" kern="1200" dirty="0"/>
            <a:t>39</a:t>
          </a:r>
          <a:r>
            <a:rPr lang="zh-CN" altLang="en-US" sz="1800" b="1" kern="1200" dirty="0"/>
            <a:t>：</a:t>
          </a:r>
          <a:r>
            <a:rPr lang="en-US" altLang="zh-CN" sz="1800" b="1" kern="1200" dirty="0"/>
            <a:t>7-9</a:t>
          </a:r>
          <a:r>
            <a:rPr lang="zh-CN" altLang="en-US" sz="1800" b="1" kern="1200" dirty="0"/>
            <a:t>）。
一旦他通过了考验，上帝就高举他（诗篇</a:t>
          </a:r>
          <a:r>
            <a:rPr lang="en-US" altLang="zh-CN" sz="1800" b="1" kern="1200" dirty="0"/>
            <a:t>105</a:t>
          </a:r>
          <a:r>
            <a:rPr lang="zh-CN" altLang="en-US" sz="1800" b="1" kern="1200" dirty="0"/>
            <a:t>：</a:t>
          </a:r>
          <a:r>
            <a:rPr lang="en-US" altLang="zh-CN" sz="1800" b="1" kern="1200" dirty="0"/>
            <a:t>19-21</a:t>
          </a:r>
          <a:r>
            <a:rPr lang="zh-CN" altLang="en-US" sz="1800" b="1" kern="1200" dirty="0"/>
            <a:t>）。他的智慧是如此明显，以至于法老委托他教导他的长官们上帝所赋予他的智慧（诗篇</a:t>
          </a:r>
          <a:r>
            <a:rPr lang="en-US" altLang="zh-CN" sz="1800" b="1" kern="1200" dirty="0"/>
            <a:t>105</a:t>
          </a:r>
          <a:r>
            <a:rPr lang="zh-CN" altLang="en-US" sz="1800" b="1" kern="1200" dirty="0"/>
            <a:t>：</a:t>
          </a:r>
          <a:r>
            <a:rPr lang="en-US" altLang="zh-CN" sz="1800" b="1" kern="1200" dirty="0"/>
            <a:t>22</a:t>
          </a:r>
          <a:r>
            <a:rPr lang="zh-CN" altLang="en-US" sz="1800" b="1" kern="1200" dirty="0"/>
            <a:t>）。通过约瑟，上帝将生命赐给了以色列全家（诗篇</a:t>
          </a:r>
          <a:r>
            <a:rPr lang="en-US" altLang="zh-CN" sz="1800" b="1" kern="1200" dirty="0"/>
            <a:t>105</a:t>
          </a:r>
          <a:r>
            <a:rPr lang="zh-CN" altLang="en-US" sz="1800" b="1" kern="1200" dirty="0"/>
            <a:t>：</a:t>
          </a:r>
          <a:r>
            <a:rPr lang="en-US" altLang="zh-CN" sz="1800" b="1" kern="1200" dirty="0"/>
            <a:t>23</a:t>
          </a:r>
          <a:r>
            <a:rPr lang="zh-CN" altLang="en-US" sz="1800" b="1" kern="1200" dirty="0"/>
            <a:t>）。</a:t>
          </a:r>
          <a:endParaRPr lang="en-GB" sz="1800" b="1" kern="1200" dirty="0"/>
        </a:p>
        <a:p>
          <a:pPr marL="0" lvl="1" indent="0" algn="l" defTabSz="800100">
            <a:lnSpc>
              <a:spcPct val="90000"/>
            </a:lnSpc>
            <a:spcBef>
              <a:spcPct val="0"/>
            </a:spcBef>
            <a:spcAft>
              <a:spcPts val="1200"/>
            </a:spcAft>
            <a:buNone/>
          </a:pPr>
          <a:endParaRPr lang="es-ES" sz="1800" kern="1200" dirty="0"/>
        </a:p>
      </dsp:txBody>
      <dsp:txXfrm rot="10800000">
        <a:off x="282639" y="2125993"/>
        <a:ext cx="5315567" cy="3177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F0830-D324-4DC7-9870-983C9DCAA18A}">
      <dsp:nvSpPr>
        <dsp:cNvPr id="0" name=""/>
        <dsp:cNvSpPr/>
      </dsp:nvSpPr>
      <dsp:spPr>
        <a:xfrm>
          <a:off x="0" y="37531"/>
          <a:ext cx="7440707" cy="1077401"/>
        </a:xfrm>
        <a:prstGeom prst="rightArrow">
          <a:avLst>
            <a:gd name="adj1" fmla="val 5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1037" numCol="1" spcCol="1270" anchor="ctr" anchorCtr="0">
          <a:noAutofit/>
        </a:bodyPr>
        <a:lstStyle/>
        <a:p>
          <a:pPr marL="0" lvl="0" indent="0" algn="l"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1</a:t>
          </a:r>
          <a:r>
            <a:rPr lang="zh-CN" altLang="en-US" sz="2000" b="1" kern="1200" dirty="0">
              <a:effectLst>
                <a:outerShdw blurRad="38100" dist="38100" dir="2700000" algn="tl">
                  <a:srgbClr val="000000">
                    <a:alpha val="43137"/>
                  </a:srgbClr>
                </a:outerShdw>
              </a:effectLst>
            </a:rPr>
            <a:t>） 心向邪恶倾斜</a:t>
          </a:r>
          <a:endParaRPr lang="en-GB" sz="2000" b="1" kern="1200" dirty="0">
            <a:effectLst>
              <a:outerShdw blurRad="38100" dist="38100" dir="2700000" algn="tl">
                <a:srgbClr val="000000">
                  <a:alpha val="43137"/>
                </a:srgbClr>
              </a:outerShdw>
            </a:effectLst>
          </a:endParaRPr>
        </a:p>
      </dsp:txBody>
      <dsp:txXfrm>
        <a:off x="0" y="306881"/>
        <a:ext cx="7171357" cy="538701"/>
      </dsp:txXfrm>
    </dsp:sp>
    <dsp:sp modelId="{2AD6179C-97A9-4A75-96F7-1FD3A90DAF71}">
      <dsp:nvSpPr>
        <dsp:cNvPr id="0" name=""/>
        <dsp:cNvSpPr/>
      </dsp:nvSpPr>
      <dsp:spPr>
        <a:xfrm>
          <a:off x="-3071" y="824420"/>
          <a:ext cx="2278522" cy="2635787"/>
        </a:xfrm>
        <a:prstGeom prst="rect">
          <a:avLst/>
        </a:prstGeom>
        <a:solidFill>
          <a:srgbClr val="E8D9F3"/>
        </a:solidFill>
        <a:ln w="635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a:t>
          </a:r>
          <a:r>
            <a:rPr lang="zh-CN" altLang="en-US" sz="2000" b="1" kern="1200" dirty="0"/>
            <a:t>求你不叫我的心偏向邪恶。</a:t>
          </a:r>
          <a:r>
            <a:rPr lang="en-GB" sz="2000" b="1" kern="1200" dirty="0"/>
            <a:t>”</a:t>
          </a:r>
        </a:p>
        <a:p>
          <a:pPr marL="0" lvl="0" indent="0" algn="l" defTabSz="889000">
            <a:lnSpc>
              <a:spcPct val="90000"/>
            </a:lnSpc>
            <a:spcBef>
              <a:spcPct val="0"/>
            </a:spcBef>
            <a:spcAft>
              <a:spcPct val="35000"/>
            </a:spcAft>
            <a:buNone/>
          </a:pPr>
          <a:r>
            <a:rPr lang="en-GB" sz="2000" b="1" kern="1200" dirty="0"/>
            <a:t>“</a:t>
          </a:r>
          <a:r>
            <a:rPr lang="zh-CN" altLang="en-US" sz="2000" b="1" kern="1200" dirty="0"/>
            <a:t>不从恶人的计谋，不站罪人的道路，不坐亵慢人的座位。这人便为有福。</a:t>
          </a:r>
          <a:r>
            <a:rPr lang="en-GB" sz="2000" b="1" kern="1200" dirty="0"/>
            <a:t>”</a:t>
          </a:r>
        </a:p>
      </dsp:txBody>
      <dsp:txXfrm>
        <a:off x="-3071" y="824420"/>
        <a:ext cx="2278522" cy="2635787"/>
      </dsp:txXfrm>
    </dsp:sp>
    <dsp:sp modelId="{47380ABB-5A54-4FC1-AA86-BD0AA815744E}">
      <dsp:nvSpPr>
        <dsp:cNvPr id="0" name=""/>
        <dsp:cNvSpPr/>
      </dsp:nvSpPr>
      <dsp:spPr>
        <a:xfrm>
          <a:off x="2119228" y="385212"/>
          <a:ext cx="5374575" cy="1077401"/>
        </a:xfrm>
        <a:prstGeom prst="rightArrow">
          <a:avLst>
            <a:gd name="adj1" fmla="val 50000"/>
            <a:gd name="adj2" fmla="val 50000"/>
          </a:avLst>
        </a:prstGeom>
        <a:gradFill rotWithShape="0">
          <a:gsLst>
            <a:gs pos="0">
              <a:schemeClr val="accent3">
                <a:hueOff val="-2828560"/>
                <a:satOff val="3080"/>
                <a:lumOff val="4607"/>
                <a:alphaOff val="0"/>
                <a:satMod val="103000"/>
                <a:lumMod val="102000"/>
                <a:tint val="94000"/>
              </a:schemeClr>
            </a:gs>
            <a:gs pos="50000">
              <a:schemeClr val="accent3">
                <a:hueOff val="-2828560"/>
                <a:satOff val="3080"/>
                <a:lumOff val="4607"/>
                <a:alphaOff val="0"/>
                <a:satMod val="110000"/>
                <a:lumMod val="100000"/>
                <a:shade val="100000"/>
              </a:schemeClr>
            </a:gs>
            <a:gs pos="100000">
              <a:schemeClr val="accent3">
                <a:hueOff val="-2828560"/>
                <a:satOff val="3080"/>
                <a:lumOff val="460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1037" numCol="1" spcCol="1270" anchor="ctr" anchorCtr="0">
          <a:noAutofit/>
        </a:bodyPr>
        <a:lstStyle/>
        <a:p>
          <a:pPr marL="0" lvl="0" indent="0" algn="l"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2) </a:t>
          </a:r>
          <a:r>
            <a:rPr lang="zh-CN" altLang="en-US" sz="2000" b="1" kern="1200" dirty="0">
              <a:effectLst>
                <a:outerShdw blurRad="38100" dist="38100" dir="2700000" algn="tl">
                  <a:srgbClr val="000000">
                    <a:alpha val="43137"/>
                  </a:srgbClr>
                </a:outerShdw>
              </a:effectLst>
            </a:rPr>
            <a:t>他犯了罪</a:t>
          </a:r>
          <a:endParaRPr lang="en-GB" sz="2000" b="1" kern="1200" dirty="0">
            <a:effectLst>
              <a:outerShdw blurRad="38100" dist="38100" dir="2700000" algn="tl">
                <a:srgbClr val="000000">
                  <a:alpha val="43137"/>
                </a:srgbClr>
              </a:outerShdw>
            </a:effectLst>
          </a:endParaRPr>
        </a:p>
      </dsp:txBody>
      <dsp:txXfrm>
        <a:off x="2119228" y="654562"/>
        <a:ext cx="5105225" cy="538701"/>
      </dsp:txXfrm>
    </dsp:sp>
    <dsp:sp modelId="{333849A9-85B3-45A3-9C3B-121483F10481}">
      <dsp:nvSpPr>
        <dsp:cNvPr id="0" name=""/>
        <dsp:cNvSpPr/>
      </dsp:nvSpPr>
      <dsp:spPr>
        <a:xfrm>
          <a:off x="2304023" y="1197418"/>
          <a:ext cx="2278522" cy="2373198"/>
        </a:xfrm>
        <a:prstGeom prst="rect">
          <a:avLst/>
        </a:prstGeom>
        <a:solidFill>
          <a:schemeClr val="accent1">
            <a:lumMod val="10000"/>
            <a:lumOff val="90000"/>
          </a:schemeClr>
        </a:solidFill>
        <a:ln w="6350" cap="flat" cmpd="sng" algn="ctr">
          <a:solidFill>
            <a:schemeClr val="accent3">
              <a:hueOff val="-2828560"/>
              <a:satOff val="3080"/>
              <a:lumOff val="4607"/>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GB" sz="2000" b="1" kern="1200" dirty="0"/>
        </a:p>
        <a:p>
          <a:pPr marL="0" lvl="0" indent="0" algn="l" defTabSz="889000">
            <a:lnSpc>
              <a:spcPct val="90000"/>
            </a:lnSpc>
            <a:spcBef>
              <a:spcPct val="0"/>
            </a:spcBef>
            <a:spcAft>
              <a:spcPct val="35000"/>
            </a:spcAft>
            <a:buNone/>
          </a:pPr>
          <a:r>
            <a:rPr lang="en-GB" sz="2000" b="1" kern="1200" dirty="0"/>
            <a:t>“</a:t>
          </a:r>
          <a:r>
            <a:rPr lang="zh-CN" altLang="en-US" sz="2000" b="1" kern="1200" dirty="0"/>
            <a:t>以致我和作孽的人同行恶事；” </a:t>
          </a:r>
          <a:endParaRPr lang="en-MY" altLang="zh-CN" sz="2000" b="1" kern="1200" dirty="0"/>
        </a:p>
        <a:p>
          <a:pPr marL="0" lvl="0" indent="0" algn="l" defTabSz="889000">
            <a:lnSpc>
              <a:spcPct val="90000"/>
            </a:lnSpc>
            <a:spcBef>
              <a:spcPct val="0"/>
            </a:spcBef>
            <a:spcAft>
              <a:spcPct val="35000"/>
            </a:spcAft>
            <a:buNone/>
          </a:pPr>
          <a:endParaRPr lang="en-GB" sz="2000" b="1" kern="1200" dirty="0"/>
        </a:p>
      </dsp:txBody>
      <dsp:txXfrm>
        <a:off x="2304023" y="1197418"/>
        <a:ext cx="2278522" cy="2373198"/>
      </dsp:txXfrm>
    </dsp:sp>
    <dsp:sp modelId="{A1EFEAA4-57E4-4F2F-B028-43E07D1A6DB6}">
      <dsp:nvSpPr>
        <dsp:cNvPr id="0" name=""/>
        <dsp:cNvSpPr/>
      </dsp:nvSpPr>
      <dsp:spPr>
        <a:xfrm>
          <a:off x="4431073" y="744346"/>
          <a:ext cx="3029409" cy="1077401"/>
        </a:xfrm>
        <a:prstGeom prst="rightArrow">
          <a:avLst>
            <a:gd name="adj1" fmla="val 50000"/>
            <a:gd name="adj2" fmla="val 5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1037" numCol="1" spcCol="1270" anchor="ctr" anchorCtr="0">
          <a:noAutofit/>
        </a:bodyPr>
        <a:lstStyle/>
        <a:p>
          <a:pPr marL="0" lvl="0" indent="0" algn="l" defTabSz="889000">
            <a:lnSpc>
              <a:spcPct val="90000"/>
            </a:lnSpc>
            <a:spcBef>
              <a:spcPct val="0"/>
            </a:spcBef>
            <a:spcAft>
              <a:spcPct val="35000"/>
            </a:spcAft>
            <a:buNone/>
          </a:pPr>
          <a:r>
            <a:rPr lang="en-GB" sz="2000" b="1" kern="1200" dirty="0">
              <a:effectLst>
                <a:outerShdw blurRad="38100" dist="38100" dir="2700000" algn="tl">
                  <a:srgbClr val="000000">
                    <a:alpha val="43137"/>
                  </a:srgbClr>
                </a:outerShdw>
              </a:effectLst>
            </a:rPr>
            <a:t>3) </a:t>
          </a:r>
          <a:r>
            <a:rPr lang="zh-CN" altLang="en-US" sz="2000" b="1" kern="1200" dirty="0">
              <a:effectLst>
                <a:outerShdw blurRad="38100" dist="38100" dir="2700000" algn="tl">
                  <a:srgbClr val="000000">
                    <a:alpha val="43137"/>
                  </a:srgbClr>
                </a:outerShdw>
              </a:effectLst>
            </a:rPr>
            <a:t>他以邪恶为乐</a:t>
          </a:r>
          <a:endParaRPr lang="en-GB" sz="2000" b="1" kern="1200" dirty="0">
            <a:effectLst>
              <a:outerShdw blurRad="38100" dist="38100" dir="2700000" algn="tl">
                <a:srgbClr val="000000">
                  <a:alpha val="43137"/>
                </a:srgbClr>
              </a:outerShdw>
            </a:effectLst>
          </a:endParaRPr>
        </a:p>
      </dsp:txBody>
      <dsp:txXfrm>
        <a:off x="4431073" y="1013696"/>
        <a:ext cx="2760059" cy="538701"/>
      </dsp:txXfrm>
    </dsp:sp>
    <dsp:sp modelId="{69A1BC3A-0AA4-40E7-A3EA-8479317ADD6A}">
      <dsp:nvSpPr>
        <dsp:cNvPr id="0" name=""/>
        <dsp:cNvSpPr/>
      </dsp:nvSpPr>
      <dsp:spPr>
        <a:xfrm>
          <a:off x="4611118" y="1556123"/>
          <a:ext cx="2278522" cy="2045097"/>
        </a:xfrm>
        <a:prstGeom prst="rect">
          <a:avLst/>
        </a:prstGeom>
        <a:solidFill>
          <a:schemeClr val="accent4">
            <a:lumMod val="20000"/>
            <a:lumOff val="80000"/>
          </a:schemeClr>
        </a:solidFill>
        <a:ln w="635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a:t>
          </a:r>
          <a:r>
            <a:rPr lang="zh-CN" altLang="en-US" sz="2000" b="1" kern="1200" dirty="0"/>
            <a:t>也不叫我吃他们的美食。</a:t>
          </a:r>
          <a:r>
            <a:rPr lang="en-GB" sz="2000" b="1" kern="1200" dirty="0"/>
            <a:t>”</a:t>
          </a:r>
        </a:p>
        <a:p>
          <a:pPr marL="0" lvl="0" indent="0" algn="l" defTabSz="889000">
            <a:lnSpc>
              <a:spcPct val="90000"/>
            </a:lnSpc>
            <a:spcBef>
              <a:spcPct val="0"/>
            </a:spcBef>
            <a:spcAft>
              <a:spcPct val="35000"/>
            </a:spcAft>
            <a:buNone/>
          </a:pPr>
          <a:r>
            <a:rPr lang="en-GB" sz="2000" b="1" kern="1200" dirty="0"/>
            <a:t>“</a:t>
          </a:r>
          <a:r>
            <a:rPr lang="zh-CN" altLang="en-US" sz="2000" b="1" kern="1200" dirty="0"/>
            <a:t>不坐亵慢人的座位。</a:t>
          </a:r>
          <a:r>
            <a:rPr lang="en-GB" sz="2000" b="1" kern="1200" dirty="0"/>
            <a:t>”</a:t>
          </a:r>
        </a:p>
      </dsp:txBody>
      <dsp:txXfrm>
        <a:off x="4611118" y="1556123"/>
        <a:ext cx="2278522" cy="2045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098E8-2D67-4CED-85AD-755B5EB568A9}">
      <dsp:nvSpPr>
        <dsp:cNvPr id="0" name=""/>
        <dsp:cNvSpPr/>
      </dsp:nvSpPr>
      <dsp:spPr>
        <a:xfrm>
          <a:off x="260641" y="710"/>
          <a:ext cx="1978856" cy="1035932"/>
        </a:xfrm>
        <a:prstGeom prst="rect">
          <a:avLst/>
        </a:prstGeom>
        <a:solidFill>
          <a:srgbClr val="0070C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ffectLst>
                <a:outerShdw blurRad="38100" dist="38100" dir="2700000" algn="tl">
                  <a:srgbClr val="000000">
                    <a:alpha val="43137"/>
                  </a:srgbClr>
                </a:outerShdw>
              </a:effectLst>
            </a:rPr>
            <a:t>我们将蒙福</a:t>
          </a:r>
          <a:r>
            <a:rPr lang="en-GB" sz="1800" b="1" kern="1200" dirty="0">
              <a:effectLst>
                <a:outerShdw blurRad="38100" dist="38100" dir="2700000" algn="tl">
                  <a:srgbClr val="000000">
                    <a:alpha val="43137"/>
                  </a:srgbClr>
                </a:outerShdw>
              </a:effectLst>
            </a:rPr>
            <a:t>(</a:t>
          </a:r>
          <a:r>
            <a:rPr lang="zh-CN" altLang="en-US" sz="1800" b="1" kern="1200" dirty="0">
              <a:effectLst>
                <a:outerShdw blurRad="38100" dist="38100" dir="2700000" algn="tl">
                  <a:srgbClr val="000000">
                    <a:alpha val="43137"/>
                  </a:srgbClr>
                </a:outerShdw>
              </a:effectLst>
            </a:rPr>
            <a:t>诗</a:t>
          </a:r>
          <a:r>
            <a:rPr lang="en-GB" sz="1800" b="1" kern="1200" dirty="0">
              <a:effectLst>
                <a:outerShdw blurRad="38100" dist="38100" dir="2700000" algn="tl">
                  <a:srgbClr val="000000">
                    <a:alpha val="43137"/>
                  </a:srgbClr>
                </a:outerShdw>
              </a:effectLst>
            </a:rPr>
            <a:t> 1:1; 112:1; 128:1)</a:t>
          </a:r>
          <a:endParaRPr lang="es-ES" sz="1800" kern="1200" dirty="0">
            <a:effectLst>
              <a:outerShdw blurRad="38100" dist="38100" dir="2700000" algn="tl">
                <a:srgbClr val="000000">
                  <a:alpha val="43137"/>
                </a:srgbClr>
              </a:outerShdw>
            </a:effectLst>
          </a:endParaRPr>
        </a:p>
      </dsp:txBody>
      <dsp:txXfrm>
        <a:off x="260641" y="710"/>
        <a:ext cx="1978856" cy="1035932"/>
      </dsp:txXfrm>
    </dsp:sp>
    <dsp:sp modelId="{11F2A83D-AF68-46DD-A5A4-13D475C50C7B}">
      <dsp:nvSpPr>
        <dsp:cNvPr id="0" name=""/>
        <dsp:cNvSpPr/>
      </dsp:nvSpPr>
      <dsp:spPr>
        <a:xfrm>
          <a:off x="2412153" y="710"/>
          <a:ext cx="1726554" cy="1035932"/>
        </a:xfrm>
        <a:prstGeom prst="rect">
          <a:avLst/>
        </a:prstGeom>
        <a:solidFill>
          <a:srgbClr val="00B05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ffectLst>
                <a:outerShdw blurRad="38100" dist="38100" dir="2700000" algn="tl">
                  <a:srgbClr val="000000">
                    <a:alpha val="43137"/>
                  </a:srgbClr>
                </a:outerShdw>
              </a:effectLst>
            </a:rPr>
            <a:t>我们的工作将繁荣昌盛</a:t>
          </a:r>
          <a:r>
            <a:rPr lang="en-GB" sz="1800" b="1" kern="1200" dirty="0">
              <a:effectLst>
                <a:outerShdw blurRad="38100" dist="38100" dir="2700000" algn="tl">
                  <a:srgbClr val="000000">
                    <a:alpha val="43137"/>
                  </a:srgbClr>
                </a:outerShdw>
              </a:effectLst>
            </a:rPr>
            <a:t>(</a:t>
          </a:r>
          <a:r>
            <a:rPr lang="zh-CN" altLang="en-US" sz="1800" b="1" kern="1200" dirty="0">
              <a:effectLst>
                <a:outerShdw blurRad="38100" dist="38100" dir="2700000" algn="tl">
                  <a:srgbClr val="000000">
                    <a:alpha val="43137"/>
                  </a:srgbClr>
                </a:outerShdw>
              </a:effectLst>
            </a:rPr>
            <a:t>诗</a:t>
          </a:r>
          <a:r>
            <a:rPr lang="en-GB" sz="1800" b="1" kern="1200" dirty="0">
              <a:effectLst>
                <a:outerShdw blurRad="38100" dist="38100" dir="2700000" algn="tl">
                  <a:srgbClr val="000000">
                    <a:alpha val="43137"/>
                  </a:srgbClr>
                </a:outerShdw>
              </a:effectLst>
            </a:rPr>
            <a:t> 1:3; 128:2)</a:t>
          </a:r>
          <a:endParaRPr lang="es-ES" sz="1800" kern="1200" dirty="0">
            <a:effectLst>
              <a:outerShdw blurRad="38100" dist="38100" dir="2700000" algn="tl">
                <a:srgbClr val="000000">
                  <a:alpha val="43137"/>
                </a:srgbClr>
              </a:outerShdw>
            </a:effectLst>
          </a:endParaRPr>
        </a:p>
      </dsp:txBody>
      <dsp:txXfrm>
        <a:off x="2412153" y="710"/>
        <a:ext cx="1726554" cy="1035932"/>
      </dsp:txXfrm>
    </dsp:sp>
    <dsp:sp modelId="{3E800A27-3F4C-4538-A50E-23A3DD446506}">
      <dsp:nvSpPr>
        <dsp:cNvPr id="0" name=""/>
        <dsp:cNvSpPr/>
      </dsp:nvSpPr>
      <dsp:spPr>
        <a:xfrm>
          <a:off x="4311363" y="710"/>
          <a:ext cx="2216706" cy="1035932"/>
        </a:xfrm>
        <a:prstGeom prst="rect">
          <a:avLst/>
        </a:prstGeom>
        <a:solidFill>
          <a:srgbClr val="CC00C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ffectLst>
                <a:outerShdw blurRad="38100" dist="38100" dir="2700000" algn="tl">
                  <a:srgbClr val="000000">
                    <a:alpha val="43137"/>
                  </a:srgbClr>
                </a:outerShdw>
              </a:effectLst>
            </a:rPr>
            <a:t>我们的后代将强大</a:t>
          </a:r>
          <a:br>
            <a:rPr lang="es-ES" sz="1800" b="1" kern="1200" dirty="0">
              <a:effectLst>
                <a:outerShdw blurRad="38100" dist="38100" dir="2700000" algn="tl">
                  <a:srgbClr val="000000">
                    <a:alpha val="43137"/>
                  </a:srgbClr>
                </a:outerShdw>
              </a:effectLst>
            </a:rPr>
          </a:br>
          <a:r>
            <a:rPr lang="en-GB" sz="1800" b="1" kern="1200" dirty="0">
              <a:effectLst>
                <a:outerShdw blurRad="38100" dist="38100" dir="2700000" algn="tl">
                  <a:srgbClr val="000000">
                    <a:alpha val="43137"/>
                  </a:srgbClr>
                </a:outerShdw>
              </a:effectLst>
            </a:rPr>
            <a:t>(</a:t>
          </a:r>
          <a:r>
            <a:rPr lang="zh-CN" altLang="en-US" sz="1800" b="1" kern="1200" dirty="0">
              <a:effectLst>
                <a:outerShdw blurRad="38100" dist="38100" dir="2700000" algn="tl">
                  <a:srgbClr val="000000">
                    <a:alpha val="43137"/>
                  </a:srgbClr>
                </a:outerShdw>
              </a:effectLst>
            </a:rPr>
            <a:t>诗</a:t>
          </a:r>
          <a:r>
            <a:rPr lang="en-GB" sz="1800" b="1" kern="1200" dirty="0">
              <a:effectLst>
                <a:outerShdw blurRad="38100" dist="38100" dir="2700000" algn="tl">
                  <a:srgbClr val="000000">
                    <a:alpha val="43137"/>
                  </a:srgbClr>
                </a:outerShdw>
              </a:effectLst>
            </a:rPr>
            <a:t> 112:2; 128:3)</a:t>
          </a:r>
          <a:endParaRPr lang="es-ES" sz="1800" kern="1200" dirty="0">
            <a:effectLst>
              <a:outerShdw blurRad="38100" dist="38100" dir="2700000" algn="tl">
                <a:srgbClr val="000000">
                  <a:alpha val="43137"/>
                </a:srgbClr>
              </a:outerShdw>
            </a:effectLst>
          </a:endParaRPr>
        </a:p>
      </dsp:txBody>
      <dsp:txXfrm>
        <a:off x="4311363" y="710"/>
        <a:ext cx="2216706" cy="1035932"/>
      </dsp:txXfrm>
    </dsp:sp>
    <dsp:sp modelId="{728DD033-9CEB-49E1-AF9B-18446FF25D12}">
      <dsp:nvSpPr>
        <dsp:cNvPr id="0" name=""/>
        <dsp:cNvSpPr/>
      </dsp:nvSpPr>
      <dsp:spPr>
        <a:xfrm>
          <a:off x="6700724" y="710"/>
          <a:ext cx="1726554" cy="1035932"/>
        </a:xfrm>
        <a:prstGeom prst="rect">
          <a:avLst/>
        </a:prstGeom>
        <a:solidFill>
          <a:schemeClr val="accent5">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ffectLst>
                <a:outerShdw blurRad="38100" dist="38100" dir="2700000" algn="tl">
                  <a:srgbClr val="000000">
                    <a:alpha val="43137"/>
                  </a:srgbClr>
                </a:outerShdw>
              </a:effectLst>
            </a:rPr>
            <a:t>我们将得到好的东西和财富</a:t>
          </a:r>
          <a:br>
            <a:rPr lang="es-ES" sz="1800" b="1" kern="1200" dirty="0">
              <a:effectLst>
                <a:outerShdw blurRad="38100" dist="38100" dir="2700000" algn="tl">
                  <a:srgbClr val="000000">
                    <a:alpha val="43137"/>
                  </a:srgbClr>
                </a:outerShdw>
              </a:effectLst>
            </a:rPr>
          </a:br>
          <a:r>
            <a:rPr lang="en-GB" sz="1800" b="1" kern="1200" dirty="0">
              <a:effectLst>
                <a:outerShdw blurRad="38100" dist="38100" dir="2700000" algn="tl">
                  <a:srgbClr val="000000">
                    <a:alpha val="43137"/>
                  </a:srgbClr>
                </a:outerShdw>
              </a:effectLst>
            </a:rPr>
            <a:t>(</a:t>
          </a:r>
          <a:r>
            <a:rPr lang="zh-CN" altLang="en-US" sz="1800" b="1" kern="1200" dirty="0">
              <a:effectLst>
                <a:outerShdw blurRad="38100" dist="38100" dir="2700000" algn="tl">
                  <a:srgbClr val="000000">
                    <a:alpha val="43137"/>
                  </a:srgbClr>
                </a:outerShdw>
              </a:effectLst>
            </a:rPr>
            <a:t>诗</a:t>
          </a:r>
          <a:r>
            <a:rPr lang="en-GB" sz="1800" b="1" kern="1200" dirty="0">
              <a:effectLst>
                <a:outerShdw blurRad="38100" dist="38100" dir="2700000" algn="tl">
                  <a:srgbClr val="000000">
                    <a:alpha val="43137"/>
                  </a:srgbClr>
                </a:outerShdw>
              </a:effectLst>
            </a:rPr>
            <a:t> 112:3)</a:t>
          </a:r>
          <a:endParaRPr lang="es-ES" sz="1800" kern="1200" dirty="0">
            <a:effectLst>
              <a:outerShdw blurRad="38100" dist="38100" dir="2700000" algn="tl">
                <a:srgbClr val="000000">
                  <a:alpha val="43137"/>
                </a:srgbClr>
              </a:outerShdw>
            </a:effectLst>
          </a:endParaRPr>
        </a:p>
      </dsp:txBody>
      <dsp:txXfrm>
        <a:off x="6700724" y="710"/>
        <a:ext cx="1726554" cy="1035932"/>
      </dsp:txXfrm>
    </dsp:sp>
    <dsp:sp modelId="{340C0314-5C9A-4AC9-8388-279DEC49C2FA}">
      <dsp:nvSpPr>
        <dsp:cNvPr id="0" name=""/>
        <dsp:cNvSpPr/>
      </dsp:nvSpPr>
      <dsp:spPr>
        <a:xfrm>
          <a:off x="260641" y="1209298"/>
          <a:ext cx="1978856" cy="1035932"/>
        </a:xfrm>
        <a:prstGeom prst="rect">
          <a:avLst/>
        </a:prstGeom>
        <a:solidFill>
          <a:schemeClr val="accent6">
            <a:hueOff val="0"/>
            <a:satOff val="0"/>
            <a:lumOff val="0"/>
            <a:alphaOff val="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ffectLst>
                <a:outerShdw blurRad="38100" dist="38100" dir="2700000" algn="tl">
                  <a:srgbClr val="000000">
                    <a:alpha val="43137"/>
                  </a:srgbClr>
                </a:outerShdw>
              </a:effectLst>
            </a:rPr>
            <a:t>我们将在上帝的光中行走</a:t>
          </a:r>
          <a:br>
            <a:rPr lang="es-ES" sz="1800" b="1" kern="1200" dirty="0">
              <a:effectLst>
                <a:outerShdw blurRad="38100" dist="38100" dir="2700000" algn="tl">
                  <a:srgbClr val="000000">
                    <a:alpha val="43137"/>
                  </a:srgbClr>
                </a:outerShdw>
              </a:effectLst>
            </a:rPr>
          </a:br>
          <a:r>
            <a:rPr lang="en-GB" sz="1800" b="1" kern="1200" dirty="0">
              <a:effectLst>
                <a:outerShdw blurRad="38100" dist="38100" dir="2700000" algn="tl">
                  <a:srgbClr val="000000">
                    <a:alpha val="43137"/>
                  </a:srgbClr>
                </a:outerShdw>
              </a:effectLst>
            </a:rPr>
            <a:t>( </a:t>
          </a:r>
          <a:r>
            <a:rPr lang="zh-CN" altLang="en-US" sz="1800" b="1" kern="1200" dirty="0">
              <a:effectLst>
                <a:outerShdw blurRad="38100" dist="38100" dir="2700000" algn="tl">
                  <a:srgbClr val="000000">
                    <a:alpha val="43137"/>
                  </a:srgbClr>
                </a:outerShdw>
              </a:effectLst>
            </a:rPr>
            <a:t>诗</a:t>
          </a:r>
          <a:r>
            <a:rPr lang="en-GB" sz="1800" b="1" kern="1200" dirty="0">
              <a:effectLst>
                <a:outerShdw blurRad="38100" dist="38100" dir="2700000" algn="tl">
                  <a:srgbClr val="000000">
                    <a:alpha val="43137"/>
                  </a:srgbClr>
                </a:outerShdw>
              </a:effectLst>
            </a:rPr>
            <a:t> 112:4)</a:t>
          </a:r>
          <a:endParaRPr lang="es-ES" sz="1800" kern="1200" dirty="0">
            <a:effectLst>
              <a:outerShdw blurRad="38100" dist="38100" dir="2700000" algn="tl">
                <a:srgbClr val="000000">
                  <a:alpha val="43137"/>
                </a:srgbClr>
              </a:outerShdw>
            </a:effectLst>
          </a:endParaRPr>
        </a:p>
      </dsp:txBody>
      <dsp:txXfrm>
        <a:off x="260641" y="1209298"/>
        <a:ext cx="1978856" cy="1035932"/>
      </dsp:txXfrm>
    </dsp:sp>
    <dsp:sp modelId="{DBC9EECE-2134-439B-A231-79C41CBA4EE3}">
      <dsp:nvSpPr>
        <dsp:cNvPr id="0" name=""/>
        <dsp:cNvSpPr/>
      </dsp:nvSpPr>
      <dsp:spPr>
        <a:xfrm>
          <a:off x="2412153" y="1209298"/>
          <a:ext cx="1726554" cy="1035932"/>
        </a:xfrm>
        <a:prstGeom prst="rect">
          <a:avLst/>
        </a:prstGeom>
        <a:solidFill>
          <a:schemeClr val="accent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ffectLst>
                <a:outerShdw blurRad="38100" dist="38100" dir="2700000" algn="tl">
                  <a:srgbClr val="000000">
                    <a:alpha val="43137"/>
                  </a:srgbClr>
                </a:outerShdw>
              </a:effectLst>
            </a:rPr>
            <a:t>我们将管理好我们的事务</a:t>
          </a:r>
          <a:br>
            <a:rPr lang="es-ES" sz="1800" b="1" kern="1200" dirty="0">
              <a:effectLst>
                <a:outerShdw blurRad="38100" dist="38100" dir="2700000" algn="tl">
                  <a:srgbClr val="000000">
                    <a:alpha val="43137"/>
                  </a:srgbClr>
                </a:outerShdw>
              </a:effectLst>
            </a:rPr>
          </a:br>
          <a:r>
            <a:rPr lang="en-GB" sz="1800" b="1" kern="1200" dirty="0">
              <a:effectLst>
                <a:outerShdw blurRad="38100" dist="38100" dir="2700000" algn="tl">
                  <a:srgbClr val="000000">
                    <a:alpha val="43137"/>
                  </a:srgbClr>
                </a:outerShdw>
              </a:effectLst>
            </a:rPr>
            <a:t>( </a:t>
          </a:r>
          <a:r>
            <a:rPr lang="zh-CN" altLang="en-US" sz="1800" b="1" kern="1200" dirty="0">
              <a:effectLst>
                <a:outerShdw blurRad="38100" dist="38100" dir="2700000" algn="tl">
                  <a:srgbClr val="000000">
                    <a:alpha val="43137"/>
                  </a:srgbClr>
                </a:outerShdw>
              </a:effectLst>
            </a:rPr>
            <a:t>诗</a:t>
          </a:r>
          <a:r>
            <a:rPr lang="en-GB" sz="1800" b="1" kern="1200" dirty="0">
              <a:effectLst>
                <a:outerShdw blurRad="38100" dist="38100" dir="2700000" algn="tl">
                  <a:srgbClr val="000000">
                    <a:alpha val="43137"/>
                  </a:srgbClr>
                </a:outerShdw>
              </a:effectLst>
            </a:rPr>
            <a:t> 112:5)</a:t>
          </a:r>
          <a:endParaRPr lang="es-ES" sz="1800" kern="1200" dirty="0">
            <a:effectLst>
              <a:outerShdw blurRad="38100" dist="38100" dir="2700000" algn="tl">
                <a:srgbClr val="000000">
                  <a:alpha val="43137"/>
                </a:srgbClr>
              </a:outerShdw>
            </a:effectLst>
          </a:endParaRPr>
        </a:p>
      </dsp:txBody>
      <dsp:txXfrm>
        <a:off x="2412153" y="1209298"/>
        <a:ext cx="1726554" cy="1035932"/>
      </dsp:txXfrm>
    </dsp:sp>
    <dsp:sp modelId="{56ECCE19-653A-4E66-ACD9-55F10611F2F0}">
      <dsp:nvSpPr>
        <dsp:cNvPr id="0" name=""/>
        <dsp:cNvSpPr/>
      </dsp:nvSpPr>
      <dsp:spPr>
        <a:xfrm>
          <a:off x="4311363" y="1209298"/>
          <a:ext cx="2216706" cy="1035932"/>
        </a:xfrm>
        <a:prstGeom prst="rect">
          <a:avLst/>
        </a:prstGeom>
        <a:solidFill>
          <a:schemeClr val="accent2">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ffectLst>
                <a:outerShdw blurRad="38100" dist="38100" dir="2700000" algn="tl">
                  <a:srgbClr val="000000">
                    <a:alpha val="43137"/>
                  </a:srgbClr>
                </a:outerShdw>
              </a:effectLst>
            </a:rPr>
            <a:t>我们不会跌倒，我们会被人们记念 </a:t>
          </a:r>
          <a:r>
            <a:rPr lang="en-GB" sz="1800" b="1" kern="1200" dirty="0">
              <a:effectLst>
                <a:outerShdw blurRad="38100" dist="38100" dir="2700000" algn="tl">
                  <a:srgbClr val="000000">
                    <a:alpha val="43137"/>
                  </a:srgbClr>
                </a:outerShdw>
              </a:effectLst>
            </a:rPr>
            <a:t>(</a:t>
          </a:r>
          <a:r>
            <a:rPr lang="zh-CN" altLang="en-US" sz="1800" b="1" kern="1200" dirty="0">
              <a:effectLst>
                <a:outerShdw blurRad="38100" dist="38100" dir="2700000" algn="tl">
                  <a:srgbClr val="000000">
                    <a:alpha val="43137"/>
                  </a:srgbClr>
                </a:outerShdw>
              </a:effectLst>
            </a:rPr>
            <a:t>诗</a:t>
          </a:r>
          <a:r>
            <a:rPr lang="en-GB" sz="1800" b="1" kern="1200" dirty="0">
              <a:effectLst>
                <a:outerShdw blurRad="38100" dist="38100" dir="2700000" algn="tl">
                  <a:srgbClr val="000000">
                    <a:alpha val="43137"/>
                  </a:srgbClr>
                </a:outerShdw>
              </a:effectLst>
            </a:rPr>
            <a:t> 112:6)</a:t>
          </a:r>
          <a:endParaRPr lang="es-ES" sz="1800" kern="1200" dirty="0">
            <a:effectLst>
              <a:outerShdw blurRad="38100" dist="38100" dir="2700000" algn="tl">
                <a:srgbClr val="000000">
                  <a:alpha val="43137"/>
                </a:srgbClr>
              </a:outerShdw>
            </a:effectLst>
          </a:endParaRPr>
        </a:p>
      </dsp:txBody>
      <dsp:txXfrm>
        <a:off x="4311363" y="1209298"/>
        <a:ext cx="2216706" cy="1035932"/>
      </dsp:txXfrm>
    </dsp:sp>
    <dsp:sp modelId="{41FEFE73-251E-4C89-B093-10B5245524C6}">
      <dsp:nvSpPr>
        <dsp:cNvPr id="0" name=""/>
        <dsp:cNvSpPr/>
      </dsp:nvSpPr>
      <dsp:spPr>
        <a:xfrm>
          <a:off x="6700724" y="1209298"/>
          <a:ext cx="1726554" cy="1035932"/>
        </a:xfrm>
        <a:prstGeom prst="rect">
          <a:avLst/>
        </a:prstGeom>
        <a:solidFill>
          <a:srgbClr val="A60E2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ffectLst>
                <a:outerShdw blurRad="38100" dist="38100" dir="2700000" algn="tl">
                  <a:srgbClr val="000000">
                    <a:alpha val="43137"/>
                  </a:srgbClr>
                </a:outerShdw>
              </a:effectLst>
            </a:rPr>
            <a:t>我们不会害怕坏消息</a:t>
          </a:r>
          <a:r>
            <a:rPr lang="en-GB" sz="1800" b="1" kern="1200" dirty="0">
              <a:effectLst>
                <a:outerShdw blurRad="38100" dist="38100" dir="2700000" algn="tl">
                  <a:srgbClr val="000000">
                    <a:alpha val="43137"/>
                  </a:srgbClr>
                </a:outerShdw>
              </a:effectLst>
            </a:rPr>
            <a:t>(</a:t>
          </a:r>
          <a:r>
            <a:rPr lang="zh-CN" altLang="en-US" sz="1800" b="1" kern="1200" dirty="0">
              <a:effectLst>
                <a:outerShdw blurRad="38100" dist="38100" dir="2700000" algn="tl">
                  <a:srgbClr val="000000">
                    <a:alpha val="43137"/>
                  </a:srgbClr>
                </a:outerShdw>
              </a:effectLst>
            </a:rPr>
            <a:t>诗</a:t>
          </a:r>
          <a:r>
            <a:rPr lang="en-GB" sz="1800" b="1" kern="1200" dirty="0">
              <a:effectLst>
                <a:outerShdw blurRad="38100" dist="38100" dir="2700000" algn="tl">
                  <a:srgbClr val="000000">
                    <a:alpha val="43137"/>
                  </a:srgbClr>
                </a:outerShdw>
              </a:effectLst>
            </a:rPr>
            <a:t> 112:7)</a:t>
          </a:r>
          <a:endParaRPr lang="es-ES" sz="1800" kern="1200" dirty="0">
            <a:effectLst>
              <a:outerShdw blurRad="38100" dist="38100" dir="2700000" algn="tl">
                <a:srgbClr val="000000">
                  <a:alpha val="43137"/>
                </a:srgbClr>
              </a:outerShdw>
            </a:effectLst>
          </a:endParaRPr>
        </a:p>
      </dsp:txBody>
      <dsp:txXfrm>
        <a:off x="6700724" y="1209298"/>
        <a:ext cx="1726554" cy="1035932"/>
      </dsp:txXfrm>
    </dsp:sp>
    <dsp:sp modelId="{82110A3A-0AF4-4126-A34D-67E2B5EFF8D0}">
      <dsp:nvSpPr>
        <dsp:cNvPr id="0" name=""/>
        <dsp:cNvSpPr/>
      </dsp:nvSpPr>
      <dsp:spPr>
        <a:xfrm>
          <a:off x="185363" y="2409723"/>
          <a:ext cx="2093758" cy="1035932"/>
        </a:xfrm>
        <a:prstGeom prst="rect">
          <a:avLst/>
        </a:prstGeom>
        <a:solidFill>
          <a:schemeClr val="accent4">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ffectLst>
                <a:outerShdw blurRad="38100" dist="38100" dir="2700000" algn="tl">
                  <a:srgbClr val="000000">
                    <a:alpha val="43137"/>
                  </a:srgbClr>
                </a:outerShdw>
              </a:effectLst>
            </a:rPr>
            <a:t>我们将打败我们的敌人</a:t>
          </a:r>
          <a:r>
            <a:rPr lang="en-GB" sz="1800" b="1" kern="1200" dirty="0">
              <a:effectLst>
                <a:outerShdw blurRad="38100" dist="38100" dir="2700000" algn="tl">
                  <a:srgbClr val="000000">
                    <a:alpha val="43137"/>
                  </a:srgbClr>
                </a:outerShdw>
              </a:effectLst>
            </a:rPr>
            <a:t> (</a:t>
          </a:r>
          <a:r>
            <a:rPr lang="zh-CN" altLang="en-US" sz="1800" b="1" kern="1200" dirty="0">
              <a:effectLst>
                <a:outerShdw blurRad="38100" dist="38100" dir="2700000" algn="tl">
                  <a:srgbClr val="000000">
                    <a:alpha val="43137"/>
                  </a:srgbClr>
                </a:outerShdw>
              </a:effectLst>
            </a:rPr>
            <a:t>诗</a:t>
          </a:r>
          <a:r>
            <a:rPr lang="en-GB" sz="1800" b="1" kern="1200" dirty="0">
              <a:effectLst>
                <a:outerShdw blurRad="38100" dist="38100" dir="2700000" algn="tl">
                  <a:srgbClr val="000000">
                    <a:alpha val="43137"/>
                  </a:srgbClr>
                </a:outerShdw>
              </a:effectLst>
            </a:rPr>
            <a:t> 112:8)</a:t>
          </a:r>
          <a:endParaRPr lang="es-ES" sz="1800" kern="1200" dirty="0">
            <a:effectLst>
              <a:outerShdw blurRad="38100" dist="38100" dir="2700000" algn="tl">
                <a:srgbClr val="000000">
                  <a:alpha val="43137"/>
                </a:srgbClr>
              </a:outerShdw>
            </a:effectLst>
          </a:endParaRPr>
        </a:p>
      </dsp:txBody>
      <dsp:txXfrm>
        <a:off x="185363" y="2409723"/>
        <a:ext cx="2093758" cy="1035932"/>
      </dsp:txXfrm>
    </dsp:sp>
    <dsp:sp modelId="{50C0B40A-A05D-4CCF-AA0A-CEE7775B62D0}">
      <dsp:nvSpPr>
        <dsp:cNvPr id="0" name=""/>
        <dsp:cNvSpPr/>
      </dsp:nvSpPr>
      <dsp:spPr>
        <a:xfrm>
          <a:off x="2480300" y="2409723"/>
          <a:ext cx="1726554" cy="1035932"/>
        </a:xfrm>
        <a:prstGeom prst="rect">
          <a:avLst/>
        </a:prstGeom>
        <a:solidFill>
          <a:srgbClr val="DE840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effectLst>
                <a:outerShdw blurRad="38100" dist="38100" dir="2700000" algn="tl">
                  <a:srgbClr val="000000">
                    <a:alpha val="43137"/>
                  </a:srgbClr>
                </a:outerShdw>
              </a:effectLst>
            </a:rPr>
            <a:t>我们将在荣耀中被高举</a:t>
          </a:r>
          <a:br>
            <a:rPr lang="es-ES" sz="1800" b="1" kern="1200" dirty="0">
              <a:effectLst>
                <a:outerShdw blurRad="38100" dist="38100" dir="2700000" algn="tl">
                  <a:srgbClr val="000000">
                    <a:alpha val="43137"/>
                  </a:srgbClr>
                </a:outerShdw>
              </a:effectLst>
            </a:rPr>
          </a:br>
          <a:r>
            <a:rPr lang="en-GB" sz="1800" b="1" kern="1200" dirty="0">
              <a:effectLst>
                <a:outerShdw blurRad="38100" dist="38100" dir="2700000" algn="tl">
                  <a:srgbClr val="000000">
                    <a:alpha val="43137"/>
                  </a:srgbClr>
                </a:outerShdw>
              </a:effectLst>
            </a:rPr>
            <a:t>(</a:t>
          </a:r>
          <a:r>
            <a:rPr lang="zh-CN" altLang="en-US" sz="1800" b="1" kern="1200" dirty="0">
              <a:effectLst>
                <a:outerShdw blurRad="38100" dist="38100" dir="2700000" algn="tl">
                  <a:srgbClr val="000000">
                    <a:alpha val="43137"/>
                  </a:srgbClr>
                </a:outerShdw>
              </a:effectLst>
            </a:rPr>
            <a:t>诗</a:t>
          </a:r>
          <a:r>
            <a:rPr lang="en-GB" sz="1800" b="1" kern="1200" dirty="0">
              <a:effectLst>
                <a:outerShdw blurRad="38100" dist="38100" dir="2700000" algn="tl">
                  <a:srgbClr val="000000">
                    <a:alpha val="43137"/>
                  </a:srgbClr>
                </a:outerShdw>
              </a:effectLst>
            </a:rPr>
            <a:t> 112:9)</a:t>
          </a:r>
          <a:endParaRPr lang="es-ES" sz="1800" kern="1200" dirty="0">
            <a:effectLst>
              <a:outerShdw blurRad="38100" dist="38100" dir="2700000" algn="tl">
                <a:srgbClr val="000000">
                  <a:alpha val="43137"/>
                </a:srgbClr>
              </a:outerShdw>
            </a:effectLst>
          </a:endParaRPr>
        </a:p>
      </dsp:txBody>
      <dsp:txXfrm>
        <a:off x="2480300" y="2409723"/>
        <a:ext cx="1726554" cy="103593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1">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C3021541-81FB-45D9-9FD0-E8BE38A72FDC}" type="datetimeFigureOut">
              <a:rPr lang="es-ES" smtClean="0"/>
              <a:t>17/02/2024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794EE9-C4CC-425A-A5AF-A08DE8A82C7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3021541-81FB-45D9-9FD0-E8BE38A72FDC}" type="datetimeFigureOut">
              <a:rPr lang="es-ES" smtClean="0"/>
              <a:t>17/02/2024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794EE9-C4CC-425A-A5AF-A08DE8A82C7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3021541-81FB-45D9-9FD0-E8BE38A72FDC}" type="datetimeFigureOut">
              <a:rPr lang="es-ES" smtClean="0"/>
              <a:t>17/02/2024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794EE9-C4CC-425A-A5AF-A08DE8A82C7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E3003D6-D5B7-4B55-AFF4-D6D5C8961537}" type="datetimeFigureOut">
              <a:rPr lang="es-ES" smtClean="0"/>
              <a:t>17/02/2024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E3003D6-D5B7-4B55-AFF4-D6D5C8961537}" type="datetimeFigureOut">
              <a:rPr lang="es-ES" smtClean="0"/>
              <a:t>17/02/2024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DE3003D6-D5B7-4B55-AFF4-D6D5C8961537}" type="datetimeFigureOut">
              <a:rPr lang="es-ES" smtClean="0"/>
              <a:t>17/02/2024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E3003D6-D5B7-4B55-AFF4-D6D5C8961537}" type="datetimeFigureOut">
              <a:rPr lang="es-ES" smtClean="0"/>
              <a:t>17/02/2024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E3003D6-D5B7-4B55-AFF4-D6D5C8961537}" type="datetimeFigureOut">
              <a:rPr lang="es-ES" smtClean="0"/>
              <a:t>17/02/2024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E3003D6-D5B7-4B55-AFF4-D6D5C8961537}" type="datetimeFigureOut">
              <a:rPr lang="es-ES" smtClean="0"/>
              <a:t>17/02/2024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E3003D6-D5B7-4B55-AFF4-D6D5C8961537}" type="datetimeFigureOut">
              <a:rPr lang="es-ES" smtClean="0"/>
              <a:t>17/02/2024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E3003D6-D5B7-4B55-AFF4-D6D5C8961537}" type="datetimeFigureOut">
              <a:rPr lang="es-ES" smtClean="0"/>
              <a:t>17/02/2024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3021541-81FB-45D9-9FD0-E8BE38A72FDC}" type="datetimeFigureOut">
              <a:rPr lang="es-ES" smtClean="0"/>
              <a:t>17/02/2024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794EE9-C4CC-425A-A5AF-A08DE8A82C7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E3003D6-D5B7-4B55-AFF4-D6D5C8961537}" type="datetimeFigureOut">
              <a:rPr lang="es-ES" smtClean="0"/>
              <a:t>17/02/2024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E3003D6-D5B7-4B55-AFF4-D6D5C8961537}" type="datetimeFigureOut">
              <a:rPr lang="es-ES" smtClean="0"/>
              <a:t>17/02/2024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E3003D6-D5B7-4B55-AFF4-D6D5C8961537}" type="datetimeFigureOut">
              <a:rPr lang="es-ES" smtClean="0"/>
              <a:t>17/02/2024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C6DEDB-40CE-460C-ABB5-87DE0174476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3021541-81FB-45D9-9FD0-E8BE38A72FDC}" type="datetimeFigureOut">
              <a:rPr lang="es-ES" smtClean="0"/>
              <a:t>17/02/2024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D794EE9-C4CC-425A-A5AF-A08DE8A82C7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3021541-81FB-45D9-9FD0-E8BE38A72FDC}" type="datetimeFigureOut">
              <a:rPr lang="es-ES" smtClean="0"/>
              <a:t>17/02/2024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D794EE9-C4CC-425A-A5AF-A08DE8A82C7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3021541-81FB-45D9-9FD0-E8BE38A72FDC}" type="datetimeFigureOut">
              <a:rPr lang="es-ES" smtClean="0"/>
              <a:t>17/02/2024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D794EE9-C4CC-425A-A5AF-A08DE8A82C7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3021541-81FB-45D9-9FD0-E8BE38A72FDC}" type="datetimeFigureOut">
              <a:rPr lang="es-ES" smtClean="0"/>
              <a:t>17/02/2024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D794EE9-C4CC-425A-A5AF-A08DE8A82C7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3021541-81FB-45D9-9FD0-E8BE38A72FDC}" type="datetimeFigureOut">
              <a:rPr lang="es-ES" smtClean="0"/>
              <a:t>17/02/2024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D794EE9-C4CC-425A-A5AF-A08DE8A82C7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3021541-81FB-45D9-9FD0-E8BE38A72FDC}" type="datetimeFigureOut">
              <a:rPr lang="es-ES" smtClean="0"/>
              <a:t>17/02/2024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D794EE9-C4CC-425A-A5AF-A08DE8A82C7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3021541-81FB-45D9-9FD0-E8BE38A72FDC}" type="datetimeFigureOut">
              <a:rPr lang="es-ES" smtClean="0"/>
              <a:t>17/02/2024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D794EE9-C4CC-425A-A5AF-A08DE8A82C7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21541-81FB-45D9-9FD0-E8BE38A72FDC}" type="datetimeFigureOut">
              <a:rPr lang="es-ES" smtClean="0"/>
              <a:t>17/02/2024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94EE9-C4CC-425A-A5AF-A08DE8A82C7B}"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17/02/2024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3.jpe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254337" y="-54049"/>
            <a:ext cx="5051088" cy="4908780"/>
          </a:xfrm>
          <a:prstGeom prst="rect">
            <a:avLst/>
          </a:prstGeom>
          <a:noFill/>
        </p:spPr>
        <p:txBody>
          <a:bodyPr wrap="square" rtlCol="0">
            <a:spAutoFit/>
            <a:scene3d>
              <a:camera prst="orthographicFront"/>
              <a:lightRig rig="twoPt" dir="t"/>
            </a:scene3d>
            <a:sp3d extrusionH="57150">
              <a:bevelT h="25400" prst="softRound"/>
            </a:sp3d>
          </a:bodyPr>
          <a:lstStyle/>
          <a:p>
            <a:pPr algn="ctr">
              <a:lnSpc>
                <a:spcPct val="150000"/>
              </a:lnSpc>
            </a:pPr>
            <a:r>
              <a:rPr lang="zh-CN" altLang="en-US" sz="7200" b="1" spc="50" dirty="0">
                <a:ln w="22225" cmpd="sng">
                  <a:solidFill>
                    <a:schemeClr val="accent1"/>
                  </a:solidFill>
                  <a:prstDash val="solid"/>
                </a:ln>
                <a:solidFill>
                  <a:srgbClr val="70AD47">
                    <a:tint val="1000"/>
                  </a:srgbClr>
                </a:solidFill>
                <a:effectLst>
                  <a:glow rad="38100">
                    <a:schemeClr val="accent1">
                      <a:alpha val="40000"/>
                    </a:schemeClr>
                  </a:glow>
                </a:effectLst>
              </a:rPr>
              <a:t>公义生活</a:t>
            </a:r>
            <a:endParaRPr lang="en-MY" altLang="zh-CN" sz="7200" b="1" spc="50" dirty="0">
              <a:ln w="22225" cmpd="sng">
                <a:solidFill>
                  <a:schemeClr val="accent1"/>
                </a:solidFill>
                <a:prstDash val="solid"/>
              </a:ln>
              <a:solidFill>
                <a:srgbClr val="70AD47">
                  <a:tint val="1000"/>
                </a:srgbClr>
              </a:solidFill>
              <a:effectLst>
                <a:glow rad="38100">
                  <a:schemeClr val="accent1">
                    <a:alpha val="40000"/>
                  </a:schemeClr>
                </a:glow>
              </a:effectLst>
            </a:endParaRPr>
          </a:p>
          <a:p>
            <a:pPr algn="ctr">
              <a:lnSpc>
                <a:spcPct val="150000"/>
              </a:lnSpc>
            </a:pPr>
            <a:r>
              <a:rPr lang="zh-CN" altLang="en-US" sz="7200" b="1" spc="50" dirty="0">
                <a:ln w="22225" cmpd="sng">
                  <a:solidFill>
                    <a:schemeClr val="accent1"/>
                  </a:solidFill>
                  <a:prstDash val="solid"/>
                </a:ln>
                <a:solidFill>
                  <a:srgbClr val="70AD47">
                    <a:tint val="1000"/>
                  </a:srgbClr>
                </a:solidFill>
                <a:effectLst>
                  <a:glow rad="38100">
                    <a:schemeClr val="accent1">
                      <a:alpha val="40000"/>
                    </a:schemeClr>
                  </a:glow>
                </a:effectLst>
              </a:rPr>
              <a:t>的</a:t>
            </a:r>
            <a:endParaRPr lang="en-MY" altLang="zh-CN" sz="7200" b="1" spc="50" dirty="0">
              <a:ln w="22225" cmpd="sng">
                <a:solidFill>
                  <a:schemeClr val="accent1"/>
                </a:solidFill>
                <a:prstDash val="solid"/>
              </a:ln>
              <a:solidFill>
                <a:srgbClr val="70AD47">
                  <a:tint val="1000"/>
                </a:srgbClr>
              </a:solidFill>
              <a:effectLst>
                <a:glow rad="38100">
                  <a:schemeClr val="accent1">
                    <a:alpha val="40000"/>
                  </a:schemeClr>
                </a:glow>
              </a:effectLst>
            </a:endParaRPr>
          </a:p>
          <a:p>
            <a:pPr algn="ctr">
              <a:lnSpc>
                <a:spcPct val="150000"/>
              </a:lnSpc>
            </a:pPr>
            <a:r>
              <a:rPr lang="zh-CN" altLang="en-US" sz="7200" b="1" spc="50" dirty="0">
                <a:ln w="22225" cmpd="sng">
                  <a:solidFill>
                    <a:schemeClr val="accent1"/>
                  </a:solidFill>
                  <a:prstDash val="solid"/>
                </a:ln>
                <a:solidFill>
                  <a:srgbClr val="70AD47">
                    <a:tint val="1000"/>
                  </a:srgbClr>
                </a:solidFill>
                <a:effectLst>
                  <a:glow rad="38100">
                    <a:schemeClr val="accent1">
                      <a:alpha val="40000"/>
                    </a:schemeClr>
                  </a:glow>
                </a:effectLst>
              </a:rPr>
              <a:t>智慧</a:t>
            </a:r>
            <a:endParaRPr lang="en-GB" sz="7200" b="1" spc="50" dirty="0">
              <a:ln w="222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p:cNvSpPr txBox="1"/>
          <p:nvPr/>
        </p:nvSpPr>
        <p:spPr>
          <a:xfrm>
            <a:off x="6464131" y="6273257"/>
            <a:ext cx="4031873" cy="400110"/>
          </a:xfrm>
          <a:prstGeom prst="rect">
            <a:avLst/>
          </a:prstGeom>
          <a:noFill/>
        </p:spPr>
        <p:txBody>
          <a:bodyPr wrap="none" rtlCol="0">
            <a:spAutoFit/>
          </a:bodyPr>
          <a:lstStyle/>
          <a:p>
            <a:pPr algn="r"/>
            <a:r>
              <a:rPr lang="zh-CN" altLang="en-US" sz="2000" b="1" dirty="0">
                <a:solidFill>
                  <a:schemeClr val="bg1"/>
                </a:solidFill>
                <a:effectLst>
                  <a:glow rad="114300">
                    <a:srgbClr val="472353"/>
                  </a:glow>
                  <a:outerShdw blurRad="38100" dist="38100" dir="2700000" algn="tl">
                    <a:srgbClr val="000000">
                      <a:alpha val="43137"/>
                    </a:srgbClr>
                  </a:outerShdw>
                </a:effectLst>
              </a:rPr>
              <a:t>二零二四年二月二十四日，第八课</a:t>
            </a:r>
            <a:endParaRPr lang="en-GB" sz="2000" b="1" dirty="0">
              <a:solidFill>
                <a:schemeClr val="bg1"/>
              </a:solidFill>
              <a:effectLst>
                <a:glow rad="114300">
                  <a:srgbClr val="472353"/>
                </a:glow>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590800" y="987329"/>
            <a:ext cx="7010400" cy="3970318"/>
          </a:xfrm>
          <a:prstGeom prst="rect">
            <a:avLst/>
          </a:prstGeom>
          <a:noFill/>
        </p:spPr>
        <p:txBody>
          <a:bodyPr wrap="square">
            <a:spAutoFit/>
          </a:bodyPr>
          <a:lstStyle/>
          <a:p>
            <a:pPr>
              <a:spcBef>
                <a:spcPts val="600"/>
              </a:spcBef>
            </a:pPr>
            <a:r>
              <a:rPr lang="en-GB" sz="2800" b="1" dirty="0">
                <a:latin typeface="Constantia" panose="02030602050306030303" pitchFamily="18" charset="0"/>
              </a:rPr>
              <a:t>“ </a:t>
            </a:r>
            <a:r>
              <a:rPr lang="zh-CN" altLang="en-US" sz="2800" b="1" dirty="0">
                <a:latin typeface="Constantia" panose="02030602050306030303" pitchFamily="18" charset="0"/>
              </a:rPr>
              <a:t>当我想到上帝为堕落之人所正在进行的工作时，我便惊奇得出神；上帝竟然选择可怜的堕落了的世人，赐予他们道德的能力，好在他们里面有祂恩典的运行，使品格得以变化，并使人准备妥当，适合住在上帝为他们预备的住处</a:t>
            </a:r>
            <a:r>
              <a:rPr lang="en-US" altLang="zh-CN" sz="2800" b="1" dirty="0">
                <a:latin typeface="Constantia" panose="02030602050306030303" pitchFamily="18" charset="0"/>
              </a:rPr>
              <a:t>,</a:t>
            </a:r>
            <a:r>
              <a:rPr lang="zh-CN" altLang="en-US" sz="2800" b="1" dirty="0">
                <a:latin typeface="Constantia" panose="02030602050306030303" pitchFamily="18" charset="0"/>
              </a:rPr>
              <a:t>他们是配侍立在上帝面前，配和天使作伴，并与上帝保持交往的人。唉我的心是多么地渴望自己也成为那班在更新的大地与耶稣基督同行之人中的一个啊！</a:t>
            </a:r>
            <a:r>
              <a:rPr lang="en-GB" sz="2800" b="1" dirty="0">
                <a:latin typeface="Constantia" panose="02030602050306030303" pitchFamily="18" charset="0"/>
              </a:rPr>
              <a:t>”</a:t>
            </a:r>
          </a:p>
        </p:txBody>
      </p:sp>
      <p:sp>
        <p:nvSpPr>
          <p:cNvPr id="4" name="CuadroTexto 3"/>
          <p:cNvSpPr txBox="1"/>
          <p:nvPr/>
        </p:nvSpPr>
        <p:spPr>
          <a:xfrm>
            <a:off x="6284680" y="5470561"/>
            <a:ext cx="3860352" cy="400110"/>
          </a:xfrm>
          <a:prstGeom prst="rect">
            <a:avLst/>
          </a:prstGeom>
          <a:noFill/>
        </p:spPr>
        <p:txBody>
          <a:bodyPr wrap="none" rtlCol="0">
            <a:spAutoFit/>
          </a:bodyPr>
          <a:lstStyle/>
          <a:p>
            <a:pPr algn="r"/>
            <a:r>
              <a:rPr lang="zh-CN" altLang="en-US" sz="2000" b="1" dirty="0"/>
              <a:t>怀爱伦</a:t>
            </a:r>
            <a:r>
              <a:rPr lang="en-GB" sz="2000" b="1" dirty="0"/>
              <a:t> (</a:t>
            </a:r>
            <a:r>
              <a:rPr lang="zh-CN" altLang="en-US" sz="2000" b="1" dirty="0"/>
              <a:t>今日偕主行</a:t>
            </a:r>
            <a:r>
              <a:rPr lang="en-GB" sz="2000" b="1" dirty="0"/>
              <a:t>, </a:t>
            </a:r>
            <a:r>
              <a:rPr lang="zh-CN" altLang="en-US" sz="2000" b="1" dirty="0"/>
              <a:t>四月十八日</a:t>
            </a:r>
            <a:r>
              <a:rPr lang="en-GB" sz="2000" b="1"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Un grupo de personas posando para una foto en un parque&#10;&#10;Descripción generada automáticamente con confianza media"/>
          <p:cNvPicPr>
            <a:picLocks noGrp="1" noRot="1" noChangeAspect="1" noMove="1" noResize="1" noEditPoints="1" noAdjustHandles="1" noChangeArrowheads="1" noChangeShapeType="1" noCrop="1"/>
          </p:cNvPicPr>
          <p:nvPr/>
        </p:nvPicPr>
        <p:blipFill rotWithShape="1">
          <a:blip r:embed="rId2" cstate="hqprint"/>
          <a:srcRect r="-3"/>
          <a:stretch>
            <a:fillRect/>
          </a:stretch>
        </p:blipFill>
        <p:spPr>
          <a:xfrm>
            <a:off x="5162052" y="3272588"/>
            <a:ext cx="6105382" cy="3585411"/>
          </a:xfrm>
          <a:prstGeom prst="rect">
            <a:avLst/>
          </a:prstGeom>
          <a:ln w="28575">
            <a:solidFill>
              <a:srgbClr val="915D50"/>
            </a:solidFill>
          </a:ln>
        </p:spPr>
      </p:pic>
      <p:pic>
        <p:nvPicPr>
          <p:cNvPr id="2" name="Imagen 1" descr="Una caja de donas&#10;&#10;Descripción generada automáticamente con confianza media"/>
          <p:cNvPicPr>
            <a:picLocks noGrp="1" noRot="1" noChangeAspect="1" noMove="1" noResize="1" noEditPoints="1" noAdjustHandles="1" noChangeArrowheads="1" noChangeShapeType="1" noCrop="1"/>
          </p:cNvPicPr>
          <p:nvPr/>
        </p:nvPicPr>
        <p:blipFill rotWithShape="1">
          <a:blip r:embed="rId3" cstate="hqprint"/>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ln w="28575">
            <a:solidFill>
              <a:srgbClr val="915D50"/>
            </a:solidFill>
          </a:ln>
        </p:spPr>
      </p:pic>
      <p:sp>
        <p:nvSpPr>
          <p:cNvPr id="21" name="Rectangle 17"/>
          <p:cNvSpPr>
            <a:spLocks noGrp="1" noRot="1" noChangeAspect="1" noMove="1" noResize="1" noEditPoints="1" noAdjustHandles="1" noChangeArrowheads="1" noChangeShapeType="1" noTextEdit="1"/>
          </p:cNvSpPr>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a:spLocks noGrp="1" noRot="1" noChangeAspect="1" noMove="1" noResize="1" noEditPoints="1" noAdjustHandles="1" noChangeArrowheads="1" noChangeShapeType="1" noTextEdit="1"/>
          </p:cNvSpPr>
          <p:nvPr/>
        </p:nvSpPr>
        <p:spPr>
          <a:xfrm>
            <a:off x="0" y="4069422"/>
            <a:ext cx="5001186" cy="2788578"/>
          </a:xfrm>
          <a:prstGeom prst="rect">
            <a:avLst/>
          </a:prstGeom>
          <a:solidFill>
            <a:srgbClr val="4EB4B9"/>
          </a:solidFill>
          <a:ln w="28575">
            <a:solidFill>
              <a:srgbClr val="915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a:spLocks noGrp="1" noRot="1" noChangeAspect="1" noMove="1" noResize="1" noEditPoints="1" noAdjustHandles="1" noChangeArrowheads="1" noChangeShapeType="1" noTextEdit="1"/>
          </p:cNvSpPr>
          <p:nvPr/>
        </p:nvSpPr>
        <p:spPr>
          <a:xfrm>
            <a:off x="11423904" y="0"/>
            <a:ext cx="768096" cy="6858000"/>
          </a:xfrm>
          <a:prstGeom prst="rect">
            <a:avLst/>
          </a:prstGeom>
          <a:solidFill>
            <a:srgbClr val="854B3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que contiene mujer, sostener, vistiendo, agua&#10;&#10;Descripción generada automáticamente"/>
          <p:cNvPicPr>
            <a:picLocks noGrp="1" noRot="1" noChangeAspect="1" noMove="1" noResize="1" noEditPoints="1" noAdjustHandles="1" noChangeArrowheads="1" noChangeShapeType="1" noCrop="1"/>
          </p:cNvPicPr>
          <p:nvPr/>
        </p:nvPicPr>
        <p:blipFill rotWithShape="1">
          <a:blip r:embed="rId4" cstate="hqprint"/>
          <a:srcRect/>
          <a:stretch>
            <a:fillRect/>
          </a:stretch>
        </p:blipFill>
        <p:spPr>
          <a:xfrm>
            <a:off x="7458302" y="0"/>
            <a:ext cx="3809132" cy="3116984"/>
          </a:xfrm>
          <a:prstGeom prst="rect">
            <a:avLst/>
          </a:prstGeom>
          <a:ln w="28575">
            <a:solidFill>
              <a:srgbClr val="915D50"/>
            </a:solidFill>
          </a:ln>
        </p:spPr>
      </p:pic>
      <p:sp>
        <p:nvSpPr>
          <p:cNvPr id="7" name="CuadroTexto 6"/>
          <p:cNvSpPr txBox="1"/>
          <p:nvPr/>
        </p:nvSpPr>
        <p:spPr>
          <a:xfrm>
            <a:off x="133909" y="4201827"/>
            <a:ext cx="4733367" cy="2523768"/>
          </a:xfrm>
          <a:prstGeom prst="rect">
            <a:avLst/>
          </a:prstGeom>
          <a:noFill/>
        </p:spPr>
        <p:txBody>
          <a:bodyPr wrap="square">
            <a:spAutoFit/>
          </a:bodyPr>
          <a:lstStyle/>
          <a:p>
            <a:pPr lvl="0" algn="ctr">
              <a:defRPr/>
            </a:pPr>
            <a:r>
              <a:rPr lang="en-US" sz="3200" b="1" spc="50" dirty="0">
                <a:ln w="0"/>
                <a:solidFill>
                  <a:prstClr val="white"/>
                </a:solidFill>
                <a:effectLst>
                  <a:innerShdw blurRad="63500" dist="50800" dir="13500000">
                    <a:srgbClr val="000000">
                      <a:alpha val="87000"/>
                    </a:srgbClr>
                  </a:innerShdw>
                </a:effectLst>
                <a:latin typeface="Comic Sans MS" panose="030F0702030302020204" pitchFamily="66" charset="0"/>
              </a:rPr>
              <a:t>“</a:t>
            </a:r>
            <a:r>
              <a:rPr lang="zh-CN" altLang="en-US" sz="3200" b="1" spc="50" dirty="0">
                <a:ln w="0"/>
                <a:solidFill>
                  <a:prstClr val="white"/>
                </a:solidFill>
                <a:effectLst>
                  <a:innerShdw blurRad="63500" dist="50800" dir="13500000">
                    <a:srgbClr val="000000">
                      <a:alpha val="87000"/>
                    </a:srgbClr>
                  </a:innerShdw>
                </a:effectLst>
                <a:latin typeface="Comic Sans MS" panose="030F0702030302020204" pitchFamily="66" charset="0"/>
              </a:rPr>
              <a:t>求 你 指 教 我 们 怎 样 数 算 自 己 的 日 子 ， 好 叫 我 们 得 着 智 慧 的 心 。</a:t>
            </a:r>
            <a:r>
              <a:rPr kumimoji="0" lang="en-GB" sz="3200" b="1" i="0" u="none" strike="noStrike" kern="1200" cap="none" spc="50" normalizeH="0" baseline="0" noProof="0" dirty="0">
                <a:ln w="0"/>
                <a:solidFill>
                  <a:prstClr val="white"/>
                </a:solidFill>
                <a:effectLst>
                  <a:innerShdw blurRad="63500" dist="50800" dir="13500000">
                    <a:srgbClr val="000000">
                      <a:alpha val="87000"/>
                    </a:srgbClr>
                  </a:inn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defRPr/>
            </a:pPr>
            <a:r>
              <a:rPr kumimoji="0" lang="en-GB" sz="2000" b="1" i="0" u="none" strike="noStrike" kern="1200" cap="none" spc="50" normalizeH="0" baseline="0" noProof="0" dirty="0">
                <a:ln w="0"/>
                <a:solidFill>
                  <a:prstClr val="white"/>
                </a:solidFill>
                <a:effectLst>
                  <a:innerShdw blurRad="63500" dist="50800" dir="13500000">
                    <a:srgbClr val="000000">
                      <a:alpha val="87000"/>
                    </a:srgbClr>
                  </a:innerShdw>
                </a:effectLst>
                <a:uLnTx/>
                <a:uFillTx/>
                <a:latin typeface="Comic Sans MS" panose="030F0702030302020204" pitchFamily="66" charset="0"/>
                <a:ea typeface="+mn-ea"/>
                <a:cs typeface="+mn-cs"/>
              </a:rPr>
              <a:t>(</a:t>
            </a:r>
            <a:r>
              <a:rPr lang="zh-CN" altLang="en-US" sz="2000" b="1" spc="50" dirty="0">
                <a:ln w="0"/>
                <a:solidFill>
                  <a:prstClr val="white"/>
                </a:solidFill>
                <a:effectLst>
                  <a:innerShdw blurRad="63500" dist="50800" dir="13500000">
                    <a:srgbClr val="000000">
                      <a:alpha val="87000"/>
                    </a:srgbClr>
                  </a:innerShdw>
                </a:effectLst>
                <a:latin typeface="Comic Sans MS" panose="030F0702030302020204" pitchFamily="66" charset="0"/>
              </a:rPr>
              <a:t>诗篇</a:t>
            </a:r>
            <a:r>
              <a:rPr kumimoji="0" lang="en-GB" sz="2000" b="1" i="0" u="none" strike="noStrike" kern="1200" cap="none" spc="50" normalizeH="0" baseline="0" noProof="0" dirty="0">
                <a:ln w="0"/>
                <a:solidFill>
                  <a:prstClr val="white"/>
                </a:solidFill>
                <a:effectLst>
                  <a:innerShdw blurRad="63500" dist="50800" dir="13500000">
                    <a:srgbClr val="000000">
                      <a:alpha val="87000"/>
                    </a:srgbClr>
                  </a:innerShdw>
                </a:effectLst>
                <a:uLnTx/>
                <a:uFillTx/>
                <a:latin typeface="Comic Sans MS" panose="030F0702030302020204" pitchFamily="66" charset="0"/>
                <a:ea typeface="+mn-ea"/>
                <a:cs typeface="+mn-cs"/>
              </a:rPr>
              <a:t> 90:12)</a:t>
            </a:r>
            <a:endParaRPr kumimoji="0" lang="es-ES" sz="3200" b="1" i="0" u="none" strike="noStrike" kern="1200" cap="none" spc="50" normalizeH="0" baseline="0" noProof="0" dirty="0">
              <a:ln w="0"/>
              <a:solidFill>
                <a:prstClr val="white"/>
              </a:solidFill>
              <a:effectLst>
                <a:innerShdw blurRad="63500" dist="50800" dir="13500000">
                  <a:srgbClr val="000000">
                    <a:alpha val="87000"/>
                  </a:srgbClr>
                </a:innerShdw>
              </a:effectLst>
              <a:uLnTx/>
              <a:uFillTx/>
              <a:latin typeface="Comic Sans MS" panose="030F0702030302020204"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047129" y="3962400"/>
            <a:ext cx="675042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zh-CN" altLang="en-US" sz="2000" b="1" dirty="0">
                <a:solidFill>
                  <a:srgbClr val="4A72AC"/>
                </a:solidFill>
              </a:rPr>
              <a:t>诫命的智慧（诗篇</a:t>
            </a:r>
            <a:r>
              <a:rPr lang="en-GB" sz="2000" b="1" dirty="0">
                <a:solidFill>
                  <a:srgbClr val="4A72AC"/>
                </a:solidFill>
              </a:rPr>
              <a:t> 119)</a:t>
            </a:r>
            <a:r>
              <a:rPr lang="zh-CN" altLang="en-US" sz="2000" b="1" dirty="0">
                <a:solidFill>
                  <a:srgbClr val="4A72AC"/>
                </a:solidFill>
              </a:rPr>
              <a:t>。</a:t>
            </a:r>
            <a:endParaRPr lang="en-GB" sz="2000" b="1" dirty="0">
              <a:solidFill>
                <a:srgbClr val="4A72AC"/>
              </a:solidFill>
            </a:endParaRPr>
          </a:p>
          <a:p>
            <a:pPr>
              <a:spcBef>
                <a:spcPts val="1200"/>
              </a:spcBef>
            </a:pPr>
            <a:r>
              <a:rPr lang="zh-CN" altLang="en-US" sz="2000" b="1" dirty="0">
                <a:solidFill>
                  <a:srgbClr val="A9A43D"/>
                </a:solidFill>
              </a:rPr>
              <a:t>智慧的开端</a:t>
            </a:r>
            <a:r>
              <a:rPr lang="en-GB" sz="2000" b="1" dirty="0">
                <a:solidFill>
                  <a:srgbClr val="A9A43D"/>
                </a:solidFill>
              </a:rPr>
              <a:t>( </a:t>
            </a:r>
            <a:r>
              <a:rPr lang="zh-CN" altLang="en-US" sz="2000" b="1" dirty="0">
                <a:solidFill>
                  <a:srgbClr val="A9A43D"/>
                </a:solidFill>
              </a:rPr>
              <a:t>诗篇</a:t>
            </a:r>
            <a:r>
              <a:rPr lang="en-GB" sz="2000" b="1" dirty="0">
                <a:solidFill>
                  <a:srgbClr val="A9A43D"/>
                </a:solidFill>
              </a:rPr>
              <a:t> 90)</a:t>
            </a:r>
            <a:r>
              <a:rPr lang="zh-CN" altLang="en-US" sz="2000" b="1" dirty="0">
                <a:solidFill>
                  <a:srgbClr val="A9A43D"/>
                </a:solidFill>
              </a:rPr>
              <a:t>。</a:t>
            </a:r>
            <a:endParaRPr lang="en-GB" sz="2000" b="1" dirty="0">
              <a:solidFill>
                <a:srgbClr val="A9A43D"/>
              </a:solidFill>
            </a:endParaRPr>
          </a:p>
          <a:p>
            <a:pPr>
              <a:spcBef>
                <a:spcPts val="1200"/>
              </a:spcBef>
            </a:pPr>
            <a:r>
              <a:rPr lang="zh-CN" altLang="en-US" sz="2000" b="1" dirty="0">
                <a:solidFill>
                  <a:srgbClr val="AA5344"/>
                </a:solidFill>
              </a:rPr>
              <a:t>试炼中的智慧</a:t>
            </a:r>
            <a:r>
              <a:rPr lang="en-GB" sz="2000" b="1" dirty="0">
                <a:solidFill>
                  <a:srgbClr val="AA5344"/>
                </a:solidFill>
              </a:rPr>
              <a:t>( </a:t>
            </a:r>
            <a:r>
              <a:rPr lang="zh-CN" altLang="en-US" sz="2000" b="1" dirty="0">
                <a:solidFill>
                  <a:srgbClr val="AA5344"/>
                </a:solidFill>
              </a:rPr>
              <a:t>诗篇</a:t>
            </a:r>
            <a:r>
              <a:rPr lang="en-GB" sz="2000" b="1" dirty="0">
                <a:solidFill>
                  <a:srgbClr val="AA5344"/>
                </a:solidFill>
              </a:rPr>
              <a:t> 95, 81 and 105)</a:t>
            </a:r>
            <a:r>
              <a:rPr lang="zh-CN" altLang="en-US" sz="2000" b="1" dirty="0">
                <a:solidFill>
                  <a:srgbClr val="AA5344"/>
                </a:solidFill>
              </a:rPr>
              <a:t>。</a:t>
            </a:r>
            <a:endParaRPr lang="en-GB" sz="2000" b="1" dirty="0">
              <a:solidFill>
                <a:srgbClr val="AA5344"/>
              </a:solidFill>
            </a:endParaRPr>
          </a:p>
          <a:p>
            <a:pPr>
              <a:spcBef>
                <a:spcPts val="1200"/>
              </a:spcBef>
            </a:pPr>
            <a:r>
              <a:rPr lang="zh-CN" altLang="en-US" sz="2000" b="1" dirty="0">
                <a:solidFill>
                  <a:srgbClr val="805EAE"/>
                </a:solidFill>
              </a:rPr>
              <a:t>实践的智慧</a:t>
            </a:r>
            <a:r>
              <a:rPr lang="en-GB" sz="2000" b="1" dirty="0">
                <a:solidFill>
                  <a:srgbClr val="805EAE"/>
                </a:solidFill>
              </a:rPr>
              <a:t>:</a:t>
            </a:r>
          </a:p>
          <a:p>
            <a:pPr>
              <a:spcBef>
                <a:spcPts val="600"/>
              </a:spcBef>
              <a:tabLst>
                <a:tab pos="626745" algn="l"/>
              </a:tabLst>
            </a:pPr>
            <a:r>
              <a:rPr lang="en-GB" sz="2000" b="1" dirty="0"/>
              <a:t>	</a:t>
            </a:r>
            <a:r>
              <a:rPr lang="zh-CN" altLang="en-US" sz="2000" b="1" dirty="0"/>
              <a:t>通往邪恶的道路 </a:t>
            </a:r>
            <a:r>
              <a:rPr lang="en-GB" sz="2000" b="1" dirty="0"/>
              <a:t>(</a:t>
            </a:r>
            <a:r>
              <a:rPr lang="zh-CN" altLang="en-US" sz="2000" b="1" dirty="0"/>
              <a:t>诗篇</a:t>
            </a:r>
            <a:r>
              <a:rPr lang="en-GB" sz="2000" b="1" dirty="0"/>
              <a:t> 141).</a:t>
            </a:r>
          </a:p>
          <a:p>
            <a:pPr>
              <a:spcBef>
                <a:spcPts val="600"/>
              </a:spcBef>
              <a:tabLst>
                <a:tab pos="626745" algn="l"/>
              </a:tabLst>
            </a:pPr>
            <a:r>
              <a:rPr lang="en-GB" sz="2000" b="1" dirty="0"/>
              <a:t>	</a:t>
            </a:r>
            <a:r>
              <a:rPr lang="zh-CN" altLang="en-US" sz="2000" b="1" dirty="0"/>
              <a:t>行善之福 </a:t>
            </a:r>
            <a:r>
              <a:rPr lang="en-GB" sz="2000" b="1" dirty="0"/>
              <a:t>( </a:t>
            </a:r>
            <a:r>
              <a:rPr lang="zh-CN" altLang="en-US" sz="2000" b="1" dirty="0"/>
              <a:t>诗篇</a:t>
            </a:r>
            <a:r>
              <a:rPr lang="en-GB" sz="2000" b="1" dirty="0"/>
              <a:t> 1, 112 and 128)</a:t>
            </a:r>
            <a:r>
              <a:rPr lang="zh-CN" altLang="en-US" sz="2000" b="1" dirty="0"/>
              <a:t>。</a:t>
            </a:r>
            <a:endParaRPr lang="en-GB" sz="2000" b="1" dirty="0"/>
          </a:p>
        </p:txBody>
      </p:sp>
      <p:sp>
        <p:nvSpPr>
          <p:cNvPr id="3" name="CuadroTexto 2"/>
          <p:cNvSpPr txBox="1"/>
          <p:nvPr/>
        </p:nvSpPr>
        <p:spPr>
          <a:xfrm>
            <a:off x="156321" y="156744"/>
            <a:ext cx="7772400" cy="707886"/>
          </a:xfrm>
          <a:prstGeom prst="rect">
            <a:avLst/>
          </a:prstGeom>
          <a:noFill/>
        </p:spPr>
        <p:txBody>
          <a:bodyPr wrap="square" rtlCol="0">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rPr>
              <a:t>我们倾向于认为，聪明意味着在科学、哲学等某个领域拥有丰富的知识。</a:t>
            </a:r>
            <a:endParaRPr lang="en-GB" sz="2000" b="1" dirty="0">
              <a:solidFill>
                <a:schemeClr val="bg1"/>
              </a:solidFill>
              <a:effectLst>
                <a:outerShdw blurRad="38100" dist="38100" dir="2700000" algn="tl">
                  <a:srgbClr val="000000">
                    <a:alpha val="43137"/>
                  </a:srgbClr>
                </a:outerShdw>
              </a:effectLst>
            </a:endParaRPr>
          </a:p>
        </p:txBody>
      </p:sp>
      <p:pic>
        <p:nvPicPr>
          <p:cNvPr id="4" name="Imagen 3"/>
          <p:cNvPicPr>
            <a:picLocks noChangeAspect="1"/>
          </p:cNvPicPr>
          <p:nvPr/>
        </p:nvPicPr>
        <p:blipFill rotWithShape="1">
          <a:blip r:embed="rId3" cstate="hqprint"/>
          <a:srcRect t="-416"/>
          <a:stretch>
            <a:fillRect/>
          </a:stretch>
        </p:blipFill>
        <p:spPr>
          <a:xfrm>
            <a:off x="8032376" y="278302"/>
            <a:ext cx="4034118" cy="297924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Imagen 5" descr="Imagen que contiene persona, interior, hombre, foto&#10;&#10;Descripción generada automáticamente"/>
          <p:cNvPicPr>
            <a:picLocks noChangeAspect="1"/>
          </p:cNvPicPr>
          <p:nvPr/>
        </p:nvPicPr>
        <p:blipFill>
          <a:blip r:embed="rId4"/>
          <a:stretch>
            <a:fillRect/>
          </a:stretch>
        </p:blipFill>
        <p:spPr>
          <a:xfrm>
            <a:off x="242046" y="3679433"/>
            <a:ext cx="4097784" cy="2974198"/>
          </a:xfrm>
          <a:prstGeom prst="rect">
            <a:avLst/>
          </a:prstGeom>
          <a:ln w="38100" cap="sq">
            <a:solidFill>
              <a:schemeClr val="accent5">
                <a:lumMod val="40000"/>
                <a:lumOff val="60000"/>
              </a:schemeClr>
            </a:solidFill>
            <a:prstDash val="solid"/>
            <a:miter lim="800000"/>
            <a:headEnd/>
            <a:tailEnd/>
          </a:ln>
          <a:effectLst>
            <a:outerShdw blurRad="50800" dist="38100" dir="2700000" algn="tl" rotWithShape="0">
              <a:srgbClr val="000000">
                <a:alpha val="43000"/>
              </a:srgbClr>
            </a:outerShdw>
          </a:effectLst>
        </p:spPr>
      </p:pic>
      <p:pic>
        <p:nvPicPr>
          <p:cNvPr id="8" name="Imagen 7" descr="Imagen que contiene Icono&#10;&#10;Descripción generada automáticamente"/>
          <p:cNvPicPr>
            <a:picLocks noChangeAspect="1"/>
          </p:cNvPicPr>
          <p:nvPr/>
        </p:nvPicPr>
        <p:blipFill>
          <a:blip r:embed="rId5" cstate="hqprint">
            <a:duotone>
              <a:prstClr val="black"/>
              <a:srgbClr val="0070C0">
                <a:tint val="45000"/>
                <a:satMod val="400000"/>
              </a:srgbClr>
            </a:duotone>
          </a:blip>
          <a:stretch>
            <a:fillRect/>
          </a:stretch>
        </p:blipFill>
        <p:spPr>
          <a:xfrm flipH="1">
            <a:off x="4614219" y="4034117"/>
            <a:ext cx="414982" cy="263338"/>
          </a:xfrm>
          <a:prstGeom prst="rect">
            <a:avLst/>
          </a:prstGeom>
          <a:effectLst>
            <a:outerShdw blurRad="50800" dist="38100" dir="8100000" algn="tr" rotWithShape="0">
              <a:prstClr val="black">
                <a:alpha val="40000"/>
              </a:prstClr>
            </a:outerShdw>
          </a:effectLst>
        </p:spPr>
      </p:pic>
      <p:pic>
        <p:nvPicPr>
          <p:cNvPr id="9" name="Imagen 8" descr="Imagen que contiene Icono&#10;&#10;Descripción generada automáticamente"/>
          <p:cNvPicPr>
            <a:picLocks noChangeAspect="1"/>
          </p:cNvPicPr>
          <p:nvPr/>
        </p:nvPicPr>
        <p:blipFill>
          <a:blip r:embed="rId5" cstate="hqprint">
            <a:duotone>
              <a:prstClr val="black"/>
              <a:schemeClr val="accent5">
                <a:tint val="45000"/>
                <a:satMod val="400000"/>
              </a:schemeClr>
            </a:duotone>
          </a:blip>
          <a:stretch>
            <a:fillRect/>
          </a:stretch>
        </p:blipFill>
        <p:spPr>
          <a:xfrm flipH="1">
            <a:off x="4623182" y="4499162"/>
            <a:ext cx="414982" cy="263338"/>
          </a:xfrm>
          <a:prstGeom prst="rect">
            <a:avLst/>
          </a:prstGeom>
          <a:effectLst>
            <a:outerShdw blurRad="50800" dist="38100" dir="8100000" algn="tr" rotWithShape="0">
              <a:prstClr val="black">
                <a:alpha val="40000"/>
              </a:prstClr>
            </a:outerShdw>
          </a:effectLst>
        </p:spPr>
      </p:pic>
      <p:pic>
        <p:nvPicPr>
          <p:cNvPr id="10" name="Imagen 9" descr="Imagen que contiene Icono&#10;&#10;Descripción generada automáticamente"/>
          <p:cNvPicPr>
            <a:picLocks noChangeAspect="1"/>
          </p:cNvPicPr>
          <p:nvPr/>
        </p:nvPicPr>
        <p:blipFill>
          <a:blip r:embed="rId5" cstate="hqprint">
            <a:duotone>
              <a:prstClr val="black"/>
              <a:schemeClr val="accent6">
                <a:tint val="45000"/>
                <a:satMod val="400000"/>
              </a:schemeClr>
            </a:duotone>
          </a:blip>
          <a:stretch>
            <a:fillRect/>
          </a:stretch>
        </p:blipFill>
        <p:spPr>
          <a:xfrm flipH="1">
            <a:off x="4614218" y="4949439"/>
            <a:ext cx="414982" cy="263338"/>
          </a:xfrm>
          <a:prstGeom prst="rect">
            <a:avLst/>
          </a:prstGeom>
          <a:effectLst>
            <a:outerShdw blurRad="50800" dist="38100" dir="8100000" algn="tr" rotWithShape="0">
              <a:prstClr val="black">
                <a:alpha val="40000"/>
              </a:prstClr>
            </a:outerShdw>
          </a:effectLst>
        </p:spPr>
      </p:pic>
      <p:pic>
        <p:nvPicPr>
          <p:cNvPr id="11" name="Imagen 10" descr="Imagen que contiene Icono&#10;&#10;Descripción generada automáticamente"/>
          <p:cNvPicPr>
            <a:picLocks noChangeAspect="1"/>
          </p:cNvPicPr>
          <p:nvPr/>
        </p:nvPicPr>
        <p:blipFill>
          <a:blip r:embed="rId5" cstate="hqprint">
            <a:duotone>
              <a:prstClr val="black"/>
              <a:schemeClr val="accent3">
                <a:tint val="45000"/>
                <a:satMod val="400000"/>
              </a:schemeClr>
            </a:duotone>
          </a:blip>
          <a:stretch>
            <a:fillRect/>
          </a:stretch>
        </p:blipFill>
        <p:spPr>
          <a:xfrm flipH="1">
            <a:off x="4632146" y="5407001"/>
            <a:ext cx="414982" cy="263338"/>
          </a:xfrm>
          <a:prstGeom prst="rect">
            <a:avLst/>
          </a:prstGeom>
          <a:effectLst>
            <a:outerShdw blurRad="50800" dist="38100" dir="8100000" algn="tr" rotWithShape="0">
              <a:prstClr val="black">
                <a:alpha val="40000"/>
              </a:prstClr>
            </a:outerShdw>
          </a:effectLst>
        </p:spPr>
      </p:pic>
      <p:pic>
        <p:nvPicPr>
          <p:cNvPr id="15" name="Imagen 14" descr="Icono&#10;&#10;Descripción generada automáticamente"/>
          <p:cNvPicPr>
            <a:picLocks noChangeAspect="1"/>
          </p:cNvPicPr>
          <p:nvPr/>
        </p:nvPicPr>
        <p:blipFill>
          <a:blip r:embed="rId6" cstate="hqprint"/>
          <a:stretch>
            <a:fillRect/>
          </a:stretch>
        </p:blipFill>
        <p:spPr>
          <a:xfrm>
            <a:off x="5424993" y="6171798"/>
            <a:ext cx="264768" cy="263338"/>
          </a:xfrm>
          <a:prstGeom prst="rect">
            <a:avLst/>
          </a:prstGeom>
          <a:effectLst>
            <a:outerShdw blurRad="50800" dist="38100" dir="8100000" algn="tr" rotWithShape="0">
              <a:prstClr val="black">
                <a:alpha val="40000"/>
              </a:prstClr>
            </a:outerShdw>
          </a:effectLst>
        </p:spPr>
      </p:pic>
      <p:pic>
        <p:nvPicPr>
          <p:cNvPr id="16" name="Imagen 15"/>
          <p:cNvPicPr>
            <a:picLocks noChangeAspect="1"/>
          </p:cNvPicPr>
          <p:nvPr/>
        </p:nvPicPr>
        <p:blipFill>
          <a:blip r:embed="rId7" cstate="hqprint"/>
          <a:srcRect/>
          <a:stretch>
            <a:fillRect/>
          </a:stretch>
        </p:blipFill>
        <p:spPr>
          <a:xfrm>
            <a:off x="5424993" y="5782908"/>
            <a:ext cx="264768" cy="263130"/>
          </a:xfrm>
          <a:prstGeom prst="rect">
            <a:avLst/>
          </a:prstGeom>
          <a:effectLst>
            <a:outerShdw blurRad="50800" dist="38100" dir="8100000" algn="tr" rotWithShape="0">
              <a:prstClr val="black">
                <a:alpha val="40000"/>
              </a:prstClr>
            </a:outerShdw>
          </a:effectLst>
        </p:spPr>
      </p:pic>
      <p:sp>
        <p:nvSpPr>
          <p:cNvPr id="7" name="CuadroTexto 6"/>
          <p:cNvSpPr txBox="1"/>
          <p:nvPr/>
        </p:nvSpPr>
        <p:spPr>
          <a:xfrm>
            <a:off x="156320" y="3016030"/>
            <a:ext cx="8046386" cy="400110"/>
          </a:xfrm>
          <a:prstGeom prst="rect">
            <a:avLst/>
          </a:prstGeom>
          <a:noFill/>
        </p:spPr>
        <p:txBody>
          <a:bodyPr wrap="square">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rPr>
              <a:t>按照圣经的智慧行事，我们能得到什么好处？</a:t>
            </a:r>
            <a:endParaRPr lang="en-GB" sz="2000" b="1" dirty="0">
              <a:solidFill>
                <a:schemeClr val="bg1"/>
              </a:solidFill>
              <a:effectLst>
                <a:outerShdw blurRad="38100" dist="38100" dir="2700000" algn="tl">
                  <a:srgbClr val="000000">
                    <a:alpha val="43137"/>
                  </a:srgbClr>
                </a:outerShdw>
              </a:effectLst>
            </a:endParaRPr>
          </a:p>
        </p:txBody>
      </p:sp>
      <p:sp>
        <p:nvSpPr>
          <p:cNvPr id="13" name="CuadroTexto 12"/>
          <p:cNvSpPr txBox="1"/>
          <p:nvPr/>
        </p:nvSpPr>
        <p:spPr>
          <a:xfrm>
            <a:off x="156319" y="2615920"/>
            <a:ext cx="7772399" cy="400110"/>
          </a:xfrm>
          <a:prstGeom prst="rect">
            <a:avLst/>
          </a:prstGeom>
          <a:noFill/>
        </p:spPr>
        <p:txBody>
          <a:bodyPr wrap="square">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rPr>
              <a:t>我们如何在日常生活中应用它？</a:t>
            </a:r>
            <a:endParaRPr lang="en-GB" sz="2000" b="1" dirty="0">
              <a:solidFill>
                <a:schemeClr val="bg1"/>
              </a:solidFill>
              <a:effectLst>
                <a:outerShdw blurRad="38100" dist="38100" dir="2700000" algn="tl">
                  <a:srgbClr val="000000">
                    <a:alpha val="43137"/>
                  </a:srgbClr>
                </a:outerShdw>
              </a:effectLst>
            </a:endParaRPr>
          </a:p>
        </p:txBody>
      </p:sp>
      <p:sp>
        <p:nvSpPr>
          <p:cNvPr id="17" name="CuadroTexto 16"/>
          <p:cNvSpPr txBox="1"/>
          <p:nvPr/>
        </p:nvSpPr>
        <p:spPr>
          <a:xfrm>
            <a:off x="156319" y="2215810"/>
            <a:ext cx="7772398" cy="400110"/>
          </a:xfrm>
          <a:prstGeom prst="rect">
            <a:avLst/>
          </a:prstGeom>
          <a:noFill/>
        </p:spPr>
        <p:txBody>
          <a:bodyPr wrap="square">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rPr>
              <a:t>如何学习这种智慧？</a:t>
            </a:r>
            <a:endParaRPr lang="en-GB" sz="2000" b="1" dirty="0">
              <a:solidFill>
                <a:schemeClr val="bg1"/>
              </a:solidFill>
              <a:effectLst>
                <a:outerShdw blurRad="38100" dist="38100" dir="2700000" algn="tl">
                  <a:srgbClr val="000000">
                    <a:alpha val="43137"/>
                  </a:srgbClr>
                </a:outerShdw>
              </a:effectLst>
            </a:endParaRPr>
          </a:p>
        </p:txBody>
      </p:sp>
      <p:sp>
        <p:nvSpPr>
          <p:cNvPr id="19" name="CuadroTexto 18"/>
          <p:cNvSpPr txBox="1"/>
          <p:nvPr/>
        </p:nvSpPr>
        <p:spPr>
          <a:xfrm>
            <a:off x="156318" y="1815700"/>
            <a:ext cx="7772398" cy="400110"/>
          </a:xfrm>
          <a:prstGeom prst="rect">
            <a:avLst/>
          </a:prstGeom>
          <a:noFill/>
        </p:spPr>
        <p:txBody>
          <a:bodyPr wrap="square">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rPr>
              <a:t>圣经中的智慧概念是什么？</a:t>
            </a:r>
            <a:endParaRPr lang="en-GB" sz="2000" b="1" dirty="0">
              <a:solidFill>
                <a:schemeClr val="bg1"/>
              </a:solidFill>
              <a:effectLst>
                <a:outerShdw blurRad="38100" dist="38100" dir="2700000" algn="tl">
                  <a:srgbClr val="000000">
                    <a:alpha val="43137"/>
                  </a:srgbClr>
                </a:outerShdw>
              </a:effectLst>
            </a:endParaRPr>
          </a:p>
        </p:txBody>
      </p:sp>
      <p:sp>
        <p:nvSpPr>
          <p:cNvPr id="21" name="CuadroTexto 20"/>
          <p:cNvSpPr txBox="1"/>
          <p:nvPr/>
        </p:nvSpPr>
        <p:spPr>
          <a:xfrm>
            <a:off x="156317" y="860777"/>
            <a:ext cx="7772398" cy="707886"/>
          </a:xfrm>
          <a:prstGeom prst="rect">
            <a:avLst/>
          </a:prstGeom>
          <a:noFill/>
        </p:spPr>
        <p:txBody>
          <a:bodyPr wrap="square">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rPr>
              <a:t>我们称拥有这种知识的人为“智慧”，但智慧远不止于此。它涉及正确应用所获得的所有知识（无论是一点点还是很多）。</a:t>
            </a:r>
            <a:endParaRPr lang="en-GB" sz="20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ppt_w/2"/>
                                          </p:val>
                                        </p:tav>
                                        <p:tav tm="100000">
                                          <p:val>
                                            <p:strVal val="#ppt_x"/>
                                          </p:val>
                                        </p:tav>
                                      </p:tavLst>
                                    </p:anim>
                                    <p:anim calcmode="lin" valueType="num">
                                      <p:cBhvr>
                                        <p:cTn id="49" dur="500" fill="hold"/>
                                        <p:tgtEl>
                                          <p:spTgt spid="8"/>
                                        </p:tgtEl>
                                        <p:attrNameLst>
                                          <p:attrName>ppt_y</p:attrName>
                                        </p:attrNameLst>
                                      </p:cBhvr>
                                      <p:tavLst>
                                        <p:tav tm="0">
                                          <p:val>
                                            <p:strVal val="#ppt_y"/>
                                          </p:val>
                                        </p:tav>
                                        <p:tav tm="100000">
                                          <p:val>
                                            <p:strVal val="#ppt_y"/>
                                          </p:val>
                                        </p:tav>
                                      </p:tavLst>
                                    </p:anim>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strVal val="#ppt_h"/>
                                          </p:val>
                                        </p:tav>
                                        <p:tav tm="100000">
                                          <p:val>
                                            <p:strVal val="#ppt_h"/>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ppt_x</p:attrName>
                                        </p:attrNameLst>
                                      </p:cBhvr>
                                      <p:tavLst>
                                        <p:tav tm="0">
                                          <p:val>
                                            <p:strVal val="#ppt_x-#ppt_w/2"/>
                                          </p:val>
                                        </p:tav>
                                        <p:tav tm="100000">
                                          <p:val>
                                            <p:strVal val="#ppt_x"/>
                                          </p:val>
                                        </p:tav>
                                      </p:tavLst>
                                    </p:anim>
                                    <p:anim calcmode="lin" valueType="num">
                                      <p:cBhvr>
                                        <p:cTn id="61" dur="500" fill="hold"/>
                                        <p:tgtEl>
                                          <p:spTgt spid="9"/>
                                        </p:tgtEl>
                                        <p:attrNameLst>
                                          <p:attrName>ppt_y</p:attrName>
                                        </p:attrNameLst>
                                      </p:cBhvr>
                                      <p:tavLst>
                                        <p:tav tm="0">
                                          <p:val>
                                            <p:strVal val="#ppt_y"/>
                                          </p:val>
                                        </p:tav>
                                        <p:tav tm="100000">
                                          <p:val>
                                            <p:strVal val="#ppt_y"/>
                                          </p:val>
                                        </p:tav>
                                      </p:tavLst>
                                    </p:anim>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Effect transition="in" filter="wipe(left)">
                                      <p:cBhvr>
                                        <p:cTn id="67" dur="500"/>
                                        <p:tgtEl>
                                          <p:spTgt spid="2">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ppt_x</p:attrName>
                                        </p:attrNameLst>
                                      </p:cBhvr>
                                      <p:tavLst>
                                        <p:tav tm="0">
                                          <p:val>
                                            <p:strVal val="#ppt_x-#ppt_w/2"/>
                                          </p:val>
                                        </p:tav>
                                        <p:tav tm="100000">
                                          <p:val>
                                            <p:strVal val="#ppt_x"/>
                                          </p:val>
                                        </p:tav>
                                      </p:tavLst>
                                    </p:anim>
                                    <p:anim calcmode="lin" valueType="num">
                                      <p:cBhvr>
                                        <p:cTn id="73" dur="500" fill="hold"/>
                                        <p:tgtEl>
                                          <p:spTgt spid="10"/>
                                        </p:tgtEl>
                                        <p:attrNameLst>
                                          <p:attrName>ppt_y</p:attrName>
                                        </p:attrNameLst>
                                      </p:cBhvr>
                                      <p:tavLst>
                                        <p:tav tm="0">
                                          <p:val>
                                            <p:strVal val="#ppt_y"/>
                                          </p:val>
                                        </p:tav>
                                        <p:tav tm="100000">
                                          <p:val>
                                            <p:strVal val="#ppt_y"/>
                                          </p:val>
                                        </p:tav>
                                      </p:tavLst>
                                    </p:anim>
                                    <p:anim calcmode="lin" valueType="num">
                                      <p:cBhvr>
                                        <p:cTn id="74" dur="500" fill="hold"/>
                                        <p:tgtEl>
                                          <p:spTgt spid="10"/>
                                        </p:tgtEl>
                                        <p:attrNameLst>
                                          <p:attrName>ppt_w</p:attrName>
                                        </p:attrNameLst>
                                      </p:cBhvr>
                                      <p:tavLst>
                                        <p:tav tm="0">
                                          <p:val>
                                            <p:fltVal val="0"/>
                                          </p:val>
                                        </p:tav>
                                        <p:tav tm="100000">
                                          <p:val>
                                            <p:strVal val="#ppt_w"/>
                                          </p:val>
                                        </p:tav>
                                      </p:tavLst>
                                    </p:anim>
                                    <p:anim calcmode="lin" valueType="num">
                                      <p:cBhvr>
                                        <p:cTn id="75" dur="500" fill="hold"/>
                                        <p:tgtEl>
                                          <p:spTgt spid="10"/>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ppt_x</p:attrName>
                                        </p:attrNameLst>
                                      </p:cBhvr>
                                      <p:tavLst>
                                        <p:tav tm="0">
                                          <p:val>
                                            <p:strVal val="#ppt_x-#ppt_w/2"/>
                                          </p:val>
                                        </p:tav>
                                        <p:tav tm="100000">
                                          <p:val>
                                            <p:strVal val="#ppt_x"/>
                                          </p:val>
                                        </p:tav>
                                      </p:tavLst>
                                    </p:anim>
                                    <p:anim calcmode="lin" valueType="num">
                                      <p:cBhvr>
                                        <p:cTn id="85" dur="500" fill="hold"/>
                                        <p:tgtEl>
                                          <p:spTgt spid="11"/>
                                        </p:tgtEl>
                                        <p:attrNameLst>
                                          <p:attrName>ppt_y</p:attrName>
                                        </p:attrNameLst>
                                      </p:cBhvr>
                                      <p:tavLst>
                                        <p:tav tm="0">
                                          <p:val>
                                            <p:strVal val="#ppt_y"/>
                                          </p:val>
                                        </p:tav>
                                        <p:tav tm="100000">
                                          <p:val>
                                            <p:strVal val="#ppt_y"/>
                                          </p:val>
                                        </p:tav>
                                      </p:tavLst>
                                    </p:anim>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3" end="3"/>
                                            </p:txEl>
                                          </p:spTgt>
                                        </p:tgtEl>
                                        <p:attrNameLst>
                                          <p:attrName>style.visibility</p:attrName>
                                        </p:attrNameLst>
                                      </p:cBhvr>
                                      <p:to>
                                        <p:strVal val="visible"/>
                                      </p:to>
                                    </p:set>
                                    <p:animEffect transition="in" filter="wipe(left)">
                                      <p:cBhvr>
                                        <p:cTn id="91" dur="500"/>
                                        <p:tgtEl>
                                          <p:spTgt spid="2">
                                            <p:txEl>
                                              <p:pRg st="3" end="3"/>
                                            </p:txEl>
                                          </p:spTgt>
                                        </p:tgtEl>
                                      </p:cBhvr>
                                    </p:animEffect>
                                  </p:childTnLst>
                                </p:cTn>
                              </p:par>
                            </p:childTnLst>
                          </p:cTn>
                        </p:par>
                        <p:par>
                          <p:cTn id="92" fill="hold">
                            <p:stCondLst>
                              <p:cond delay="1000"/>
                            </p:stCondLst>
                            <p:childTnLst>
                              <p:par>
                                <p:cTn id="93" presetID="50" presetClass="entr" presetSubtype="0" decel="100000"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1000" fill="hold"/>
                                        <p:tgtEl>
                                          <p:spTgt spid="16"/>
                                        </p:tgtEl>
                                        <p:attrNameLst>
                                          <p:attrName>ppt_w</p:attrName>
                                        </p:attrNameLst>
                                      </p:cBhvr>
                                      <p:tavLst>
                                        <p:tav tm="0">
                                          <p:val>
                                            <p:strVal val="#ppt_w+.3"/>
                                          </p:val>
                                        </p:tav>
                                        <p:tav tm="100000">
                                          <p:val>
                                            <p:strVal val="#ppt_w"/>
                                          </p:val>
                                        </p:tav>
                                      </p:tavLst>
                                    </p:anim>
                                    <p:anim calcmode="lin" valueType="num">
                                      <p:cBhvr>
                                        <p:cTn id="96" dur="1000" fill="hold"/>
                                        <p:tgtEl>
                                          <p:spTgt spid="16"/>
                                        </p:tgtEl>
                                        <p:attrNameLst>
                                          <p:attrName>ppt_h</p:attrName>
                                        </p:attrNameLst>
                                      </p:cBhvr>
                                      <p:tavLst>
                                        <p:tav tm="0">
                                          <p:val>
                                            <p:strVal val="#ppt_h"/>
                                          </p:val>
                                        </p:tav>
                                        <p:tav tm="100000">
                                          <p:val>
                                            <p:strVal val="#ppt_h"/>
                                          </p:val>
                                        </p:tav>
                                      </p:tavLst>
                                    </p:anim>
                                    <p:animEffect transition="in" filter="fade">
                                      <p:cBhvr>
                                        <p:cTn id="97" dur="1000"/>
                                        <p:tgtEl>
                                          <p:spTgt spid="16"/>
                                        </p:tgtEl>
                                      </p:cBhvr>
                                    </p:animEffect>
                                  </p:childTnLst>
                                </p:cTn>
                              </p:par>
                            </p:childTnLst>
                          </p:cTn>
                        </p:par>
                        <p:par>
                          <p:cTn id="98" fill="hold">
                            <p:stCondLst>
                              <p:cond delay="2000"/>
                            </p:stCondLst>
                            <p:childTnLst>
                              <p:par>
                                <p:cTn id="99" presetID="22" presetClass="entr" presetSubtype="8" fill="hold" grpId="0" nodeType="afterEffect">
                                  <p:stCondLst>
                                    <p:cond delay="0"/>
                                  </p:stCondLst>
                                  <p:childTnLst>
                                    <p:set>
                                      <p:cBhvr>
                                        <p:cTn id="100" dur="1" fill="hold">
                                          <p:stCondLst>
                                            <p:cond delay="0"/>
                                          </p:stCondLst>
                                        </p:cTn>
                                        <p:tgtEl>
                                          <p:spTgt spid="2">
                                            <p:txEl>
                                              <p:pRg st="4" end="4"/>
                                            </p:txEl>
                                          </p:spTgt>
                                        </p:tgtEl>
                                        <p:attrNameLst>
                                          <p:attrName>style.visibility</p:attrName>
                                        </p:attrNameLst>
                                      </p:cBhvr>
                                      <p:to>
                                        <p:strVal val="visible"/>
                                      </p:to>
                                    </p:set>
                                    <p:animEffect transition="in" filter="wipe(left)">
                                      <p:cBhvr>
                                        <p:cTn id="101" dur="500"/>
                                        <p:tgtEl>
                                          <p:spTgt spid="2">
                                            <p:txEl>
                                              <p:pRg st="4" end="4"/>
                                            </p:txEl>
                                          </p:spTgt>
                                        </p:tgtEl>
                                      </p:cBhvr>
                                    </p:animEffect>
                                  </p:childTnLst>
                                </p:cTn>
                              </p:par>
                            </p:childTnLst>
                          </p:cTn>
                        </p:par>
                        <p:par>
                          <p:cTn id="102" fill="hold">
                            <p:stCondLst>
                              <p:cond delay="2500"/>
                            </p:stCondLst>
                            <p:childTnLst>
                              <p:par>
                                <p:cTn id="103" presetID="50" presetClass="entr" presetSubtype="0" decel="100000" fill="hold"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1000" fill="hold"/>
                                        <p:tgtEl>
                                          <p:spTgt spid="15"/>
                                        </p:tgtEl>
                                        <p:attrNameLst>
                                          <p:attrName>ppt_w</p:attrName>
                                        </p:attrNameLst>
                                      </p:cBhvr>
                                      <p:tavLst>
                                        <p:tav tm="0">
                                          <p:val>
                                            <p:strVal val="#ppt_w+.3"/>
                                          </p:val>
                                        </p:tav>
                                        <p:tav tm="100000">
                                          <p:val>
                                            <p:strVal val="#ppt_w"/>
                                          </p:val>
                                        </p:tav>
                                      </p:tavLst>
                                    </p:anim>
                                    <p:anim calcmode="lin" valueType="num">
                                      <p:cBhvr>
                                        <p:cTn id="106" dur="1000" fill="hold"/>
                                        <p:tgtEl>
                                          <p:spTgt spid="15"/>
                                        </p:tgtEl>
                                        <p:attrNameLst>
                                          <p:attrName>ppt_h</p:attrName>
                                        </p:attrNameLst>
                                      </p:cBhvr>
                                      <p:tavLst>
                                        <p:tav tm="0">
                                          <p:val>
                                            <p:strVal val="#ppt_h"/>
                                          </p:val>
                                        </p:tav>
                                        <p:tav tm="100000">
                                          <p:val>
                                            <p:strVal val="#ppt_h"/>
                                          </p:val>
                                        </p:tav>
                                      </p:tavLst>
                                    </p:anim>
                                    <p:animEffect transition="in" filter="fade">
                                      <p:cBhvr>
                                        <p:cTn id="107" dur="1000"/>
                                        <p:tgtEl>
                                          <p:spTgt spid="15"/>
                                        </p:tgtEl>
                                      </p:cBhvr>
                                    </p:animEffect>
                                  </p:childTnLst>
                                </p:cTn>
                              </p:par>
                            </p:childTnLst>
                          </p:cTn>
                        </p:par>
                        <p:par>
                          <p:cTn id="108" fill="hold">
                            <p:stCondLst>
                              <p:cond delay="3500"/>
                            </p:stCondLst>
                            <p:childTnLst>
                              <p:par>
                                <p:cTn id="109" presetID="22" presetClass="entr" presetSubtype="8" fill="hold" grpId="0" nodeType="afterEffect">
                                  <p:stCondLst>
                                    <p:cond delay="0"/>
                                  </p:stCondLst>
                                  <p:childTnLst>
                                    <p:set>
                                      <p:cBhvr>
                                        <p:cTn id="110" dur="1" fill="hold">
                                          <p:stCondLst>
                                            <p:cond delay="0"/>
                                          </p:stCondLst>
                                        </p:cTn>
                                        <p:tgtEl>
                                          <p:spTgt spid="2">
                                            <p:txEl>
                                              <p:pRg st="5" end="5"/>
                                            </p:txEl>
                                          </p:spTgt>
                                        </p:tgtEl>
                                        <p:attrNameLst>
                                          <p:attrName>style.visibility</p:attrName>
                                        </p:attrNameLst>
                                      </p:cBhvr>
                                      <p:to>
                                        <p:strVal val="visible"/>
                                      </p:to>
                                    </p:set>
                                    <p:animEffect transition="in" filter="wipe(left)">
                                      <p:cBhvr>
                                        <p:cTn id="11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build="p"/>
      <p:bldP spid="7" grpId="0"/>
      <p:bldP spid="13" grpId="0"/>
      <p:bldP spid="17"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78704"/>
            <a:ext cx="12192000" cy="769441"/>
          </a:xfrm>
          <a:prstGeom prst="rect">
            <a:avLst/>
          </a:prstGeom>
          <a:noFill/>
        </p:spPr>
        <p:txBody>
          <a:bodyPr wrap="square">
            <a:spAutoFit/>
          </a:bodyPr>
          <a:lstStyle/>
          <a:p>
            <a:pPr algn="ctr"/>
            <a:r>
              <a:rPr lang="zh-CN" alt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诫命的智慧</a:t>
            </a:r>
            <a:endParaRPr lang="en-GB"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p:cNvSpPr txBox="1"/>
          <p:nvPr/>
        </p:nvSpPr>
        <p:spPr>
          <a:xfrm>
            <a:off x="1201270" y="588879"/>
            <a:ext cx="9789459" cy="400110"/>
          </a:xfrm>
          <a:prstGeom prst="rect">
            <a:avLst/>
          </a:prstGeom>
          <a:noFill/>
        </p:spPr>
        <p:txBody>
          <a:bodyPr wrap="square">
            <a:spAutoFit/>
          </a:bodyPr>
          <a:lstStyle/>
          <a:p>
            <a:pPr algn="ctr"/>
            <a:r>
              <a:rPr lang="en-GB"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zh-CN" altLang="en-US"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我 将 你 的 话 藏 在 心 里 ， 免 得 我 得 罪 你 </a:t>
            </a:r>
            <a:r>
              <a:rPr lang="zh-CN" alt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GB"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zh-CN" alt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诗篇</a:t>
            </a:r>
            <a:r>
              <a:rPr lang="en-GB"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119:11</a:t>
            </a:r>
            <a:r>
              <a:rPr lang="en-GB"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p:cNvSpPr txBox="1"/>
          <p:nvPr/>
        </p:nvSpPr>
        <p:spPr>
          <a:xfrm>
            <a:off x="5048250" y="1287241"/>
            <a:ext cx="6991349" cy="400110"/>
          </a:xfrm>
          <a:prstGeom prst="rect">
            <a:avLst/>
          </a:prstGeom>
          <a:noFill/>
        </p:spPr>
        <p:txBody>
          <a:bodyPr wrap="square" rtlCol="0">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rPr>
              <a:t>诗篇 </a:t>
            </a:r>
            <a:r>
              <a:rPr lang="en-US" altLang="zh-CN" sz="2000" b="1" dirty="0">
                <a:solidFill>
                  <a:schemeClr val="bg1"/>
                </a:solidFill>
                <a:effectLst>
                  <a:outerShdw blurRad="38100" dist="38100" dir="2700000" algn="tl">
                    <a:srgbClr val="000000">
                      <a:alpha val="43137"/>
                    </a:srgbClr>
                  </a:outerShdw>
                </a:effectLst>
              </a:rPr>
              <a:t>119 </a:t>
            </a:r>
            <a:r>
              <a:rPr lang="zh-CN" altLang="en-US" sz="2000" b="1" dirty="0">
                <a:solidFill>
                  <a:schemeClr val="bg1"/>
                </a:solidFill>
                <a:effectLst>
                  <a:outerShdw blurRad="38100" dist="38100" dir="2700000" algn="tl">
                    <a:srgbClr val="000000">
                      <a:alpha val="43137"/>
                    </a:srgbClr>
                  </a:outerShdw>
                </a:effectLst>
              </a:rPr>
              <a:t>篇的主题是上帝在他的话语中表达的诫命。</a:t>
            </a:r>
            <a:endParaRPr lang="en-GB" sz="2000" b="1" dirty="0">
              <a:solidFill>
                <a:schemeClr val="bg1"/>
              </a:solidFill>
              <a:effectLst>
                <a:outerShdw blurRad="38100" dist="38100" dir="2700000" algn="tl">
                  <a:srgbClr val="000000">
                    <a:alpha val="43137"/>
                  </a:srgbClr>
                </a:outerShdw>
              </a:effectLst>
            </a:endParaRPr>
          </a:p>
        </p:txBody>
      </p:sp>
      <p:pic>
        <p:nvPicPr>
          <p:cNvPr id="4" name="Imagen 3" descr="Imagen que contiene fuego, noche&#10;&#10;Descripción generada automáticamente"/>
          <p:cNvPicPr>
            <a:picLocks noChangeAspect="1"/>
          </p:cNvPicPr>
          <p:nvPr/>
        </p:nvPicPr>
        <p:blipFill rotWithShape="1">
          <a:blip r:embed="rId3" cstate="hqprint"/>
          <a:srcRect/>
          <a:stretch>
            <a:fillRect/>
          </a:stretch>
        </p:blipFill>
        <p:spPr>
          <a:xfrm>
            <a:off x="152400" y="1053152"/>
            <a:ext cx="4672013" cy="2407913"/>
          </a:xfrm>
          <a:prstGeom prst="rect">
            <a:avLst/>
          </a:prstGeom>
          <a:solidFill>
            <a:srgbClr val="FFFFFF">
              <a:shade val="85000"/>
            </a:srgbClr>
          </a:solidFill>
          <a:ln w="38100" cap="sq">
            <a:solidFill>
              <a:schemeClr val="accent4">
                <a:lumMod val="40000"/>
                <a:lumOff val="6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Una imagen de un videojuego&#10;&#10;Descripción generada automáticamente con confianza baja"/>
          <p:cNvPicPr>
            <a:picLocks noChangeAspect="1"/>
          </p:cNvPicPr>
          <p:nvPr/>
        </p:nvPicPr>
        <p:blipFill>
          <a:blip r:embed="rId4"/>
          <a:stretch>
            <a:fillRect/>
          </a:stretch>
        </p:blipFill>
        <p:spPr>
          <a:xfrm>
            <a:off x="8601075" y="3362562"/>
            <a:ext cx="3225485" cy="3225485"/>
          </a:xfrm>
          <a:prstGeom prst="rect">
            <a:avLst/>
          </a:prstGeom>
          <a:solidFill>
            <a:srgbClr val="FFFFFF">
              <a:shade val="85000"/>
            </a:srgbClr>
          </a:solidFill>
          <a:ln w="38100" cap="sq">
            <a:solidFill>
              <a:schemeClr val="accent2">
                <a:lumMod val="40000"/>
                <a:lumOff val="60000"/>
              </a:schemeClr>
            </a:solidFill>
            <a:miter lim="800000"/>
            <a:headEnd/>
            <a:tailEnd/>
          </a:ln>
          <a:effectLst>
            <a:outerShdw blurRad="65000" dist="50800" dir="12900000" kx="195000" ky="145000" algn="tl" rotWithShape="0">
              <a:schemeClr val="bg1">
                <a:alpha val="30000"/>
              </a:scheme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CuadroTexto 11"/>
          <p:cNvSpPr txBox="1"/>
          <p:nvPr/>
        </p:nvSpPr>
        <p:spPr>
          <a:xfrm>
            <a:off x="152400" y="4765455"/>
            <a:ext cx="8353426" cy="1323439"/>
          </a:xfrm>
          <a:prstGeom prst="rect">
            <a:avLst/>
          </a:prstGeom>
          <a:noFill/>
        </p:spPr>
        <p:txBody>
          <a:bodyPr wrap="square">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rPr>
              <a:t>按照神的话语生活，就必然意味着遵守上帝的诫命（诗篇 </a:t>
            </a:r>
            <a:r>
              <a:rPr lang="en-US" altLang="zh-CN" sz="2000" b="1" dirty="0">
                <a:solidFill>
                  <a:schemeClr val="bg1"/>
                </a:solidFill>
                <a:effectLst>
                  <a:outerShdw blurRad="38100" dist="38100" dir="2700000" algn="tl">
                    <a:srgbClr val="000000">
                      <a:alpha val="43137"/>
                    </a:srgbClr>
                  </a:outerShdw>
                </a:effectLst>
              </a:rPr>
              <a:t>119</a:t>
            </a:r>
            <a:r>
              <a:rPr lang="zh-CN" altLang="en-US" sz="2000" b="1" dirty="0">
                <a:solidFill>
                  <a:schemeClr val="bg1"/>
                </a:solidFill>
                <a:effectLst>
                  <a:outerShdw blurRad="38100" dist="38100" dir="2700000" algn="tl">
                    <a:srgbClr val="000000">
                      <a:alpha val="43137"/>
                    </a:srgbClr>
                  </a:outerShdw>
                </a:effectLst>
              </a:rPr>
              <a:t>：</a:t>
            </a:r>
            <a:r>
              <a:rPr lang="en-US" altLang="zh-CN" sz="2000" b="1" dirty="0">
                <a:solidFill>
                  <a:schemeClr val="bg1"/>
                </a:solidFill>
                <a:effectLst>
                  <a:outerShdw blurRad="38100" dist="38100" dir="2700000" algn="tl">
                    <a:srgbClr val="000000">
                      <a:alpha val="43137"/>
                    </a:srgbClr>
                  </a:outerShdw>
                </a:effectLst>
              </a:rPr>
              <a:t>4</a:t>
            </a:r>
            <a:r>
              <a:rPr lang="zh-CN" altLang="en-US" sz="2000" b="1" dirty="0">
                <a:solidFill>
                  <a:schemeClr val="bg1"/>
                </a:solidFill>
                <a:effectLst>
                  <a:outerShdw blurRad="38100" dist="38100" dir="2700000" algn="tl">
                    <a:srgbClr val="000000">
                      <a:alpha val="43137"/>
                    </a:srgbClr>
                  </a:outerShdw>
                </a:effectLst>
              </a:rPr>
              <a:t>）。我们原来没有能力这样做，但我们确信，通过上帝的帮助，常常默想它们，我们将能够获得越来越多的智慧来依照它们去生活，并受到它们的保护</a:t>
            </a:r>
            <a:br>
              <a:rPr lang="zh-CN" altLang="en-US" sz="2000" b="1" dirty="0">
                <a:solidFill>
                  <a:schemeClr val="bg1"/>
                </a:solidFill>
                <a:effectLst>
                  <a:outerShdw blurRad="38100" dist="38100" dir="2700000" algn="tl">
                    <a:srgbClr val="000000">
                      <a:alpha val="43137"/>
                    </a:srgbClr>
                  </a:outerShdw>
                </a:effectLst>
              </a:rPr>
            </a:br>
            <a:r>
              <a:rPr lang="zh-CN" altLang="en-US" sz="2000" b="1" dirty="0">
                <a:solidFill>
                  <a:schemeClr val="bg1"/>
                </a:solidFill>
                <a:effectLst>
                  <a:outerShdw blurRad="38100" dist="38100" dir="2700000" algn="tl">
                    <a:srgbClr val="000000">
                      <a:alpha val="43137"/>
                    </a:srgbClr>
                  </a:outerShdw>
                </a:effectLst>
              </a:rPr>
              <a:t>”（诗篇 </a:t>
            </a:r>
            <a:r>
              <a:rPr lang="en-US" altLang="zh-CN" sz="2000" b="1" dirty="0">
                <a:solidFill>
                  <a:schemeClr val="bg1"/>
                </a:solidFill>
                <a:effectLst>
                  <a:outerShdw blurRad="38100" dist="38100" dir="2700000" algn="tl">
                    <a:srgbClr val="000000">
                      <a:alpha val="43137"/>
                    </a:srgbClr>
                  </a:outerShdw>
                </a:effectLst>
              </a:rPr>
              <a:t>119</a:t>
            </a:r>
            <a:r>
              <a:rPr lang="zh-CN" altLang="en-US" sz="2000" b="1" dirty="0">
                <a:solidFill>
                  <a:schemeClr val="bg1"/>
                </a:solidFill>
                <a:effectLst>
                  <a:outerShdw blurRad="38100" dist="38100" dir="2700000" algn="tl">
                    <a:srgbClr val="000000">
                      <a:alpha val="43137"/>
                    </a:srgbClr>
                  </a:outerShdw>
                </a:effectLst>
              </a:rPr>
              <a:t>：</a:t>
            </a:r>
            <a:r>
              <a:rPr lang="en-US" altLang="zh-CN" sz="2000" b="1" dirty="0">
                <a:solidFill>
                  <a:schemeClr val="bg1"/>
                </a:solidFill>
                <a:effectLst>
                  <a:outerShdw blurRad="38100" dist="38100" dir="2700000" algn="tl">
                    <a:srgbClr val="000000">
                      <a:alpha val="43137"/>
                    </a:srgbClr>
                  </a:outerShdw>
                </a:effectLst>
              </a:rPr>
              <a:t>5-6</a:t>
            </a:r>
            <a:r>
              <a:rPr lang="zh-CN" altLang="en-US" sz="2000" b="1" dirty="0">
                <a:solidFill>
                  <a:schemeClr val="bg1"/>
                </a:solidFill>
                <a:effectLst>
                  <a:outerShdw blurRad="38100" dist="38100" dir="2700000" algn="tl">
                    <a:srgbClr val="000000">
                      <a:alpha val="43137"/>
                    </a:srgbClr>
                  </a:outerShdw>
                </a:effectLst>
              </a:rPr>
              <a:t>）。</a:t>
            </a:r>
            <a:endParaRPr lang="en-GB" sz="2000" b="1" dirty="0">
              <a:solidFill>
                <a:schemeClr val="bg1"/>
              </a:solidFill>
              <a:effectLst>
                <a:outerShdw blurRad="38100" dist="38100" dir="2700000" algn="tl">
                  <a:srgbClr val="000000">
                    <a:alpha val="43137"/>
                  </a:srgbClr>
                </a:outerShdw>
              </a:effectLst>
            </a:endParaRPr>
          </a:p>
        </p:txBody>
      </p:sp>
      <p:sp>
        <p:nvSpPr>
          <p:cNvPr id="14" name="CuadroTexto 13"/>
          <p:cNvSpPr txBox="1"/>
          <p:nvPr/>
        </p:nvSpPr>
        <p:spPr>
          <a:xfrm>
            <a:off x="2076451" y="3554824"/>
            <a:ext cx="6429374" cy="1015663"/>
          </a:xfrm>
          <a:prstGeom prst="rect">
            <a:avLst/>
          </a:prstGeom>
          <a:noFill/>
        </p:spPr>
        <p:txBody>
          <a:bodyPr wrap="square">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rPr>
              <a:t>神的话语照亮了正确的道路（诗篇</a:t>
            </a:r>
            <a:r>
              <a:rPr lang="en-US" altLang="zh-CN" sz="2000" b="1" dirty="0">
                <a:solidFill>
                  <a:schemeClr val="bg1"/>
                </a:solidFill>
                <a:effectLst>
                  <a:outerShdw blurRad="38100" dist="38100" dir="2700000" algn="tl">
                    <a:srgbClr val="000000">
                      <a:alpha val="43137"/>
                    </a:srgbClr>
                  </a:outerShdw>
                </a:effectLst>
              </a:rPr>
              <a:t>119</a:t>
            </a:r>
            <a:r>
              <a:rPr lang="zh-CN" altLang="en-US" sz="2000" b="1" dirty="0">
                <a:solidFill>
                  <a:schemeClr val="bg1"/>
                </a:solidFill>
                <a:effectLst>
                  <a:outerShdw blurRad="38100" dist="38100" dir="2700000" algn="tl">
                    <a:srgbClr val="000000">
                      <a:alpha val="43137"/>
                    </a:srgbClr>
                  </a:outerShdw>
                </a:effectLst>
              </a:rPr>
              <a:t>：</a:t>
            </a:r>
            <a:r>
              <a:rPr lang="en-US" altLang="zh-CN" sz="2000" b="1" dirty="0">
                <a:solidFill>
                  <a:schemeClr val="bg1"/>
                </a:solidFill>
                <a:effectLst>
                  <a:outerShdw blurRad="38100" dist="38100" dir="2700000" algn="tl">
                    <a:srgbClr val="000000">
                      <a:alpha val="43137"/>
                    </a:srgbClr>
                  </a:outerShdw>
                </a:effectLst>
              </a:rPr>
              <a:t>105</a:t>
            </a:r>
            <a:r>
              <a:rPr lang="zh-CN" altLang="en-US" sz="2000" b="1" dirty="0">
                <a:solidFill>
                  <a:schemeClr val="bg1"/>
                </a:solidFill>
                <a:effectLst>
                  <a:outerShdw blurRad="38100" dist="38100" dir="2700000" algn="tl">
                    <a:srgbClr val="000000">
                      <a:alpha val="43137"/>
                    </a:srgbClr>
                  </a:outerShdw>
                </a:effectLst>
              </a:rPr>
              <a:t>）</a:t>
            </a:r>
            <a:r>
              <a:rPr lang="en-US" altLang="zh-CN" sz="2000" b="1" dirty="0">
                <a:solidFill>
                  <a:schemeClr val="bg1"/>
                </a:solidFill>
                <a:effectLst>
                  <a:outerShdw blurRad="38100" dist="38100" dir="2700000" algn="tl">
                    <a:srgbClr val="000000">
                      <a:alpha val="43137"/>
                    </a:srgbClr>
                  </a:outerShdw>
                </a:effectLst>
              </a:rPr>
              <a:t>; </a:t>
            </a:r>
            <a:r>
              <a:rPr lang="zh-CN" altLang="en-US" sz="2000" b="1" dirty="0">
                <a:solidFill>
                  <a:schemeClr val="bg1"/>
                </a:solidFill>
                <a:effectLst>
                  <a:outerShdw blurRad="38100" dist="38100" dir="2700000" algn="tl">
                    <a:srgbClr val="000000">
                      <a:alpha val="43137"/>
                    </a:srgbClr>
                  </a:outerShdw>
                </a:effectLst>
              </a:rPr>
              <a:t>洁净它（诗篇 </a:t>
            </a:r>
            <a:r>
              <a:rPr lang="en-US" altLang="zh-CN" sz="2000" b="1" dirty="0">
                <a:solidFill>
                  <a:schemeClr val="bg1"/>
                </a:solidFill>
                <a:effectLst>
                  <a:outerShdw blurRad="38100" dist="38100" dir="2700000" algn="tl">
                    <a:srgbClr val="000000">
                      <a:alpha val="43137"/>
                    </a:srgbClr>
                  </a:outerShdw>
                </a:effectLst>
              </a:rPr>
              <a:t>119</a:t>
            </a:r>
            <a:r>
              <a:rPr lang="zh-CN" altLang="en-US" sz="2000" b="1" dirty="0">
                <a:solidFill>
                  <a:schemeClr val="bg1"/>
                </a:solidFill>
                <a:effectLst>
                  <a:outerShdw blurRad="38100" dist="38100" dir="2700000" algn="tl">
                    <a:srgbClr val="000000">
                      <a:alpha val="43137"/>
                    </a:srgbClr>
                  </a:outerShdw>
                </a:effectLst>
              </a:rPr>
              <a:t>：</a:t>
            </a:r>
            <a:r>
              <a:rPr lang="en-US" altLang="zh-CN" sz="2000" b="1" dirty="0">
                <a:solidFill>
                  <a:schemeClr val="bg1"/>
                </a:solidFill>
                <a:effectLst>
                  <a:outerShdw blurRad="38100" dist="38100" dir="2700000" algn="tl">
                    <a:srgbClr val="000000">
                      <a:alpha val="43137"/>
                    </a:srgbClr>
                  </a:outerShdw>
                </a:effectLst>
              </a:rPr>
              <a:t>9</a:t>
            </a:r>
            <a:r>
              <a:rPr lang="zh-CN" altLang="en-US" sz="2000" b="1" dirty="0">
                <a:solidFill>
                  <a:schemeClr val="bg1"/>
                </a:solidFill>
                <a:effectLst>
                  <a:outerShdw blurRad="38100" dist="38100" dir="2700000" algn="tl">
                    <a:srgbClr val="000000">
                      <a:alpha val="43137"/>
                    </a:srgbClr>
                  </a:outerShdw>
                </a:effectLst>
              </a:rPr>
              <a:t>）</a:t>
            </a:r>
            <a:r>
              <a:rPr lang="en-US" altLang="zh-CN" sz="2000" b="1" dirty="0">
                <a:solidFill>
                  <a:schemeClr val="bg1"/>
                </a:solidFill>
                <a:effectLst>
                  <a:outerShdw blurRad="38100" dist="38100" dir="2700000" algn="tl">
                    <a:srgbClr val="000000">
                      <a:alpha val="43137"/>
                    </a:srgbClr>
                  </a:outerShdw>
                </a:effectLst>
              </a:rPr>
              <a:t>; </a:t>
            </a:r>
            <a:r>
              <a:rPr lang="zh-CN" altLang="en-US" sz="2000" b="1" dirty="0">
                <a:solidFill>
                  <a:schemeClr val="bg1"/>
                </a:solidFill>
                <a:effectLst>
                  <a:outerShdw blurRad="38100" dist="38100" dir="2700000" algn="tl">
                    <a:srgbClr val="000000">
                      <a:alpha val="43137"/>
                    </a:srgbClr>
                  </a:outerShdw>
                </a:effectLst>
              </a:rPr>
              <a:t>引导我们的脚步（诗篇 </a:t>
            </a:r>
            <a:r>
              <a:rPr lang="en-US" altLang="zh-CN" sz="2000" b="1" dirty="0">
                <a:solidFill>
                  <a:schemeClr val="bg1"/>
                </a:solidFill>
                <a:effectLst>
                  <a:outerShdw blurRad="38100" dist="38100" dir="2700000" algn="tl">
                    <a:srgbClr val="000000">
                      <a:alpha val="43137"/>
                    </a:srgbClr>
                  </a:outerShdw>
                </a:effectLst>
              </a:rPr>
              <a:t>119</a:t>
            </a:r>
            <a:r>
              <a:rPr lang="zh-CN" altLang="en-US" sz="2000" b="1" dirty="0">
                <a:solidFill>
                  <a:schemeClr val="bg1"/>
                </a:solidFill>
                <a:effectLst>
                  <a:outerShdw blurRad="38100" dist="38100" dir="2700000" algn="tl">
                    <a:srgbClr val="000000">
                      <a:alpha val="43137"/>
                    </a:srgbClr>
                  </a:outerShdw>
                </a:effectLst>
              </a:rPr>
              <a:t>：</a:t>
            </a:r>
            <a:r>
              <a:rPr lang="en-US" altLang="zh-CN" sz="2000" b="1" dirty="0">
                <a:solidFill>
                  <a:schemeClr val="bg1"/>
                </a:solidFill>
                <a:effectLst>
                  <a:outerShdw blurRad="38100" dist="38100" dir="2700000" algn="tl">
                    <a:srgbClr val="000000">
                      <a:alpha val="43137"/>
                    </a:srgbClr>
                  </a:outerShdw>
                </a:effectLst>
              </a:rPr>
              <a:t>133</a:t>
            </a:r>
            <a:r>
              <a:rPr lang="zh-CN" altLang="en-US" sz="2000" b="1" dirty="0">
                <a:solidFill>
                  <a:schemeClr val="bg1"/>
                </a:solidFill>
                <a:effectLst>
                  <a:outerShdw blurRad="38100" dist="38100" dir="2700000" algn="tl">
                    <a:srgbClr val="000000">
                      <a:alpha val="43137"/>
                    </a:srgbClr>
                  </a:outerShdw>
                </a:effectLst>
              </a:rPr>
              <a:t>）</a:t>
            </a:r>
            <a:r>
              <a:rPr lang="en-US" altLang="zh-CN" sz="2000" b="1" dirty="0">
                <a:solidFill>
                  <a:schemeClr val="bg1"/>
                </a:solidFill>
                <a:effectLst>
                  <a:outerShdw blurRad="38100" dist="38100" dir="2700000" algn="tl">
                    <a:srgbClr val="000000">
                      <a:alpha val="43137"/>
                    </a:srgbClr>
                  </a:outerShdw>
                </a:effectLst>
              </a:rPr>
              <a:t>; </a:t>
            </a:r>
            <a:r>
              <a:rPr lang="zh-CN" altLang="en-US" sz="2000" b="1" dirty="0">
                <a:solidFill>
                  <a:schemeClr val="bg1"/>
                </a:solidFill>
                <a:effectLst>
                  <a:outerShdw blurRad="38100" dist="38100" dir="2700000" algn="tl">
                    <a:srgbClr val="000000">
                      <a:alpha val="43137"/>
                    </a:srgbClr>
                  </a:outerShdw>
                </a:effectLst>
              </a:rPr>
              <a:t>并带领我们远离恶道的危险（诗篇 </a:t>
            </a:r>
            <a:r>
              <a:rPr lang="en-US" altLang="zh-CN" sz="2000" b="1" dirty="0">
                <a:solidFill>
                  <a:schemeClr val="bg1"/>
                </a:solidFill>
                <a:effectLst>
                  <a:outerShdw blurRad="38100" dist="38100" dir="2700000" algn="tl">
                    <a:srgbClr val="000000">
                      <a:alpha val="43137"/>
                    </a:srgbClr>
                  </a:outerShdw>
                </a:effectLst>
              </a:rPr>
              <a:t>119</a:t>
            </a:r>
            <a:r>
              <a:rPr lang="zh-CN" altLang="en-US" sz="2000" b="1" dirty="0">
                <a:solidFill>
                  <a:schemeClr val="bg1"/>
                </a:solidFill>
                <a:effectLst>
                  <a:outerShdw blurRad="38100" dist="38100" dir="2700000" algn="tl">
                    <a:srgbClr val="000000">
                      <a:alpha val="43137"/>
                    </a:srgbClr>
                  </a:outerShdw>
                </a:effectLst>
              </a:rPr>
              <a:t>：</a:t>
            </a:r>
            <a:r>
              <a:rPr lang="en-US" altLang="zh-CN" sz="2000" b="1" dirty="0">
                <a:solidFill>
                  <a:schemeClr val="bg1"/>
                </a:solidFill>
                <a:effectLst>
                  <a:outerShdw blurRad="38100" dist="38100" dir="2700000" algn="tl">
                    <a:srgbClr val="000000">
                      <a:alpha val="43137"/>
                    </a:srgbClr>
                  </a:outerShdw>
                </a:effectLst>
              </a:rPr>
              <a:t>101</a:t>
            </a:r>
            <a:r>
              <a:rPr lang="zh-CN" altLang="en-US" sz="2000" b="1" dirty="0">
                <a:solidFill>
                  <a:schemeClr val="bg1"/>
                </a:solidFill>
                <a:effectLst>
                  <a:outerShdw blurRad="38100" dist="38100" dir="2700000" algn="tl">
                    <a:srgbClr val="000000">
                      <a:alpha val="43137"/>
                    </a:srgbClr>
                  </a:outerShdw>
                </a:effectLst>
              </a:rPr>
              <a:t>）。</a:t>
            </a:r>
            <a:endParaRPr lang="en-GB" sz="2000" b="1" dirty="0">
              <a:solidFill>
                <a:schemeClr val="bg1"/>
              </a:solidFill>
              <a:effectLst>
                <a:outerShdw blurRad="38100" dist="38100" dir="2700000" algn="tl">
                  <a:srgbClr val="000000">
                    <a:alpha val="43137"/>
                  </a:srgbClr>
                </a:outerShdw>
              </a:effectLst>
            </a:endParaRPr>
          </a:p>
        </p:txBody>
      </p:sp>
      <p:pic>
        <p:nvPicPr>
          <p:cNvPr id="16" name="Imagen 15" descr="Una persona caminando en la noche&#10;&#10;Descripción generada automáticamente con confianza media"/>
          <p:cNvPicPr>
            <a:picLocks noChangeAspect="1"/>
          </p:cNvPicPr>
          <p:nvPr/>
        </p:nvPicPr>
        <p:blipFill rotWithShape="1">
          <a:blip r:embed="rId5" cstate="hqprint">
            <a:extLst>
              <a:ext uri="{BEBA8EAE-BF5A-486C-A8C5-ECC9F3942E4B}">
                <a14:imgProps xmlns:a14="http://schemas.microsoft.com/office/drawing/2010/main">
                  <a14:imgLayer r:embed="rId6">
                    <a14:imgEffect>
                      <a14:brightnessContrast bright="20000"/>
                    </a14:imgEffect>
                  </a14:imgLayer>
                </a14:imgProps>
              </a:ext>
            </a:extLst>
          </a:blip>
          <a:srcRect/>
          <a:stretch>
            <a:fillRect/>
          </a:stretch>
        </p:blipFill>
        <p:spPr>
          <a:xfrm>
            <a:off x="152400" y="3573873"/>
            <a:ext cx="1828801" cy="974061"/>
          </a:xfrm>
          <a:prstGeom prst="rect">
            <a:avLst/>
          </a:prstGeom>
          <a:ln w="19050" cap="sq">
            <a:solidFill>
              <a:schemeClr val="accent5">
                <a:lumMod val="40000"/>
                <a:lumOff val="60000"/>
              </a:schemeClr>
            </a:solidFill>
            <a:prstDash val="solid"/>
            <a:miter lim="800000"/>
            <a:headEnd/>
            <a:tailEnd/>
          </a:ln>
          <a:effectLst>
            <a:outerShdw blurRad="50800" dist="38100" dir="2700000" algn="tl" rotWithShape="0">
              <a:srgbClr val="000000">
                <a:alpha val="43000"/>
              </a:srgbClr>
            </a:outerShdw>
          </a:effectLst>
        </p:spPr>
      </p:pic>
      <p:sp>
        <p:nvSpPr>
          <p:cNvPr id="7" name="CuadroTexto 6"/>
          <p:cNvSpPr txBox="1"/>
          <p:nvPr/>
        </p:nvSpPr>
        <p:spPr>
          <a:xfrm>
            <a:off x="5048250" y="1995127"/>
            <a:ext cx="7143750" cy="1015663"/>
          </a:xfrm>
          <a:prstGeom prst="rect">
            <a:avLst/>
          </a:prstGeom>
          <a:noFill/>
        </p:spPr>
        <p:txBody>
          <a:bodyPr wrap="square">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rPr>
              <a:t>就像圣经中的许多其他地方一样，在这篇诗篇中，人生被比作每个人走过的一条路。这条道路可以引导你走向永生，或永恒的定罪。如何选择正确的路径呢 ？</a:t>
            </a:r>
            <a:endParaRPr lang="en-GB" sz="2000" b="1" dirty="0">
              <a:solidFill>
                <a:schemeClr val="bg1"/>
              </a:solidFill>
              <a:effectLst>
                <a:outerShdw blurRad="38100" dist="38100" dir="2700000" algn="tl">
                  <a:srgbClr val="000000">
                    <a:alpha val="43137"/>
                  </a:srgbClr>
                </a:outerShdw>
              </a:effectLst>
            </a:endParaRPr>
          </a:p>
        </p:txBody>
      </p:sp>
      <p:sp>
        <p:nvSpPr>
          <p:cNvPr id="10" name="CuadroTexto 9"/>
          <p:cNvSpPr txBox="1"/>
          <p:nvPr/>
        </p:nvSpPr>
        <p:spPr>
          <a:xfrm>
            <a:off x="152399" y="6123178"/>
            <a:ext cx="8448675" cy="707886"/>
          </a:xfrm>
          <a:prstGeom prst="rect">
            <a:avLst/>
          </a:prstGeom>
          <a:noFill/>
        </p:spPr>
        <p:txBody>
          <a:bodyPr wrap="square">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rPr>
              <a:t>遵守诫命不仅仅是一种外在的态度，它也意味着我们在思想和心灵上的性情也如此（ 诗篇 </a:t>
            </a:r>
            <a:r>
              <a:rPr lang="en-US" altLang="zh-CN" sz="2000" b="1" dirty="0">
                <a:solidFill>
                  <a:schemeClr val="bg1"/>
                </a:solidFill>
                <a:effectLst>
                  <a:outerShdw blurRad="38100" dist="38100" dir="2700000" algn="tl">
                    <a:srgbClr val="000000">
                      <a:alpha val="43137"/>
                    </a:srgbClr>
                  </a:outerShdw>
                </a:effectLst>
              </a:rPr>
              <a:t>119</a:t>
            </a:r>
            <a:r>
              <a:rPr lang="zh-CN" altLang="en-US" sz="2000" b="1" dirty="0">
                <a:solidFill>
                  <a:schemeClr val="bg1"/>
                </a:solidFill>
                <a:effectLst>
                  <a:outerShdw blurRad="38100" dist="38100" dir="2700000" algn="tl">
                    <a:srgbClr val="000000">
                      <a:alpha val="43137"/>
                    </a:srgbClr>
                  </a:outerShdw>
                </a:effectLst>
              </a:rPr>
              <a:t>：</a:t>
            </a:r>
            <a:r>
              <a:rPr lang="en-US" altLang="zh-CN" sz="2000" b="1" dirty="0">
                <a:solidFill>
                  <a:schemeClr val="bg1"/>
                </a:solidFill>
                <a:effectLst>
                  <a:outerShdw blurRad="38100" dist="38100" dir="2700000" algn="tl">
                    <a:srgbClr val="000000">
                      <a:alpha val="43137"/>
                    </a:srgbClr>
                  </a:outerShdw>
                </a:effectLst>
              </a:rPr>
              <a:t>7, 148 </a:t>
            </a:r>
            <a:r>
              <a:rPr lang="zh-CN" altLang="en-US" sz="2000" b="1" dirty="0">
                <a:solidFill>
                  <a:schemeClr val="bg1"/>
                </a:solidFill>
                <a:effectLst>
                  <a:outerShdw blurRad="38100" dist="38100" dir="2700000" algn="tl">
                    <a:srgbClr val="000000">
                      <a:alpha val="43137"/>
                    </a:srgbClr>
                  </a:outerShdw>
                </a:effectLst>
              </a:rPr>
              <a:t>）。</a:t>
            </a:r>
            <a:endParaRPr lang="en-GB" sz="20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7235" y="-114991"/>
            <a:ext cx="12191999" cy="769441"/>
          </a:xfrm>
          <a:prstGeom prst="rect">
            <a:avLst/>
          </a:prstGeom>
          <a:noFill/>
        </p:spPr>
        <p:txBody>
          <a:bodyPr wrap="square">
            <a:spAutoFit/>
          </a:bodyPr>
          <a:lstStyle/>
          <a:p>
            <a:pPr algn="ctr"/>
            <a:r>
              <a:rPr lang="zh-CN" altLang="en-US" sz="4400" b="1" spc="300"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rPr>
              <a:t>智慧的起源</a:t>
            </a:r>
            <a:endParaRPr lang="en-GB" sz="4400" b="1" spc="300"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p:cNvSpPr txBox="1"/>
          <p:nvPr/>
        </p:nvSpPr>
        <p:spPr>
          <a:xfrm>
            <a:off x="1" y="624026"/>
            <a:ext cx="12191998" cy="677108"/>
          </a:xfrm>
          <a:prstGeom prst="rect">
            <a:avLst/>
          </a:prstGeom>
          <a:solidFill>
            <a:schemeClr val="bg1">
              <a:alpha val="81000"/>
            </a:schemeClr>
          </a:solidFill>
        </p:spPr>
        <p:txBody>
          <a:bodyPr wrap="square">
            <a:spAutoFit/>
          </a:bodyPr>
          <a:lstStyle/>
          <a:p>
            <a:pPr algn="ctr"/>
            <a:r>
              <a:rPr lang="zh-CN" altLang="en-US" b="1" dirty="0">
                <a:solidFill>
                  <a:srgbClr val="864D06"/>
                </a:solidFill>
                <a:latin typeface="Comic Sans MS" panose="030F0702030302020204" pitchFamily="66" charset="0"/>
              </a:rPr>
              <a:t>“</a:t>
            </a:r>
            <a:r>
              <a:rPr lang="zh-CN" altLang="en-US" sz="2000" b="1" dirty="0">
                <a:solidFill>
                  <a:srgbClr val="864D06"/>
                </a:solidFill>
                <a:latin typeface="Comic Sans MS" panose="030F0702030302020204" pitchFamily="66" charset="0"/>
              </a:rPr>
              <a:t>求你指教我们怎样数算自己的日子，好叫我们得着智能的心。” </a:t>
            </a:r>
            <a:r>
              <a:rPr lang="en-US" altLang="zh-CN" sz="2000" b="1" dirty="0">
                <a:solidFill>
                  <a:srgbClr val="864D06"/>
                </a:solidFill>
                <a:latin typeface="Comic Sans MS" panose="030F0702030302020204" pitchFamily="66" charset="0"/>
              </a:rPr>
              <a:t>(</a:t>
            </a:r>
            <a:r>
              <a:rPr lang="zh-CN" altLang="en-US" b="1" dirty="0">
                <a:solidFill>
                  <a:srgbClr val="864D06"/>
                </a:solidFill>
                <a:latin typeface="Comic Sans MS" panose="030F0702030302020204" pitchFamily="66" charset="0"/>
              </a:rPr>
              <a:t>诗篇 </a:t>
            </a:r>
            <a:r>
              <a:rPr lang="en-US" altLang="zh-CN" b="1" dirty="0">
                <a:solidFill>
                  <a:srgbClr val="864D06"/>
                </a:solidFill>
                <a:latin typeface="Comic Sans MS" panose="030F0702030302020204" pitchFamily="66" charset="0"/>
              </a:rPr>
              <a:t>90:12)</a:t>
            </a:r>
          </a:p>
          <a:p>
            <a:pPr algn="ctr"/>
            <a:r>
              <a:rPr lang="en-US" b="1" dirty="0">
                <a:solidFill>
                  <a:srgbClr val="864D06"/>
                </a:solidFill>
                <a:latin typeface="Comic Sans MS" panose="030F0702030302020204" pitchFamily="66" charset="0"/>
              </a:rPr>
              <a:t> </a:t>
            </a:r>
            <a:endParaRPr lang="es-ES" b="1" dirty="0">
              <a:solidFill>
                <a:srgbClr val="864D06"/>
              </a:solidFill>
              <a:latin typeface="Comic Sans MS" panose="030F0702030302020204" pitchFamily="66" charset="0"/>
            </a:endParaRPr>
          </a:p>
        </p:txBody>
      </p:sp>
      <p:sp>
        <p:nvSpPr>
          <p:cNvPr id="5" name="CuadroTexto 4"/>
          <p:cNvSpPr txBox="1"/>
          <p:nvPr/>
        </p:nvSpPr>
        <p:spPr>
          <a:xfrm>
            <a:off x="75017" y="1021581"/>
            <a:ext cx="7871119" cy="707886"/>
          </a:xfrm>
          <a:prstGeom prst="rect">
            <a:avLst/>
          </a:prstGeom>
          <a:noFill/>
        </p:spPr>
        <p:txBody>
          <a:bodyPr wrap="square" rtlCol="0">
            <a:spAutoFit/>
          </a:bodyPr>
          <a:lstStyle/>
          <a:p>
            <a:pPr>
              <a:spcBef>
                <a:spcPts val="600"/>
              </a:spcBef>
            </a:pPr>
            <a:r>
              <a:rPr lang="zh-CN" altLang="en-US" sz="2000" b="1" dirty="0"/>
              <a:t>我们活的时间很短，与造物主的永恒相比，它只是一口气而已（诗篇 </a:t>
            </a:r>
            <a:r>
              <a:rPr lang="en-US" altLang="zh-CN" sz="2000" b="1" dirty="0"/>
              <a:t>90</a:t>
            </a:r>
            <a:r>
              <a:rPr lang="zh-CN" altLang="en-US" sz="2000" b="1" dirty="0"/>
              <a:t>：</a:t>
            </a:r>
            <a:r>
              <a:rPr lang="en-US" altLang="zh-CN" sz="2000" b="1" dirty="0"/>
              <a:t>2,4,9</a:t>
            </a:r>
            <a:r>
              <a:rPr lang="zh-CN" altLang="en-US" sz="2000" b="1" dirty="0"/>
              <a:t>）。</a:t>
            </a:r>
            <a:endParaRPr lang="en-GB" sz="2000" b="1" dirty="0"/>
          </a:p>
        </p:txBody>
      </p:sp>
      <p:pic>
        <p:nvPicPr>
          <p:cNvPr id="6" name="Imagen 5" descr="Imagen que contiene interior, hombre, persona, viendo&#10;&#10;Descripción generada automáticamente"/>
          <p:cNvPicPr>
            <a:picLocks noChangeAspect="1"/>
          </p:cNvPicPr>
          <p:nvPr/>
        </p:nvPicPr>
        <p:blipFill rotWithShape="1">
          <a:blip r:embed="rId3" cstate="hqprint"/>
          <a:srcRect/>
          <a:stretch>
            <a:fillRect/>
          </a:stretch>
        </p:blipFill>
        <p:spPr>
          <a:xfrm>
            <a:off x="8078956" y="1120588"/>
            <a:ext cx="3888926" cy="3356163"/>
          </a:xfrm>
          <a:prstGeom prst="snip2DiagRect">
            <a:avLst>
              <a:gd name="adj1" fmla="val 12771"/>
              <a:gd name="adj2" fmla="val 0"/>
            </a:avLst>
          </a:prstGeom>
          <a:solidFill>
            <a:srgbClr val="FFFFFF">
              <a:shade val="85000"/>
            </a:srgbClr>
          </a:solidFill>
          <a:ln w="57150" cap="sq">
            <a:solidFill>
              <a:srgbClr val="864D06"/>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p:cNvPicPr>
            <a:picLocks noChangeAspect="1"/>
          </p:cNvPicPr>
          <p:nvPr/>
        </p:nvPicPr>
        <p:blipFill>
          <a:blip r:embed="rId4" cstate="hqprint"/>
          <a:stretch>
            <a:fillRect/>
          </a:stretch>
        </p:blipFill>
        <p:spPr>
          <a:xfrm>
            <a:off x="4313462" y="2679550"/>
            <a:ext cx="3414432" cy="1797201"/>
          </a:xfrm>
          <a:prstGeom prst="snip2DiagRect">
            <a:avLst>
              <a:gd name="adj1" fmla="val 15900"/>
              <a:gd name="adj2" fmla="val 16667"/>
            </a:avLst>
          </a:prstGeom>
          <a:solidFill>
            <a:srgbClr val="FFFFFF">
              <a:shade val="85000"/>
            </a:srgbClr>
          </a:solidFill>
          <a:ln w="57150" cap="sq">
            <a:solidFill>
              <a:srgbClr val="E7BDAE"/>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Mujer sentada en el suelo&#10;&#10;Descripción generada automáticamente con confianza baja"/>
          <p:cNvPicPr>
            <a:picLocks noChangeAspect="1"/>
          </p:cNvPicPr>
          <p:nvPr/>
        </p:nvPicPr>
        <p:blipFill>
          <a:blip r:embed="rId5"/>
          <a:stretch>
            <a:fillRect/>
          </a:stretch>
        </p:blipFill>
        <p:spPr>
          <a:xfrm>
            <a:off x="224118" y="2937673"/>
            <a:ext cx="3738282" cy="3738282"/>
          </a:xfrm>
          <a:prstGeom prst="snip2DiagRect">
            <a:avLst/>
          </a:prstGeom>
          <a:solidFill>
            <a:srgbClr val="FFFFFF">
              <a:shade val="85000"/>
            </a:srgbClr>
          </a:solidFill>
          <a:ln w="57150" cap="sq">
            <a:solidFill>
              <a:srgbClr val="AA4B49"/>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CuadroTexto 10"/>
          <p:cNvSpPr txBox="1"/>
          <p:nvPr/>
        </p:nvSpPr>
        <p:spPr>
          <a:xfrm>
            <a:off x="4103034" y="4594753"/>
            <a:ext cx="8088965" cy="1015663"/>
          </a:xfrm>
          <a:prstGeom prst="rect">
            <a:avLst/>
          </a:prstGeom>
          <a:noFill/>
        </p:spPr>
        <p:txBody>
          <a:bodyPr wrap="square">
            <a:spAutoFit/>
          </a:bodyPr>
          <a:lstStyle/>
          <a:p>
            <a:pPr>
              <a:spcBef>
                <a:spcPts val="600"/>
              </a:spcBef>
            </a:pPr>
            <a:r>
              <a:rPr lang="zh-CN" altLang="en-US" sz="2000" b="1" dirty="0"/>
              <a:t>当我们允许自己接受上帝的教导时，我们就学会了“数算自己的日子”。通过这种方式，我们获得了真正的智慧，并改变成为造物主的形象，我们学会了敬畏和尊重他（诗篇 </a:t>
            </a:r>
            <a:r>
              <a:rPr lang="en-US" altLang="zh-CN" sz="2000" b="1" dirty="0"/>
              <a:t>90</a:t>
            </a:r>
            <a:r>
              <a:rPr lang="zh-CN" altLang="en-US" sz="2000" b="1" dirty="0"/>
              <a:t>：</a:t>
            </a:r>
            <a:r>
              <a:rPr lang="en-US" altLang="zh-CN" sz="2000" b="1" dirty="0"/>
              <a:t>12,16; 111</a:t>
            </a:r>
            <a:r>
              <a:rPr lang="zh-CN" altLang="en-US" sz="2000" b="1" dirty="0"/>
              <a:t>：</a:t>
            </a:r>
            <a:r>
              <a:rPr lang="en-US" altLang="zh-CN" sz="2000" b="1" dirty="0"/>
              <a:t>10</a:t>
            </a:r>
            <a:r>
              <a:rPr lang="zh-CN" altLang="en-US" sz="2000" b="1" dirty="0"/>
              <a:t>）。</a:t>
            </a:r>
            <a:endParaRPr lang="en-GB" sz="2000" b="1" dirty="0"/>
          </a:p>
        </p:txBody>
      </p:sp>
      <p:sp>
        <p:nvSpPr>
          <p:cNvPr id="8" name="CuadroTexto 7"/>
          <p:cNvSpPr txBox="1"/>
          <p:nvPr/>
        </p:nvSpPr>
        <p:spPr>
          <a:xfrm>
            <a:off x="73152" y="1729467"/>
            <a:ext cx="8005803" cy="1015663"/>
          </a:xfrm>
          <a:prstGeom prst="rect">
            <a:avLst/>
          </a:prstGeom>
          <a:noFill/>
        </p:spPr>
        <p:txBody>
          <a:bodyPr wrap="square">
            <a:spAutoFit/>
          </a:bodyPr>
          <a:lstStyle/>
          <a:p>
            <a:pPr>
              <a:spcBef>
                <a:spcPts val="600"/>
              </a:spcBef>
            </a:pPr>
            <a:r>
              <a:rPr lang="zh-CN" altLang="en-US" sz="2000" b="1" dirty="0"/>
              <a:t>在这短短的时间里，我们生活在罪中，在神的忿怒之下（诗篇 </a:t>
            </a:r>
            <a:r>
              <a:rPr lang="en-US" altLang="zh-CN" sz="2000" b="1" dirty="0"/>
              <a:t>90</a:t>
            </a:r>
            <a:r>
              <a:rPr lang="zh-CN" altLang="en-US" sz="2000" b="1" dirty="0"/>
              <a:t>：</a:t>
            </a:r>
            <a:r>
              <a:rPr lang="en-US" altLang="zh-CN" sz="2000" b="1" dirty="0"/>
              <a:t>8-11</a:t>
            </a:r>
            <a:r>
              <a:rPr lang="zh-CN" altLang="en-US" sz="2000" b="1" dirty="0"/>
              <a:t>）。但神将他的恩典赐给我们，并以他的怜悯使我们满足（诗篇 </a:t>
            </a:r>
            <a:r>
              <a:rPr lang="en-US" altLang="zh-CN" sz="2000" b="1" dirty="0"/>
              <a:t>90</a:t>
            </a:r>
            <a:r>
              <a:rPr lang="zh-CN" altLang="en-US" sz="2000" b="1" dirty="0"/>
              <a:t>：</a:t>
            </a:r>
            <a:r>
              <a:rPr lang="en-US" altLang="zh-CN" sz="2000" b="1" dirty="0"/>
              <a:t>13-14</a:t>
            </a:r>
            <a:r>
              <a:rPr lang="zh-CN" altLang="en-US" sz="2000" b="1" dirty="0"/>
              <a:t>）。</a:t>
            </a:r>
            <a:endParaRPr lang="en-GB" sz="2000" b="1" dirty="0"/>
          </a:p>
        </p:txBody>
      </p:sp>
      <p:sp>
        <p:nvSpPr>
          <p:cNvPr id="12" name="CuadroTexto 11"/>
          <p:cNvSpPr txBox="1"/>
          <p:nvPr/>
        </p:nvSpPr>
        <p:spPr>
          <a:xfrm>
            <a:off x="4103033" y="5880384"/>
            <a:ext cx="8088965" cy="784830"/>
          </a:xfrm>
          <a:prstGeom prst="rect">
            <a:avLst/>
          </a:prstGeom>
          <a:noFill/>
        </p:spPr>
        <p:txBody>
          <a:bodyPr wrap="square">
            <a:spAutoFit/>
          </a:bodyPr>
          <a:lstStyle/>
          <a:p>
            <a:pPr>
              <a:spcBef>
                <a:spcPts val="600"/>
              </a:spcBef>
            </a:pPr>
            <a:r>
              <a:rPr lang="zh-CN" altLang="en-US" sz="2000" b="1" dirty="0"/>
              <a:t>这后天所获得的智慧引导我们首先悔改，然后去做神要我们做的事</a:t>
            </a:r>
            <a:endParaRPr lang="en-MY" altLang="zh-CN" sz="2000" b="1" dirty="0"/>
          </a:p>
          <a:p>
            <a:pPr>
              <a:spcBef>
                <a:spcPts val="600"/>
              </a:spcBef>
            </a:pPr>
            <a:r>
              <a:rPr lang="zh-CN" altLang="en-US" sz="2000" b="1" dirty="0"/>
              <a:t>（诗篇 </a:t>
            </a:r>
            <a:r>
              <a:rPr lang="en-US" altLang="zh-CN" sz="2000" b="1" dirty="0"/>
              <a:t>90</a:t>
            </a:r>
            <a:r>
              <a:rPr lang="zh-CN" altLang="en-US" sz="2000" b="1" dirty="0"/>
              <a:t>：</a:t>
            </a:r>
            <a:r>
              <a:rPr lang="en-US" altLang="zh-CN" sz="2000" b="1" dirty="0"/>
              <a:t>3,17</a:t>
            </a:r>
            <a:r>
              <a:rPr lang="zh-CN" altLang="en-US" sz="2000" b="1" dirty="0"/>
              <a:t>）。</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plus(out)">
                                      <p:cBhvr>
                                        <p:cTn id="16" dur="750"/>
                                        <p:tgtEl>
                                          <p:spTgt spid="4"/>
                                        </p:tgtEl>
                                      </p:cBhvr>
                                    </p:animEffect>
                                  </p:childTnLst>
                                </p:cTn>
                              </p:par>
                            </p:childTnLst>
                          </p:cTn>
                        </p:par>
                        <p:par>
                          <p:cTn id="17" fill="hold">
                            <p:stCondLst>
                              <p:cond delay="2000"/>
                            </p:stCondLst>
                            <p:childTnLst>
                              <p:par>
                                <p:cTn id="18" presetID="26"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145">
                                          <p:stCondLst>
                                            <p:cond delay="0"/>
                                          </p:stCondLst>
                                        </p:cTn>
                                        <p:tgtEl>
                                          <p:spTgt spid="6"/>
                                        </p:tgtEl>
                                      </p:cBhvr>
                                    </p:animEffect>
                                    <p:anim calcmode="lin" valueType="num">
                                      <p:cBhvr>
                                        <p:cTn id="21"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26" dur="7">
                                          <p:stCondLst>
                                            <p:cond delay="162"/>
                                          </p:stCondLst>
                                        </p:cTn>
                                        <p:tgtEl>
                                          <p:spTgt spid="6"/>
                                        </p:tgtEl>
                                      </p:cBhvr>
                                      <p:to x="100000" y="60000"/>
                                    </p:animScale>
                                    <p:animScale>
                                      <p:cBhvr>
                                        <p:cTn id="27" dur="41" decel="50000">
                                          <p:stCondLst>
                                            <p:cond delay="169"/>
                                          </p:stCondLst>
                                        </p:cTn>
                                        <p:tgtEl>
                                          <p:spTgt spid="6"/>
                                        </p:tgtEl>
                                      </p:cBhvr>
                                      <p:to x="100000" y="100000"/>
                                    </p:animScale>
                                    <p:animScale>
                                      <p:cBhvr>
                                        <p:cTn id="28" dur="7">
                                          <p:stCondLst>
                                            <p:cond delay="328"/>
                                          </p:stCondLst>
                                        </p:cTn>
                                        <p:tgtEl>
                                          <p:spTgt spid="6"/>
                                        </p:tgtEl>
                                      </p:cBhvr>
                                      <p:to x="100000" y="80000"/>
                                    </p:animScale>
                                    <p:animScale>
                                      <p:cBhvr>
                                        <p:cTn id="29" dur="41" decel="50000">
                                          <p:stCondLst>
                                            <p:cond delay="335"/>
                                          </p:stCondLst>
                                        </p:cTn>
                                        <p:tgtEl>
                                          <p:spTgt spid="6"/>
                                        </p:tgtEl>
                                      </p:cBhvr>
                                      <p:to x="100000" y="100000"/>
                                    </p:animScale>
                                    <p:animScale>
                                      <p:cBhvr>
                                        <p:cTn id="30" dur="7">
                                          <p:stCondLst>
                                            <p:cond delay="410"/>
                                          </p:stCondLst>
                                        </p:cTn>
                                        <p:tgtEl>
                                          <p:spTgt spid="6"/>
                                        </p:tgtEl>
                                      </p:cBhvr>
                                      <p:to x="100000" y="90000"/>
                                    </p:animScale>
                                    <p:animScale>
                                      <p:cBhvr>
                                        <p:cTn id="31" dur="41" decel="50000">
                                          <p:stCondLst>
                                            <p:cond delay="417"/>
                                          </p:stCondLst>
                                        </p:cTn>
                                        <p:tgtEl>
                                          <p:spTgt spid="6"/>
                                        </p:tgtEl>
                                      </p:cBhvr>
                                      <p:to x="100000" y="100000"/>
                                    </p:animScale>
                                    <p:animScale>
                                      <p:cBhvr>
                                        <p:cTn id="32" dur="7">
                                          <p:stCondLst>
                                            <p:cond delay="452"/>
                                          </p:stCondLst>
                                        </p:cTn>
                                        <p:tgtEl>
                                          <p:spTgt spid="6"/>
                                        </p:tgtEl>
                                      </p:cBhvr>
                                      <p:to x="100000" y="95000"/>
                                    </p:animScale>
                                    <p:animScale>
                                      <p:cBhvr>
                                        <p:cTn id="33" dur="41" decel="50000">
                                          <p:stCondLst>
                                            <p:cond delay="459"/>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900" decel="100000" fill="hold"/>
                                        <p:tgtEl>
                                          <p:spTgt spid="9"/>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900" decel="100000" fill="hold"/>
                                        <p:tgtEl>
                                          <p:spTgt spid="11"/>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 y="0"/>
            <a:ext cx="12191999" cy="769441"/>
          </a:xfrm>
          <a:prstGeom prst="rect">
            <a:avLst/>
          </a:prstGeom>
          <a:noFill/>
        </p:spPr>
        <p:txBody>
          <a:bodyPr wrap="square">
            <a:spAutoFit/>
            <a:scene3d>
              <a:camera prst="orthographicFront"/>
              <a:lightRig rig="flat" dir="t"/>
            </a:scene3d>
            <a:sp3d extrusionH="57150" contourW="25400">
              <a:bevelT w="38100" h="38100"/>
              <a:contourClr>
                <a:schemeClr val="accent2">
                  <a:lumMod val="50000"/>
                </a:schemeClr>
              </a:contourClr>
            </a:sp3d>
          </a:bodyPr>
          <a:lstStyle/>
          <a:p>
            <a:pPr algn="ctr"/>
            <a:r>
              <a:rPr lang="zh-CN" altLang="en-US" sz="4400" b="1" spc="300" dirty="0">
                <a:ln w="22225">
                  <a:noFill/>
                  <a:prstDash val="solid"/>
                </a:ln>
                <a:solidFill>
                  <a:schemeClr val="accent2">
                    <a:lumMod val="40000"/>
                    <a:lumOff val="60000"/>
                  </a:schemeClr>
                </a:solidFill>
              </a:rPr>
              <a:t>试炼中的智慧</a:t>
            </a:r>
            <a:endParaRPr lang="en-GB" sz="4400" b="1" spc="300" dirty="0">
              <a:ln w="22225">
                <a:noFill/>
                <a:prstDash val="solid"/>
              </a:ln>
              <a:solidFill>
                <a:schemeClr val="accent2">
                  <a:lumMod val="40000"/>
                  <a:lumOff val="60000"/>
                </a:schemeClr>
              </a:solidFill>
            </a:endParaRPr>
          </a:p>
        </p:txBody>
      </p:sp>
      <p:sp>
        <p:nvSpPr>
          <p:cNvPr id="4" name="CuadroTexto 3"/>
          <p:cNvSpPr txBox="1"/>
          <p:nvPr/>
        </p:nvSpPr>
        <p:spPr>
          <a:xfrm>
            <a:off x="1510552" y="654441"/>
            <a:ext cx="9695711" cy="615553"/>
          </a:xfrm>
          <a:prstGeom prst="rect">
            <a:avLst/>
          </a:prstGeom>
          <a:noFill/>
        </p:spPr>
        <p:txBody>
          <a:bodyPr wrap="square">
            <a:spAutoFit/>
          </a:bodyPr>
          <a:lstStyle/>
          <a:p>
            <a:pPr algn="ctr"/>
            <a:r>
              <a:rPr lang="en-GB" b="1" dirty="0">
                <a:solidFill>
                  <a:schemeClr val="accent3">
                    <a:lumMod val="75000"/>
                  </a:schemeClr>
                </a:solidFill>
                <a:latin typeface="Comic Sans MS" panose="030F0702030302020204" pitchFamily="66" charset="0"/>
              </a:rPr>
              <a:t>“</a:t>
            </a:r>
            <a:r>
              <a:rPr lang="zh-CN" altLang="en-US" sz="2000" b="1" dirty="0">
                <a:solidFill>
                  <a:schemeClr val="accent3">
                    <a:lumMod val="75000"/>
                  </a:schemeClr>
                </a:solidFill>
                <a:latin typeface="Comic Sans MS" panose="030F0702030302020204" pitchFamily="66" charset="0"/>
              </a:rPr>
              <a:t>你在急难中呼求，我就搭救你；我在雷的隐密处应允你，在米利巴水那里试验你 </a:t>
            </a:r>
            <a:r>
              <a:rPr lang="en-GB" sz="2000" b="1" dirty="0">
                <a:solidFill>
                  <a:schemeClr val="accent3">
                    <a:lumMod val="75000"/>
                  </a:schemeClr>
                </a:solidFill>
                <a:latin typeface="Comic Sans MS" panose="030F0702030302020204" pitchFamily="66" charset="0"/>
              </a:rPr>
              <a:t>”</a:t>
            </a:r>
            <a:r>
              <a:rPr lang="zh-CN" altLang="en-US" sz="2000" b="1" dirty="0">
                <a:solidFill>
                  <a:schemeClr val="accent3">
                    <a:lumMod val="75000"/>
                  </a:schemeClr>
                </a:solidFill>
                <a:latin typeface="Comic Sans MS" panose="030F0702030302020204" pitchFamily="66" charset="0"/>
              </a:rPr>
              <a:t>。</a:t>
            </a:r>
            <a:r>
              <a:rPr lang="en-GB" sz="2000" b="1" dirty="0">
                <a:solidFill>
                  <a:schemeClr val="accent3">
                    <a:lumMod val="75000"/>
                  </a:schemeClr>
                </a:solidFill>
                <a:latin typeface="Comic Sans MS" panose="030F0702030302020204" pitchFamily="66" charset="0"/>
              </a:rPr>
              <a:t> </a:t>
            </a:r>
            <a:r>
              <a:rPr lang="en-GB" sz="1400" b="1" dirty="0">
                <a:solidFill>
                  <a:schemeClr val="accent3">
                    <a:lumMod val="75000"/>
                  </a:schemeClr>
                </a:solidFill>
                <a:latin typeface="Comic Sans MS" panose="030F0702030302020204" pitchFamily="66" charset="0"/>
              </a:rPr>
              <a:t>( </a:t>
            </a:r>
            <a:r>
              <a:rPr lang="zh-CN" altLang="en-US" sz="1400" b="1" dirty="0">
                <a:solidFill>
                  <a:schemeClr val="accent3">
                    <a:lumMod val="75000"/>
                  </a:schemeClr>
                </a:solidFill>
                <a:latin typeface="Comic Sans MS" panose="030F0702030302020204" pitchFamily="66" charset="0"/>
              </a:rPr>
              <a:t>诗篇</a:t>
            </a:r>
            <a:r>
              <a:rPr lang="en-GB" sz="1400" b="1" dirty="0">
                <a:solidFill>
                  <a:schemeClr val="accent3">
                    <a:lumMod val="75000"/>
                  </a:schemeClr>
                </a:solidFill>
                <a:latin typeface="Comic Sans MS" panose="030F0702030302020204" pitchFamily="66" charset="0"/>
              </a:rPr>
              <a:t> 81:7 )</a:t>
            </a:r>
            <a:endParaRPr lang="es-ES" b="1" dirty="0">
              <a:solidFill>
                <a:schemeClr val="accent3">
                  <a:lumMod val="75000"/>
                </a:schemeClr>
              </a:solidFill>
              <a:latin typeface="Comic Sans MS" panose="030F0702030302020204" pitchFamily="66" charset="0"/>
            </a:endParaRPr>
          </a:p>
        </p:txBody>
      </p:sp>
      <p:graphicFrame>
        <p:nvGraphicFramePr>
          <p:cNvPr id="13" name="Diagrama 12"/>
          <p:cNvGraphicFramePr/>
          <p:nvPr>
            <p:extLst>
              <p:ext uri="{D42A27DB-BD31-4B8C-83A1-F6EECF244321}">
                <p14:modId xmlns:p14="http://schemas.microsoft.com/office/powerpoint/2010/main" val="105139855"/>
              </p:ext>
            </p:extLst>
          </p:nvPr>
        </p:nvGraphicFramePr>
        <p:xfrm>
          <a:off x="143437" y="1423883"/>
          <a:ext cx="5880846" cy="5315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p:cNvSpPr txBox="1"/>
          <p:nvPr/>
        </p:nvSpPr>
        <p:spPr>
          <a:xfrm>
            <a:off x="143437" y="1459080"/>
            <a:ext cx="5880846" cy="46166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2400" b="1" dirty="0">
                <a:solidFill>
                  <a:schemeClr val="accent6">
                    <a:lumMod val="75000"/>
                  </a:schemeClr>
                </a:solidFill>
              </a:rPr>
              <a:t>没有以智慧面对试炼</a:t>
            </a:r>
            <a:endParaRPr lang="en-GB" sz="2400" b="1" dirty="0">
              <a:solidFill>
                <a:schemeClr val="accent6">
                  <a:lumMod val="75000"/>
                </a:schemeClr>
              </a:solidFill>
            </a:endParaRPr>
          </a:p>
        </p:txBody>
      </p:sp>
      <p:graphicFrame>
        <p:nvGraphicFramePr>
          <p:cNvPr id="16" name="Diagrama 15"/>
          <p:cNvGraphicFramePr/>
          <p:nvPr>
            <p:extLst>
              <p:ext uri="{D42A27DB-BD31-4B8C-83A1-F6EECF244321}">
                <p14:modId xmlns:p14="http://schemas.microsoft.com/office/powerpoint/2010/main" val="993985996"/>
              </p:ext>
            </p:extLst>
          </p:nvPr>
        </p:nvGraphicFramePr>
        <p:xfrm>
          <a:off x="6167717" y="1421598"/>
          <a:ext cx="5880846" cy="53155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CuadroTexto 16"/>
          <p:cNvSpPr txBox="1"/>
          <p:nvPr/>
        </p:nvSpPr>
        <p:spPr>
          <a:xfrm>
            <a:off x="6167717" y="1456795"/>
            <a:ext cx="5880846" cy="46166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2400" b="1" dirty="0">
                <a:solidFill>
                  <a:schemeClr val="accent2">
                    <a:lumMod val="75000"/>
                  </a:schemeClr>
                </a:solidFill>
              </a:rPr>
              <a:t>以智慧面对试炼</a:t>
            </a:r>
            <a:endParaRPr lang="en-GB" sz="2400" b="1" dirty="0">
              <a:solidFill>
                <a:schemeClr val="accent2">
                  <a:lumMod val="75000"/>
                </a:schemeClr>
              </a:solidFill>
            </a:endParaRPr>
          </a:p>
        </p:txBody>
      </p:sp>
      <p:pic>
        <p:nvPicPr>
          <p:cNvPr id="19" name="Imagen 18" descr="Un grupo de personas disfrazadas&#10;&#10;Descripción generada automáticamente con confianza baja"/>
          <p:cNvPicPr>
            <a:picLocks noChangeAspect="1"/>
          </p:cNvPicPr>
          <p:nvPr/>
        </p:nvPicPr>
        <p:blipFill>
          <a:blip r:embed="rId13" cstate="hqprint"/>
          <a:stretch>
            <a:fillRect/>
          </a:stretch>
        </p:blipFill>
        <p:spPr>
          <a:xfrm>
            <a:off x="3204699" y="2024806"/>
            <a:ext cx="2605551" cy="1413719"/>
          </a:xfrm>
          <a:prstGeom prst="roundRect">
            <a:avLst>
              <a:gd name="adj" fmla="val 8582"/>
            </a:avLst>
          </a:prstGeom>
          <a:blipFill rotWithShape="1">
            <a:blip r:embed="rId14" cstate="hqprint"/>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p:spPr>
      </p:pic>
      <p:pic>
        <p:nvPicPr>
          <p:cNvPr id="21" name="Imagen 20" descr="Imagen que contiene persona, sostener, hombre, parado&#10;&#10;Descripción generada automáticamente"/>
          <p:cNvPicPr>
            <a:picLocks noChangeAspect="1"/>
          </p:cNvPicPr>
          <p:nvPr/>
        </p:nvPicPr>
        <p:blipFill rotWithShape="1">
          <a:blip r:embed="rId15" cstate="hqprint"/>
          <a:srcRect r="-366"/>
          <a:stretch>
            <a:fillRect/>
          </a:stretch>
        </p:blipFill>
        <p:spPr>
          <a:xfrm>
            <a:off x="9201150" y="2024806"/>
            <a:ext cx="2609849" cy="1427814"/>
          </a:xfrm>
          <a:prstGeom prst="roundRect">
            <a:avLst>
              <a:gd name="adj" fmla="val 8582"/>
            </a:avLst>
          </a:prstGeom>
          <a:blipFill rotWithShape="1">
            <a:blip r:embed="rId14" cstate="hqprint"/>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graphicEl>
                                              <a:dgm id="{CE9AF04C-F682-4525-8D29-3C9C7A9AAD10}"/>
                                            </p:graphicEl>
                                          </p:spTgt>
                                        </p:tgtEl>
                                        <p:attrNameLst>
                                          <p:attrName>style.visibility</p:attrName>
                                        </p:attrNameLst>
                                      </p:cBhvr>
                                      <p:to>
                                        <p:strVal val="visible"/>
                                      </p:to>
                                    </p:set>
                                    <p:anim calcmode="lin" valueType="num">
                                      <p:cBhvr>
                                        <p:cTn id="26" dur="500" fill="hold"/>
                                        <p:tgtEl>
                                          <p:spTgt spid="13">
                                            <p:graphicEl>
                                              <a:dgm id="{CE9AF04C-F682-4525-8D29-3C9C7A9AAD10}"/>
                                            </p:graphicEl>
                                          </p:spTgt>
                                        </p:tgtEl>
                                        <p:attrNameLst>
                                          <p:attrName>ppt_w</p:attrName>
                                        </p:attrNameLst>
                                      </p:cBhvr>
                                      <p:tavLst>
                                        <p:tav tm="0">
                                          <p:val>
                                            <p:fltVal val="0"/>
                                          </p:val>
                                        </p:tav>
                                        <p:tav tm="100000">
                                          <p:val>
                                            <p:strVal val="#ppt_w"/>
                                          </p:val>
                                        </p:tav>
                                      </p:tavLst>
                                    </p:anim>
                                    <p:anim calcmode="lin" valueType="num">
                                      <p:cBhvr>
                                        <p:cTn id="27" dur="500" fill="hold"/>
                                        <p:tgtEl>
                                          <p:spTgt spid="13">
                                            <p:graphicEl>
                                              <a:dgm id="{CE9AF04C-F682-4525-8D29-3C9C7A9AAD10}"/>
                                            </p:graphicEl>
                                          </p:spTgt>
                                        </p:tgtEl>
                                        <p:attrNameLst>
                                          <p:attrName>ppt_h</p:attrName>
                                        </p:attrNameLst>
                                      </p:cBhvr>
                                      <p:tavLst>
                                        <p:tav tm="0">
                                          <p:val>
                                            <p:fltVal val="0"/>
                                          </p:val>
                                        </p:tav>
                                        <p:tav tm="100000">
                                          <p:val>
                                            <p:strVal val="#ppt_h"/>
                                          </p:val>
                                        </p:tav>
                                      </p:tavLst>
                                    </p:anim>
                                    <p:animEffect transition="in" filter="fade">
                                      <p:cBhvr>
                                        <p:cTn id="28" dur="500"/>
                                        <p:tgtEl>
                                          <p:spTgt spid="13">
                                            <p:graphicEl>
                                              <a:dgm id="{CE9AF04C-F682-4525-8D29-3C9C7A9AAD10}"/>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3">
                                            <p:graphicEl>
                                              <a:dgm id="{385852B7-0A15-4A18-BD63-1D98DB3B09E2}"/>
                                            </p:graphicEl>
                                          </p:spTgt>
                                        </p:tgtEl>
                                        <p:attrNameLst>
                                          <p:attrName>style.visibility</p:attrName>
                                        </p:attrNameLst>
                                      </p:cBhvr>
                                      <p:to>
                                        <p:strVal val="visible"/>
                                      </p:to>
                                    </p:set>
                                    <p:anim calcmode="lin" valueType="num">
                                      <p:cBhvr>
                                        <p:cTn id="31" dur="500" fill="hold"/>
                                        <p:tgtEl>
                                          <p:spTgt spid="13">
                                            <p:graphicEl>
                                              <a:dgm id="{385852B7-0A15-4A18-BD63-1D98DB3B09E2}"/>
                                            </p:graphicEl>
                                          </p:spTgt>
                                        </p:tgtEl>
                                        <p:attrNameLst>
                                          <p:attrName>ppt_w</p:attrName>
                                        </p:attrNameLst>
                                      </p:cBhvr>
                                      <p:tavLst>
                                        <p:tav tm="0">
                                          <p:val>
                                            <p:fltVal val="0"/>
                                          </p:val>
                                        </p:tav>
                                        <p:tav tm="100000">
                                          <p:val>
                                            <p:strVal val="#ppt_w"/>
                                          </p:val>
                                        </p:tav>
                                      </p:tavLst>
                                    </p:anim>
                                    <p:anim calcmode="lin" valueType="num">
                                      <p:cBhvr>
                                        <p:cTn id="32" dur="500" fill="hold"/>
                                        <p:tgtEl>
                                          <p:spTgt spid="13">
                                            <p:graphicEl>
                                              <a:dgm id="{385852B7-0A15-4A18-BD63-1D98DB3B09E2}"/>
                                            </p:graphicEl>
                                          </p:spTgt>
                                        </p:tgtEl>
                                        <p:attrNameLst>
                                          <p:attrName>ppt_h</p:attrName>
                                        </p:attrNameLst>
                                      </p:cBhvr>
                                      <p:tavLst>
                                        <p:tav tm="0">
                                          <p:val>
                                            <p:fltVal val="0"/>
                                          </p:val>
                                        </p:tav>
                                        <p:tav tm="100000">
                                          <p:val>
                                            <p:strVal val="#ppt_h"/>
                                          </p:val>
                                        </p:tav>
                                      </p:tavLst>
                                    </p:anim>
                                    <p:animEffect transition="in" filter="fade">
                                      <p:cBhvr>
                                        <p:cTn id="33" dur="500"/>
                                        <p:tgtEl>
                                          <p:spTgt spid="13">
                                            <p:graphicEl>
                                              <a:dgm id="{385852B7-0A15-4A18-BD63-1D98DB3B09E2}"/>
                                            </p:graphic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 fill="hold" grpId="0" nodeType="clickEffect">
                                  <p:stCondLst>
                                    <p:cond delay="0"/>
                                  </p:stCondLst>
                                  <p:childTnLst>
                                    <p:set>
                                      <p:cBhvr>
                                        <p:cTn id="42" dur="1" fill="hold">
                                          <p:stCondLst>
                                            <p:cond delay="0"/>
                                          </p:stCondLst>
                                        </p:cTn>
                                        <p:tgtEl>
                                          <p:spTgt spid="13">
                                            <p:graphicEl>
                                              <a:dgm id="{1229C335-A708-4A82-B9CE-24F2E7C1F6E6}"/>
                                            </p:graphicEl>
                                          </p:spTgt>
                                        </p:tgtEl>
                                        <p:attrNameLst>
                                          <p:attrName>style.visibility</p:attrName>
                                        </p:attrNameLst>
                                      </p:cBhvr>
                                      <p:to>
                                        <p:strVal val="visible"/>
                                      </p:to>
                                    </p:set>
                                    <p:anim calcmode="lin" valueType="num">
                                      <p:cBhvr>
                                        <p:cTn id="43" dur="500" fill="hold"/>
                                        <p:tgtEl>
                                          <p:spTgt spid="13">
                                            <p:graphicEl>
                                              <a:dgm id="{1229C335-A708-4A82-B9CE-24F2E7C1F6E6}"/>
                                            </p:graphicEl>
                                          </p:spTgt>
                                        </p:tgtEl>
                                        <p:attrNameLst>
                                          <p:attrName>ppt_x</p:attrName>
                                        </p:attrNameLst>
                                      </p:cBhvr>
                                      <p:tavLst>
                                        <p:tav tm="0">
                                          <p:val>
                                            <p:strVal val="#ppt_x"/>
                                          </p:val>
                                        </p:tav>
                                        <p:tav tm="100000">
                                          <p:val>
                                            <p:strVal val="#ppt_x"/>
                                          </p:val>
                                        </p:tav>
                                      </p:tavLst>
                                    </p:anim>
                                    <p:anim calcmode="lin" valueType="num">
                                      <p:cBhvr>
                                        <p:cTn id="44" dur="500" fill="hold"/>
                                        <p:tgtEl>
                                          <p:spTgt spid="13">
                                            <p:graphicEl>
                                              <a:dgm id="{1229C335-A708-4A82-B9CE-24F2E7C1F6E6}"/>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13">
                                            <p:graphicEl>
                                              <a:dgm id="{1229C335-A708-4A82-B9CE-24F2E7C1F6E6}"/>
                                            </p:graphicEl>
                                          </p:spTgt>
                                        </p:tgtEl>
                                        <p:attrNameLst>
                                          <p:attrName>ppt_w</p:attrName>
                                        </p:attrNameLst>
                                      </p:cBhvr>
                                      <p:tavLst>
                                        <p:tav tm="0">
                                          <p:val>
                                            <p:strVal val="#ppt_w"/>
                                          </p:val>
                                        </p:tav>
                                        <p:tav tm="100000">
                                          <p:val>
                                            <p:strVal val="#ppt_w"/>
                                          </p:val>
                                        </p:tav>
                                      </p:tavLst>
                                    </p:anim>
                                    <p:anim calcmode="lin" valueType="num">
                                      <p:cBhvr>
                                        <p:cTn id="46" dur="500" fill="hold"/>
                                        <p:tgtEl>
                                          <p:spTgt spid="13">
                                            <p:graphicEl>
                                              <a:dgm id="{1229C335-A708-4A82-B9CE-24F2E7C1F6E6}"/>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graphicEl>
                                              <a:dgm id="{CE9AF04C-F682-4525-8D29-3C9C7A9AAD10}"/>
                                            </p:graphicEl>
                                          </p:spTgt>
                                        </p:tgtEl>
                                        <p:attrNameLst>
                                          <p:attrName>style.visibility</p:attrName>
                                        </p:attrNameLst>
                                      </p:cBhvr>
                                      <p:to>
                                        <p:strVal val="visible"/>
                                      </p:to>
                                    </p:set>
                                    <p:anim calcmode="lin" valueType="num">
                                      <p:cBhvr>
                                        <p:cTn id="56" dur="500" fill="hold"/>
                                        <p:tgtEl>
                                          <p:spTgt spid="16">
                                            <p:graphicEl>
                                              <a:dgm id="{CE9AF04C-F682-4525-8D29-3C9C7A9AAD10}"/>
                                            </p:graphicEl>
                                          </p:spTgt>
                                        </p:tgtEl>
                                        <p:attrNameLst>
                                          <p:attrName>ppt_w</p:attrName>
                                        </p:attrNameLst>
                                      </p:cBhvr>
                                      <p:tavLst>
                                        <p:tav tm="0">
                                          <p:val>
                                            <p:fltVal val="0"/>
                                          </p:val>
                                        </p:tav>
                                        <p:tav tm="100000">
                                          <p:val>
                                            <p:strVal val="#ppt_w"/>
                                          </p:val>
                                        </p:tav>
                                      </p:tavLst>
                                    </p:anim>
                                    <p:anim calcmode="lin" valueType="num">
                                      <p:cBhvr>
                                        <p:cTn id="57" dur="500" fill="hold"/>
                                        <p:tgtEl>
                                          <p:spTgt spid="16">
                                            <p:graphicEl>
                                              <a:dgm id="{CE9AF04C-F682-4525-8D29-3C9C7A9AAD10}"/>
                                            </p:graphicEl>
                                          </p:spTgt>
                                        </p:tgtEl>
                                        <p:attrNameLst>
                                          <p:attrName>ppt_h</p:attrName>
                                        </p:attrNameLst>
                                      </p:cBhvr>
                                      <p:tavLst>
                                        <p:tav tm="0">
                                          <p:val>
                                            <p:fltVal val="0"/>
                                          </p:val>
                                        </p:tav>
                                        <p:tav tm="100000">
                                          <p:val>
                                            <p:strVal val="#ppt_h"/>
                                          </p:val>
                                        </p:tav>
                                      </p:tavLst>
                                    </p:anim>
                                    <p:animEffect transition="in" filter="fade">
                                      <p:cBhvr>
                                        <p:cTn id="58" dur="500"/>
                                        <p:tgtEl>
                                          <p:spTgt spid="16">
                                            <p:graphicEl>
                                              <a:dgm id="{CE9AF04C-F682-4525-8D29-3C9C7A9AAD10}"/>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graphicEl>
                                              <a:dgm id="{385852B7-0A15-4A18-BD63-1D98DB3B09E2}"/>
                                            </p:graphicEl>
                                          </p:spTgt>
                                        </p:tgtEl>
                                        <p:attrNameLst>
                                          <p:attrName>style.visibility</p:attrName>
                                        </p:attrNameLst>
                                      </p:cBhvr>
                                      <p:to>
                                        <p:strVal val="visible"/>
                                      </p:to>
                                    </p:set>
                                    <p:anim calcmode="lin" valueType="num">
                                      <p:cBhvr>
                                        <p:cTn id="61" dur="500" fill="hold"/>
                                        <p:tgtEl>
                                          <p:spTgt spid="16">
                                            <p:graphicEl>
                                              <a:dgm id="{385852B7-0A15-4A18-BD63-1D98DB3B09E2}"/>
                                            </p:graphicEl>
                                          </p:spTgt>
                                        </p:tgtEl>
                                        <p:attrNameLst>
                                          <p:attrName>ppt_w</p:attrName>
                                        </p:attrNameLst>
                                      </p:cBhvr>
                                      <p:tavLst>
                                        <p:tav tm="0">
                                          <p:val>
                                            <p:fltVal val="0"/>
                                          </p:val>
                                        </p:tav>
                                        <p:tav tm="100000">
                                          <p:val>
                                            <p:strVal val="#ppt_w"/>
                                          </p:val>
                                        </p:tav>
                                      </p:tavLst>
                                    </p:anim>
                                    <p:anim calcmode="lin" valueType="num">
                                      <p:cBhvr>
                                        <p:cTn id="62" dur="500" fill="hold"/>
                                        <p:tgtEl>
                                          <p:spTgt spid="16">
                                            <p:graphicEl>
                                              <a:dgm id="{385852B7-0A15-4A18-BD63-1D98DB3B09E2}"/>
                                            </p:graphicEl>
                                          </p:spTgt>
                                        </p:tgtEl>
                                        <p:attrNameLst>
                                          <p:attrName>ppt_h</p:attrName>
                                        </p:attrNameLst>
                                      </p:cBhvr>
                                      <p:tavLst>
                                        <p:tav tm="0">
                                          <p:val>
                                            <p:fltVal val="0"/>
                                          </p:val>
                                        </p:tav>
                                        <p:tav tm="100000">
                                          <p:val>
                                            <p:strVal val="#ppt_h"/>
                                          </p:val>
                                        </p:tav>
                                      </p:tavLst>
                                    </p:anim>
                                    <p:animEffect transition="in" filter="fade">
                                      <p:cBhvr>
                                        <p:cTn id="63" dur="500"/>
                                        <p:tgtEl>
                                          <p:spTgt spid="16">
                                            <p:graphicEl>
                                              <a:dgm id="{385852B7-0A15-4A18-BD63-1D98DB3B09E2}"/>
                                            </p:graphicEl>
                                          </p:spTgt>
                                        </p:tgtEl>
                                      </p:cBhvr>
                                    </p:animEffect>
                                  </p:childTnLst>
                                </p:cTn>
                              </p:par>
                              <p:par>
                                <p:cTn id="64" presetID="53" presetClass="entr" presetSubtype="16"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 fill="hold" grpId="0" nodeType="clickEffect">
                                  <p:stCondLst>
                                    <p:cond delay="0"/>
                                  </p:stCondLst>
                                  <p:childTnLst>
                                    <p:set>
                                      <p:cBhvr>
                                        <p:cTn id="72" dur="1" fill="hold">
                                          <p:stCondLst>
                                            <p:cond delay="0"/>
                                          </p:stCondLst>
                                        </p:cTn>
                                        <p:tgtEl>
                                          <p:spTgt spid="16">
                                            <p:graphicEl>
                                              <a:dgm id="{1229C335-A708-4A82-B9CE-24F2E7C1F6E6}"/>
                                            </p:graphicEl>
                                          </p:spTgt>
                                        </p:tgtEl>
                                        <p:attrNameLst>
                                          <p:attrName>style.visibility</p:attrName>
                                        </p:attrNameLst>
                                      </p:cBhvr>
                                      <p:to>
                                        <p:strVal val="visible"/>
                                      </p:to>
                                    </p:set>
                                    <p:anim calcmode="lin" valueType="num">
                                      <p:cBhvr>
                                        <p:cTn id="73" dur="500" fill="hold"/>
                                        <p:tgtEl>
                                          <p:spTgt spid="16">
                                            <p:graphicEl>
                                              <a:dgm id="{1229C335-A708-4A82-B9CE-24F2E7C1F6E6}"/>
                                            </p:graphicEl>
                                          </p:spTgt>
                                        </p:tgtEl>
                                        <p:attrNameLst>
                                          <p:attrName>ppt_x</p:attrName>
                                        </p:attrNameLst>
                                      </p:cBhvr>
                                      <p:tavLst>
                                        <p:tav tm="0">
                                          <p:val>
                                            <p:strVal val="#ppt_x"/>
                                          </p:val>
                                        </p:tav>
                                        <p:tav tm="100000">
                                          <p:val>
                                            <p:strVal val="#ppt_x"/>
                                          </p:val>
                                        </p:tav>
                                      </p:tavLst>
                                    </p:anim>
                                    <p:anim calcmode="lin" valueType="num">
                                      <p:cBhvr>
                                        <p:cTn id="74" dur="500" fill="hold"/>
                                        <p:tgtEl>
                                          <p:spTgt spid="16">
                                            <p:graphicEl>
                                              <a:dgm id="{1229C335-A708-4A82-B9CE-24F2E7C1F6E6}"/>
                                            </p:graphicEl>
                                          </p:spTgt>
                                        </p:tgtEl>
                                        <p:attrNameLst>
                                          <p:attrName>ppt_y</p:attrName>
                                        </p:attrNameLst>
                                      </p:cBhvr>
                                      <p:tavLst>
                                        <p:tav tm="0">
                                          <p:val>
                                            <p:strVal val="#ppt_y-#ppt_h/2"/>
                                          </p:val>
                                        </p:tav>
                                        <p:tav tm="100000">
                                          <p:val>
                                            <p:strVal val="#ppt_y"/>
                                          </p:val>
                                        </p:tav>
                                      </p:tavLst>
                                    </p:anim>
                                    <p:anim calcmode="lin" valueType="num">
                                      <p:cBhvr>
                                        <p:cTn id="75" dur="500" fill="hold"/>
                                        <p:tgtEl>
                                          <p:spTgt spid="16">
                                            <p:graphicEl>
                                              <a:dgm id="{1229C335-A708-4A82-B9CE-24F2E7C1F6E6}"/>
                                            </p:graphicEl>
                                          </p:spTgt>
                                        </p:tgtEl>
                                        <p:attrNameLst>
                                          <p:attrName>ppt_w</p:attrName>
                                        </p:attrNameLst>
                                      </p:cBhvr>
                                      <p:tavLst>
                                        <p:tav tm="0">
                                          <p:val>
                                            <p:strVal val="#ppt_w"/>
                                          </p:val>
                                        </p:tav>
                                        <p:tav tm="100000">
                                          <p:val>
                                            <p:strVal val="#ppt_w"/>
                                          </p:val>
                                        </p:tav>
                                      </p:tavLst>
                                    </p:anim>
                                    <p:anim calcmode="lin" valueType="num">
                                      <p:cBhvr>
                                        <p:cTn id="76" dur="500" fill="hold"/>
                                        <p:tgtEl>
                                          <p:spTgt spid="16">
                                            <p:graphicEl>
                                              <a:dgm id="{1229C335-A708-4A82-B9CE-24F2E7C1F6E6}"/>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13" grpId="0" uiExpand="1">
        <p:bldSub>
          <a:bldDgm bld="one"/>
        </p:bldSub>
      </p:bldGraphic>
      <p:bldP spid="15" grpId="0"/>
      <p:bldGraphic spid="16" grpId="0" uiExpand="1">
        <p:bldSub>
          <a:bldDgm bld="one"/>
        </p:bldSub>
      </p:bldGraphic>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t="4000" b="4000"/>
          </a:stretch>
        </a:blipFill>
        <a:effectLst/>
      </p:bgPr>
    </p:bg>
    <p:spTree>
      <p:nvGrpSpPr>
        <p:cNvPr id="1" name=""/>
        <p:cNvGrpSpPr/>
        <p:nvPr/>
      </p:nvGrpSpPr>
      <p:grpSpPr>
        <a:xfrm>
          <a:off x="0" y="0"/>
          <a:ext cx="0" cy="0"/>
          <a:chOff x="0" y="0"/>
          <a:chExt cx="0" cy="0"/>
        </a:xfrm>
      </p:grpSpPr>
      <p:sp>
        <p:nvSpPr>
          <p:cNvPr id="3" name="CuadroTexto 2"/>
          <p:cNvSpPr txBox="1"/>
          <p:nvPr/>
        </p:nvSpPr>
        <p:spPr>
          <a:xfrm>
            <a:off x="0" y="2644170"/>
            <a:ext cx="12191999" cy="1569660"/>
          </a:xfrm>
          <a:prstGeom prst="rect">
            <a:avLst/>
          </a:prstGeom>
          <a:noFill/>
        </p:spPr>
        <p:txBody>
          <a:bodyPr wrap="square">
            <a:spAutoFit/>
            <a:scene3d>
              <a:camera prst="orthographicFront"/>
              <a:lightRig rig="threePt" dir="t"/>
            </a:scene3d>
            <a:sp3d extrusionH="57150" contourW="25400">
              <a:bevelT w="38100" h="38100" prst="slope"/>
              <a:contourClr>
                <a:schemeClr val="accent2">
                  <a:lumMod val="50000"/>
                </a:schemeClr>
              </a:contourClr>
            </a:sp3d>
          </a:bodyPr>
          <a:lstStyle/>
          <a:p>
            <a:pPr algn="ctr"/>
            <a:r>
              <a:rPr lang="zh-CN" altLang="en-US" sz="9600" b="1" spc="300" dirty="0">
                <a:ln w="6600">
                  <a:solidFill>
                    <a:schemeClr val="accent2"/>
                  </a:solidFill>
                  <a:prstDash val="solid"/>
                </a:ln>
                <a:solidFill>
                  <a:schemeClr val="accent5">
                    <a:lumMod val="20000"/>
                    <a:lumOff val="80000"/>
                  </a:schemeClr>
                </a:solidFill>
                <a:effectLst>
                  <a:outerShdw dist="25400" dir="2700000" algn="tl" rotWithShape="0">
                    <a:schemeClr val="accent2"/>
                  </a:outerShdw>
                </a:effectLst>
              </a:rPr>
              <a:t>实用的智慧</a:t>
            </a:r>
            <a:endParaRPr lang="en-GB" sz="9600" b="1" spc="300" dirty="0">
              <a:ln w="6600">
                <a:solidFill>
                  <a:schemeClr val="accent2"/>
                </a:solidFill>
                <a:prstDash val="solid"/>
              </a:ln>
              <a:solidFill>
                <a:schemeClr val="accent5">
                  <a:lumMod val="20000"/>
                  <a:lumOff val="80000"/>
                </a:schemeClr>
              </a:solidFill>
              <a:effectLst>
                <a:outerShdw dist="25400" dir="2700000" algn="tl" rotWithShape="0">
                  <a:schemeClr val="accent2"/>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769441"/>
          </a:xfrm>
          <a:prstGeom prst="rect">
            <a:avLst/>
          </a:prstGeom>
          <a:noFill/>
        </p:spPr>
        <p:txBody>
          <a:bodyPr wrap="square">
            <a:spAutoFit/>
          </a:bodyPr>
          <a:lstStyle/>
          <a:p>
            <a:pPr algn="ctr"/>
            <a:r>
              <a:rPr lang="zh-CN" altLang="en-US" sz="4400" b="1" spc="300" dirty="0">
                <a:ln w="0"/>
                <a:solidFill>
                  <a:schemeClr val="bg1"/>
                </a:solidFill>
                <a:effectLst>
                  <a:innerShdw blurRad="63500" dist="50800" dir="13500000">
                    <a:srgbClr val="000000">
                      <a:alpha val="50000"/>
                    </a:srgbClr>
                  </a:innerShdw>
                </a:effectLst>
              </a:rPr>
              <a:t>通往邪恶之路</a:t>
            </a:r>
            <a:endParaRPr lang="en-GB" sz="4400" b="1" spc="300" dirty="0">
              <a:ln w="0"/>
              <a:solidFill>
                <a:schemeClr val="bg1"/>
              </a:solidFill>
              <a:effectLst>
                <a:innerShdw blurRad="63500" dist="50800" dir="13500000">
                  <a:srgbClr val="000000">
                    <a:alpha val="50000"/>
                  </a:srgbClr>
                </a:innerShdw>
              </a:effectLst>
            </a:endParaRPr>
          </a:p>
        </p:txBody>
      </p:sp>
      <p:sp>
        <p:nvSpPr>
          <p:cNvPr id="4" name="CuadroTexto 3"/>
          <p:cNvSpPr txBox="1"/>
          <p:nvPr/>
        </p:nvSpPr>
        <p:spPr>
          <a:xfrm>
            <a:off x="457199" y="645476"/>
            <a:ext cx="11277600" cy="707886"/>
          </a:xfrm>
          <a:prstGeom prst="rect">
            <a:avLst/>
          </a:prstGeom>
          <a:noFill/>
        </p:spPr>
        <p:txBody>
          <a:bodyPr wrap="square">
            <a:spAutoFit/>
          </a:bodyPr>
          <a:lstStyle/>
          <a:p>
            <a:pPr algn="ctr"/>
            <a:r>
              <a:rPr lang="en-GB" sz="2000" b="1" dirty="0">
                <a:solidFill>
                  <a:srgbClr val="FAC6CF"/>
                </a:solidFill>
                <a:effectLst>
                  <a:outerShdw blurRad="38100" dist="38100" dir="2700000" algn="tl">
                    <a:srgbClr val="000000">
                      <a:alpha val="43137"/>
                    </a:srgbClr>
                  </a:outerShdw>
                </a:effectLst>
                <a:latin typeface="+mn-ea"/>
              </a:rPr>
              <a:t>“</a:t>
            </a:r>
            <a:r>
              <a:rPr lang="zh-CN" altLang="en-US" sz="2000" b="1" dirty="0">
                <a:solidFill>
                  <a:srgbClr val="FAC6CF"/>
                </a:solidFill>
                <a:effectLst>
                  <a:outerShdw blurRad="38100" dist="38100" dir="2700000" algn="tl">
                    <a:srgbClr val="000000">
                      <a:alpha val="43137"/>
                    </a:srgbClr>
                  </a:outerShdw>
                </a:effectLst>
                <a:latin typeface="+mn-ea"/>
              </a:rPr>
              <a:t>求 你 不 叫 我 的 心 ， 偏 向 邪 恶 ， 以 致 我 和 作 孽 的 人 同 行 恶 事 。 也 不 叫 我 吃 他 们 的 美 食 </a:t>
            </a:r>
            <a:r>
              <a:rPr lang="zh-CN" altLang="en-US" b="1" dirty="0">
                <a:solidFill>
                  <a:srgbClr val="FAC6CF"/>
                </a:solidFill>
                <a:effectLst>
                  <a:outerShdw blurRad="38100" dist="38100" dir="2700000" algn="tl">
                    <a:srgbClr val="000000">
                      <a:alpha val="43137"/>
                    </a:srgbClr>
                  </a:outerShdw>
                </a:effectLst>
                <a:latin typeface="Comic Sans MS" panose="030F0702030302020204" pitchFamily="66" charset="0"/>
              </a:rPr>
              <a:t>。</a:t>
            </a:r>
            <a:r>
              <a:rPr lang="en-GB" b="1" dirty="0">
                <a:solidFill>
                  <a:srgbClr val="FAC6CF"/>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rgbClr val="FAC6CF"/>
                </a:solidFill>
                <a:effectLst>
                  <a:outerShdw blurRad="38100" dist="38100" dir="2700000" algn="tl">
                    <a:srgbClr val="000000">
                      <a:alpha val="43137"/>
                    </a:srgbClr>
                  </a:outerShdw>
                </a:effectLst>
                <a:latin typeface="Comic Sans MS" panose="030F0702030302020204" pitchFamily="66" charset="0"/>
              </a:rPr>
              <a:t>( </a:t>
            </a:r>
            <a:r>
              <a:rPr lang="zh-CN" altLang="en-US" sz="1400" b="1" dirty="0">
                <a:solidFill>
                  <a:srgbClr val="FAC6CF"/>
                </a:solidFill>
                <a:effectLst>
                  <a:outerShdw blurRad="38100" dist="38100" dir="2700000" algn="tl">
                    <a:srgbClr val="000000">
                      <a:alpha val="43137"/>
                    </a:srgbClr>
                  </a:outerShdw>
                </a:effectLst>
                <a:latin typeface="Comic Sans MS" panose="030F0702030302020204" pitchFamily="66" charset="0"/>
              </a:rPr>
              <a:t>诗篇</a:t>
            </a:r>
            <a:r>
              <a:rPr lang="en-GB" sz="1400" b="1" dirty="0">
                <a:solidFill>
                  <a:srgbClr val="FAC6CF"/>
                </a:solidFill>
                <a:effectLst>
                  <a:outerShdw blurRad="38100" dist="38100" dir="2700000" algn="tl">
                    <a:srgbClr val="000000">
                      <a:alpha val="43137"/>
                    </a:srgbClr>
                  </a:outerShdw>
                </a:effectLst>
                <a:latin typeface="Comic Sans MS" panose="030F0702030302020204" pitchFamily="66" charset="0"/>
              </a:rPr>
              <a:t> 141:4 )</a:t>
            </a:r>
            <a:endParaRPr lang="es-ES" b="1" dirty="0">
              <a:solidFill>
                <a:srgbClr val="FAC6CF"/>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p:cNvSpPr txBox="1"/>
          <p:nvPr/>
        </p:nvSpPr>
        <p:spPr>
          <a:xfrm>
            <a:off x="262328" y="1622285"/>
            <a:ext cx="8808947" cy="1015663"/>
          </a:xfrm>
          <a:prstGeom prst="rect">
            <a:avLst/>
          </a:prstGeom>
          <a:noFill/>
        </p:spPr>
        <p:txBody>
          <a:bodyPr wrap="square" rtlCol="0">
            <a:spAutoFit/>
          </a:bodyPr>
          <a:lstStyle/>
          <a:p>
            <a:pPr>
              <a:spcBef>
                <a:spcPts val="600"/>
              </a:spcBef>
            </a:pPr>
            <a:r>
              <a:rPr lang="zh-CN" altLang="en-US" sz="2000" b="1" dirty="0"/>
              <a:t>诗篇 </a:t>
            </a:r>
            <a:r>
              <a:rPr lang="en-US" altLang="zh-CN" sz="2000" b="1" dirty="0"/>
              <a:t>141 </a:t>
            </a:r>
            <a:r>
              <a:rPr lang="zh-CN" altLang="en-US" sz="2000" b="1" dirty="0"/>
              <a:t>篇是祈求上帝将我们从内在和外在的诱惑中拯救出来的祈祷（诗篇 </a:t>
            </a:r>
            <a:r>
              <a:rPr lang="en-US" altLang="zh-CN" sz="2000" b="1" dirty="0"/>
              <a:t>141</a:t>
            </a:r>
            <a:r>
              <a:rPr lang="zh-CN" altLang="en-US" sz="2000" b="1" dirty="0"/>
              <a:t>：</a:t>
            </a:r>
            <a:r>
              <a:rPr lang="en-US" altLang="zh-CN" sz="2000" b="1" dirty="0"/>
              <a:t>1-3, 9-10</a:t>
            </a:r>
            <a:r>
              <a:rPr lang="zh-CN" altLang="en-US" sz="2000" b="1" dirty="0"/>
              <a:t>）。凭着我们自己的力量，我们无法战胜诱惑，因为我们的心渴望罪恶。我们需要不断祷告，以便能够抵挡诱惑。</a:t>
            </a:r>
            <a:endParaRPr lang="en-GB" sz="2000" b="1" dirty="0"/>
          </a:p>
        </p:txBody>
      </p:sp>
      <p:graphicFrame>
        <p:nvGraphicFramePr>
          <p:cNvPr id="6" name="Diagrama 5"/>
          <p:cNvGraphicFramePr/>
          <p:nvPr>
            <p:extLst>
              <p:ext uri="{D42A27DB-BD31-4B8C-83A1-F6EECF244321}">
                <p14:modId xmlns:p14="http://schemas.microsoft.com/office/powerpoint/2010/main" val="2415596320"/>
              </p:ext>
            </p:extLst>
          </p:nvPr>
        </p:nvGraphicFramePr>
        <p:xfrm>
          <a:off x="233080" y="2999967"/>
          <a:ext cx="7440707" cy="3705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7820025" y="4834936"/>
            <a:ext cx="4138894" cy="1631216"/>
          </a:xfrm>
          <a:prstGeom prst="rect">
            <a:avLst/>
          </a:prstGeom>
          <a:noFill/>
        </p:spPr>
        <p:txBody>
          <a:bodyPr wrap="square" rtlCol="0">
            <a:spAutoFit/>
          </a:bodyPr>
          <a:lstStyle/>
          <a:p>
            <a:pPr>
              <a:spcBef>
                <a:spcPts val="600"/>
              </a:spcBef>
            </a:pPr>
            <a:r>
              <a:rPr lang="zh-CN" altLang="en-US" sz="2000" b="1" dirty="0"/>
              <a:t>诗篇描述了诱惑的步步紧逼、迷惑和狡猾的特征。只有完全依靠主才能保证胜利（诗篇 </a:t>
            </a:r>
            <a:r>
              <a:rPr lang="en-US" altLang="zh-CN" sz="2000" b="1" dirty="0"/>
              <a:t>141</a:t>
            </a:r>
            <a:r>
              <a:rPr lang="zh-CN" altLang="en-US" sz="2000" b="1" dirty="0"/>
              <a:t>：</a:t>
            </a:r>
            <a:r>
              <a:rPr lang="en-US" altLang="zh-CN" sz="2000" b="1" dirty="0"/>
              <a:t>8-10</a:t>
            </a:r>
            <a:r>
              <a:rPr lang="zh-CN" altLang="en-US" sz="2000" b="1" dirty="0"/>
              <a:t>）。然而，最终战胜罪恶还在未来。（诗篇 </a:t>
            </a:r>
            <a:r>
              <a:rPr lang="en-US" altLang="zh-CN" sz="2000" b="1" dirty="0"/>
              <a:t>1</a:t>
            </a:r>
            <a:r>
              <a:rPr lang="zh-CN" altLang="en-US" sz="2000" b="1" dirty="0"/>
              <a:t>：</a:t>
            </a:r>
            <a:r>
              <a:rPr lang="en-US" altLang="zh-CN" sz="2000" b="1" dirty="0"/>
              <a:t>5-6</a:t>
            </a:r>
            <a:r>
              <a:rPr lang="zh-CN" altLang="en-US" sz="2000" b="1" dirty="0"/>
              <a:t>）。</a:t>
            </a:r>
            <a:endParaRPr lang="en-GB" sz="2000" b="1" dirty="0"/>
          </a:p>
        </p:txBody>
      </p:sp>
      <p:pic>
        <p:nvPicPr>
          <p:cNvPr id="12" name="Imagen 11" descr="Un par de hombres sentados en un sofá&#10;&#10;Descripción generada automáticamente con confianza media"/>
          <p:cNvPicPr>
            <a:picLocks noChangeAspect="1"/>
          </p:cNvPicPr>
          <p:nvPr/>
        </p:nvPicPr>
        <p:blipFill rotWithShape="1">
          <a:blip r:embed="rId8" cstate="hqprint"/>
          <a:srcRect/>
          <a:stretch>
            <a:fillRect/>
          </a:stretch>
        </p:blipFill>
        <p:spPr>
          <a:xfrm>
            <a:off x="9071275" y="1524000"/>
            <a:ext cx="2887644" cy="2943790"/>
          </a:xfrm>
          <a:prstGeom prst="roundRect">
            <a:avLst>
              <a:gd name="adj" fmla="val 4167"/>
            </a:avLst>
          </a:prstGeom>
          <a:solidFill>
            <a:srgbClr val="FFFFFF"/>
          </a:solidFill>
          <a:ln w="76200" cap="sq">
            <a:solidFill>
              <a:srgbClr val="A60E26"/>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8" name="CuadroTexto 7"/>
          <p:cNvSpPr txBox="1"/>
          <p:nvPr/>
        </p:nvSpPr>
        <p:spPr>
          <a:xfrm>
            <a:off x="235702" y="2767803"/>
            <a:ext cx="8808946" cy="400110"/>
          </a:xfrm>
          <a:prstGeom prst="rect">
            <a:avLst/>
          </a:prstGeom>
          <a:noFill/>
        </p:spPr>
        <p:txBody>
          <a:bodyPr wrap="square">
            <a:spAutoFit/>
          </a:bodyPr>
          <a:lstStyle/>
          <a:p>
            <a:pPr>
              <a:spcBef>
                <a:spcPts val="600"/>
              </a:spcBef>
            </a:pPr>
            <a:r>
              <a:rPr lang="zh-CN" altLang="en-US" sz="2000" b="1" dirty="0"/>
              <a:t>诗篇 </a:t>
            </a:r>
            <a:r>
              <a:rPr lang="en-US" altLang="zh-CN" sz="2000" b="1" dirty="0"/>
              <a:t>141</a:t>
            </a:r>
            <a:r>
              <a:rPr lang="zh-CN" altLang="en-US" sz="2000" b="1" dirty="0"/>
              <a:t>：</a:t>
            </a:r>
            <a:r>
              <a:rPr lang="en-US" altLang="zh-CN" sz="2000" b="1" dirty="0"/>
              <a:t>4 </a:t>
            </a:r>
            <a:r>
              <a:rPr lang="zh-CN" altLang="en-US" sz="2000" b="1" dirty="0"/>
              <a:t>和 </a:t>
            </a:r>
            <a:r>
              <a:rPr lang="en-US" altLang="zh-CN" sz="2000" b="1" dirty="0"/>
              <a:t>1</a:t>
            </a:r>
            <a:r>
              <a:rPr lang="zh-CN" altLang="en-US" sz="2000" b="1" dirty="0"/>
              <a:t>：</a:t>
            </a:r>
            <a:r>
              <a:rPr lang="en-US" altLang="zh-CN" sz="2000" b="1" dirty="0"/>
              <a:t>1 </a:t>
            </a:r>
            <a:r>
              <a:rPr lang="zh-CN" altLang="en-US" sz="2000" b="1" dirty="0"/>
              <a:t>向我们展示了试探的过程：</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graphicEl>
                                              <a:dgm id="{E4EF0830-D324-4DC7-9870-983C9DCAA18A}"/>
                                            </p:graphicEl>
                                          </p:spTgt>
                                        </p:tgtEl>
                                        <p:attrNameLst>
                                          <p:attrName>style.visibility</p:attrName>
                                        </p:attrNameLst>
                                      </p:cBhvr>
                                      <p:to>
                                        <p:strVal val="visible"/>
                                      </p:to>
                                    </p:set>
                                    <p:animEffect transition="in" filter="wipe(left)">
                                      <p:cBhvr>
                                        <p:cTn id="51" dur="500"/>
                                        <p:tgtEl>
                                          <p:spTgt spid="6">
                                            <p:graphicEl>
                                              <a:dgm id="{E4EF0830-D324-4DC7-9870-983C9DCAA18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6">
                                            <p:graphicEl>
                                              <a:dgm id="{2AD6179C-97A9-4A75-96F7-1FD3A90DAF71}"/>
                                            </p:graphicEl>
                                          </p:spTgt>
                                        </p:tgtEl>
                                        <p:attrNameLst>
                                          <p:attrName>style.visibility</p:attrName>
                                        </p:attrNameLst>
                                      </p:cBhvr>
                                      <p:to>
                                        <p:strVal val="visible"/>
                                      </p:to>
                                    </p:set>
                                    <p:animEffect transition="in" filter="wipe(up)">
                                      <p:cBhvr>
                                        <p:cTn id="56" dur="500"/>
                                        <p:tgtEl>
                                          <p:spTgt spid="6">
                                            <p:graphicEl>
                                              <a:dgm id="{2AD6179C-97A9-4A75-96F7-1FD3A90DAF7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47380ABB-5A54-4FC1-AA86-BD0AA815744E}"/>
                                            </p:graphicEl>
                                          </p:spTgt>
                                        </p:tgtEl>
                                        <p:attrNameLst>
                                          <p:attrName>style.visibility</p:attrName>
                                        </p:attrNameLst>
                                      </p:cBhvr>
                                      <p:to>
                                        <p:strVal val="visible"/>
                                      </p:to>
                                    </p:set>
                                    <p:animEffect transition="in" filter="wipe(left)">
                                      <p:cBhvr>
                                        <p:cTn id="61" dur="500"/>
                                        <p:tgtEl>
                                          <p:spTgt spid="6">
                                            <p:graphicEl>
                                              <a:dgm id="{47380ABB-5A54-4FC1-AA86-BD0AA815744E}"/>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6">
                                            <p:graphicEl>
                                              <a:dgm id="{333849A9-85B3-45A3-9C3B-121483F10481}"/>
                                            </p:graphicEl>
                                          </p:spTgt>
                                        </p:tgtEl>
                                        <p:attrNameLst>
                                          <p:attrName>style.visibility</p:attrName>
                                        </p:attrNameLst>
                                      </p:cBhvr>
                                      <p:to>
                                        <p:strVal val="visible"/>
                                      </p:to>
                                    </p:set>
                                    <p:animEffect transition="in" filter="wipe(up)">
                                      <p:cBhvr>
                                        <p:cTn id="66" dur="500"/>
                                        <p:tgtEl>
                                          <p:spTgt spid="6">
                                            <p:graphicEl>
                                              <a:dgm id="{333849A9-85B3-45A3-9C3B-121483F1048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graphicEl>
                                              <a:dgm id="{A1EFEAA4-57E4-4F2F-B028-43E07D1A6DB6}"/>
                                            </p:graphicEl>
                                          </p:spTgt>
                                        </p:tgtEl>
                                        <p:attrNameLst>
                                          <p:attrName>style.visibility</p:attrName>
                                        </p:attrNameLst>
                                      </p:cBhvr>
                                      <p:to>
                                        <p:strVal val="visible"/>
                                      </p:to>
                                    </p:set>
                                    <p:animEffect transition="in" filter="wipe(left)">
                                      <p:cBhvr>
                                        <p:cTn id="71" dur="500"/>
                                        <p:tgtEl>
                                          <p:spTgt spid="6">
                                            <p:graphicEl>
                                              <a:dgm id="{A1EFEAA4-57E4-4F2F-B028-43E07D1A6DB6}"/>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6">
                                            <p:graphicEl>
                                              <a:dgm id="{69A1BC3A-0AA4-40E7-A3EA-8479317ADD6A}"/>
                                            </p:graphicEl>
                                          </p:spTgt>
                                        </p:tgtEl>
                                        <p:attrNameLst>
                                          <p:attrName>style.visibility</p:attrName>
                                        </p:attrNameLst>
                                      </p:cBhvr>
                                      <p:to>
                                        <p:strVal val="visible"/>
                                      </p:to>
                                    </p:set>
                                    <p:animEffect transition="in" filter="wipe(up)">
                                      <p:cBhvr>
                                        <p:cTn id="76" dur="500"/>
                                        <p:tgtEl>
                                          <p:spTgt spid="6">
                                            <p:graphicEl>
                                              <a:dgm id="{69A1BC3A-0AA4-40E7-A3EA-8479317ADD6A}"/>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769441"/>
          </a:xfrm>
          <a:prstGeom prst="rect">
            <a:avLst/>
          </a:prstGeom>
          <a:noFill/>
        </p:spPr>
        <p:txBody>
          <a:bodyPr wrap="square">
            <a:spAutoFit/>
          </a:bodyPr>
          <a:lstStyle/>
          <a:p>
            <a:pPr algn="ctr"/>
            <a:r>
              <a:rPr lang="zh-CN" altLang="en-US" sz="4400" b="1" spc="300" dirty="0">
                <a:ln w="9525" cmpd="sng">
                  <a:solidFill>
                    <a:schemeClr val="accent1"/>
                  </a:solidFill>
                  <a:prstDash val="solid"/>
                </a:ln>
                <a:solidFill>
                  <a:srgbClr val="70AD47">
                    <a:tint val="1000"/>
                  </a:srgbClr>
                </a:solidFill>
                <a:effectLst>
                  <a:glow rad="38100">
                    <a:schemeClr val="accent1">
                      <a:alpha val="40000"/>
                    </a:schemeClr>
                  </a:glow>
                </a:effectLst>
              </a:rPr>
              <a:t>行善之福</a:t>
            </a:r>
            <a:endParaRPr lang="en-GB"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CuadroTexto 3"/>
          <p:cNvSpPr txBox="1"/>
          <p:nvPr/>
        </p:nvSpPr>
        <p:spPr>
          <a:xfrm>
            <a:off x="1429869" y="631575"/>
            <a:ext cx="9332259" cy="400110"/>
          </a:xfrm>
          <a:prstGeom prst="rect">
            <a:avLst/>
          </a:prstGeom>
          <a:noFill/>
        </p:spPr>
        <p:txBody>
          <a:bodyPr wrap="square">
            <a:spAutoFit/>
            <a:scene3d>
              <a:camera prst="orthographicFront"/>
              <a:lightRig rig="threePt" dir="t"/>
            </a:scene3d>
            <a:sp3d extrusionH="57150">
              <a:bevelT w="38100" h="38100"/>
            </a:sp3d>
          </a:bodyPr>
          <a:lstStyle/>
          <a:p>
            <a:pPr algn="ctr"/>
            <a:r>
              <a:rPr lang="en-GB" b="1" dirty="0">
                <a:solidFill>
                  <a:schemeClr val="accent5">
                    <a:lumMod val="50000"/>
                  </a:schemeClr>
                </a:solidFill>
                <a:latin typeface="Comic Sans MS" panose="030F0702030302020204" pitchFamily="66" charset="0"/>
              </a:rPr>
              <a:t>“</a:t>
            </a:r>
            <a:r>
              <a:rPr lang="zh-CN" altLang="en-US" sz="2000" b="1" dirty="0">
                <a:solidFill>
                  <a:schemeClr val="accent5">
                    <a:lumMod val="50000"/>
                  </a:schemeClr>
                </a:solidFill>
                <a:latin typeface="+mn-ea"/>
              </a:rPr>
              <a:t>看 哪 ， 敬 畏 耶 和 华 的 人 ， 必 要 这 样 蒙 福 。</a:t>
            </a:r>
            <a:r>
              <a:rPr lang="en-GB" b="1" dirty="0">
                <a:solidFill>
                  <a:schemeClr val="accent5">
                    <a:lumMod val="50000"/>
                  </a:schemeClr>
                </a:solidFill>
                <a:latin typeface="Comic Sans MS" panose="030F0702030302020204" pitchFamily="66" charset="0"/>
              </a:rPr>
              <a:t>” (</a:t>
            </a:r>
            <a:r>
              <a:rPr lang="zh-CN" altLang="en-US" b="1" dirty="0">
                <a:solidFill>
                  <a:schemeClr val="accent5">
                    <a:lumMod val="50000"/>
                  </a:schemeClr>
                </a:solidFill>
                <a:latin typeface="Comic Sans MS" panose="030F0702030302020204" pitchFamily="66" charset="0"/>
              </a:rPr>
              <a:t>诗篇</a:t>
            </a:r>
            <a:r>
              <a:rPr lang="en-GB" b="1" dirty="0">
                <a:solidFill>
                  <a:schemeClr val="accent5">
                    <a:lumMod val="50000"/>
                  </a:schemeClr>
                </a:solidFill>
                <a:latin typeface="Comic Sans MS" panose="030F0702030302020204" pitchFamily="66" charset="0"/>
              </a:rPr>
              <a:t> 128:4)</a:t>
            </a:r>
            <a:endParaRPr lang="es-ES" b="1" dirty="0">
              <a:solidFill>
                <a:schemeClr val="accent5">
                  <a:lumMod val="50000"/>
                </a:schemeClr>
              </a:solidFill>
              <a:latin typeface="Comic Sans MS" panose="030F0702030302020204" pitchFamily="66" charset="0"/>
            </a:endParaRPr>
          </a:p>
        </p:txBody>
      </p:sp>
      <p:sp>
        <p:nvSpPr>
          <p:cNvPr id="5" name="CuadroTexto 4"/>
          <p:cNvSpPr txBox="1"/>
          <p:nvPr/>
        </p:nvSpPr>
        <p:spPr>
          <a:xfrm>
            <a:off x="3371850" y="1103682"/>
            <a:ext cx="8820149" cy="707886"/>
          </a:xfrm>
          <a:prstGeom prst="rect">
            <a:avLst/>
          </a:prstGeom>
          <a:noFill/>
        </p:spPr>
        <p:txBody>
          <a:bodyPr wrap="square" rtlCol="0">
            <a:spAutoFit/>
          </a:bodyPr>
          <a:lstStyle/>
          <a:p>
            <a:pPr>
              <a:spcBef>
                <a:spcPts val="600"/>
              </a:spcBef>
            </a:pPr>
            <a:r>
              <a:rPr lang="zh-CN" altLang="en-US" sz="2000" b="1" dirty="0"/>
              <a:t>智慧的主要功能是使我们按照上帝的旨意，以正确的方式行事为人。我们这样行事会得到什么福气呢 ？</a:t>
            </a:r>
            <a:endParaRPr lang="en-GB" sz="2000" b="1" dirty="0"/>
          </a:p>
        </p:txBody>
      </p:sp>
      <p:graphicFrame>
        <p:nvGraphicFramePr>
          <p:cNvPr id="2" name="Diagrama 1"/>
          <p:cNvGraphicFramePr/>
          <p:nvPr>
            <p:extLst>
              <p:ext uri="{D42A27DB-BD31-4B8C-83A1-F6EECF244321}">
                <p14:modId xmlns:p14="http://schemas.microsoft.com/office/powerpoint/2010/main" val="1198816488"/>
              </p:ext>
            </p:extLst>
          </p:nvPr>
        </p:nvGraphicFramePr>
        <p:xfrm>
          <a:off x="3399304" y="1876334"/>
          <a:ext cx="8687921" cy="3454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129427" y="5402357"/>
            <a:ext cx="7539319" cy="1015663"/>
          </a:xfrm>
          <a:prstGeom prst="rect">
            <a:avLst/>
          </a:prstGeom>
          <a:noFill/>
        </p:spPr>
        <p:txBody>
          <a:bodyPr wrap="square" rtlCol="0">
            <a:spAutoFit/>
          </a:bodyPr>
          <a:lstStyle/>
          <a:p>
            <a:pPr>
              <a:spcBef>
                <a:spcPts val="600"/>
              </a:spcBef>
            </a:pPr>
            <a:r>
              <a:rPr lang="zh-CN" altLang="en-US" sz="2000" b="1" dirty="0"/>
              <a:t>目前善与恶之间的冲突有时会阻止我们享受这所有的福份，或者只能部分地享受它们。然而，时候将到，在上帝的国度里，我们将可以完全得到这些福分。</a:t>
            </a:r>
            <a:endParaRPr lang="en-GB" sz="2000" b="1" dirty="0"/>
          </a:p>
        </p:txBody>
      </p:sp>
      <p:pic>
        <p:nvPicPr>
          <p:cNvPr id="8" name="Imagen 7" descr="Una mujer con un atardecer de fondo&#10;&#10;Descripción generada automáticamente"/>
          <p:cNvPicPr>
            <a:picLocks noChangeAspect="1"/>
          </p:cNvPicPr>
          <p:nvPr/>
        </p:nvPicPr>
        <p:blipFill rotWithShape="1">
          <a:blip r:embed="rId8" cstate="hqprint"/>
          <a:srcRect b="-173"/>
          <a:stretch>
            <a:fillRect/>
          </a:stretch>
        </p:blipFill>
        <p:spPr>
          <a:xfrm>
            <a:off x="215152" y="1200150"/>
            <a:ext cx="2975723" cy="4130714"/>
          </a:xfrm>
          <a:prstGeom prst="round2DiagRect">
            <a:avLst>
              <a:gd name="adj1" fmla="val 16667"/>
              <a:gd name="adj2" fmla="val 0"/>
            </a:avLst>
          </a:prstGeom>
          <a:ln w="38100" cap="sq">
            <a:solidFill>
              <a:srgbClr val="4190A1"/>
            </a:solidFill>
            <a:miter lim="800000"/>
            <a:headEnd/>
            <a:tailEnd/>
          </a:ln>
          <a:effectLst>
            <a:outerShdw blurRad="50800" dist="38100" dir="2700000" algn="tl" rotWithShape="0">
              <a:prstClr val="black">
                <a:alpha val="40000"/>
              </a:prstClr>
            </a:outerShdw>
          </a:effectLst>
        </p:spPr>
      </p:pic>
      <p:pic>
        <p:nvPicPr>
          <p:cNvPr id="10" name="Imagen 9"/>
          <p:cNvPicPr>
            <a:picLocks noChangeAspect="1"/>
          </p:cNvPicPr>
          <p:nvPr/>
        </p:nvPicPr>
        <p:blipFill rotWithShape="1">
          <a:blip r:embed="rId9" cstate="hqprint"/>
          <a:srcRect/>
          <a:stretch>
            <a:fillRect/>
          </a:stretch>
        </p:blipFill>
        <p:spPr>
          <a:xfrm>
            <a:off x="7877175" y="4276726"/>
            <a:ext cx="3914775" cy="232410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690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2">
                                            <p:graphicEl>
                                              <a:dgm id="{7C1098E8-2D67-4CED-85AD-755B5EB568A9}"/>
                                            </p:graphicEl>
                                          </p:spTgt>
                                        </p:tgtEl>
                                        <p:attrNameLst>
                                          <p:attrName>style.visibility</p:attrName>
                                        </p:attrNameLst>
                                      </p:cBhvr>
                                      <p:to>
                                        <p:strVal val="visible"/>
                                      </p:to>
                                    </p:set>
                                    <p:anim calcmode="lin" valueType="num">
                                      <p:cBhvr>
                                        <p:cTn id="35" dur="500" fill="hold"/>
                                        <p:tgtEl>
                                          <p:spTgt spid="2">
                                            <p:graphicEl>
                                              <a:dgm id="{7C1098E8-2D67-4CED-85AD-755B5EB568A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7C1098E8-2D67-4CED-85AD-755B5EB568A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7C1098E8-2D67-4CED-85AD-755B5EB568A9}"/>
                                            </p:graphicEl>
                                          </p:spTgt>
                                        </p:tgtEl>
                                      </p:cBhvr>
                                    </p:animEffect>
                                    <p:anim calcmode="lin" valueType="num">
                                      <p:cBhvr>
                                        <p:cTn id="38" dur="500" fill="hold"/>
                                        <p:tgtEl>
                                          <p:spTgt spid="2">
                                            <p:graphicEl>
                                              <a:dgm id="{7C1098E8-2D67-4CED-85AD-755B5EB568A9}"/>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7C1098E8-2D67-4CED-85AD-755B5EB568A9}"/>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11F2A83D-AF68-46DD-A5A4-13D475C50C7B}"/>
                                            </p:graphicEl>
                                          </p:spTgt>
                                        </p:tgtEl>
                                        <p:attrNameLst>
                                          <p:attrName>style.visibility</p:attrName>
                                        </p:attrNameLst>
                                      </p:cBhvr>
                                      <p:to>
                                        <p:strVal val="visible"/>
                                      </p:to>
                                    </p:set>
                                    <p:anim calcmode="lin" valueType="num">
                                      <p:cBhvr>
                                        <p:cTn id="44" dur="500" fill="hold"/>
                                        <p:tgtEl>
                                          <p:spTgt spid="2">
                                            <p:graphicEl>
                                              <a:dgm id="{11F2A83D-AF68-46DD-A5A4-13D475C50C7B}"/>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1F2A83D-AF68-46DD-A5A4-13D475C50C7B}"/>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1F2A83D-AF68-46DD-A5A4-13D475C50C7B}"/>
                                            </p:graphicEl>
                                          </p:spTgt>
                                        </p:tgtEl>
                                      </p:cBhvr>
                                    </p:animEffect>
                                    <p:anim calcmode="lin" valueType="num">
                                      <p:cBhvr>
                                        <p:cTn id="47" dur="500" fill="hold"/>
                                        <p:tgtEl>
                                          <p:spTgt spid="2">
                                            <p:graphicEl>
                                              <a:dgm id="{11F2A83D-AF68-46DD-A5A4-13D475C50C7B}"/>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11F2A83D-AF68-46DD-A5A4-13D475C50C7B}"/>
                                            </p:graphicEl>
                                          </p:spTgt>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2">
                                            <p:graphicEl>
                                              <a:dgm id="{3E800A27-3F4C-4538-A50E-23A3DD446506}"/>
                                            </p:graphicEl>
                                          </p:spTgt>
                                        </p:tgtEl>
                                        <p:attrNameLst>
                                          <p:attrName>style.visibility</p:attrName>
                                        </p:attrNameLst>
                                      </p:cBhvr>
                                      <p:to>
                                        <p:strVal val="visible"/>
                                      </p:to>
                                    </p:set>
                                    <p:anim calcmode="lin" valueType="num">
                                      <p:cBhvr>
                                        <p:cTn id="53" dur="500" fill="hold"/>
                                        <p:tgtEl>
                                          <p:spTgt spid="2">
                                            <p:graphicEl>
                                              <a:dgm id="{3E800A27-3F4C-4538-A50E-23A3DD446506}"/>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3E800A27-3F4C-4538-A50E-23A3DD446506}"/>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3E800A27-3F4C-4538-A50E-23A3DD446506}"/>
                                            </p:graphicEl>
                                          </p:spTgt>
                                        </p:tgtEl>
                                      </p:cBhvr>
                                    </p:animEffect>
                                    <p:anim calcmode="lin" valueType="num">
                                      <p:cBhvr>
                                        <p:cTn id="56" dur="500" fill="hold"/>
                                        <p:tgtEl>
                                          <p:spTgt spid="2">
                                            <p:graphicEl>
                                              <a:dgm id="{3E800A27-3F4C-4538-A50E-23A3DD446506}"/>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3E800A27-3F4C-4538-A50E-23A3DD446506}"/>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728DD033-9CEB-49E1-AF9B-18446FF25D12}"/>
                                            </p:graphicEl>
                                          </p:spTgt>
                                        </p:tgtEl>
                                        <p:attrNameLst>
                                          <p:attrName>style.visibility</p:attrName>
                                        </p:attrNameLst>
                                      </p:cBhvr>
                                      <p:to>
                                        <p:strVal val="visible"/>
                                      </p:to>
                                    </p:set>
                                    <p:anim calcmode="lin" valueType="num">
                                      <p:cBhvr>
                                        <p:cTn id="62" dur="500" fill="hold"/>
                                        <p:tgtEl>
                                          <p:spTgt spid="2">
                                            <p:graphicEl>
                                              <a:dgm id="{728DD033-9CEB-49E1-AF9B-18446FF25D12}"/>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728DD033-9CEB-49E1-AF9B-18446FF25D12}"/>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728DD033-9CEB-49E1-AF9B-18446FF25D12}"/>
                                            </p:graphicEl>
                                          </p:spTgt>
                                        </p:tgtEl>
                                      </p:cBhvr>
                                    </p:animEffect>
                                    <p:anim calcmode="lin" valueType="num">
                                      <p:cBhvr>
                                        <p:cTn id="65" dur="500" fill="hold"/>
                                        <p:tgtEl>
                                          <p:spTgt spid="2">
                                            <p:graphicEl>
                                              <a:dgm id="{728DD033-9CEB-49E1-AF9B-18446FF25D12}"/>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728DD033-9CEB-49E1-AF9B-18446FF25D12}"/>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340C0314-5C9A-4AC9-8388-279DEC49C2FA}"/>
                                            </p:graphicEl>
                                          </p:spTgt>
                                        </p:tgtEl>
                                        <p:attrNameLst>
                                          <p:attrName>style.visibility</p:attrName>
                                        </p:attrNameLst>
                                      </p:cBhvr>
                                      <p:to>
                                        <p:strVal val="visible"/>
                                      </p:to>
                                    </p:set>
                                    <p:anim calcmode="lin" valueType="num">
                                      <p:cBhvr>
                                        <p:cTn id="71" dur="500" fill="hold"/>
                                        <p:tgtEl>
                                          <p:spTgt spid="2">
                                            <p:graphicEl>
                                              <a:dgm id="{340C0314-5C9A-4AC9-8388-279DEC49C2FA}"/>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340C0314-5C9A-4AC9-8388-279DEC49C2FA}"/>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340C0314-5C9A-4AC9-8388-279DEC49C2FA}"/>
                                            </p:graphicEl>
                                          </p:spTgt>
                                        </p:tgtEl>
                                      </p:cBhvr>
                                    </p:animEffect>
                                    <p:anim calcmode="lin" valueType="num">
                                      <p:cBhvr>
                                        <p:cTn id="74" dur="500" fill="hold"/>
                                        <p:tgtEl>
                                          <p:spTgt spid="2">
                                            <p:graphicEl>
                                              <a:dgm id="{340C0314-5C9A-4AC9-8388-279DEC49C2FA}"/>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340C0314-5C9A-4AC9-8388-279DEC49C2FA}"/>
                                            </p:graphicEl>
                                          </p:spTgt>
                                        </p:tgtEl>
                                        <p:attrNameLst>
                                          <p:attrName>ppt_y</p:attrName>
                                        </p:attrNameLst>
                                      </p:cBhvr>
                                      <p:tavLst>
                                        <p:tav tm="0">
                                          <p:val>
                                            <p:fltVal val="0.5"/>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528" fill="hold" grpId="0" nodeType="clickEffect">
                                  <p:stCondLst>
                                    <p:cond delay="0"/>
                                  </p:stCondLst>
                                  <p:childTnLst>
                                    <p:set>
                                      <p:cBhvr>
                                        <p:cTn id="79" dur="1" fill="hold">
                                          <p:stCondLst>
                                            <p:cond delay="0"/>
                                          </p:stCondLst>
                                        </p:cTn>
                                        <p:tgtEl>
                                          <p:spTgt spid="2">
                                            <p:graphicEl>
                                              <a:dgm id="{DBC9EECE-2134-439B-A231-79C41CBA4EE3}"/>
                                            </p:graphicEl>
                                          </p:spTgt>
                                        </p:tgtEl>
                                        <p:attrNameLst>
                                          <p:attrName>style.visibility</p:attrName>
                                        </p:attrNameLst>
                                      </p:cBhvr>
                                      <p:to>
                                        <p:strVal val="visible"/>
                                      </p:to>
                                    </p:set>
                                    <p:anim calcmode="lin" valueType="num">
                                      <p:cBhvr>
                                        <p:cTn id="80" dur="500" fill="hold"/>
                                        <p:tgtEl>
                                          <p:spTgt spid="2">
                                            <p:graphicEl>
                                              <a:dgm id="{DBC9EECE-2134-439B-A231-79C41CBA4EE3}"/>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DBC9EECE-2134-439B-A231-79C41CBA4EE3}"/>
                                            </p:graphicEl>
                                          </p:spTgt>
                                        </p:tgtEl>
                                        <p:attrNameLst>
                                          <p:attrName>ppt_h</p:attrName>
                                        </p:attrNameLst>
                                      </p:cBhvr>
                                      <p:tavLst>
                                        <p:tav tm="0">
                                          <p:val>
                                            <p:fltVal val="0"/>
                                          </p:val>
                                        </p:tav>
                                        <p:tav tm="100000">
                                          <p:val>
                                            <p:strVal val="#ppt_h"/>
                                          </p:val>
                                        </p:tav>
                                      </p:tavLst>
                                    </p:anim>
                                    <p:animEffect transition="in" filter="fade">
                                      <p:cBhvr>
                                        <p:cTn id="82" dur="500"/>
                                        <p:tgtEl>
                                          <p:spTgt spid="2">
                                            <p:graphicEl>
                                              <a:dgm id="{DBC9EECE-2134-439B-A231-79C41CBA4EE3}"/>
                                            </p:graphicEl>
                                          </p:spTgt>
                                        </p:tgtEl>
                                      </p:cBhvr>
                                    </p:animEffect>
                                    <p:anim calcmode="lin" valueType="num">
                                      <p:cBhvr>
                                        <p:cTn id="83" dur="500" fill="hold"/>
                                        <p:tgtEl>
                                          <p:spTgt spid="2">
                                            <p:graphicEl>
                                              <a:dgm id="{DBC9EECE-2134-439B-A231-79C41CBA4EE3}"/>
                                            </p:graphicEl>
                                          </p:spTgt>
                                        </p:tgtEl>
                                        <p:attrNameLst>
                                          <p:attrName>ppt_x</p:attrName>
                                        </p:attrNameLst>
                                      </p:cBhvr>
                                      <p:tavLst>
                                        <p:tav tm="0">
                                          <p:val>
                                            <p:fltVal val="0.5"/>
                                          </p:val>
                                        </p:tav>
                                        <p:tav tm="100000">
                                          <p:val>
                                            <p:strVal val="#ppt_x"/>
                                          </p:val>
                                        </p:tav>
                                      </p:tavLst>
                                    </p:anim>
                                    <p:anim calcmode="lin" valueType="num">
                                      <p:cBhvr>
                                        <p:cTn id="84" dur="500" fill="hold"/>
                                        <p:tgtEl>
                                          <p:spTgt spid="2">
                                            <p:graphicEl>
                                              <a:dgm id="{DBC9EECE-2134-439B-A231-79C41CBA4EE3}"/>
                                            </p:graphicEl>
                                          </p:spTgt>
                                        </p:tgtEl>
                                        <p:attrNameLst>
                                          <p:attrName>ppt_y</p:attrName>
                                        </p:attrNameLst>
                                      </p:cBhvr>
                                      <p:tavLst>
                                        <p:tav tm="0">
                                          <p:val>
                                            <p:fltVal val="0.5"/>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528" fill="hold" grpId="0" nodeType="clickEffect">
                                  <p:stCondLst>
                                    <p:cond delay="0"/>
                                  </p:stCondLst>
                                  <p:childTnLst>
                                    <p:set>
                                      <p:cBhvr>
                                        <p:cTn id="88" dur="1" fill="hold">
                                          <p:stCondLst>
                                            <p:cond delay="0"/>
                                          </p:stCondLst>
                                        </p:cTn>
                                        <p:tgtEl>
                                          <p:spTgt spid="2">
                                            <p:graphicEl>
                                              <a:dgm id="{56ECCE19-653A-4E66-ACD9-55F10611F2F0}"/>
                                            </p:graphicEl>
                                          </p:spTgt>
                                        </p:tgtEl>
                                        <p:attrNameLst>
                                          <p:attrName>style.visibility</p:attrName>
                                        </p:attrNameLst>
                                      </p:cBhvr>
                                      <p:to>
                                        <p:strVal val="visible"/>
                                      </p:to>
                                    </p:set>
                                    <p:anim calcmode="lin" valueType="num">
                                      <p:cBhvr>
                                        <p:cTn id="89" dur="500" fill="hold"/>
                                        <p:tgtEl>
                                          <p:spTgt spid="2">
                                            <p:graphicEl>
                                              <a:dgm id="{56ECCE19-653A-4E66-ACD9-55F10611F2F0}"/>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56ECCE19-653A-4E66-ACD9-55F10611F2F0}"/>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56ECCE19-653A-4E66-ACD9-55F10611F2F0}"/>
                                            </p:graphicEl>
                                          </p:spTgt>
                                        </p:tgtEl>
                                      </p:cBhvr>
                                    </p:animEffect>
                                    <p:anim calcmode="lin" valueType="num">
                                      <p:cBhvr>
                                        <p:cTn id="92" dur="500" fill="hold"/>
                                        <p:tgtEl>
                                          <p:spTgt spid="2">
                                            <p:graphicEl>
                                              <a:dgm id="{56ECCE19-653A-4E66-ACD9-55F10611F2F0}"/>
                                            </p:graphicEl>
                                          </p:spTgt>
                                        </p:tgtEl>
                                        <p:attrNameLst>
                                          <p:attrName>ppt_x</p:attrName>
                                        </p:attrNameLst>
                                      </p:cBhvr>
                                      <p:tavLst>
                                        <p:tav tm="0">
                                          <p:val>
                                            <p:fltVal val="0.5"/>
                                          </p:val>
                                        </p:tav>
                                        <p:tav tm="100000">
                                          <p:val>
                                            <p:strVal val="#ppt_x"/>
                                          </p:val>
                                        </p:tav>
                                      </p:tavLst>
                                    </p:anim>
                                    <p:anim calcmode="lin" valueType="num">
                                      <p:cBhvr>
                                        <p:cTn id="93" dur="500" fill="hold"/>
                                        <p:tgtEl>
                                          <p:spTgt spid="2">
                                            <p:graphicEl>
                                              <a:dgm id="{56ECCE19-653A-4E66-ACD9-55F10611F2F0}"/>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528" fill="hold" grpId="0" nodeType="clickEffect">
                                  <p:stCondLst>
                                    <p:cond delay="0"/>
                                  </p:stCondLst>
                                  <p:childTnLst>
                                    <p:set>
                                      <p:cBhvr>
                                        <p:cTn id="97" dur="1" fill="hold">
                                          <p:stCondLst>
                                            <p:cond delay="0"/>
                                          </p:stCondLst>
                                        </p:cTn>
                                        <p:tgtEl>
                                          <p:spTgt spid="2">
                                            <p:graphicEl>
                                              <a:dgm id="{41FEFE73-251E-4C89-B093-10B5245524C6}"/>
                                            </p:graphicEl>
                                          </p:spTgt>
                                        </p:tgtEl>
                                        <p:attrNameLst>
                                          <p:attrName>style.visibility</p:attrName>
                                        </p:attrNameLst>
                                      </p:cBhvr>
                                      <p:to>
                                        <p:strVal val="visible"/>
                                      </p:to>
                                    </p:set>
                                    <p:anim calcmode="lin" valueType="num">
                                      <p:cBhvr>
                                        <p:cTn id="98" dur="500" fill="hold"/>
                                        <p:tgtEl>
                                          <p:spTgt spid="2">
                                            <p:graphicEl>
                                              <a:dgm id="{41FEFE73-251E-4C89-B093-10B5245524C6}"/>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41FEFE73-251E-4C89-B093-10B5245524C6}"/>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41FEFE73-251E-4C89-B093-10B5245524C6}"/>
                                            </p:graphicEl>
                                          </p:spTgt>
                                        </p:tgtEl>
                                      </p:cBhvr>
                                    </p:animEffect>
                                    <p:anim calcmode="lin" valueType="num">
                                      <p:cBhvr>
                                        <p:cTn id="101" dur="500" fill="hold"/>
                                        <p:tgtEl>
                                          <p:spTgt spid="2">
                                            <p:graphicEl>
                                              <a:dgm id="{41FEFE73-251E-4C89-B093-10B5245524C6}"/>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41FEFE73-251E-4C89-B093-10B5245524C6}"/>
                                            </p:graphicEl>
                                          </p:spTgt>
                                        </p:tgtEl>
                                        <p:attrNameLst>
                                          <p:attrName>ppt_y</p:attrName>
                                        </p:attrNameLst>
                                      </p:cBhvr>
                                      <p:tavLst>
                                        <p:tav tm="0">
                                          <p:val>
                                            <p:fltVal val="0.5"/>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528" fill="hold" grpId="0" nodeType="clickEffect">
                                  <p:stCondLst>
                                    <p:cond delay="0"/>
                                  </p:stCondLst>
                                  <p:childTnLst>
                                    <p:set>
                                      <p:cBhvr>
                                        <p:cTn id="106" dur="1" fill="hold">
                                          <p:stCondLst>
                                            <p:cond delay="0"/>
                                          </p:stCondLst>
                                        </p:cTn>
                                        <p:tgtEl>
                                          <p:spTgt spid="2">
                                            <p:graphicEl>
                                              <a:dgm id="{82110A3A-0AF4-4126-A34D-67E2B5EFF8D0}"/>
                                            </p:graphicEl>
                                          </p:spTgt>
                                        </p:tgtEl>
                                        <p:attrNameLst>
                                          <p:attrName>style.visibility</p:attrName>
                                        </p:attrNameLst>
                                      </p:cBhvr>
                                      <p:to>
                                        <p:strVal val="visible"/>
                                      </p:to>
                                    </p:set>
                                    <p:anim calcmode="lin" valueType="num">
                                      <p:cBhvr>
                                        <p:cTn id="107" dur="500" fill="hold"/>
                                        <p:tgtEl>
                                          <p:spTgt spid="2">
                                            <p:graphicEl>
                                              <a:dgm id="{82110A3A-0AF4-4126-A34D-67E2B5EFF8D0}"/>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82110A3A-0AF4-4126-A34D-67E2B5EFF8D0}"/>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82110A3A-0AF4-4126-A34D-67E2B5EFF8D0}"/>
                                            </p:graphicEl>
                                          </p:spTgt>
                                        </p:tgtEl>
                                      </p:cBhvr>
                                    </p:animEffect>
                                    <p:anim calcmode="lin" valueType="num">
                                      <p:cBhvr>
                                        <p:cTn id="110" dur="500" fill="hold"/>
                                        <p:tgtEl>
                                          <p:spTgt spid="2">
                                            <p:graphicEl>
                                              <a:dgm id="{82110A3A-0AF4-4126-A34D-67E2B5EFF8D0}"/>
                                            </p:graphicEl>
                                          </p:spTgt>
                                        </p:tgtEl>
                                        <p:attrNameLst>
                                          <p:attrName>ppt_x</p:attrName>
                                        </p:attrNameLst>
                                      </p:cBhvr>
                                      <p:tavLst>
                                        <p:tav tm="0">
                                          <p:val>
                                            <p:fltVal val="0.5"/>
                                          </p:val>
                                        </p:tav>
                                        <p:tav tm="100000">
                                          <p:val>
                                            <p:strVal val="#ppt_x"/>
                                          </p:val>
                                        </p:tav>
                                      </p:tavLst>
                                    </p:anim>
                                    <p:anim calcmode="lin" valueType="num">
                                      <p:cBhvr>
                                        <p:cTn id="111" dur="500" fill="hold"/>
                                        <p:tgtEl>
                                          <p:spTgt spid="2">
                                            <p:graphicEl>
                                              <a:dgm id="{82110A3A-0AF4-4126-A34D-67E2B5EFF8D0}"/>
                                            </p:graphicEl>
                                          </p:spTgt>
                                        </p:tgtEl>
                                        <p:attrNameLst>
                                          <p:attrName>ppt_y</p:attrName>
                                        </p:attrNameLst>
                                      </p:cBhvr>
                                      <p:tavLst>
                                        <p:tav tm="0">
                                          <p:val>
                                            <p:fltVal val="0.5"/>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528" fill="hold" grpId="0" nodeType="clickEffect">
                                  <p:stCondLst>
                                    <p:cond delay="0"/>
                                  </p:stCondLst>
                                  <p:childTnLst>
                                    <p:set>
                                      <p:cBhvr>
                                        <p:cTn id="115" dur="1" fill="hold">
                                          <p:stCondLst>
                                            <p:cond delay="0"/>
                                          </p:stCondLst>
                                        </p:cTn>
                                        <p:tgtEl>
                                          <p:spTgt spid="2">
                                            <p:graphicEl>
                                              <a:dgm id="{50C0B40A-A05D-4CCF-AA0A-CEE7775B62D0}"/>
                                            </p:graphicEl>
                                          </p:spTgt>
                                        </p:tgtEl>
                                        <p:attrNameLst>
                                          <p:attrName>style.visibility</p:attrName>
                                        </p:attrNameLst>
                                      </p:cBhvr>
                                      <p:to>
                                        <p:strVal val="visible"/>
                                      </p:to>
                                    </p:set>
                                    <p:anim calcmode="lin" valueType="num">
                                      <p:cBhvr>
                                        <p:cTn id="116" dur="500" fill="hold"/>
                                        <p:tgtEl>
                                          <p:spTgt spid="2">
                                            <p:graphicEl>
                                              <a:dgm id="{50C0B40A-A05D-4CCF-AA0A-CEE7775B62D0}"/>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50C0B40A-A05D-4CCF-AA0A-CEE7775B62D0}"/>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50C0B40A-A05D-4CCF-AA0A-CEE7775B62D0}"/>
                                            </p:graphicEl>
                                          </p:spTgt>
                                        </p:tgtEl>
                                      </p:cBhvr>
                                    </p:animEffect>
                                    <p:anim calcmode="lin" valueType="num">
                                      <p:cBhvr>
                                        <p:cTn id="119" dur="500" fill="hold"/>
                                        <p:tgtEl>
                                          <p:spTgt spid="2">
                                            <p:graphicEl>
                                              <a:dgm id="{50C0B40A-A05D-4CCF-AA0A-CEE7775B62D0}"/>
                                            </p:graphicEl>
                                          </p:spTgt>
                                        </p:tgtEl>
                                        <p:attrNameLst>
                                          <p:attrName>ppt_x</p:attrName>
                                        </p:attrNameLst>
                                      </p:cBhvr>
                                      <p:tavLst>
                                        <p:tav tm="0">
                                          <p:val>
                                            <p:fltVal val="0.5"/>
                                          </p:val>
                                        </p:tav>
                                        <p:tav tm="100000">
                                          <p:val>
                                            <p:strVal val="#ppt_x"/>
                                          </p:val>
                                        </p:tav>
                                      </p:tavLst>
                                    </p:anim>
                                    <p:anim calcmode="lin" valueType="num">
                                      <p:cBhvr>
                                        <p:cTn id="120" dur="500" fill="hold"/>
                                        <p:tgtEl>
                                          <p:spTgt spid="2">
                                            <p:graphicEl>
                                              <a:dgm id="{50C0B40A-A05D-4CCF-AA0A-CEE7775B62D0}"/>
                                            </p:graphicEl>
                                          </p:spTgt>
                                        </p:tgtEl>
                                        <p:attrNameLst>
                                          <p:attrName>ppt_y</p:attrName>
                                        </p:attrNameLst>
                                      </p:cBhvr>
                                      <p:tavLst>
                                        <p:tav tm="0">
                                          <p:val>
                                            <p:fltVal val="0.5"/>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7"/>
                                        </p:tgtEl>
                                        <p:attrNameLst>
                                          <p:attrName>style.visibility</p:attrName>
                                        </p:attrNameLst>
                                      </p:cBhvr>
                                      <p:to>
                                        <p:strVal val="visible"/>
                                      </p:to>
                                    </p:set>
                                    <p:anim calcmode="lin" valueType="num">
                                      <p:cBhvr additive="base">
                                        <p:cTn id="125" dur="500" fill="hold"/>
                                        <p:tgtEl>
                                          <p:spTgt spid="7"/>
                                        </p:tgtEl>
                                        <p:attrNameLst>
                                          <p:attrName>ppt_x</p:attrName>
                                        </p:attrNameLst>
                                      </p:cBhvr>
                                      <p:tavLst>
                                        <p:tav tm="0">
                                          <p:val>
                                            <p:strVal val="1+#ppt_w/2"/>
                                          </p:val>
                                        </p:tav>
                                        <p:tav tm="100000">
                                          <p:val>
                                            <p:strVal val="#ppt_x"/>
                                          </p:val>
                                        </p:tav>
                                      </p:tavLst>
                                    </p:anim>
                                    <p:anim calcmode="lin" valueType="num">
                                      <p:cBhvr additive="base">
                                        <p:cTn id="126" dur="500" fill="hold"/>
                                        <p:tgtEl>
                                          <p:spTgt spid="7"/>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0"/>
                                        </p:tgtEl>
                                        <p:attrNameLst>
                                          <p:attrName>style.visibility</p:attrName>
                                        </p:attrNameLst>
                                      </p:cBhvr>
                                      <p:to>
                                        <p:strVal val="visible"/>
                                      </p:to>
                                    </p:set>
                                    <p:anim calcmode="lin" valueType="num">
                                      <p:cBhvr additive="base">
                                        <p:cTn id="129" dur="500" fill="hold"/>
                                        <p:tgtEl>
                                          <p:spTgt spid="10"/>
                                        </p:tgtEl>
                                        <p:attrNameLst>
                                          <p:attrName>ppt_x</p:attrName>
                                        </p:attrNameLst>
                                      </p:cBhvr>
                                      <p:tavLst>
                                        <p:tav tm="0">
                                          <p:val>
                                            <p:strVal val="1+#ppt_w/2"/>
                                          </p:val>
                                        </p:tav>
                                        <p:tav tm="100000">
                                          <p:val>
                                            <p:strVal val="#ppt_x"/>
                                          </p:val>
                                        </p:tav>
                                      </p:tavLst>
                                    </p:anim>
                                    <p:anim calcmode="lin" valueType="num">
                                      <p:cBhvr additive="base">
                                        <p:cTn id="1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002060"/>
      </a:accent1>
      <a:accent2>
        <a:srgbClr val="A6B727"/>
      </a:accent2>
      <a:accent3>
        <a:srgbClr val="7030A0"/>
      </a:accent3>
      <a:accent4>
        <a:srgbClr val="33CCCC"/>
      </a:accent4>
      <a:accent5>
        <a:srgbClr val="FEC306"/>
      </a:accent5>
      <a:accent6>
        <a:srgbClr val="DF5327"/>
      </a:accent6>
      <a:hlink>
        <a:srgbClr val="F59E00"/>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2083</Words>
  <Application>Microsoft Office PowerPoint</Application>
  <PresentationFormat>Panorámica</PresentationFormat>
  <Paragraphs>71</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Calibri Light</vt:lpstr>
      <vt:lpstr>Calibri</vt:lpstr>
      <vt:lpstr>Constantia</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94</cp:revision>
  <dcterms:created xsi:type="dcterms:W3CDTF">2024-02-02T18:16:00Z</dcterms:created>
  <dcterms:modified xsi:type="dcterms:W3CDTF">2024-02-17T13:17:46Z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402DB7962E604116BAF0CDDD374305D4_13</vt:lpwstr>
  </property>
  <property fmtid="{D5CDD505-2E9C-101B-9397-08002B2CF9AE}" pid="3" name="KSOProductBuildVer">
    <vt:lpwstr>1033-12.2.0.13431</vt:lpwstr>
  </property>
</Properties>
</file>