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13" r:id="rId4"/>
    <p:sldId id="257" r:id="rId5"/>
    <p:sldId id="258" r:id="rId6"/>
    <p:sldId id="259" r:id="rId7"/>
    <p:sldId id="260" r:id="rId8"/>
    <p:sldId id="312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  <p:embeddedFont>
      <p:font typeface="DengXian" panose="02010600030101010101" pitchFamily="2" charset="-122"/>
      <p:regular r:id="rId20"/>
      <p:bold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491"/>
    <a:srgbClr val="906B58"/>
    <a:srgbClr val="E8DAD8"/>
    <a:srgbClr val="FEDD64"/>
    <a:srgbClr val="543732"/>
    <a:srgbClr val="FFD243"/>
    <a:srgbClr val="5D5761"/>
    <a:srgbClr val="282031"/>
    <a:srgbClr val="EBCDE1"/>
    <a:srgbClr val="E0B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35" d="100"/>
          <a:sy n="35" d="100"/>
        </p:scale>
        <p:origin x="72" y="1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microsoft.com/office/2007/relationships/hdphoto" Target="../media/hdphoto3.wdp"/><Relationship Id="rId1" Type="http://schemas.openxmlformats.org/officeDocument/2006/relationships/image" Target="../media/image33.png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.jpeg"/><Relationship Id="rId7" Type="http://schemas.openxmlformats.org/officeDocument/2006/relationships/image" Target="../media/image37.jpeg"/><Relationship Id="rId2" Type="http://schemas.microsoft.com/office/2007/relationships/hdphoto" Target="../media/hdphoto3.wdp"/><Relationship Id="rId1" Type="http://schemas.openxmlformats.org/officeDocument/2006/relationships/image" Target="../media/image33.png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#1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#1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#1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#2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8771E5-67F8-4555-B204-F92EC43D0501}" type="doc">
      <dgm:prSet loTypeId="urn:microsoft.com/office/officeart/2008/layout/VerticalCurvedList#1" loCatId="list" qsTypeId="urn:microsoft.com/office/officeart/2005/8/quickstyle/3d3#1" qsCatId="3D" csTypeId="urn:microsoft.com/office/officeart/2005/8/colors/colorful5#1" csCatId="colorful" phldr="1"/>
      <dgm:spPr/>
      <dgm:t>
        <a:bodyPr/>
        <a:lstStyle/>
        <a:p>
          <a:endParaRPr lang="es-ES"/>
        </a:p>
      </dgm:t>
    </dgm:pt>
    <dgm:pt modelId="{BF5428F8-1289-4CFF-9574-AE1712E5DCB7}">
      <dgm:prSet custT="1"/>
      <dgm:spPr/>
      <dgm:t>
        <a:bodyPr lIns="252000"/>
        <a:lstStyle/>
        <a:p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95:6-7</a:t>
          </a:r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。 上帝是我们的创造主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FAEC9B-9E8F-4CF5-975F-E1AE411B9582}" type="parTrans" cxnId="{6FA1371E-9A9E-472E-AF6C-69637A12616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B34309-970D-4D9D-A263-17C6E00A5801}" type="sibTrans" cxnId="{6FA1371E-9A9E-472E-AF6C-69637A12616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5CE543-AA3B-4B83-9C4D-E532CEA8C4D1}">
      <dgm:prSet custT="1"/>
      <dgm:spPr>
        <a:solidFill>
          <a:srgbClr val="00C441"/>
        </a:solidFill>
      </dgm:spPr>
      <dgm:t>
        <a:bodyPr lIns="252000"/>
        <a:lstStyle/>
        <a:p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28:9</a:t>
          </a:r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。 上帝是我们的救主。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1F2D0D-5E50-4B92-BC0E-CF524DF00DE8}" type="parTrans" cxnId="{0CE9033E-9BF4-4242-99D9-3A6860217F7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C06B50-3764-4B2C-B4A7-644BBBFEA365}" type="sibTrans" cxnId="{0CE9033E-9BF4-4242-99D9-3A6860217F7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D94407-4527-4305-86D3-B3D60E42A699}">
      <dgm:prSet custT="1"/>
      <dgm:spPr/>
      <dgm:t>
        <a:bodyPr lIns="252000"/>
        <a:lstStyle/>
        <a:p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78:52</a:t>
          </a:r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。上帝是我们向导。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B14A3C-BB84-40DF-BFD0-41F87F6753EA}" type="parTrans" cxnId="{9D36A803-8894-44C5-916E-D2E22FE61D7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47B61A-8A6A-49CA-ACF0-484357C2CC20}" type="sibTrans" cxnId="{9D36A803-8894-44C5-916E-D2E22FE61D7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8E9D4A-8C05-4DA9-9C6B-1C535B1B3BB8}">
      <dgm:prSet custT="1"/>
      <dgm:spPr>
        <a:solidFill>
          <a:srgbClr val="FF6569"/>
        </a:solidFill>
      </dgm:spPr>
      <dgm:t>
        <a:bodyPr lIns="252000"/>
        <a:lstStyle/>
        <a:p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79:13</a:t>
          </a:r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。我们便赞美祂。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6402F9-9FF2-4CB0-9549-55D47D4E7EA4}" type="parTrans" cxnId="{D459EEB5-43EC-48C5-B737-1B866567ED9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D05792-FAE3-47D1-A6EE-DD2790552975}" type="sibTrans" cxnId="{D459EEB5-43EC-48C5-B737-1B866567ED9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9D2190-6616-4C9D-9088-933ECD17F7FF}" type="pres">
      <dgm:prSet presAssocID="{7C8771E5-67F8-4555-B204-F92EC43D0501}" presName="Name0" presStyleCnt="0">
        <dgm:presLayoutVars>
          <dgm:chMax val="7"/>
          <dgm:chPref val="7"/>
          <dgm:dir/>
        </dgm:presLayoutVars>
      </dgm:prSet>
      <dgm:spPr/>
    </dgm:pt>
    <dgm:pt modelId="{94B957AE-DB14-4555-991D-718E93FA5175}" type="pres">
      <dgm:prSet presAssocID="{7C8771E5-67F8-4555-B204-F92EC43D0501}" presName="Name1" presStyleCnt="0"/>
      <dgm:spPr/>
    </dgm:pt>
    <dgm:pt modelId="{4FF37B31-7B9C-4301-9C24-2D8A085C2447}" type="pres">
      <dgm:prSet presAssocID="{7C8771E5-67F8-4555-B204-F92EC43D0501}" presName="cycle" presStyleCnt="0"/>
      <dgm:spPr/>
    </dgm:pt>
    <dgm:pt modelId="{CCBD1722-F7EA-4FE1-B796-CFC7DD2AE0FB}" type="pres">
      <dgm:prSet presAssocID="{7C8771E5-67F8-4555-B204-F92EC43D0501}" presName="srcNode" presStyleLbl="node1" presStyleIdx="0" presStyleCnt="4"/>
      <dgm:spPr/>
    </dgm:pt>
    <dgm:pt modelId="{295B2CBC-2683-4857-87DA-7757F9A1629B}" type="pres">
      <dgm:prSet presAssocID="{7C8771E5-67F8-4555-B204-F92EC43D0501}" presName="conn" presStyleLbl="parChTrans1D2" presStyleIdx="0" presStyleCnt="1"/>
      <dgm:spPr/>
    </dgm:pt>
    <dgm:pt modelId="{5F1F1E32-C78C-4CFD-A08A-5DE7F0354626}" type="pres">
      <dgm:prSet presAssocID="{7C8771E5-67F8-4555-B204-F92EC43D0501}" presName="extraNode" presStyleLbl="node1" presStyleIdx="0" presStyleCnt="4"/>
      <dgm:spPr/>
    </dgm:pt>
    <dgm:pt modelId="{E777E02B-AE6B-449D-A478-E49E378CD3B2}" type="pres">
      <dgm:prSet presAssocID="{7C8771E5-67F8-4555-B204-F92EC43D0501}" presName="dstNode" presStyleLbl="node1" presStyleIdx="0" presStyleCnt="4"/>
      <dgm:spPr/>
    </dgm:pt>
    <dgm:pt modelId="{03B53C96-216E-4DBD-AB19-38BA47BC6529}" type="pres">
      <dgm:prSet presAssocID="{BF5428F8-1289-4CFF-9574-AE1712E5DCB7}" presName="text_1" presStyleLbl="node1" presStyleIdx="0" presStyleCnt="4" custScaleY="173819">
        <dgm:presLayoutVars>
          <dgm:bulletEnabled val="1"/>
        </dgm:presLayoutVars>
      </dgm:prSet>
      <dgm:spPr/>
    </dgm:pt>
    <dgm:pt modelId="{0990CF09-4F5E-4534-B10F-08D987F79F21}" type="pres">
      <dgm:prSet presAssocID="{BF5428F8-1289-4CFF-9574-AE1712E5DCB7}" presName="accent_1" presStyleCnt="0"/>
      <dgm:spPr/>
    </dgm:pt>
    <dgm:pt modelId="{790ECD21-781D-457F-A9E0-9E9F9B6AB0F6}" type="pres">
      <dgm:prSet presAssocID="{BF5428F8-1289-4CFF-9574-AE1712E5DCB7}" presName="accentRepeatNode" presStyleLbl="solidFgAcc1" presStyleIdx="0" presStyleCnt="4"/>
      <dgm:spPr/>
    </dgm:pt>
    <dgm:pt modelId="{8CB100F7-E881-49F2-AB27-7A7F53BBE6D7}" type="pres">
      <dgm:prSet presAssocID="{C15CE543-AA3B-4B83-9C4D-E532CEA8C4D1}" presName="text_2" presStyleLbl="node1" presStyleIdx="1" presStyleCnt="4" custScaleY="173819">
        <dgm:presLayoutVars>
          <dgm:bulletEnabled val="1"/>
        </dgm:presLayoutVars>
      </dgm:prSet>
      <dgm:spPr/>
    </dgm:pt>
    <dgm:pt modelId="{0A6516B0-8BC4-4A9E-8903-A8B09F7C7BE6}" type="pres">
      <dgm:prSet presAssocID="{C15CE543-AA3B-4B83-9C4D-E532CEA8C4D1}" presName="accent_2" presStyleCnt="0"/>
      <dgm:spPr/>
    </dgm:pt>
    <dgm:pt modelId="{18D8B30A-460B-416A-BAE1-E0D452CCA277}" type="pres">
      <dgm:prSet presAssocID="{C15CE543-AA3B-4B83-9C4D-E532CEA8C4D1}" presName="accentRepeatNode" presStyleLbl="solidFgAcc1" presStyleIdx="1" presStyleCnt="4"/>
      <dgm:spPr/>
    </dgm:pt>
    <dgm:pt modelId="{C373628B-9DEF-486E-87B8-6A56516FCDD8}" type="pres">
      <dgm:prSet presAssocID="{F4D94407-4527-4305-86D3-B3D60E42A699}" presName="text_3" presStyleLbl="node1" presStyleIdx="2" presStyleCnt="4" custScaleY="173819">
        <dgm:presLayoutVars>
          <dgm:bulletEnabled val="1"/>
        </dgm:presLayoutVars>
      </dgm:prSet>
      <dgm:spPr/>
    </dgm:pt>
    <dgm:pt modelId="{A3672CB3-7277-4411-B980-723384BFB631}" type="pres">
      <dgm:prSet presAssocID="{F4D94407-4527-4305-86D3-B3D60E42A699}" presName="accent_3" presStyleCnt="0"/>
      <dgm:spPr/>
    </dgm:pt>
    <dgm:pt modelId="{621CEB7E-CE15-4C7E-B7D5-4727D4D98B32}" type="pres">
      <dgm:prSet presAssocID="{F4D94407-4527-4305-86D3-B3D60E42A699}" presName="accentRepeatNode" presStyleLbl="solidFgAcc1" presStyleIdx="2" presStyleCnt="4"/>
      <dgm:spPr/>
    </dgm:pt>
    <dgm:pt modelId="{F18E7EED-1BAA-49B4-A7BD-70FA49628E11}" type="pres">
      <dgm:prSet presAssocID="{4A8E9D4A-8C05-4DA9-9C6B-1C535B1B3BB8}" presName="text_4" presStyleLbl="node1" presStyleIdx="3" presStyleCnt="4" custScaleY="173819">
        <dgm:presLayoutVars>
          <dgm:bulletEnabled val="1"/>
        </dgm:presLayoutVars>
      </dgm:prSet>
      <dgm:spPr/>
    </dgm:pt>
    <dgm:pt modelId="{C730F1D2-6D1D-40A4-8924-F800CF8509D4}" type="pres">
      <dgm:prSet presAssocID="{4A8E9D4A-8C05-4DA9-9C6B-1C535B1B3BB8}" presName="accent_4" presStyleCnt="0"/>
      <dgm:spPr/>
    </dgm:pt>
    <dgm:pt modelId="{E28B62CA-9A6E-4FBF-8DEA-146A491332B4}" type="pres">
      <dgm:prSet presAssocID="{4A8E9D4A-8C05-4DA9-9C6B-1C535B1B3BB8}" presName="accentRepeatNode" presStyleLbl="solidFgAcc1" presStyleIdx="3" presStyleCnt="4"/>
      <dgm:spPr/>
    </dgm:pt>
  </dgm:ptLst>
  <dgm:cxnLst>
    <dgm:cxn modelId="{9D36A803-8894-44C5-916E-D2E22FE61D76}" srcId="{7C8771E5-67F8-4555-B204-F92EC43D0501}" destId="{F4D94407-4527-4305-86D3-B3D60E42A699}" srcOrd="2" destOrd="0" parTransId="{08B14A3C-BB84-40DF-BFD0-41F87F6753EA}" sibTransId="{6347B61A-8A6A-49CA-ACF0-484357C2CC20}"/>
    <dgm:cxn modelId="{91C29A1D-E9A9-4176-94EA-176A389A03FA}" type="presOf" srcId="{4A8E9D4A-8C05-4DA9-9C6B-1C535B1B3BB8}" destId="{F18E7EED-1BAA-49B4-A7BD-70FA49628E11}" srcOrd="0" destOrd="0" presId="urn:microsoft.com/office/officeart/2008/layout/VerticalCurvedList#1"/>
    <dgm:cxn modelId="{6FA1371E-9A9E-472E-AF6C-69637A12616F}" srcId="{7C8771E5-67F8-4555-B204-F92EC43D0501}" destId="{BF5428F8-1289-4CFF-9574-AE1712E5DCB7}" srcOrd="0" destOrd="0" parTransId="{ADFAEC9B-9E8F-4CF5-975F-E1AE411B9582}" sibTransId="{87B34309-970D-4D9D-A263-17C6E00A5801}"/>
    <dgm:cxn modelId="{504EC62D-E820-49A2-8600-AD0DDB547FE5}" type="presOf" srcId="{87B34309-970D-4D9D-A263-17C6E00A5801}" destId="{295B2CBC-2683-4857-87DA-7757F9A1629B}" srcOrd="0" destOrd="0" presId="urn:microsoft.com/office/officeart/2008/layout/VerticalCurvedList#1"/>
    <dgm:cxn modelId="{0CE9033E-9BF4-4242-99D9-3A6860217F7B}" srcId="{7C8771E5-67F8-4555-B204-F92EC43D0501}" destId="{C15CE543-AA3B-4B83-9C4D-E532CEA8C4D1}" srcOrd="1" destOrd="0" parTransId="{481F2D0D-5E50-4B92-BC0E-CF524DF00DE8}" sibTransId="{F7C06B50-3764-4B2C-B4A7-644BBBFEA365}"/>
    <dgm:cxn modelId="{13249E6F-7D9E-4001-BA27-4DD729FC76C4}" type="presOf" srcId="{7C8771E5-67F8-4555-B204-F92EC43D0501}" destId="{569D2190-6616-4C9D-9088-933ECD17F7FF}" srcOrd="0" destOrd="0" presId="urn:microsoft.com/office/officeart/2008/layout/VerticalCurvedList#1"/>
    <dgm:cxn modelId="{49ACD356-B68D-4951-8F8D-1FF3F38BE2EF}" type="presOf" srcId="{BF5428F8-1289-4CFF-9574-AE1712E5DCB7}" destId="{03B53C96-216E-4DBD-AB19-38BA47BC6529}" srcOrd="0" destOrd="0" presId="urn:microsoft.com/office/officeart/2008/layout/VerticalCurvedList#1"/>
    <dgm:cxn modelId="{D0CCED79-0FBB-4628-BB46-23E9D0CC1933}" type="presOf" srcId="{C15CE543-AA3B-4B83-9C4D-E532CEA8C4D1}" destId="{8CB100F7-E881-49F2-AB27-7A7F53BBE6D7}" srcOrd="0" destOrd="0" presId="urn:microsoft.com/office/officeart/2008/layout/VerticalCurvedList#1"/>
    <dgm:cxn modelId="{0E9760B5-F7E0-4A5E-907B-45C16B68EC60}" type="presOf" srcId="{F4D94407-4527-4305-86D3-B3D60E42A699}" destId="{C373628B-9DEF-486E-87B8-6A56516FCDD8}" srcOrd="0" destOrd="0" presId="urn:microsoft.com/office/officeart/2008/layout/VerticalCurvedList#1"/>
    <dgm:cxn modelId="{D459EEB5-43EC-48C5-B737-1B866567ED91}" srcId="{7C8771E5-67F8-4555-B204-F92EC43D0501}" destId="{4A8E9D4A-8C05-4DA9-9C6B-1C535B1B3BB8}" srcOrd="3" destOrd="0" parTransId="{1E6402F9-9FF2-4CB0-9549-55D47D4E7EA4}" sibTransId="{44D05792-FAE3-47D1-A6EE-DD2790552975}"/>
    <dgm:cxn modelId="{9C7E4A66-CC33-479D-9698-2B579690B9F2}" type="presParOf" srcId="{569D2190-6616-4C9D-9088-933ECD17F7FF}" destId="{94B957AE-DB14-4555-991D-718E93FA5175}" srcOrd="0" destOrd="0" presId="urn:microsoft.com/office/officeart/2008/layout/VerticalCurvedList#1"/>
    <dgm:cxn modelId="{607D5876-E47C-4FA5-B191-BA13124B16B0}" type="presParOf" srcId="{94B957AE-DB14-4555-991D-718E93FA5175}" destId="{4FF37B31-7B9C-4301-9C24-2D8A085C2447}" srcOrd="0" destOrd="0" presId="urn:microsoft.com/office/officeart/2008/layout/VerticalCurvedList#1"/>
    <dgm:cxn modelId="{F1EA11B2-2318-468D-888D-0C9C94E72C54}" type="presParOf" srcId="{4FF37B31-7B9C-4301-9C24-2D8A085C2447}" destId="{CCBD1722-F7EA-4FE1-B796-CFC7DD2AE0FB}" srcOrd="0" destOrd="0" presId="urn:microsoft.com/office/officeart/2008/layout/VerticalCurvedList#1"/>
    <dgm:cxn modelId="{6C324F7A-2F1E-4CFA-A7DA-C367C89A47B3}" type="presParOf" srcId="{4FF37B31-7B9C-4301-9C24-2D8A085C2447}" destId="{295B2CBC-2683-4857-87DA-7757F9A1629B}" srcOrd="1" destOrd="0" presId="urn:microsoft.com/office/officeart/2008/layout/VerticalCurvedList#1"/>
    <dgm:cxn modelId="{19FF3037-45CD-40BB-AD0E-946D5C443FD0}" type="presParOf" srcId="{4FF37B31-7B9C-4301-9C24-2D8A085C2447}" destId="{5F1F1E32-C78C-4CFD-A08A-5DE7F0354626}" srcOrd="2" destOrd="0" presId="urn:microsoft.com/office/officeart/2008/layout/VerticalCurvedList#1"/>
    <dgm:cxn modelId="{6A5A5989-8E47-497E-932E-A1C5FF1D06AE}" type="presParOf" srcId="{4FF37B31-7B9C-4301-9C24-2D8A085C2447}" destId="{E777E02B-AE6B-449D-A478-E49E378CD3B2}" srcOrd="3" destOrd="0" presId="urn:microsoft.com/office/officeart/2008/layout/VerticalCurvedList#1"/>
    <dgm:cxn modelId="{D9EB2D34-4D40-4246-A41D-0D42B6DE5D65}" type="presParOf" srcId="{94B957AE-DB14-4555-991D-718E93FA5175}" destId="{03B53C96-216E-4DBD-AB19-38BA47BC6529}" srcOrd="1" destOrd="0" presId="urn:microsoft.com/office/officeart/2008/layout/VerticalCurvedList#1"/>
    <dgm:cxn modelId="{14AE45CA-9F63-4457-AC06-53DBFF09864C}" type="presParOf" srcId="{94B957AE-DB14-4555-991D-718E93FA5175}" destId="{0990CF09-4F5E-4534-B10F-08D987F79F21}" srcOrd="2" destOrd="0" presId="urn:microsoft.com/office/officeart/2008/layout/VerticalCurvedList#1"/>
    <dgm:cxn modelId="{685D5695-26FE-438D-919E-CAE1FC347FE7}" type="presParOf" srcId="{0990CF09-4F5E-4534-B10F-08D987F79F21}" destId="{790ECD21-781D-457F-A9E0-9E9F9B6AB0F6}" srcOrd="0" destOrd="0" presId="urn:microsoft.com/office/officeart/2008/layout/VerticalCurvedList#1"/>
    <dgm:cxn modelId="{E3CB20E3-0D4A-451C-ABC9-004DB538AD91}" type="presParOf" srcId="{94B957AE-DB14-4555-991D-718E93FA5175}" destId="{8CB100F7-E881-49F2-AB27-7A7F53BBE6D7}" srcOrd="3" destOrd="0" presId="urn:microsoft.com/office/officeart/2008/layout/VerticalCurvedList#1"/>
    <dgm:cxn modelId="{0CE766FD-4E68-44D1-92D3-3B5A5641CC03}" type="presParOf" srcId="{94B957AE-DB14-4555-991D-718E93FA5175}" destId="{0A6516B0-8BC4-4A9E-8903-A8B09F7C7BE6}" srcOrd="4" destOrd="0" presId="urn:microsoft.com/office/officeart/2008/layout/VerticalCurvedList#1"/>
    <dgm:cxn modelId="{D724099B-2B91-4C8E-8324-3A52A41F83F0}" type="presParOf" srcId="{0A6516B0-8BC4-4A9E-8903-A8B09F7C7BE6}" destId="{18D8B30A-460B-416A-BAE1-E0D452CCA277}" srcOrd="0" destOrd="0" presId="urn:microsoft.com/office/officeart/2008/layout/VerticalCurvedList#1"/>
    <dgm:cxn modelId="{675D8183-9D86-4483-9FC2-5C3763650EE6}" type="presParOf" srcId="{94B957AE-DB14-4555-991D-718E93FA5175}" destId="{C373628B-9DEF-486E-87B8-6A56516FCDD8}" srcOrd="5" destOrd="0" presId="urn:microsoft.com/office/officeart/2008/layout/VerticalCurvedList#1"/>
    <dgm:cxn modelId="{FC389952-0E3F-4640-8D82-C266D2F7EADF}" type="presParOf" srcId="{94B957AE-DB14-4555-991D-718E93FA5175}" destId="{A3672CB3-7277-4411-B980-723384BFB631}" srcOrd="6" destOrd="0" presId="urn:microsoft.com/office/officeart/2008/layout/VerticalCurvedList#1"/>
    <dgm:cxn modelId="{9C8E6175-11B6-4B67-B682-75258C52B3AE}" type="presParOf" srcId="{A3672CB3-7277-4411-B980-723384BFB631}" destId="{621CEB7E-CE15-4C7E-B7D5-4727D4D98B32}" srcOrd="0" destOrd="0" presId="urn:microsoft.com/office/officeart/2008/layout/VerticalCurvedList#1"/>
    <dgm:cxn modelId="{7EE2B5BF-CBB9-4EBD-873D-1C2C86D74A5C}" type="presParOf" srcId="{94B957AE-DB14-4555-991D-718E93FA5175}" destId="{F18E7EED-1BAA-49B4-A7BD-70FA49628E11}" srcOrd="7" destOrd="0" presId="urn:microsoft.com/office/officeart/2008/layout/VerticalCurvedList#1"/>
    <dgm:cxn modelId="{5E57CFC0-39D4-4AB7-A9C2-7A6D0F86659F}" type="presParOf" srcId="{94B957AE-DB14-4555-991D-718E93FA5175}" destId="{C730F1D2-6D1D-40A4-8924-F800CF8509D4}" srcOrd="8" destOrd="0" presId="urn:microsoft.com/office/officeart/2008/layout/VerticalCurvedList#1"/>
    <dgm:cxn modelId="{86A9F71D-5A02-40CA-AF4F-9F8E0084F356}" type="presParOf" srcId="{C730F1D2-6D1D-40A4-8924-F800CF8509D4}" destId="{E28B62CA-9A6E-4FBF-8DEA-146A491332B4}" srcOrd="0" destOrd="0" presId="urn:microsoft.com/office/officeart/2008/layout/VerticalCurvedLis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8FD6EE-CCC2-4F4B-8338-ED065AC5577B}" type="doc">
      <dgm:prSet loTypeId="urn:microsoft.com/office/officeart/2005/8/layout/vList3" loCatId="list" qsTypeId="urn:microsoft.com/office/officeart/2005/8/quickstyle/3d3#2" qsCatId="3D" csTypeId="urn:microsoft.com/office/officeart/2005/8/colors/colorful3#1" csCatId="colorful" phldr="1"/>
      <dgm:spPr/>
      <dgm:t>
        <a:bodyPr/>
        <a:lstStyle/>
        <a:p>
          <a:endParaRPr lang="es-ES"/>
        </a:p>
      </dgm:t>
    </dgm:pt>
    <dgm:pt modelId="{C14F0F4E-D6B7-4B2A-AE98-B57933AD7B44}">
      <dgm:prSet custT="1"/>
      <dgm:spPr>
        <a:xfrm rot="10800000">
          <a:off x="742962" y="2239"/>
          <a:ext cx="6518447" cy="423443"/>
        </a:xfrm>
        <a:prstGeom prst="homePlate">
          <a:avLst/>
        </a:prstGeom>
        <a:solidFill>
          <a:srgbClr val="663300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zh-CN" alt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第一节</a:t>
          </a:r>
          <a:r>
            <a:rPr lang="en-US" altLang="zh-CN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 </a:t>
          </a:r>
          <a:r>
            <a:rPr lang="zh-CN" alt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。耶稣的话（太 </a:t>
          </a:r>
          <a:r>
            <a:rPr lang="en-US" altLang="zh-CN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27</a:t>
          </a:r>
          <a:r>
            <a:rPr lang="zh-CN" alt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：</a:t>
          </a:r>
          <a:r>
            <a:rPr lang="en-US" altLang="zh-CN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46;  </a:t>
          </a:r>
          <a:r>
            <a:rPr lang="zh-CN" alt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可 </a:t>
          </a:r>
          <a:r>
            <a:rPr lang="en-US" altLang="zh-CN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15</a:t>
          </a:r>
          <a:r>
            <a:rPr lang="zh-CN" alt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：</a:t>
          </a:r>
          <a:r>
            <a:rPr lang="en-US" altLang="zh-CN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34</a:t>
          </a:r>
          <a:r>
            <a:rPr lang="zh-CN" alt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）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43A8417B-6A4D-4E3F-A721-23F17EAD3801}" type="parTrans" cxnId="{507E0BC3-27F1-40D5-B3B4-9AA29AFC5E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58B37F-DBE2-4983-AF56-7D9BB839F6E9}" type="sibTrans" cxnId="{507E0BC3-27F1-40D5-B3B4-9AA29AFC5E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3BF6E3-173E-4404-A9DB-1811F3A66ABE}">
      <dgm:prSet custT="1"/>
      <dgm:spPr>
        <a:xfrm rot="10800000">
          <a:off x="742962" y="552084"/>
          <a:ext cx="6518447" cy="423443"/>
        </a:xfrm>
        <a:prstGeom prst="homePlate">
          <a:avLst/>
        </a:prstGeom>
        <a:solidFill>
          <a:srgbClr val="663300">
            <a:hueOff val="450037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zh-CN" alt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第 </a:t>
          </a:r>
          <a:r>
            <a:rPr lang="en-US" altLang="zh-CN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2-6 </a:t>
          </a:r>
          <a:r>
            <a:rPr lang="zh-CN" alt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节。耶稣的感受。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0F05752B-DCAA-43E5-BB8A-329895C89EC9}" type="parTrans" cxnId="{1297A0B4-9A49-41AD-A90A-69DC7F0DB6C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701C50-A99F-4E75-A1ED-1ADAD4C2952A}" type="sibTrans" cxnId="{1297A0B4-9A49-41AD-A90A-69DC7F0DB6C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6CDAE9-EC53-468D-912A-C778990D1A50}">
      <dgm:prSet custT="1"/>
      <dgm:spPr>
        <a:xfrm rot="10800000">
          <a:off x="742962" y="1101928"/>
          <a:ext cx="6518447" cy="423443"/>
        </a:xfrm>
        <a:prstGeom prst="homePlate">
          <a:avLst/>
        </a:prstGeom>
        <a:solidFill>
          <a:srgbClr val="663300">
            <a:hueOff val="900074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zh-CN" altLang="en-US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第七节。他们嘲笑地摇头（太 </a:t>
          </a:r>
          <a:r>
            <a:rPr lang="en-US" altLang="zh-CN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27</a:t>
          </a:r>
          <a:r>
            <a:rPr lang="zh-CN" altLang="en-US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：</a:t>
          </a:r>
          <a:r>
            <a:rPr lang="en-US" altLang="zh-CN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39;   </a:t>
          </a:r>
          <a:r>
            <a:rPr lang="zh-CN" altLang="en-US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太</a:t>
          </a:r>
          <a:r>
            <a:rPr lang="en-US" altLang="zh-CN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15</a:t>
          </a:r>
          <a:r>
            <a:rPr lang="zh-CN" altLang="en-US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：</a:t>
          </a:r>
          <a:r>
            <a:rPr lang="en-US" altLang="zh-CN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29</a:t>
          </a:r>
          <a:r>
            <a:rPr lang="es-ES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185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04FC6FB9-1EE4-4B40-BB12-662633DCAB30}" type="parTrans" cxnId="{88B520EF-C411-4B8D-9EE4-A1D4BC6AB3D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CC282B-4F08-4EFE-BBBF-BA9FACA7F9DC}" type="sibTrans" cxnId="{88B520EF-C411-4B8D-9EE4-A1D4BC6AB3D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D71922-7D6E-4F07-A725-83D3C3126E13}">
      <dgm:prSet custT="1"/>
      <dgm:spPr>
        <a:xfrm rot="10800000">
          <a:off x="742962" y="1651772"/>
          <a:ext cx="6518447" cy="423443"/>
        </a:xfrm>
        <a:prstGeom prst="homePlate">
          <a:avLst/>
        </a:prstGeom>
        <a:solidFill>
          <a:srgbClr val="663300">
            <a:hueOff val="1350111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zh-CN" alt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第八节 群众的话（太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27: 43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E4186759-ED96-4EE0-86C7-485833112389}" type="parTrans" cxnId="{0B3799A8-400D-4385-8E7B-8FE2DE854F4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071B8B-3325-4467-9EB1-2DB93F6A0E68}" type="sibTrans" cxnId="{0B3799A8-400D-4385-8E7B-8FE2DE854F4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9825DC-397A-4B2F-B5A4-D868C94A19A1}">
      <dgm:prSet custT="1"/>
      <dgm:spPr>
        <a:xfrm rot="10800000">
          <a:off x="742962" y="2751461"/>
          <a:ext cx="6518447" cy="423443"/>
        </a:xfrm>
        <a:prstGeom prst="homePlate">
          <a:avLst/>
        </a:prstGeom>
        <a:solidFill>
          <a:srgbClr val="663300">
            <a:hueOff val="2250185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zh-CN" alt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第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15</a:t>
          </a:r>
          <a:r>
            <a:rPr lang="zh-CN" alt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节。耶稣渴了。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 </a:t>
          </a:r>
          <a:r>
            <a:rPr lang="zh-CN" alt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约翰福音 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19:28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94C06A5B-94C3-4134-980F-97D075B4B0C8}" type="parTrans" cxnId="{07D9062D-6ED0-4FB7-89EF-A888D358463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4BAAB7-8A6E-444C-937F-4C499E15E140}" type="sibTrans" cxnId="{07D9062D-6ED0-4FB7-89EF-A888D358463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3C1AAD-FCAF-4926-8DD5-F03853FBE0CA}">
      <dgm:prSet custT="1"/>
      <dgm:spPr>
        <a:xfrm rot="10800000">
          <a:off x="742962" y="3301305"/>
          <a:ext cx="6518447" cy="423443"/>
        </a:xfrm>
        <a:prstGeom prst="homePlate">
          <a:avLst/>
        </a:prstGeom>
        <a:solidFill>
          <a:srgbClr val="663300">
            <a:hueOff val="2700222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zh-CN" alt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第</a:t>
          </a:r>
          <a:r>
            <a:rPr lang="en-MY" altLang="zh-CN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16</a:t>
          </a:r>
          <a:r>
            <a:rPr lang="zh-CN" alt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节。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zh-CN" alt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他们刺穿了耶稣的手的脚（约翰福音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20:25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DBBDD5A7-CA6C-46D1-A0C5-C1D4ED4F25C9}" type="parTrans" cxnId="{E0F22FF8-56E3-46CB-A816-70356954B70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9D3048-8FE2-4B37-ACC6-90205EAD3E30}" type="sibTrans" cxnId="{E0F22FF8-56E3-46CB-A816-70356954B70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E4A5C4-321D-428F-AAFA-8D099E8F01B7}">
      <dgm:prSet custT="1"/>
      <dgm:spPr>
        <a:xfrm rot="10800000">
          <a:off x="742962" y="3851150"/>
          <a:ext cx="6518447" cy="423443"/>
        </a:xfrm>
        <a:prstGeom prst="homePlate">
          <a:avLst/>
        </a:prstGeom>
        <a:solidFill>
          <a:srgbClr val="663300">
            <a:hueOff val="3150259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zh-CN" alt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第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17</a:t>
          </a:r>
          <a:r>
            <a:rPr lang="zh-CN" alt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节 他们没有打断他的任何骨头（</a:t>
          </a:r>
          <a:r>
            <a:rPr lang="zh-CN" altLang="en-US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约翰福音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19:31-37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BF6835ED-36DE-4B13-8031-1D7C6C700E08}" type="parTrans" cxnId="{7DD3F88C-740C-465E-BB1B-3F14C63C3EF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7999B57-5A5E-4934-98B9-C68A45BD46F1}" type="sibTrans" cxnId="{7DD3F88C-740C-465E-BB1B-3F14C63C3EF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C0D0AE-1256-43E2-960C-25A386363627}">
      <dgm:prSet custT="1"/>
      <dgm:spPr>
        <a:xfrm rot="10800000">
          <a:off x="742962" y="4400994"/>
          <a:ext cx="6518447" cy="679753"/>
        </a:xfrm>
        <a:prstGeom prst="homePlate">
          <a:avLst/>
        </a:prstGeom>
        <a:solidFill>
          <a:srgbClr val="663300">
            <a:hueOff val="3600296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zh-CN" alt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第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18</a:t>
          </a:r>
          <a:r>
            <a:rPr lang="zh-CN" alt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节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zh-CN" alt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士兵们分他的衣服（</a:t>
          </a:r>
          <a:r>
            <a:rPr lang="zh-CN" altLang="en-US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太</a:t>
          </a:r>
          <a:r>
            <a:rPr lang="en-US" altLang="zh-CN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27</a:t>
          </a:r>
          <a:r>
            <a:rPr lang="zh-CN" altLang="en-US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：</a:t>
          </a:r>
          <a:r>
            <a:rPr lang="en-US" altLang="zh-CN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35; </a:t>
          </a:r>
          <a:r>
            <a:rPr lang="zh-CN" altLang="en-US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太</a:t>
          </a:r>
          <a:r>
            <a:rPr lang="en-US" altLang="zh-CN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15</a:t>
          </a:r>
          <a:r>
            <a:rPr lang="zh-CN" altLang="en-US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：</a:t>
          </a:r>
          <a:r>
            <a:rPr lang="en-US" altLang="zh-CN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24; </a:t>
          </a:r>
          <a:r>
            <a:rPr lang="zh-CN" altLang="en-US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路</a:t>
          </a:r>
          <a:r>
            <a:rPr lang="en-US" altLang="zh-CN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23:34; </a:t>
          </a:r>
          <a:r>
            <a:rPr lang="zh-CN" altLang="en-US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约</a:t>
          </a:r>
          <a:r>
            <a:rPr lang="en-US" altLang="zh-CN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.19:23-24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640F449E-3933-487C-BA97-E4482719F07C}" type="parTrans" cxnId="{CC5C0C09-CBB3-464D-9A4E-528DFE1F8E5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7106BE-DD37-45BE-918A-C8FD77003B42}" type="sibTrans" cxnId="{CC5C0C09-CBB3-464D-9A4E-528DFE1F8E5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60FC9D-318C-44DB-A77A-39FA0A6E62F6}">
      <dgm:prSet custT="1"/>
      <dgm:spPr>
        <a:xfrm rot="10800000">
          <a:off x="742962" y="2201617"/>
          <a:ext cx="6518447" cy="423443"/>
        </a:xfrm>
        <a:prstGeom prst="homePlate">
          <a:avLst/>
        </a:prstGeom>
        <a:solidFill>
          <a:srgbClr val="663300">
            <a:hueOff val="1800148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zh-CN" alt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第 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9-14</a:t>
          </a:r>
          <a:r>
            <a:rPr lang="zh-CN" alt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节。信靠与耶稣的经历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zh-CN" alt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。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E22A71AB-BA55-428F-B603-2A98DE7AFA32}" type="sibTrans" cxnId="{007E2114-827E-41DE-9D5C-D73F002EBA1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E3D11DD-2784-42C2-BE0F-7BE4A1FE6240}" type="parTrans" cxnId="{007E2114-827E-41DE-9D5C-D73F002EBA1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D1327D-CAA1-44B1-9087-A5AFEF6151A8}" type="pres">
      <dgm:prSet presAssocID="{A98FD6EE-CCC2-4F4B-8338-ED065AC5577B}" presName="linearFlow" presStyleCnt="0">
        <dgm:presLayoutVars>
          <dgm:dir/>
          <dgm:resizeHandles val="exact"/>
        </dgm:presLayoutVars>
      </dgm:prSet>
      <dgm:spPr/>
    </dgm:pt>
    <dgm:pt modelId="{A4FDBA87-813C-4330-BD75-DA9E386FBA28}" type="pres">
      <dgm:prSet presAssocID="{C14F0F4E-D6B7-4B2A-AE98-B57933AD7B44}" presName="composite" presStyleCnt="0"/>
      <dgm:spPr/>
    </dgm:pt>
    <dgm:pt modelId="{CE2D8E93-2511-4040-A946-10906EFD2061}" type="pres">
      <dgm:prSet presAssocID="{C14F0F4E-D6B7-4B2A-AE98-B57933AD7B44}" presName="imgShp" presStyleLbl="fgImgPlace1" presStyleIdx="0" presStyleCnt="9" custFlipHor="1" custScaleX="215768" custLinFactX="-77312" custLinFactNeighborX="-100000"/>
      <dgm:spPr>
        <a:xfrm>
          <a:off x="61539" y="2239"/>
          <a:ext cx="913655" cy="423443"/>
        </a:xfrm>
        <a:prstGeom prst="flowChartDisplay">
          <a:avLst/>
        </a:prstGeom>
        <a:solidFill>
          <a:srgbClr val="B45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860C5BF-4DAE-4082-9603-8D541B7B922D}" type="pres">
      <dgm:prSet presAssocID="{C14F0F4E-D6B7-4B2A-AE98-B57933AD7B44}" presName="txShp" presStyleLbl="node1" presStyleIdx="0" presStyleCnt="9" custScaleX="134990" custLinFactNeighborX="9655">
        <dgm:presLayoutVars>
          <dgm:bulletEnabled val="1"/>
        </dgm:presLayoutVars>
      </dgm:prSet>
      <dgm:spPr/>
    </dgm:pt>
    <dgm:pt modelId="{0282F201-5B86-491D-9373-FE260E71F3A7}" type="pres">
      <dgm:prSet presAssocID="{C858B37F-DBE2-4983-AF56-7D9BB839F6E9}" presName="spacing" presStyleCnt="0"/>
      <dgm:spPr/>
    </dgm:pt>
    <dgm:pt modelId="{130A8D91-D219-4A44-B714-163A8AA18C47}" type="pres">
      <dgm:prSet presAssocID="{7E3BF6E3-173E-4404-A9DB-1811F3A66ABE}" presName="composite" presStyleCnt="0"/>
      <dgm:spPr/>
    </dgm:pt>
    <dgm:pt modelId="{03E20493-14A3-4F19-8011-8B36840E03EF}" type="pres">
      <dgm:prSet presAssocID="{7E3BF6E3-173E-4404-A9DB-1811F3A66ABE}" presName="imgShp" presStyleLbl="fgImgPlace1" presStyleIdx="1" presStyleCnt="9" custFlipHor="1" custScaleX="215768" custLinFactX="-77312" custLinFactNeighborX="-100000"/>
      <dgm:spPr>
        <a:xfrm>
          <a:off x="61539" y="552084"/>
          <a:ext cx="913655" cy="423443"/>
        </a:xfrm>
        <a:prstGeom prst="flowChartDisplay">
          <a:avLst/>
        </a:prstGeom>
        <a:solidFill>
          <a:srgbClr val="DE89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0BED693D-1908-40BD-B840-219FA21D76B1}" type="pres">
      <dgm:prSet presAssocID="{7E3BF6E3-173E-4404-A9DB-1811F3A66ABE}" presName="txShp" presStyleLbl="node1" presStyleIdx="1" presStyleCnt="9" custScaleX="134990" custLinFactNeighborX="9655">
        <dgm:presLayoutVars>
          <dgm:bulletEnabled val="1"/>
        </dgm:presLayoutVars>
      </dgm:prSet>
      <dgm:spPr/>
    </dgm:pt>
    <dgm:pt modelId="{A5F6AA7F-CA51-4A0E-8ECE-AE9F65F49C57}" type="pres">
      <dgm:prSet presAssocID="{3D701C50-A99F-4E75-A1ED-1ADAD4C2952A}" presName="spacing" presStyleCnt="0"/>
      <dgm:spPr/>
    </dgm:pt>
    <dgm:pt modelId="{DC1106C8-0770-4357-9DCF-179709177C9C}" type="pres">
      <dgm:prSet presAssocID="{426CDAE9-EC53-468D-912A-C778990D1A50}" presName="composite" presStyleCnt="0"/>
      <dgm:spPr/>
    </dgm:pt>
    <dgm:pt modelId="{4A18EEC9-A89A-4FF1-AF7D-7DEA1D7CE953}" type="pres">
      <dgm:prSet presAssocID="{426CDAE9-EC53-468D-912A-C778990D1A50}" presName="imgShp" presStyleLbl="fgImgPlace1" presStyleIdx="2" presStyleCnt="9" custFlipHor="1" custScaleX="215768" custLinFactX="-77312" custLinFactNeighborX="-100000"/>
      <dgm:spPr>
        <a:xfrm>
          <a:off x="61539" y="1101928"/>
          <a:ext cx="913655" cy="423443"/>
        </a:xfrm>
        <a:prstGeom prst="flowChartDisplay">
          <a:avLst/>
        </a:prstGeom>
        <a:solidFill>
          <a:srgbClr val="D29B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C3B65E45-84E0-47FC-9ABB-1DEB60DF0305}" type="pres">
      <dgm:prSet presAssocID="{426CDAE9-EC53-468D-912A-C778990D1A50}" presName="txShp" presStyleLbl="node1" presStyleIdx="2" presStyleCnt="9" custScaleX="134990" custLinFactNeighborX="9655">
        <dgm:presLayoutVars>
          <dgm:bulletEnabled val="1"/>
        </dgm:presLayoutVars>
      </dgm:prSet>
      <dgm:spPr/>
    </dgm:pt>
    <dgm:pt modelId="{E50798B0-CAD4-4B6C-A0E3-053AED0EB4AA}" type="pres">
      <dgm:prSet presAssocID="{57CC282B-4F08-4EFE-BBBF-BA9FACA7F9DC}" presName="spacing" presStyleCnt="0"/>
      <dgm:spPr/>
    </dgm:pt>
    <dgm:pt modelId="{2F6AA5C9-AFD0-4AE1-90B4-8AA4F0744D68}" type="pres">
      <dgm:prSet presAssocID="{89D71922-7D6E-4F07-A725-83D3C3126E13}" presName="composite" presStyleCnt="0"/>
      <dgm:spPr/>
    </dgm:pt>
    <dgm:pt modelId="{E0E3EE80-2BC4-4B09-A267-4761DFE2E887}" type="pres">
      <dgm:prSet presAssocID="{89D71922-7D6E-4F07-A725-83D3C3126E13}" presName="imgShp" presStyleLbl="fgImgPlace1" presStyleIdx="3" presStyleCnt="9" custFlipHor="1" custScaleX="215768" custLinFactX="-77312" custLinFactNeighborX="-100000"/>
      <dgm:spPr>
        <a:xfrm>
          <a:off x="61539" y="1651772"/>
          <a:ext cx="913655" cy="423443"/>
        </a:xfrm>
        <a:prstGeom prst="flowChartDisplay">
          <a:avLst/>
        </a:prstGeom>
        <a:solidFill>
          <a:srgbClr val="D6B7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46E5D393-1977-4DF6-9602-2462EE47597A}" type="pres">
      <dgm:prSet presAssocID="{89D71922-7D6E-4F07-A725-83D3C3126E13}" presName="txShp" presStyleLbl="node1" presStyleIdx="3" presStyleCnt="9" custScaleX="134990" custLinFactNeighborX="9655">
        <dgm:presLayoutVars>
          <dgm:bulletEnabled val="1"/>
        </dgm:presLayoutVars>
      </dgm:prSet>
      <dgm:spPr/>
    </dgm:pt>
    <dgm:pt modelId="{4A249014-4A80-4866-9F28-4588FD2E71FC}" type="pres">
      <dgm:prSet presAssocID="{2F071B8B-3325-4467-9EB1-2DB93F6A0E68}" presName="spacing" presStyleCnt="0"/>
      <dgm:spPr/>
    </dgm:pt>
    <dgm:pt modelId="{1AD59E00-A6C7-44D9-A5BD-A138CE0AC4FE}" type="pres">
      <dgm:prSet presAssocID="{A660FC9D-318C-44DB-A77A-39FA0A6E62F6}" presName="composite" presStyleCnt="0"/>
      <dgm:spPr/>
    </dgm:pt>
    <dgm:pt modelId="{3813A75C-07F4-4A54-BACF-AE1CB9A1EBAB}" type="pres">
      <dgm:prSet presAssocID="{A660FC9D-318C-44DB-A77A-39FA0A6E62F6}" presName="imgShp" presStyleLbl="fgImgPlace1" presStyleIdx="4" presStyleCnt="9" custFlipHor="1" custScaleX="215768" custLinFactX="-77312" custLinFactNeighborX="-100000"/>
      <dgm:spPr>
        <a:xfrm>
          <a:off x="61539" y="2201617"/>
          <a:ext cx="913655" cy="423443"/>
        </a:xfrm>
        <a:prstGeom prst="flowChartDisplay">
          <a:avLst/>
        </a:prstGeom>
        <a:solidFill>
          <a:srgbClr val="D1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49B90332-ED4D-43CD-9C12-41FBE4E21FAB}" type="pres">
      <dgm:prSet presAssocID="{A660FC9D-318C-44DB-A77A-39FA0A6E62F6}" presName="txShp" presStyleLbl="node1" presStyleIdx="4" presStyleCnt="9" custScaleX="134990" custLinFactNeighborX="3607" custLinFactNeighborY="-6052">
        <dgm:presLayoutVars>
          <dgm:bulletEnabled val="1"/>
        </dgm:presLayoutVars>
      </dgm:prSet>
      <dgm:spPr/>
    </dgm:pt>
    <dgm:pt modelId="{C6111FDB-32CB-467D-95EB-BC45C8496836}" type="pres">
      <dgm:prSet presAssocID="{E22A71AB-BA55-428F-B603-2A98DE7AFA32}" presName="spacing" presStyleCnt="0"/>
      <dgm:spPr/>
    </dgm:pt>
    <dgm:pt modelId="{D740C566-418E-492A-AEC2-B869EF83C7FD}" type="pres">
      <dgm:prSet presAssocID="{1F9825DC-397A-4B2F-B5A4-D868C94A19A1}" presName="composite" presStyleCnt="0"/>
      <dgm:spPr/>
    </dgm:pt>
    <dgm:pt modelId="{66F110A8-CFD9-486B-BD7D-DD7652110283}" type="pres">
      <dgm:prSet presAssocID="{1F9825DC-397A-4B2F-B5A4-D868C94A19A1}" presName="imgShp" presStyleLbl="fgImgPlace1" presStyleIdx="5" presStyleCnt="9" custFlipHor="1" custScaleX="215768" custLinFactX="-77312" custLinFactNeighborX="-100000"/>
      <dgm:spPr>
        <a:xfrm>
          <a:off x="61539" y="2751461"/>
          <a:ext cx="913655" cy="423443"/>
        </a:xfrm>
        <a:prstGeom prst="flowChartDisplay">
          <a:avLst/>
        </a:prstGeom>
        <a:solidFill>
          <a:srgbClr val="AF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12DC2DE-1821-4ACE-B3FB-ED341CB15643}" type="pres">
      <dgm:prSet presAssocID="{1F9825DC-397A-4B2F-B5A4-D868C94A19A1}" presName="txShp" presStyleLbl="node1" presStyleIdx="5" presStyleCnt="9" custScaleX="134990" custLinFactNeighborX="7693" custLinFactNeighborY="-15625">
        <dgm:presLayoutVars>
          <dgm:bulletEnabled val="1"/>
        </dgm:presLayoutVars>
      </dgm:prSet>
      <dgm:spPr/>
    </dgm:pt>
    <dgm:pt modelId="{598756EA-4A5E-40A0-937B-158FC91292F6}" type="pres">
      <dgm:prSet presAssocID="{854BAAB7-8A6E-444C-937F-4C499E15E140}" presName="spacing" presStyleCnt="0"/>
      <dgm:spPr/>
    </dgm:pt>
    <dgm:pt modelId="{AE2D1B86-4DE8-440D-B5D0-1BC7EF935185}" type="pres">
      <dgm:prSet presAssocID="{803C1AAD-FCAF-4926-8DD5-F03853FBE0CA}" presName="composite" presStyleCnt="0"/>
      <dgm:spPr/>
    </dgm:pt>
    <dgm:pt modelId="{0C0FAD04-28E1-4550-B9FB-35F6726DF8A8}" type="pres">
      <dgm:prSet presAssocID="{803C1AAD-FCAF-4926-8DD5-F03853FBE0CA}" presName="imgShp" presStyleLbl="fgImgPlace1" presStyleIdx="6" presStyleCnt="9" custFlipHor="1" custScaleX="215768" custLinFactX="-77312" custLinFactNeighborX="-100000"/>
      <dgm:spPr>
        <a:xfrm>
          <a:off x="61539" y="3301305"/>
          <a:ext cx="913655" cy="423443"/>
        </a:xfrm>
        <a:prstGeom prst="flowChartDisplay">
          <a:avLst/>
        </a:prstGeom>
        <a:solidFill>
          <a:srgbClr val="ADE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7EA3AEC4-1988-44A5-8F91-F49F33308F1F}" type="pres">
      <dgm:prSet presAssocID="{803C1AAD-FCAF-4926-8DD5-F03853FBE0CA}" presName="txShp" presStyleLbl="node1" presStyleIdx="6" presStyleCnt="9" custScaleX="134990" custLinFactNeighborX="10191">
        <dgm:presLayoutVars>
          <dgm:bulletEnabled val="1"/>
        </dgm:presLayoutVars>
      </dgm:prSet>
      <dgm:spPr/>
    </dgm:pt>
    <dgm:pt modelId="{0B487849-BD15-457C-B66F-3C56120CACB8}" type="pres">
      <dgm:prSet presAssocID="{B89D3048-8FE2-4B37-ACC6-90205EAD3E30}" presName="spacing" presStyleCnt="0"/>
      <dgm:spPr/>
    </dgm:pt>
    <dgm:pt modelId="{24BB0891-E885-443B-8558-F8BE10F320F2}" type="pres">
      <dgm:prSet presAssocID="{BCE4A5C4-321D-428F-AAFA-8D099E8F01B7}" presName="composite" presStyleCnt="0"/>
      <dgm:spPr/>
    </dgm:pt>
    <dgm:pt modelId="{41EEFEAC-25ED-4DF4-BD9A-62D794A5C40D}" type="pres">
      <dgm:prSet presAssocID="{BCE4A5C4-321D-428F-AAFA-8D099E8F01B7}" presName="imgShp" presStyleLbl="fgImgPlace1" presStyleIdx="7" presStyleCnt="9" custFlipHor="1" custScaleX="215768" custLinFactX="-77312" custLinFactNeighborX="-100000"/>
      <dgm:spPr>
        <a:xfrm>
          <a:off x="61539" y="3851150"/>
          <a:ext cx="913655" cy="423443"/>
        </a:xfrm>
        <a:prstGeom prst="flowChartDisplay">
          <a:avLst/>
        </a:prstGeom>
        <a:solidFill>
          <a:srgbClr val="89DE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89EBA74-0C3E-422E-8478-19F0888B4192}" type="pres">
      <dgm:prSet presAssocID="{BCE4A5C4-321D-428F-AAFA-8D099E8F01B7}" presName="txShp" presStyleLbl="node1" presStyleIdx="7" presStyleCnt="9" custScaleX="134990" custLinFactNeighborX="9655">
        <dgm:presLayoutVars>
          <dgm:bulletEnabled val="1"/>
        </dgm:presLayoutVars>
      </dgm:prSet>
      <dgm:spPr/>
    </dgm:pt>
    <dgm:pt modelId="{FDC347A7-615C-4DF8-9369-85C09296EE6A}" type="pres">
      <dgm:prSet presAssocID="{B7999B57-5A5E-4934-98B9-C68A45BD46F1}" presName="spacing" presStyleCnt="0"/>
      <dgm:spPr/>
    </dgm:pt>
    <dgm:pt modelId="{554639DB-C09F-4D97-A87E-83046B06CC05}" type="pres">
      <dgm:prSet presAssocID="{EAC0D0AE-1256-43E2-960C-25A386363627}" presName="composite" presStyleCnt="0"/>
      <dgm:spPr/>
    </dgm:pt>
    <dgm:pt modelId="{BF1B9368-0C17-44B5-B0F4-8DFCB1EBF787}" type="pres">
      <dgm:prSet presAssocID="{EAC0D0AE-1256-43E2-960C-25A386363627}" presName="imgShp" presStyleLbl="fgImgPlace1" presStyleIdx="8" presStyleCnt="9" custFlipHor="1" custScaleX="215768" custScaleY="109664" custLinFactX="-77312" custLinFactNeighborX="-100000"/>
      <dgm:spPr>
        <a:xfrm>
          <a:off x="61539" y="4508686"/>
          <a:ext cx="913655" cy="464369"/>
        </a:xfrm>
        <a:prstGeom prst="flowChartDisplay">
          <a:avLst/>
        </a:prstGeom>
        <a:solidFill>
          <a:srgbClr val="64C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1C7D8F0D-56BA-451B-A0DB-247A6E292C85}" type="pres">
      <dgm:prSet presAssocID="{EAC0D0AE-1256-43E2-960C-25A386363627}" presName="txShp" presStyleLbl="node1" presStyleIdx="8" presStyleCnt="9" custScaleX="134990" custScaleY="160530" custLinFactNeighborX="9655">
        <dgm:presLayoutVars>
          <dgm:bulletEnabled val="1"/>
        </dgm:presLayoutVars>
      </dgm:prSet>
      <dgm:spPr/>
    </dgm:pt>
  </dgm:ptLst>
  <dgm:cxnLst>
    <dgm:cxn modelId="{CC5C0C09-CBB3-464D-9A4E-528DFE1F8E50}" srcId="{A98FD6EE-CCC2-4F4B-8338-ED065AC5577B}" destId="{EAC0D0AE-1256-43E2-960C-25A386363627}" srcOrd="8" destOrd="0" parTransId="{640F449E-3933-487C-BA97-E4482719F07C}" sibTransId="{E57106BE-DD37-45BE-918A-C8FD77003B42}"/>
    <dgm:cxn modelId="{007E2114-827E-41DE-9D5C-D73F002EBA13}" srcId="{A98FD6EE-CCC2-4F4B-8338-ED065AC5577B}" destId="{A660FC9D-318C-44DB-A77A-39FA0A6E62F6}" srcOrd="4" destOrd="0" parTransId="{BE3D11DD-2784-42C2-BE0F-7BE4A1FE6240}" sibTransId="{E22A71AB-BA55-428F-B603-2A98DE7AFA32}"/>
    <dgm:cxn modelId="{07D9062D-6ED0-4FB7-89EF-A888D3584638}" srcId="{A98FD6EE-CCC2-4F4B-8338-ED065AC5577B}" destId="{1F9825DC-397A-4B2F-B5A4-D868C94A19A1}" srcOrd="5" destOrd="0" parTransId="{94C06A5B-94C3-4134-980F-97D075B4B0C8}" sibTransId="{854BAAB7-8A6E-444C-937F-4C499E15E140}"/>
    <dgm:cxn modelId="{A957DD30-0A5B-4D77-A5FB-6B648A9AE726}" type="presOf" srcId="{7E3BF6E3-173E-4404-A9DB-1811F3A66ABE}" destId="{0BED693D-1908-40BD-B840-219FA21D76B1}" srcOrd="0" destOrd="0" presId="urn:microsoft.com/office/officeart/2005/8/layout/vList3"/>
    <dgm:cxn modelId="{FCB6D034-5B2F-41B6-A155-51F2ACAF72BF}" type="presOf" srcId="{BCE4A5C4-321D-428F-AAFA-8D099E8F01B7}" destId="{389EBA74-0C3E-422E-8478-19F0888B4192}" srcOrd="0" destOrd="0" presId="urn:microsoft.com/office/officeart/2005/8/layout/vList3"/>
    <dgm:cxn modelId="{E3FF6460-FB39-4800-A9EA-708D6D19A04E}" type="presOf" srcId="{A660FC9D-318C-44DB-A77A-39FA0A6E62F6}" destId="{49B90332-ED4D-43CD-9C12-41FBE4E21FAB}" srcOrd="0" destOrd="0" presId="urn:microsoft.com/office/officeart/2005/8/layout/vList3"/>
    <dgm:cxn modelId="{5C38386E-012A-462E-ABB0-6361693FC34C}" type="presOf" srcId="{1F9825DC-397A-4B2F-B5A4-D868C94A19A1}" destId="{312DC2DE-1821-4ACE-B3FB-ED341CB15643}" srcOrd="0" destOrd="0" presId="urn:microsoft.com/office/officeart/2005/8/layout/vList3"/>
    <dgm:cxn modelId="{F5B0A055-E2AA-4C32-96D0-79694A7B02E8}" type="presOf" srcId="{89D71922-7D6E-4F07-A725-83D3C3126E13}" destId="{46E5D393-1977-4DF6-9602-2462EE47597A}" srcOrd="0" destOrd="0" presId="urn:microsoft.com/office/officeart/2005/8/layout/vList3"/>
    <dgm:cxn modelId="{26A7D058-F356-4B90-905E-432536D55302}" type="presOf" srcId="{803C1AAD-FCAF-4926-8DD5-F03853FBE0CA}" destId="{7EA3AEC4-1988-44A5-8F91-F49F33308F1F}" srcOrd="0" destOrd="0" presId="urn:microsoft.com/office/officeart/2005/8/layout/vList3"/>
    <dgm:cxn modelId="{7DD3F88C-740C-465E-BB1B-3F14C63C3EF9}" srcId="{A98FD6EE-CCC2-4F4B-8338-ED065AC5577B}" destId="{BCE4A5C4-321D-428F-AAFA-8D099E8F01B7}" srcOrd="7" destOrd="0" parTransId="{BF6835ED-36DE-4B13-8031-1D7C6C700E08}" sibTransId="{B7999B57-5A5E-4934-98B9-C68A45BD46F1}"/>
    <dgm:cxn modelId="{F6099A8D-0B51-446B-AAA2-60F0C169D202}" type="presOf" srcId="{A98FD6EE-CCC2-4F4B-8338-ED065AC5577B}" destId="{AAD1327D-CAA1-44B1-9087-A5AFEF6151A8}" srcOrd="0" destOrd="0" presId="urn:microsoft.com/office/officeart/2005/8/layout/vList3"/>
    <dgm:cxn modelId="{0B3799A8-400D-4385-8E7B-8FE2DE854F49}" srcId="{A98FD6EE-CCC2-4F4B-8338-ED065AC5577B}" destId="{89D71922-7D6E-4F07-A725-83D3C3126E13}" srcOrd="3" destOrd="0" parTransId="{E4186759-ED96-4EE0-86C7-485833112389}" sibTransId="{2F071B8B-3325-4467-9EB1-2DB93F6A0E68}"/>
    <dgm:cxn modelId="{1297A0B4-9A49-41AD-A90A-69DC7F0DB6CA}" srcId="{A98FD6EE-CCC2-4F4B-8338-ED065AC5577B}" destId="{7E3BF6E3-173E-4404-A9DB-1811F3A66ABE}" srcOrd="1" destOrd="0" parTransId="{0F05752B-DCAA-43E5-BB8A-329895C89EC9}" sibTransId="{3D701C50-A99F-4E75-A1ED-1ADAD4C2952A}"/>
    <dgm:cxn modelId="{507E0BC3-27F1-40D5-B3B4-9AA29AFC5E11}" srcId="{A98FD6EE-CCC2-4F4B-8338-ED065AC5577B}" destId="{C14F0F4E-D6B7-4B2A-AE98-B57933AD7B44}" srcOrd="0" destOrd="0" parTransId="{43A8417B-6A4D-4E3F-A721-23F17EAD3801}" sibTransId="{C858B37F-DBE2-4983-AF56-7D9BB839F6E9}"/>
    <dgm:cxn modelId="{94E5C8E3-15DA-4FE5-B093-66426EE5B9C2}" type="presOf" srcId="{C14F0F4E-D6B7-4B2A-AE98-B57933AD7B44}" destId="{3860C5BF-4DAE-4082-9603-8D541B7B922D}" srcOrd="0" destOrd="0" presId="urn:microsoft.com/office/officeart/2005/8/layout/vList3"/>
    <dgm:cxn modelId="{434940E9-38D4-4DF0-89CD-F275A575A653}" type="presOf" srcId="{426CDAE9-EC53-468D-912A-C778990D1A50}" destId="{C3B65E45-84E0-47FC-9ABB-1DEB60DF0305}" srcOrd="0" destOrd="0" presId="urn:microsoft.com/office/officeart/2005/8/layout/vList3"/>
    <dgm:cxn modelId="{CD0D18ED-B96A-4755-8DCE-C923C4187998}" type="presOf" srcId="{EAC0D0AE-1256-43E2-960C-25A386363627}" destId="{1C7D8F0D-56BA-451B-A0DB-247A6E292C85}" srcOrd="0" destOrd="0" presId="urn:microsoft.com/office/officeart/2005/8/layout/vList3"/>
    <dgm:cxn modelId="{88B520EF-C411-4B8D-9EE4-A1D4BC6AB3D5}" srcId="{A98FD6EE-CCC2-4F4B-8338-ED065AC5577B}" destId="{426CDAE9-EC53-468D-912A-C778990D1A50}" srcOrd="2" destOrd="0" parTransId="{04FC6FB9-1EE4-4B40-BB12-662633DCAB30}" sibTransId="{57CC282B-4F08-4EFE-BBBF-BA9FACA7F9DC}"/>
    <dgm:cxn modelId="{E0F22FF8-56E3-46CB-A816-70356954B707}" srcId="{A98FD6EE-CCC2-4F4B-8338-ED065AC5577B}" destId="{803C1AAD-FCAF-4926-8DD5-F03853FBE0CA}" srcOrd="6" destOrd="0" parTransId="{DBBDD5A7-CA6C-46D1-A0C5-C1D4ED4F25C9}" sibTransId="{B89D3048-8FE2-4B37-ACC6-90205EAD3E30}"/>
    <dgm:cxn modelId="{9D884549-EC3E-474A-A696-F3E48347E3C6}" type="presParOf" srcId="{AAD1327D-CAA1-44B1-9087-A5AFEF6151A8}" destId="{A4FDBA87-813C-4330-BD75-DA9E386FBA28}" srcOrd="0" destOrd="0" presId="urn:microsoft.com/office/officeart/2005/8/layout/vList3"/>
    <dgm:cxn modelId="{3D3DA71B-551B-4BA7-95FC-D233ED4C3C38}" type="presParOf" srcId="{A4FDBA87-813C-4330-BD75-DA9E386FBA28}" destId="{CE2D8E93-2511-4040-A946-10906EFD2061}" srcOrd="0" destOrd="0" presId="urn:microsoft.com/office/officeart/2005/8/layout/vList3"/>
    <dgm:cxn modelId="{651A0467-BBC0-4E6C-A0F4-195AE8117E73}" type="presParOf" srcId="{A4FDBA87-813C-4330-BD75-DA9E386FBA28}" destId="{3860C5BF-4DAE-4082-9603-8D541B7B922D}" srcOrd="1" destOrd="0" presId="urn:microsoft.com/office/officeart/2005/8/layout/vList3"/>
    <dgm:cxn modelId="{19852D02-9F15-4EA0-AD56-48521394122E}" type="presParOf" srcId="{AAD1327D-CAA1-44B1-9087-A5AFEF6151A8}" destId="{0282F201-5B86-491D-9373-FE260E71F3A7}" srcOrd="1" destOrd="0" presId="urn:microsoft.com/office/officeart/2005/8/layout/vList3"/>
    <dgm:cxn modelId="{0288D7AD-1979-484E-99DE-9143F8BDF2B3}" type="presParOf" srcId="{AAD1327D-CAA1-44B1-9087-A5AFEF6151A8}" destId="{130A8D91-D219-4A44-B714-163A8AA18C47}" srcOrd="2" destOrd="0" presId="urn:microsoft.com/office/officeart/2005/8/layout/vList3"/>
    <dgm:cxn modelId="{E682BBB6-E64C-47BC-BC2B-7BE71E131B22}" type="presParOf" srcId="{130A8D91-D219-4A44-B714-163A8AA18C47}" destId="{03E20493-14A3-4F19-8011-8B36840E03EF}" srcOrd="0" destOrd="0" presId="urn:microsoft.com/office/officeart/2005/8/layout/vList3"/>
    <dgm:cxn modelId="{89DB0DCC-31DE-4B37-92B8-318781621611}" type="presParOf" srcId="{130A8D91-D219-4A44-B714-163A8AA18C47}" destId="{0BED693D-1908-40BD-B840-219FA21D76B1}" srcOrd="1" destOrd="0" presId="urn:microsoft.com/office/officeart/2005/8/layout/vList3"/>
    <dgm:cxn modelId="{FF043B55-C649-438B-A542-07AC20027A3F}" type="presParOf" srcId="{AAD1327D-CAA1-44B1-9087-A5AFEF6151A8}" destId="{A5F6AA7F-CA51-4A0E-8ECE-AE9F65F49C57}" srcOrd="3" destOrd="0" presId="urn:microsoft.com/office/officeart/2005/8/layout/vList3"/>
    <dgm:cxn modelId="{30557F97-4265-4C7A-8679-A2FE65DF10B5}" type="presParOf" srcId="{AAD1327D-CAA1-44B1-9087-A5AFEF6151A8}" destId="{DC1106C8-0770-4357-9DCF-179709177C9C}" srcOrd="4" destOrd="0" presId="urn:microsoft.com/office/officeart/2005/8/layout/vList3"/>
    <dgm:cxn modelId="{C964B482-DB2E-4650-91D1-C1F6FE065B27}" type="presParOf" srcId="{DC1106C8-0770-4357-9DCF-179709177C9C}" destId="{4A18EEC9-A89A-4FF1-AF7D-7DEA1D7CE953}" srcOrd="0" destOrd="0" presId="urn:microsoft.com/office/officeart/2005/8/layout/vList3"/>
    <dgm:cxn modelId="{23E56466-F33F-488F-BE9A-7F9852183D54}" type="presParOf" srcId="{DC1106C8-0770-4357-9DCF-179709177C9C}" destId="{C3B65E45-84E0-47FC-9ABB-1DEB60DF0305}" srcOrd="1" destOrd="0" presId="urn:microsoft.com/office/officeart/2005/8/layout/vList3"/>
    <dgm:cxn modelId="{F8445597-3D14-4E05-80F3-F18491766F7C}" type="presParOf" srcId="{AAD1327D-CAA1-44B1-9087-A5AFEF6151A8}" destId="{E50798B0-CAD4-4B6C-A0E3-053AED0EB4AA}" srcOrd="5" destOrd="0" presId="urn:microsoft.com/office/officeart/2005/8/layout/vList3"/>
    <dgm:cxn modelId="{FA948251-311A-4C3B-83CE-5B08887ADA01}" type="presParOf" srcId="{AAD1327D-CAA1-44B1-9087-A5AFEF6151A8}" destId="{2F6AA5C9-AFD0-4AE1-90B4-8AA4F0744D68}" srcOrd="6" destOrd="0" presId="urn:microsoft.com/office/officeart/2005/8/layout/vList3"/>
    <dgm:cxn modelId="{6A6222B7-29BA-4E26-8A08-F7DFB2772895}" type="presParOf" srcId="{2F6AA5C9-AFD0-4AE1-90B4-8AA4F0744D68}" destId="{E0E3EE80-2BC4-4B09-A267-4761DFE2E887}" srcOrd="0" destOrd="0" presId="urn:microsoft.com/office/officeart/2005/8/layout/vList3"/>
    <dgm:cxn modelId="{5DECC75A-F36A-434D-A4C7-E7AD94E84124}" type="presParOf" srcId="{2F6AA5C9-AFD0-4AE1-90B4-8AA4F0744D68}" destId="{46E5D393-1977-4DF6-9602-2462EE47597A}" srcOrd="1" destOrd="0" presId="urn:microsoft.com/office/officeart/2005/8/layout/vList3"/>
    <dgm:cxn modelId="{71BF0B8E-DC90-4E8A-9D6B-B3A5E6B940A8}" type="presParOf" srcId="{AAD1327D-CAA1-44B1-9087-A5AFEF6151A8}" destId="{4A249014-4A80-4866-9F28-4588FD2E71FC}" srcOrd="7" destOrd="0" presId="urn:microsoft.com/office/officeart/2005/8/layout/vList3"/>
    <dgm:cxn modelId="{33EF6ACE-208D-4140-A8C7-AFAFC2426B8D}" type="presParOf" srcId="{AAD1327D-CAA1-44B1-9087-A5AFEF6151A8}" destId="{1AD59E00-A6C7-44D9-A5BD-A138CE0AC4FE}" srcOrd="8" destOrd="0" presId="urn:microsoft.com/office/officeart/2005/8/layout/vList3"/>
    <dgm:cxn modelId="{66077B87-60D8-4662-A488-82CAF9904EFA}" type="presParOf" srcId="{1AD59E00-A6C7-44D9-A5BD-A138CE0AC4FE}" destId="{3813A75C-07F4-4A54-BACF-AE1CB9A1EBAB}" srcOrd="0" destOrd="0" presId="urn:microsoft.com/office/officeart/2005/8/layout/vList3"/>
    <dgm:cxn modelId="{2F3B564E-96AD-49FF-8187-3D24B3B79DDD}" type="presParOf" srcId="{1AD59E00-A6C7-44D9-A5BD-A138CE0AC4FE}" destId="{49B90332-ED4D-43CD-9C12-41FBE4E21FAB}" srcOrd="1" destOrd="0" presId="urn:microsoft.com/office/officeart/2005/8/layout/vList3"/>
    <dgm:cxn modelId="{B4916AB8-BD7C-4A14-850F-8B20D2E71CC1}" type="presParOf" srcId="{AAD1327D-CAA1-44B1-9087-A5AFEF6151A8}" destId="{C6111FDB-32CB-467D-95EB-BC45C8496836}" srcOrd="9" destOrd="0" presId="urn:microsoft.com/office/officeart/2005/8/layout/vList3"/>
    <dgm:cxn modelId="{6B4F0C96-5B75-4E0F-A1E2-3DF51E558EB3}" type="presParOf" srcId="{AAD1327D-CAA1-44B1-9087-A5AFEF6151A8}" destId="{D740C566-418E-492A-AEC2-B869EF83C7FD}" srcOrd="10" destOrd="0" presId="urn:microsoft.com/office/officeart/2005/8/layout/vList3"/>
    <dgm:cxn modelId="{62C900D0-8DCC-470C-97A6-75C91C6841BE}" type="presParOf" srcId="{D740C566-418E-492A-AEC2-B869EF83C7FD}" destId="{66F110A8-CFD9-486B-BD7D-DD7652110283}" srcOrd="0" destOrd="0" presId="urn:microsoft.com/office/officeart/2005/8/layout/vList3"/>
    <dgm:cxn modelId="{408CF949-0EC3-4729-974F-DFD274A75CF5}" type="presParOf" srcId="{D740C566-418E-492A-AEC2-B869EF83C7FD}" destId="{312DC2DE-1821-4ACE-B3FB-ED341CB15643}" srcOrd="1" destOrd="0" presId="urn:microsoft.com/office/officeart/2005/8/layout/vList3"/>
    <dgm:cxn modelId="{82D918FE-8DE7-4F98-8EA2-CF6E63A750C8}" type="presParOf" srcId="{AAD1327D-CAA1-44B1-9087-A5AFEF6151A8}" destId="{598756EA-4A5E-40A0-937B-158FC91292F6}" srcOrd="11" destOrd="0" presId="urn:microsoft.com/office/officeart/2005/8/layout/vList3"/>
    <dgm:cxn modelId="{5F7E679D-EDE2-41B4-A459-D0CDCECAB7C5}" type="presParOf" srcId="{AAD1327D-CAA1-44B1-9087-A5AFEF6151A8}" destId="{AE2D1B86-4DE8-440D-B5D0-1BC7EF935185}" srcOrd="12" destOrd="0" presId="urn:microsoft.com/office/officeart/2005/8/layout/vList3"/>
    <dgm:cxn modelId="{18B58CBE-8A2D-4AE1-8E83-F6D49AA0CF21}" type="presParOf" srcId="{AE2D1B86-4DE8-440D-B5D0-1BC7EF935185}" destId="{0C0FAD04-28E1-4550-B9FB-35F6726DF8A8}" srcOrd="0" destOrd="0" presId="urn:microsoft.com/office/officeart/2005/8/layout/vList3"/>
    <dgm:cxn modelId="{4C7FB520-5B4B-4F40-9C0B-9F7A69473090}" type="presParOf" srcId="{AE2D1B86-4DE8-440D-B5D0-1BC7EF935185}" destId="{7EA3AEC4-1988-44A5-8F91-F49F33308F1F}" srcOrd="1" destOrd="0" presId="urn:microsoft.com/office/officeart/2005/8/layout/vList3"/>
    <dgm:cxn modelId="{555657BD-D730-45BE-96EF-0B76FE688963}" type="presParOf" srcId="{AAD1327D-CAA1-44B1-9087-A5AFEF6151A8}" destId="{0B487849-BD15-457C-B66F-3C56120CACB8}" srcOrd="13" destOrd="0" presId="urn:microsoft.com/office/officeart/2005/8/layout/vList3"/>
    <dgm:cxn modelId="{50A9F913-3E69-4859-8171-345324F158CF}" type="presParOf" srcId="{AAD1327D-CAA1-44B1-9087-A5AFEF6151A8}" destId="{24BB0891-E885-443B-8558-F8BE10F320F2}" srcOrd="14" destOrd="0" presId="urn:microsoft.com/office/officeart/2005/8/layout/vList3"/>
    <dgm:cxn modelId="{E25AD7A4-038F-4EAD-81BA-3EC2009F6699}" type="presParOf" srcId="{24BB0891-E885-443B-8558-F8BE10F320F2}" destId="{41EEFEAC-25ED-4DF4-BD9A-62D794A5C40D}" srcOrd="0" destOrd="0" presId="urn:microsoft.com/office/officeart/2005/8/layout/vList3"/>
    <dgm:cxn modelId="{0E74AEDF-4B10-4510-AE0C-78B8446B6EA8}" type="presParOf" srcId="{24BB0891-E885-443B-8558-F8BE10F320F2}" destId="{389EBA74-0C3E-422E-8478-19F0888B4192}" srcOrd="1" destOrd="0" presId="urn:microsoft.com/office/officeart/2005/8/layout/vList3"/>
    <dgm:cxn modelId="{BED49D7F-BCBA-4F6D-90BB-0E3493A0FF05}" type="presParOf" srcId="{AAD1327D-CAA1-44B1-9087-A5AFEF6151A8}" destId="{FDC347A7-615C-4DF8-9369-85C09296EE6A}" srcOrd="15" destOrd="0" presId="urn:microsoft.com/office/officeart/2005/8/layout/vList3"/>
    <dgm:cxn modelId="{0DF8168B-9804-478E-897F-BEC8A7438FBE}" type="presParOf" srcId="{AAD1327D-CAA1-44B1-9087-A5AFEF6151A8}" destId="{554639DB-C09F-4D97-A87E-83046B06CC05}" srcOrd="16" destOrd="0" presId="urn:microsoft.com/office/officeart/2005/8/layout/vList3"/>
    <dgm:cxn modelId="{11D69ED9-8806-4FE8-9B4B-BB3C073AD5B8}" type="presParOf" srcId="{554639DB-C09F-4D97-A87E-83046B06CC05}" destId="{BF1B9368-0C17-44B5-B0F4-8DFCB1EBF787}" srcOrd="0" destOrd="0" presId="urn:microsoft.com/office/officeart/2005/8/layout/vList3"/>
    <dgm:cxn modelId="{5655D9BD-8B95-4278-A9D0-4BAF6C5E8F41}" type="presParOf" srcId="{554639DB-C09F-4D97-A87E-83046B06CC05}" destId="{1C7D8F0D-56BA-451B-A0DB-247A6E292C8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0C0D12-F984-4A23-BDD2-CCE926938BF0}" type="doc">
      <dgm:prSet loTypeId="urn:microsoft.com/office/officeart/2005/8/layout/lProcess3#1" loCatId="process" qsTypeId="urn:microsoft.com/office/officeart/2005/8/quickstyle/3d2#1" qsCatId="3D" csTypeId="urn:microsoft.com/office/officeart/2005/8/colors/colorful4#1" csCatId="colorful" phldr="1"/>
      <dgm:spPr/>
      <dgm:t>
        <a:bodyPr/>
        <a:lstStyle/>
        <a:p>
          <a:endParaRPr lang="es-ES"/>
        </a:p>
      </dgm:t>
    </dgm:pt>
    <dgm:pt modelId="{D8F4900A-0C1B-428F-8961-F1C01680F849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2:9; 89:13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534017-A96E-40A3-AA28-7313B17A9ABE}" type="parTrans" cxnId="{1A732A18-8A7B-49E2-B764-6B7B984E4DF0}">
      <dgm:prSet/>
      <dgm:spPr/>
      <dgm:t>
        <a:bodyPr/>
        <a:lstStyle/>
        <a:p>
          <a:endParaRPr lang="es-ES" sz="2000"/>
        </a:p>
      </dgm:t>
    </dgm:pt>
    <dgm:pt modelId="{0A3CF847-DFE9-4862-A9D6-F06A4A806C33}" type="sibTrans" cxnId="{1A732A18-8A7B-49E2-B764-6B7B984E4DF0}">
      <dgm:prSet/>
      <dgm:spPr/>
      <dgm:t>
        <a:bodyPr/>
        <a:lstStyle/>
        <a:p>
          <a:endParaRPr lang="es-ES" sz="2000"/>
        </a:p>
      </dgm:t>
    </dgm:pt>
    <dgm:pt modelId="{4347F07F-3A04-4759-98EC-4807FA84F301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zh-CN" altLang="en-US" sz="2000" b="1" dirty="0"/>
            <a:t>他大有能力，他手握一根能打破一切的铁杖</a:t>
          </a:r>
          <a:endParaRPr lang="es-ES" sz="2000" dirty="0"/>
        </a:p>
      </dgm:t>
    </dgm:pt>
    <dgm:pt modelId="{6F5ED8B0-A438-42C4-AD73-9C1C339B97B4}" type="parTrans" cxnId="{997F268C-E030-44CC-A648-BE9131B360AA}">
      <dgm:prSet/>
      <dgm:spPr/>
      <dgm:t>
        <a:bodyPr/>
        <a:lstStyle/>
        <a:p>
          <a:endParaRPr lang="es-ES" sz="2000"/>
        </a:p>
      </dgm:t>
    </dgm:pt>
    <dgm:pt modelId="{AD46D94C-5CB2-4A51-AFCE-DF052B03F5B6}" type="sibTrans" cxnId="{997F268C-E030-44CC-A648-BE9131B360AA}">
      <dgm:prSet/>
      <dgm:spPr/>
      <dgm:t>
        <a:bodyPr/>
        <a:lstStyle/>
        <a:p>
          <a:endParaRPr lang="es-ES" sz="2000"/>
        </a:p>
      </dgm:t>
    </dgm:pt>
    <dgm:pt modelId="{FF9BD8E9-FDDF-4AD6-80C1-708F6B63ED0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89:14 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64C667-608A-41B3-995C-22542C36E1F5}" type="parTrans" cxnId="{3569A123-E991-4EA0-9227-62C33303A3DE}">
      <dgm:prSet/>
      <dgm:spPr/>
      <dgm:t>
        <a:bodyPr/>
        <a:lstStyle/>
        <a:p>
          <a:endParaRPr lang="es-ES" sz="2000"/>
        </a:p>
      </dgm:t>
    </dgm:pt>
    <dgm:pt modelId="{11215BEF-3D53-4272-ABD5-278CB7A97E97}" type="sibTrans" cxnId="{3569A123-E991-4EA0-9227-62C33303A3DE}">
      <dgm:prSet/>
      <dgm:spPr/>
      <dgm:t>
        <a:bodyPr/>
        <a:lstStyle/>
        <a:p>
          <a:endParaRPr lang="es-ES" sz="2000"/>
        </a:p>
      </dgm:t>
    </dgm:pt>
    <dgm:pt modelId="{88780C74-A871-4B94-8510-FDDB443DAB35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zh-CN" altLang="en-US" sz="2000" b="1" dirty="0"/>
            <a:t>他既是公正的，又是怜悯的</a:t>
          </a:r>
          <a:endParaRPr lang="es-ES" sz="2000" dirty="0"/>
        </a:p>
      </dgm:t>
    </dgm:pt>
    <dgm:pt modelId="{6CF3CCD5-FC87-4F68-B01B-4BD162FAFA1F}" type="parTrans" cxnId="{8AA96853-27C7-471D-A0D0-35CB69279C82}">
      <dgm:prSet/>
      <dgm:spPr/>
      <dgm:t>
        <a:bodyPr/>
        <a:lstStyle/>
        <a:p>
          <a:endParaRPr lang="es-ES" sz="2000"/>
        </a:p>
      </dgm:t>
    </dgm:pt>
    <dgm:pt modelId="{857F6CA9-C320-4576-A602-CB4CD724BAF3}" type="sibTrans" cxnId="{8AA96853-27C7-471D-A0D0-35CB69279C82}">
      <dgm:prSet/>
      <dgm:spPr/>
      <dgm:t>
        <a:bodyPr/>
        <a:lstStyle/>
        <a:p>
          <a:endParaRPr lang="es-ES" sz="2000"/>
        </a:p>
      </dgm:t>
    </dgm:pt>
    <dgm:pt modelId="{1616675A-4A4A-4423-AD15-6F6AA56A1468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89:18 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1C8DD4-FE71-423A-BA0B-D735383D15C0}" type="parTrans" cxnId="{CE4881E4-64B9-4594-ACF8-8D822B824253}">
      <dgm:prSet/>
      <dgm:spPr/>
      <dgm:t>
        <a:bodyPr/>
        <a:lstStyle/>
        <a:p>
          <a:endParaRPr lang="es-ES" sz="2000"/>
        </a:p>
      </dgm:t>
    </dgm:pt>
    <dgm:pt modelId="{FE391DA5-9C91-4AC3-9FA0-BA456512F338}" type="sibTrans" cxnId="{CE4881E4-64B9-4594-ACF8-8D822B824253}">
      <dgm:prSet/>
      <dgm:spPr/>
      <dgm:t>
        <a:bodyPr/>
        <a:lstStyle/>
        <a:p>
          <a:endParaRPr lang="es-ES" sz="2000"/>
        </a:p>
      </dgm:t>
    </dgm:pt>
    <dgm:pt modelId="{47C315F7-97D4-41E3-9E15-8A784E34F102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CN" altLang="en-US" sz="2000" b="1" dirty="0"/>
            <a:t>他保护着他的子民</a:t>
          </a:r>
          <a:endParaRPr lang="es-ES" sz="2000" dirty="0"/>
        </a:p>
      </dgm:t>
    </dgm:pt>
    <dgm:pt modelId="{2431FA84-3400-485F-8252-8AC90BCD7338}" type="parTrans" cxnId="{C7717E2F-90CE-4872-B40B-638E62F63734}">
      <dgm:prSet/>
      <dgm:spPr/>
      <dgm:t>
        <a:bodyPr/>
        <a:lstStyle/>
        <a:p>
          <a:endParaRPr lang="es-ES" sz="2000"/>
        </a:p>
      </dgm:t>
    </dgm:pt>
    <dgm:pt modelId="{CB08A99E-A64A-4118-A9C6-CC2F0414346A}" type="sibTrans" cxnId="{C7717E2F-90CE-4872-B40B-638E62F63734}">
      <dgm:prSet/>
      <dgm:spPr/>
      <dgm:t>
        <a:bodyPr/>
        <a:lstStyle/>
        <a:p>
          <a:endParaRPr lang="es-ES" sz="2000"/>
        </a:p>
      </dgm:t>
    </dgm:pt>
    <dgm:pt modelId="{D65690CB-28C8-46ED-B2F8-F465199AE593}" type="pres">
      <dgm:prSet presAssocID="{0F0C0D12-F984-4A23-BDD2-CCE926938BF0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EBBFF03-0FBA-4DF2-9D8F-70C3251CC173}" type="pres">
      <dgm:prSet presAssocID="{D8F4900A-0C1B-428F-8961-F1C01680F849}" presName="horFlow" presStyleCnt="0"/>
      <dgm:spPr/>
    </dgm:pt>
    <dgm:pt modelId="{63786721-95E0-4CBD-B134-B3D8C7B0B72C}" type="pres">
      <dgm:prSet presAssocID="{D8F4900A-0C1B-428F-8961-F1C01680F849}" presName="bigChev" presStyleLbl="node1" presStyleIdx="0" presStyleCnt="3" custScaleX="217239" custLinFactX="-12" custLinFactNeighborX="-100000"/>
      <dgm:spPr>
        <a:prstGeom prst="flowChartManualInput">
          <a:avLst/>
        </a:prstGeom>
      </dgm:spPr>
    </dgm:pt>
    <dgm:pt modelId="{8FF5AD39-0A98-4B11-B1D7-F11BE838B67F}" type="pres">
      <dgm:prSet presAssocID="{6F5ED8B0-A438-42C4-AD73-9C1C339B97B4}" presName="parTrans" presStyleCnt="0"/>
      <dgm:spPr/>
    </dgm:pt>
    <dgm:pt modelId="{EA54980A-52D8-4942-B814-5EDAE6C1AAC1}" type="pres">
      <dgm:prSet presAssocID="{4347F07F-3A04-4759-98EC-4807FA84F301}" presName="node" presStyleLbl="alignAccFollowNode1" presStyleIdx="0" presStyleCnt="3" custScaleX="513272">
        <dgm:presLayoutVars>
          <dgm:bulletEnabled val="1"/>
        </dgm:presLayoutVars>
      </dgm:prSet>
      <dgm:spPr>
        <a:prstGeom prst="doubleWave">
          <a:avLst/>
        </a:prstGeom>
      </dgm:spPr>
    </dgm:pt>
    <dgm:pt modelId="{E67E8A78-0B5F-4ED9-8962-592734F29624}" type="pres">
      <dgm:prSet presAssocID="{D8F4900A-0C1B-428F-8961-F1C01680F849}" presName="vSp" presStyleCnt="0"/>
      <dgm:spPr/>
    </dgm:pt>
    <dgm:pt modelId="{AAAA5D6E-C721-4CBB-9122-05926D42BA8D}" type="pres">
      <dgm:prSet presAssocID="{FF9BD8E9-FDDF-4AD6-80C1-708F6B63ED02}" presName="horFlow" presStyleCnt="0"/>
      <dgm:spPr/>
    </dgm:pt>
    <dgm:pt modelId="{382FE28B-8780-4C52-9A2B-21736330B13C}" type="pres">
      <dgm:prSet presAssocID="{FF9BD8E9-FDDF-4AD6-80C1-708F6B63ED02}" presName="bigChev" presStyleLbl="node1" presStyleIdx="1" presStyleCnt="3" custScaleX="217239" custLinFactX="-12" custLinFactNeighborX="-100000"/>
      <dgm:spPr>
        <a:prstGeom prst="flowChartManualInput">
          <a:avLst/>
        </a:prstGeom>
      </dgm:spPr>
    </dgm:pt>
    <dgm:pt modelId="{486158D3-0F25-44AF-866F-4A75E79E2619}" type="pres">
      <dgm:prSet presAssocID="{6CF3CCD5-FC87-4F68-B01B-4BD162FAFA1F}" presName="parTrans" presStyleCnt="0"/>
      <dgm:spPr/>
    </dgm:pt>
    <dgm:pt modelId="{94F7B3F4-F7AA-4F93-AA72-D258A7D0E024}" type="pres">
      <dgm:prSet presAssocID="{88780C74-A871-4B94-8510-FDDB443DAB35}" presName="node" presStyleLbl="alignAccFollowNode1" presStyleIdx="1" presStyleCnt="3" custScaleX="513272">
        <dgm:presLayoutVars>
          <dgm:bulletEnabled val="1"/>
        </dgm:presLayoutVars>
      </dgm:prSet>
      <dgm:spPr>
        <a:prstGeom prst="doubleWave">
          <a:avLst/>
        </a:prstGeom>
      </dgm:spPr>
    </dgm:pt>
    <dgm:pt modelId="{D9493628-0A7F-42F2-8792-0426DCAA973A}" type="pres">
      <dgm:prSet presAssocID="{FF9BD8E9-FDDF-4AD6-80C1-708F6B63ED02}" presName="vSp" presStyleCnt="0"/>
      <dgm:spPr/>
    </dgm:pt>
    <dgm:pt modelId="{1584C11A-AE86-4D5D-A162-C36E617AD90A}" type="pres">
      <dgm:prSet presAssocID="{1616675A-4A4A-4423-AD15-6F6AA56A1468}" presName="horFlow" presStyleCnt="0"/>
      <dgm:spPr/>
    </dgm:pt>
    <dgm:pt modelId="{DA795CA7-922E-487F-B0AA-028919097CB2}" type="pres">
      <dgm:prSet presAssocID="{1616675A-4A4A-4423-AD15-6F6AA56A1468}" presName="bigChev" presStyleLbl="node1" presStyleIdx="2" presStyleCnt="3" custScaleX="217239" custLinFactX="-12" custLinFactNeighborX="-100000"/>
      <dgm:spPr>
        <a:prstGeom prst="flowChartManualInput">
          <a:avLst/>
        </a:prstGeom>
      </dgm:spPr>
    </dgm:pt>
    <dgm:pt modelId="{1D7A4E3A-DC55-49B9-8B3A-B5DD06408636}" type="pres">
      <dgm:prSet presAssocID="{2431FA84-3400-485F-8252-8AC90BCD7338}" presName="parTrans" presStyleCnt="0"/>
      <dgm:spPr/>
    </dgm:pt>
    <dgm:pt modelId="{E1118D48-C4F9-4178-A331-A250279D03CF}" type="pres">
      <dgm:prSet presAssocID="{47C315F7-97D4-41E3-9E15-8A784E34F102}" presName="node" presStyleLbl="alignAccFollowNode1" presStyleIdx="2" presStyleCnt="3" custScaleX="513272">
        <dgm:presLayoutVars>
          <dgm:bulletEnabled val="1"/>
        </dgm:presLayoutVars>
      </dgm:prSet>
      <dgm:spPr>
        <a:prstGeom prst="doubleWave">
          <a:avLst/>
        </a:prstGeom>
      </dgm:spPr>
    </dgm:pt>
  </dgm:ptLst>
  <dgm:cxnLst>
    <dgm:cxn modelId="{5F44AD17-8451-450A-A190-AC564DA8F365}" type="presOf" srcId="{0F0C0D12-F984-4A23-BDD2-CCE926938BF0}" destId="{D65690CB-28C8-46ED-B2F8-F465199AE593}" srcOrd="0" destOrd="0" presId="urn:microsoft.com/office/officeart/2005/8/layout/lProcess3#1"/>
    <dgm:cxn modelId="{1A732A18-8A7B-49E2-B764-6B7B984E4DF0}" srcId="{0F0C0D12-F984-4A23-BDD2-CCE926938BF0}" destId="{D8F4900A-0C1B-428F-8961-F1C01680F849}" srcOrd="0" destOrd="0" parTransId="{45534017-A96E-40A3-AA28-7313B17A9ABE}" sibTransId="{0A3CF847-DFE9-4862-A9D6-F06A4A806C33}"/>
    <dgm:cxn modelId="{FBA1491D-6BFF-4582-8DDE-C8CACCDA37BD}" type="presOf" srcId="{FF9BD8E9-FDDF-4AD6-80C1-708F6B63ED02}" destId="{382FE28B-8780-4C52-9A2B-21736330B13C}" srcOrd="0" destOrd="0" presId="urn:microsoft.com/office/officeart/2005/8/layout/lProcess3#1"/>
    <dgm:cxn modelId="{3569A123-E991-4EA0-9227-62C33303A3DE}" srcId="{0F0C0D12-F984-4A23-BDD2-CCE926938BF0}" destId="{FF9BD8E9-FDDF-4AD6-80C1-708F6B63ED02}" srcOrd="1" destOrd="0" parTransId="{FC64C667-608A-41B3-995C-22542C36E1F5}" sibTransId="{11215BEF-3D53-4272-ABD5-278CB7A97E97}"/>
    <dgm:cxn modelId="{C7717E2F-90CE-4872-B40B-638E62F63734}" srcId="{1616675A-4A4A-4423-AD15-6F6AA56A1468}" destId="{47C315F7-97D4-41E3-9E15-8A784E34F102}" srcOrd="0" destOrd="0" parTransId="{2431FA84-3400-485F-8252-8AC90BCD7338}" sibTransId="{CB08A99E-A64A-4118-A9C6-CC2F0414346A}"/>
    <dgm:cxn modelId="{6E96B931-E8D0-4D66-9563-6772DD2981CF}" type="presOf" srcId="{88780C74-A871-4B94-8510-FDDB443DAB35}" destId="{94F7B3F4-F7AA-4F93-AA72-D258A7D0E024}" srcOrd="0" destOrd="0" presId="urn:microsoft.com/office/officeart/2005/8/layout/lProcess3#1"/>
    <dgm:cxn modelId="{A013AD35-5848-4EA9-8F20-F9EB27CCFA42}" type="presOf" srcId="{1616675A-4A4A-4423-AD15-6F6AA56A1468}" destId="{DA795CA7-922E-487F-B0AA-028919097CB2}" srcOrd="0" destOrd="0" presId="urn:microsoft.com/office/officeart/2005/8/layout/lProcess3#1"/>
    <dgm:cxn modelId="{EADF674F-93B7-4AB4-8704-9CB01F4F4BE4}" type="presOf" srcId="{47C315F7-97D4-41E3-9E15-8A784E34F102}" destId="{E1118D48-C4F9-4178-A331-A250279D03CF}" srcOrd="0" destOrd="0" presId="urn:microsoft.com/office/officeart/2005/8/layout/lProcess3#1"/>
    <dgm:cxn modelId="{8AA96853-27C7-471D-A0D0-35CB69279C82}" srcId="{FF9BD8E9-FDDF-4AD6-80C1-708F6B63ED02}" destId="{88780C74-A871-4B94-8510-FDDB443DAB35}" srcOrd="0" destOrd="0" parTransId="{6CF3CCD5-FC87-4F68-B01B-4BD162FAFA1F}" sibTransId="{857F6CA9-C320-4576-A602-CB4CD724BAF3}"/>
    <dgm:cxn modelId="{997F268C-E030-44CC-A648-BE9131B360AA}" srcId="{D8F4900A-0C1B-428F-8961-F1C01680F849}" destId="{4347F07F-3A04-4759-98EC-4807FA84F301}" srcOrd="0" destOrd="0" parTransId="{6F5ED8B0-A438-42C4-AD73-9C1C339B97B4}" sibTransId="{AD46D94C-5CB2-4A51-AFCE-DF052B03F5B6}"/>
    <dgm:cxn modelId="{A7DBA79E-18FE-4122-AB91-8793171FC346}" type="presOf" srcId="{4347F07F-3A04-4759-98EC-4807FA84F301}" destId="{EA54980A-52D8-4942-B814-5EDAE6C1AAC1}" srcOrd="0" destOrd="0" presId="urn:microsoft.com/office/officeart/2005/8/layout/lProcess3#1"/>
    <dgm:cxn modelId="{B43044A9-4723-4B36-BBF7-3A86B0DB1451}" type="presOf" srcId="{D8F4900A-0C1B-428F-8961-F1C01680F849}" destId="{63786721-95E0-4CBD-B134-B3D8C7B0B72C}" srcOrd="0" destOrd="0" presId="urn:microsoft.com/office/officeart/2005/8/layout/lProcess3#1"/>
    <dgm:cxn modelId="{CE4881E4-64B9-4594-ACF8-8D822B824253}" srcId="{0F0C0D12-F984-4A23-BDD2-CCE926938BF0}" destId="{1616675A-4A4A-4423-AD15-6F6AA56A1468}" srcOrd="2" destOrd="0" parTransId="{1F1C8DD4-FE71-423A-BA0B-D735383D15C0}" sibTransId="{FE391DA5-9C91-4AC3-9FA0-BA456512F338}"/>
    <dgm:cxn modelId="{C85C6FE1-0E53-4B2F-9DFE-D114581D3D83}" type="presParOf" srcId="{D65690CB-28C8-46ED-B2F8-F465199AE593}" destId="{8EBBFF03-0FBA-4DF2-9D8F-70C3251CC173}" srcOrd="0" destOrd="0" presId="urn:microsoft.com/office/officeart/2005/8/layout/lProcess3#1"/>
    <dgm:cxn modelId="{C6FB0FA3-6E02-40AE-A3B1-20D95128C5AE}" type="presParOf" srcId="{8EBBFF03-0FBA-4DF2-9D8F-70C3251CC173}" destId="{63786721-95E0-4CBD-B134-B3D8C7B0B72C}" srcOrd="0" destOrd="0" presId="urn:microsoft.com/office/officeart/2005/8/layout/lProcess3#1"/>
    <dgm:cxn modelId="{803CBE4A-0AA9-4190-9C39-8E62F214C716}" type="presParOf" srcId="{8EBBFF03-0FBA-4DF2-9D8F-70C3251CC173}" destId="{8FF5AD39-0A98-4B11-B1D7-F11BE838B67F}" srcOrd="1" destOrd="0" presId="urn:microsoft.com/office/officeart/2005/8/layout/lProcess3#1"/>
    <dgm:cxn modelId="{598F326A-2374-4C0D-8AE7-D06C46C927E0}" type="presParOf" srcId="{8EBBFF03-0FBA-4DF2-9D8F-70C3251CC173}" destId="{EA54980A-52D8-4942-B814-5EDAE6C1AAC1}" srcOrd="2" destOrd="0" presId="urn:microsoft.com/office/officeart/2005/8/layout/lProcess3#1"/>
    <dgm:cxn modelId="{77B7CBD8-3E50-4A7A-86BF-C82B2549F305}" type="presParOf" srcId="{D65690CB-28C8-46ED-B2F8-F465199AE593}" destId="{E67E8A78-0B5F-4ED9-8962-592734F29624}" srcOrd="1" destOrd="0" presId="urn:microsoft.com/office/officeart/2005/8/layout/lProcess3#1"/>
    <dgm:cxn modelId="{0E0734F7-E43C-44FA-9C3A-3A8883CFDFA9}" type="presParOf" srcId="{D65690CB-28C8-46ED-B2F8-F465199AE593}" destId="{AAAA5D6E-C721-4CBB-9122-05926D42BA8D}" srcOrd="2" destOrd="0" presId="urn:microsoft.com/office/officeart/2005/8/layout/lProcess3#1"/>
    <dgm:cxn modelId="{D1CD63A7-95D8-498E-85FE-E4F2C4C11C56}" type="presParOf" srcId="{AAAA5D6E-C721-4CBB-9122-05926D42BA8D}" destId="{382FE28B-8780-4C52-9A2B-21736330B13C}" srcOrd="0" destOrd="0" presId="urn:microsoft.com/office/officeart/2005/8/layout/lProcess3#1"/>
    <dgm:cxn modelId="{E7713329-FCF8-405D-ACBA-F68FA0E45765}" type="presParOf" srcId="{AAAA5D6E-C721-4CBB-9122-05926D42BA8D}" destId="{486158D3-0F25-44AF-866F-4A75E79E2619}" srcOrd="1" destOrd="0" presId="urn:microsoft.com/office/officeart/2005/8/layout/lProcess3#1"/>
    <dgm:cxn modelId="{E25E096C-C010-41F2-854C-7D30F9D152DC}" type="presParOf" srcId="{AAAA5D6E-C721-4CBB-9122-05926D42BA8D}" destId="{94F7B3F4-F7AA-4F93-AA72-D258A7D0E024}" srcOrd="2" destOrd="0" presId="urn:microsoft.com/office/officeart/2005/8/layout/lProcess3#1"/>
    <dgm:cxn modelId="{4AC22206-3D36-49F5-8E4C-4AFB10F4E7F7}" type="presParOf" srcId="{D65690CB-28C8-46ED-B2F8-F465199AE593}" destId="{D9493628-0A7F-42F2-8792-0426DCAA973A}" srcOrd="3" destOrd="0" presId="urn:microsoft.com/office/officeart/2005/8/layout/lProcess3#1"/>
    <dgm:cxn modelId="{E693CF0B-8BAA-4710-B8F4-3E8B2FC6023B}" type="presParOf" srcId="{D65690CB-28C8-46ED-B2F8-F465199AE593}" destId="{1584C11A-AE86-4D5D-A162-C36E617AD90A}" srcOrd="4" destOrd="0" presId="urn:microsoft.com/office/officeart/2005/8/layout/lProcess3#1"/>
    <dgm:cxn modelId="{A5CA8EFC-BC23-4D95-8A29-6005D0E63274}" type="presParOf" srcId="{1584C11A-AE86-4D5D-A162-C36E617AD90A}" destId="{DA795CA7-922E-487F-B0AA-028919097CB2}" srcOrd="0" destOrd="0" presId="urn:microsoft.com/office/officeart/2005/8/layout/lProcess3#1"/>
    <dgm:cxn modelId="{2D757A75-7F2C-4D17-8FA6-C54742BDC90D}" type="presParOf" srcId="{1584C11A-AE86-4D5D-A162-C36E617AD90A}" destId="{1D7A4E3A-DC55-49B9-8B3A-B5DD06408636}" srcOrd="1" destOrd="0" presId="urn:microsoft.com/office/officeart/2005/8/layout/lProcess3#1"/>
    <dgm:cxn modelId="{8C5D58B8-A39A-44AE-84F0-01390661189E}" type="presParOf" srcId="{1584C11A-AE86-4D5D-A162-C36E617AD90A}" destId="{E1118D48-C4F9-4178-A331-A250279D03CF}" srcOrd="2" destOrd="0" presId="urn:microsoft.com/office/officeart/2005/8/layout/lProcess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6EEA50-C47E-400F-8FB7-C9D0D4EE5371}" type="doc">
      <dgm:prSet loTypeId="urn:microsoft.com/office/officeart/2008/layout/TitlePictureLineup#1" loCatId="picture" qsTypeId="urn:microsoft.com/office/officeart/2005/8/quickstyle/simple5#1" qsCatId="simple" csTypeId="urn:microsoft.com/office/officeart/2005/8/colors/colorful5#2" csCatId="colorful" phldr="1"/>
      <dgm:spPr/>
      <dgm:t>
        <a:bodyPr/>
        <a:lstStyle/>
        <a:p>
          <a:endParaRPr lang="es-ES"/>
        </a:p>
      </dgm:t>
    </dgm:pt>
    <dgm:pt modelId="{F2F29913-80C2-4B91-AFCC-6D413F17CAC3}">
      <dgm:prSet custT="1"/>
      <dgm:spPr/>
      <dgm:t>
        <a:bodyPr/>
        <a:lstStyle/>
        <a:p>
          <a:r>
            <a:rPr lang="zh-CN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希伯来书</a:t>
          </a:r>
          <a:r>
            <a:rPr lang="es-E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7:21</a:t>
          </a:r>
          <a:endParaRPr lang="es-ES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14504C-A659-46D1-8E80-B3755E3F6FA0}" type="parTrans" cxnId="{433C9812-EBF5-40BB-BEF0-680FA6BF3AC5}">
      <dgm:prSet/>
      <dgm:spPr/>
      <dgm:t>
        <a:bodyPr/>
        <a:lstStyle/>
        <a:p>
          <a:endParaRPr lang="es-ES" sz="2000"/>
        </a:p>
      </dgm:t>
    </dgm:pt>
    <dgm:pt modelId="{9F4A932A-A754-4B39-9FCD-EAE48039808C}" type="sibTrans" cxnId="{433C9812-EBF5-40BB-BEF0-680FA6BF3AC5}">
      <dgm:prSet/>
      <dgm:spPr/>
      <dgm:t>
        <a:bodyPr/>
        <a:lstStyle/>
        <a:p>
          <a:endParaRPr lang="es-ES" sz="2000"/>
        </a:p>
      </dgm:t>
    </dgm:pt>
    <dgm:pt modelId="{8C37885D-04D4-4772-B969-B61CB91D9DEE}">
      <dgm:prSet custT="1"/>
      <dgm:spPr/>
      <dgm:t>
        <a:bodyPr/>
        <a:lstStyle/>
        <a:p>
          <a:r>
            <a:rPr lang="zh-CN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希伯来书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9:24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AA93EC-73C2-40C3-B1C5-CE282375977D}" type="parTrans" cxnId="{2C0848D4-0EE9-4146-92D4-D33E36C708AC}">
      <dgm:prSet/>
      <dgm:spPr/>
      <dgm:t>
        <a:bodyPr/>
        <a:lstStyle/>
        <a:p>
          <a:endParaRPr lang="es-ES" sz="2000"/>
        </a:p>
      </dgm:t>
    </dgm:pt>
    <dgm:pt modelId="{A62DFB26-107B-4623-9694-F494F2E2608D}" type="sibTrans" cxnId="{2C0848D4-0EE9-4146-92D4-D33E36C708AC}">
      <dgm:prSet/>
      <dgm:spPr/>
      <dgm:t>
        <a:bodyPr/>
        <a:lstStyle/>
        <a:p>
          <a:endParaRPr lang="es-ES" sz="2000"/>
        </a:p>
      </dgm:t>
    </dgm:pt>
    <dgm:pt modelId="{C54A4058-3425-41A4-8391-5ABA7C66F75C}">
      <dgm:prSet custT="1"/>
      <dgm:spPr/>
      <dgm:t>
        <a:bodyPr/>
        <a:lstStyle/>
        <a:p>
          <a:r>
            <a:rPr lang="zh-CN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希伯来书</a:t>
          </a:r>
          <a:r>
            <a:rPr lang="es-E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7:23-24</a:t>
          </a:r>
          <a:endParaRPr lang="es-ES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00AC93-3AD2-42E0-8947-19366D5A4133}" type="parTrans" cxnId="{2D1A1ABE-6D57-427B-8931-AC30D0C2DB0B}">
      <dgm:prSet/>
      <dgm:spPr/>
      <dgm:t>
        <a:bodyPr/>
        <a:lstStyle/>
        <a:p>
          <a:endParaRPr lang="es-ES" sz="2000"/>
        </a:p>
      </dgm:t>
    </dgm:pt>
    <dgm:pt modelId="{F425ACBA-1AB3-4C79-A75A-6F95F748C8B2}" type="sibTrans" cxnId="{2D1A1ABE-6D57-427B-8931-AC30D0C2DB0B}">
      <dgm:prSet/>
      <dgm:spPr/>
      <dgm:t>
        <a:bodyPr/>
        <a:lstStyle/>
        <a:p>
          <a:endParaRPr lang="es-ES" sz="2000"/>
        </a:p>
      </dgm:t>
    </dgm:pt>
    <dgm:pt modelId="{3D6D251A-F5D2-4DB4-B9A1-D8F6C4C4DCF0}">
      <dgm:prSet custT="1"/>
      <dgm:spPr/>
      <dgm:t>
        <a:bodyPr/>
        <a:lstStyle/>
        <a:p>
          <a:r>
            <a:rPr lang="zh-CN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希伯来书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7:25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40CA50-BCBA-42AB-9425-8EA6F976043E}" type="parTrans" cxnId="{34E5082C-0408-49A9-A157-2FAF5CEAAE98}">
      <dgm:prSet/>
      <dgm:spPr/>
      <dgm:t>
        <a:bodyPr/>
        <a:lstStyle/>
        <a:p>
          <a:endParaRPr lang="es-ES" sz="2000"/>
        </a:p>
      </dgm:t>
    </dgm:pt>
    <dgm:pt modelId="{753D21A2-0BA9-41B7-9CA7-1D82B0E069B6}" type="sibTrans" cxnId="{34E5082C-0408-49A9-A157-2FAF5CEAAE98}">
      <dgm:prSet/>
      <dgm:spPr/>
      <dgm:t>
        <a:bodyPr/>
        <a:lstStyle/>
        <a:p>
          <a:endParaRPr lang="es-ES" sz="2000"/>
        </a:p>
      </dgm:t>
    </dgm:pt>
    <dgm:pt modelId="{E448BA9F-5509-4126-9BD6-C80E4DEBA9D2}">
      <dgm:prSet custT="1"/>
      <dgm:spPr/>
      <dgm:t>
        <a:bodyPr/>
        <a:lstStyle/>
        <a:p>
          <a:r>
            <a:rPr lang="zh-CN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希伯来书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7:26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676EB5-62E6-4583-BB0E-C0B2D3272141}" type="parTrans" cxnId="{15C545E1-7BCC-4286-BA70-1964E5296A2D}">
      <dgm:prSet/>
      <dgm:spPr/>
      <dgm:t>
        <a:bodyPr/>
        <a:lstStyle/>
        <a:p>
          <a:endParaRPr lang="es-ES" sz="2000"/>
        </a:p>
      </dgm:t>
    </dgm:pt>
    <dgm:pt modelId="{296F4AE5-C0A7-40EB-9ACB-669C6A58131F}" type="sibTrans" cxnId="{15C545E1-7BCC-4286-BA70-1964E5296A2D}">
      <dgm:prSet/>
      <dgm:spPr/>
      <dgm:t>
        <a:bodyPr/>
        <a:lstStyle/>
        <a:p>
          <a:endParaRPr lang="es-ES" sz="2000"/>
        </a:p>
      </dgm:t>
    </dgm:pt>
    <dgm:pt modelId="{AD02B981-4A87-4BD1-B080-26C3414B7A27}">
      <dgm:prSet custT="1"/>
      <dgm:spPr/>
      <dgm:t>
        <a:bodyPr/>
        <a:lstStyle/>
        <a:p>
          <a:r>
            <a:rPr lang="zh-CN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希伯来书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6:20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1BDA49-F242-4E0A-AB3E-5C3E8422B561}" type="parTrans" cxnId="{ED3DF157-5B14-432F-8A3A-3E820357DEB5}">
      <dgm:prSet/>
      <dgm:spPr/>
      <dgm:t>
        <a:bodyPr/>
        <a:lstStyle/>
        <a:p>
          <a:endParaRPr lang="es-ES" sz="2000"/>
        </a:p>
      </dgm:t>
    </dgm:pt>
    <dgm:pt modelId="{4855A3CD-2417-4106-9C4B-1035AAB6B5D0}" type="sibTrans" cxnId="{ED3DF157-5B14-432F-8A3A-3E820357DEB5}">
      <dgm:prSet/>
      <dgm:spPr/>
      <dgm:t>
        <a:bodyPr/>
        <a:lstStyle/>
        <a:p>
          <a:endParaRPr lang="es-ES" sz="2000"/>
        </a:p>
      </dgm:t>
    </dgm:pt>
    <dgm:pt modelId="{A1CBFE6E-B7A6-4DDA-AD70-092FF81C7894}">
      <dgm:prSet custT="1"/>
      <dgm:spPr/>
      <dgm:t>
        <a:bodyPr/>
        <a:lstStyle/>
        <a:p>
          <a:r>
            <a:rPr lang="zh-CN" altLang="en-US" sz="2000" b="1" dirty="0"/>
            <a:t>它根据一个誓言</a:t>
          </a:r>
          <a:endParaRPr lang="es-ES" sz="2000" dirty="0"/>
        </a:p>
      </dgm:t>
    </dgm:pt>
    <dgm:pt modelId="{142857C1-8FE3-478C-81B8-79501550FB5F}" type="parTrans" cxnId="{2A3E0227-1BF0-4E6E-8162-BF23D6920153}">
      <dgm:prSet/>
      <dgm:spPr/>
      <dgm:t>
        <a:bodyPr/>
        <a:lstStyle/>
        <a:p>
          <a:endParaRPr lang="es-ES" sz="2000"/>
        </a:p>
      </dgm:t>
    </dgm:pt>
    <dgm:pt modelId="{0D806612-432E-4905-B6C2-08EA4952730C}" type="sibTrans" cxnId="{2A3E0227-1BF0-4E6E-8162-BF23D6920153}">
      <dgm:prSet/>
      <dgm:spPr/>
      <dgm:t>
        <a:bodyPr/>
        <a:lstStyle/>
        <a:p>
          <a:endParaRPr lang="es-ES" sz="2000"/>
        </a:p>
      </dgm:t>
    </dgm:pt>
    <dgm:pt modelId="{B18AE8C0-2EE0-46D7-8717-6B2E69E03750}">
      <dgm:prSet custT="1"/>
      <dgm:spPr/>
      <dgm:t>
        <a:bodyPr/>
        <a:lstStyle/>
        <a:p>
          <a:r>
            <a:rPr lang="zh-CN" altLang="en-US" sz="2000" b="1" dirty="0"/>
            <a:t>在天上圣所中施行他的事工</a:t>
          </a:r>
          <a:endParaRPr lang="es-ES" sz="2000" dirty="0"/>
        </a:p>
      </dgm:t>
    </dgm:pt>
    <dgm:pt modelId="{44BA6BA5-5A69-41BF-AC0F-EF701BC7F809}" type="parTrans" cxnId="{C82E87B9-8684-4542-A469-A5103000BB4F}">
      <dgm:prSet/>
      <dgm:spPr/>
      <dgm:t>
        <a:bodyPr/>
        <a:lstStyle/>
        <a:p>
          <a:endParaRPr lang="es-ES" sz="2000"/>
        </a:p>
      </dgm:t>
    </dgm:pt>
    <dgm:pt modelId="{673F876B-84E1-4223-9D0F-6BD96C7011BC}" type="sibTrans" cxnId="{C82E87B9-8684-4542-A469-A5103000BB4F}">
      <dgm:prSet/>
      <dgm:spPr/>
      <dgm:t>
        <a:bodyPr/>
        <a:lstStyle/>
        <a:p>
          <a:endParaRPr lang="es-ES" sz="2000"/>
        </a:p>
      </dgm:t>
    </dgm:pt>
    <dgm:pt modelId="{708F341E-26D8-48C9-965A-888C8CFB6E82}">
      <dgm:prSet custT="1"/>
      <dgm:spPr/>
      <dgm:t>
        <a:bodyPr/>
        <a:lstStyle/>
        <a:p>
          <a:r>
            <a:rPr lang="zh-CN" altLang="en-US" sz="2000" b="1" noProof="0" dirty="0"/>
            <a:t>不受死亡影响</a:t>
          </a:r>
          <a:br>
            <a:rPr lang="zh-CN" altLang="en-US" sz="2000" b="1" noProof="0" dirty="0"/>
          </a:br>
          <a:endParaRPr lang="en-US" sz="2000" noProof="0" dirty="0"/>
        </a:p>
      </dgm:t>
    </dgm:pt>
    <dgm:pt modelId="{CBFB19D2-E4AA-47D7-9786-5479F05D2525}" type="parTrans" cxnId="{27F66345-7001-41A6-BB12-2788D0428B6C}">
      <dgm:prSet/>
      <dgm:spPr/>
      <dgm:t>
        <a:bodyPr/>
        <a:lstStyle/>
        <a:p>
          <a:endParaRPr lang="es-ES" sz="2000"/>
        </a:p>
      </dgm:t>
    </dgm:pt>
    <dgm:pt modelId="{AEE3C23E-288A-4438-BD8B-0F2D32F4EF86}" type="sibTrans" cxnId="{27F66345-7001-41A6-BB12-2788D0428B6C}">
      <dgm:prSet/>
      <dgm:spPr/>
      <dgm:t>
        <a:bodyPr/>
        <a:lstStyle/>
        <a:p>
          <a:endParaRPr lang="es-ES" sz="2000"/>
        </a:p>
      </dgm:t>
    </dgm:pt>
    <dgm:pt modelId="{E5025E1F-04AA-475A-9E38-B82E4C354424}">
      <dgm:prSet custT="1"/>
      <dgm:spPr/>
      <dgm:t>
        <a:bodyPr/>
        <a:lstStyle/>
        <a:p>
          <a:r>
            <a:rPr lang="zh-CN" altLang="en-US" sz="2000" b="1" dirty="0"/>
            <a:t>他的代祷和救恩是持续不断的</a:t>
          </a:r>
          <a:endParaRPr lang="es-ES" sz="2000" dirty="0"/>
        </a:p>
      </dgm:t>
    </dgm:pt>
    <dgm:pt modelId="{859AFC57-F447-4E96-AEEE-505F38A83721}" type="parTrans" cxnId="{7F67F35B-427B-45A2-889A-ACC54091BAE1}">
      <dgm:prSet/>
      <dgm:spPr/>
      <dgm:t>
        <a:bodyPr/>
        <a:lstStyle/>
        <a:p>
          <a:endParaRPr lang="es-ES" sz="2000"/>
        </a:p>
      </dgm:t>
    </dgm:pt>
    <dgm:pt modelId="{9C2F7875-263F-478C-8314-04B481AA88E0}" type="sibTrans" cxnId="{7F67F35B-427B-45A2-889A-ACC54091BAE1}">
      <dgm:prSet/>
      <dgm:spPr/>
      <dgm:t>
        <a:bodyPr/>
        <a:lstStyle/>
        <a:p>
          <a:endParaRPr lang="es-ES" sz="2000"/>
        </a:p>
      </dgm:t>
    </dgm:pt>
    <dgm:pt modelId="{A35673E3-4A33-4649-B42C-9B8AD703A349}">
      <dgm:prSet custT="1"/>
      <dgm:spPr/>
      <dgm:t>
        <a:bodyPr/>
        <a:lstStyle/>
        <a:p>
          <a:r>
            <a:rPr lang="zh-CN" altLang="en-US" sz="2000" b="1" dirty="0"/>
            <a:t>他是完美而富有同情心的</a:t>
          </a:r>
          <a:endParaRPr lang="es-ES" sz="2000" dirty="0"/>
        </a:p>
      </dgm:t>
    </dgm:pt>
    <dgm:pt modelId="{904459F7-923D-4BF6-A06D-E1BCE56F330E}" type="parTrans" cxnId="{EACC30E1-6A5C-42A8-943B-74DBB257834C}">
      <dgm:prSet/>
      <dgm:spPr/>
      <dgm:t>
        <a:bodyPr/>
        <a:lstStyle/>
        <a:p>
          <a:endParaRPr lang="es-ES" sz="2000"/>
        </a:p>
      </dgm:t>
    </dgm:pt>
    <dgm:pt modelId="{D13E7489-45C5-4EC6-A564-91C4BDC531BE}" type="sibTrans" cxnId="{EACC30E1-6A5C-42A8-943B-74DBB257834C}">
      <dgm:prSet/>
      <dgm:spPr/>
      <dgm:t>
        <a:bodyPr/>
        <a:lstStyle/>
        <a:p>
          <a:endParaRPr lang="es-ES" sz="2000"/>
        </a:p>
      </dgm:t>
    </dgm:pt>
    <dgm:pt modelId="{C264E4F7-3445-4B5B-BA86-5AA39534EB69}">
      <dgm:prSet custT="1"/>
      <dgm:spPr/>
      <dgm:t>
        <a:bodyPr/>
        <a:lstStyle/>
        <a:p>
          <a:r>
            <a:rPr lang="zh-CN" altLang="en-US" sz="2000" b="1" dirty="0"/>
            <a:t>他可以直接在天父面前代表我们</a:t>
          </a:r>
          <a:endParaRPr lang="es-ES" sz="2000" dirty="0"/>
        </a:p>
      </dgm:t>
    </dgm:pt>
    <dgm:pt modelId="{A305CDED-8D84-4F45-A99D-B1C0715A84DB}" type="parTrans" cxnId="{688A98A4-57AB-43E7-9EE7-FB55C3831D5F}">
      <dgm:prSet/>
      <dgm:spPr/>
      <dgm:t>
        <a:bodyPr/>
        <a:lstStyle/>
        <a:p>
          <a:endParaRPr lang="es-ES" sz="2000"/>
        </a:p>
      </dgm:t>
    </dgm:pt>
    <dgm:pt modelId="{D7827199-EF35-4A22-9DD8-965900617EEF}" type="sibTrans" cxnId="{688A98A4-57AB-43E7-9EE7-FB55C3831D5F}">
      <dgm:prSet/>
      <dgm:spPr/>
      <dgm:t>
        <a:bodyPr/>
        <a:lstStyle/>
        <a:p>
          <a:endParaRPr lang="es-ES" sz="2000"/>
        </a:p>
      </dgm:t>
    </dgm:pt>
    <dgm:pt modelId="{A05668A2-E0D5-4F8E-9378-C83E67654E48}" type="pres">
      <dgm:prSet presAssocID="{CF6EEA50-C47E-400F-8FB7-C9D0D4EE5371}" presName="Name0" presStyleCnt="0">
        <dgm:presLayoutVars>
          <dgm:dir/>
        </dgm:presLayoutVars>
      </dgm:prSet>
      <dgm:spPr/>
    </dgm:pt>
    <dgm:pt modelId="{E90AC4E0-09FE-419C-949B-D5522A98C884}" type="pres">
      <dgm:prSet presAssocID="{F2F29913-80C2-4B91-AFCC-6D413F17CAC3}" presName="composite" presStyleCnt="0"/>
      <dgm:spPr/>
    </dgm:pt>
    <dgm:pt modelId="{A28A1D69-E63F-46DB-B662-2F45E19C9C8F}" type="pres">
      <dgm:prSet presAssocID="{F2F29913-80C2-4B91-AFCC-6D413F17CAC3}" presName="Accent" presStyleLbl="alignAcc1" presStyleIdx="0" presStyleCnt="6"/>
      <dgm:spPr/>
    </dgm:pt>
    <dgm:pt modelId="{EBEBAF2A-997B-4974-96BE-42A1C73844D5}" type="pres">
      <dgm:prSet presAssocID="{F2F29913-80C2-4B91-AFCC-6D413F17CAC3}" presName="Image" presStyleLbl="node1" presStyleIdx="0" presStyleCnt="6"/>
      <dgm:spPr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</dgm:spPr>
    </dgm:pt>
    <dgm:pt modelId="{D07C85D0-A473-4AC1-8C6D-34AEBC142A98}" type="pres">
      <dgm:prSet presAssocID="{F2F29913-80C2-4B91-AFCC-6D413F17CAC3}" presName="Child" presStyleLbl="revTx" presStyleIdx="0" presStyleCnt="6">
        <dgm:presLayoutVars>
          <dgm:bulletEnabled val="1"/>
        </dgm:presLayoutVars>
      </dgm:prSet>
      <dgm:spPr/>
    </dgm:pt>
    <dgm:pt modelId="{A14488B7-C958-4C24-AECE-20EC72A83B0C}" type="pres">
      <dgm:prSet presAssocID="{F2F29913-80C2-4B91-AFCC-6D413F17CAC3}" presName="Parent" presStyleLbl="alignNode1" presStyleIdx="0" presStyleCnt="6">
        <dgm:presLayoutVars>
          <dgm:bulletEnabled val="1"/>
        </dgm:presLayoutVars>
      </dgm:prSet>
      <dgm:spPr/>
    </dgm:pt>
    <dgm:pt modelId="{2748F826-7FEA-49A9-8592-97D5940E9605}" type="pres">
      <dgm:prSet presAssocID="{9F4A932A-A754-4B39-9FCD-EAE48039808C}" presName="sibTrans" presStyleCnt="0"/>
      <dgm:spPr/>
    </dgm:pt>
    <dgm:pt modelId="{2B85FE1B-53F7-40D8-B260-579D67B29EB0}" type="pres">
      <dgm:prSet presAssocID="{8C37885D-04D4-4772-B969-B61CB91D9DEE}" presName="composite" presStyleCnt="0"/>
      <dgm:spPr/>
    </dgm:pt>
    <dgm:pt modelId="{AD5528E7-7B25-4C42-BD97-2882295E200A}" type="pres">
      <dgm:prSet presAssocID="{8C37885D-04D4-4772-B969-B61CB91D9DEE}" presName="Accent" presStyleLbl="alignAcc1" presStyleIdx="1" presStyleCnt="6"/>
      <dgm:spPr/>
    </dgm:pt>
    <dgm:pt modelId="{4800D772-BB21-4CA1-A9CE-2105E26CB2F6}" type="pres">
      <dgm:prSet presAssocID="{8C37885D-04D4-4772-B969-B61CB91D9DEE}" presName="Image" presStyleLbl="node1" presStyleIdx="1" presStyleCnt="6"/>
      <dgm:spPr>
        <a:blipFill rotWithShape="1">
          <a:blip xmlns:r="http://schemas.openxmlformats.org/officeDocument/2006/relationships" r:embed="rId3" cstate="print"/>
          <a:srcRect/>
          <a:stretch>
            <a:fillRect/>
          </a:stretch>
        </a:blipFill>
      </dgm:spPr>
    </dgm:pt>
    <dgm:pt modelId="{659CBAE9-11DA-4BE0-8FB8-6FE1A6D7319A}" type="pres">
      <dgm:prSet presAssocID="{8C37885D-04D4-4772-B969-B61CB91D9DEE}" presName="Child" presStyleLbl="revTx" presStyleIdx="1" presStyleCnt="6">
        <dgm:presLayoutVars>
          <dgm:bulletEnabled val="1"/>
        </dgm:presLayoutVars>
      </dgm:prSet>
      <dgm:spPr/>
    </dgm:pt>
    <dgm:pt modelId="{01D9EC32-1E24-4BC1-8881-969F83FA8B3F}" type="pres">
      <dgm:prSet presAssocID="{8C37885D-04D4-4772-B969-B61CB91D9DEE}" presName="Parent" presStyleLbl="alignNode1" presStyleIdx="1" presStyleCnt="6">
        <dgm:presLayoutVars>
          <dgm:bulletEnabled val="1"/>
        </dgm:presLayoutVars>
      </dgm:prSet>
      <dgm:spPr/>
    </dgm:pt>
    <dgm:pt modelId="{48995D21-15D2-43A9-A50C-0A6B5723F9AB}" type="pres">
      <dgm:prSet presAssocID="{A62DFB26-107B-4623-9694-F494F2E2608D}" presName="sibTrans" presStyleCnt="0"/>
      <dgm:spPr/>
    </dgm:pt>
    <dgm:pt modelId="{CB689750-53B8-4F82-8F48-68EAD77E8B39}" type="pres">
      <dgm:prSet presAssocID="{C54A4058-3425-41A4-8391-5ABA7C66F75C}" presName="composite" presStyleCnt="0"/>
      <dgm:spPr/>
    </dgm:pt>
    <dgm:pt modelId="{7F57E569-AAB7-4AF7-A0C2-4E902326AE5F}" type="pres">
      <dgm:prSet presAssocID="{C54A4058-3425-41A4-8391-5ABA7C66F75C}" presName="Accent" presStyleLbl="alignAcc1" presStyleIdx="2" presStyleCnt="6"/>
      <dgm:spPr/>
    </dgm:pt>
    <dgm:pt modelId="{F2795010-6D78-44CA-A1FF-03899ACC5683}" type="pres">
      <dgm:prSet presAssocID="{C54A4058-3425-41A4-8391-5ABA7C66F75C}" presName="Image" presStyleLbl="node1" presStyleIdx="2" presStyleCnt="6"/>
      <dgm:spPr>
        <a:blipFill rotWithShape="1">
          <a:blip xmlns:r="http://schemas.openxmlformats.org/officeDocument/2006/relationships" r:embed="rId4" cstate="print"/>
          <a:srcRect/>
          <a:stretch>
            <a:fillRect/>
          </a:stretch>
        </a:blipFill>
      </dgm:spPr>
    </dgm:pt>
    <dgm:pt modelId="{DE80A387-5374-455B-8AA9-E18DE7C8E28E}" type="pres">
      <dgm:prSet presAssocID="{C54A4058-3425-41A4-8391-5ABA7C66F75C}" presName="Child" presStyleLbl="revTx" presStyleIdx="2" presStyleCnt="6">
        <dgm:presLayoutVars>
          <dgm:bulletEnabled val="1"/>
        </dgm:presLayoutVars>
      </dgm:prSet>
      <dgm:spPr/>
    </dgm:pt>
    <dgm:pt modelId="{C4496827-74A3-4603-823F-1CC0A80982A0}" type="pres">
      <dgm:prSet presAssocID="{C54A4058-3425-41A4-8391-5ABA7C66F75C}" presName="Parent" presStyleLbl="alignNode1" presStyleIdx="2" presStyleCnt="6">
        <dgm:presLayoutVars>
          <dgm:bulletEnabled val="1"/>
        </dgm:presLayoutVars>
      </dgm:prSet>
      <dgm:spPr/>
    </dgm:pt>
    <dgm:pt modelId="{B57BF7AF-1662-497B-8DEE-49077888D5F7}" type="pres">
      <dgm:prSet presAssocID="{F425ACBA-1AB3-4C79-A75A-6F95F748C8B2}" presName="sibTrans" presStyleCnt="0"/>
      <dgm:spPr/>
    </dgm:pt>
    <dgm:pt modelId="{29475447-E8A4-4121-A0BA-36BC65A7F18D}" type="pres">
      <dgm:prSet presAssocID="{3D6D251A-F5D2-4DB4-B9A1-D8F6C4C4DCF0}" presName="composite" presStyleCnt="0"/>
      <dgm:spPr/>
    </dgm:pt>
    <dgm:pt modelId="{1C50D88C-4EB8-4BEF-B4B5-E80C280E74B0}" type="pres">
      <dgm:prSet presAssocID="{3D6D251A-F5D2-4DB4-B9A1-D8F6C4C4DCF0}" presName="Accent" presStyleLbl="alignAcc1" presStyleIdx="3" presStyleCnt="6"/>
      <dgm:spPr/>
    </dgm:pt>
    <dgm:pt modelId="{108E783A-6CD0-4DBC-BF6E-B29F61D6A1F1}" type="pres">
      <dgm:prSet presAssocID="{3D6D251A-F5D2-4DB4-B9A1-D8F6C4C4DCF0}" presName="Image" presStyleLbl="node1" presStyleIdx="3" presStyleCnt="6"/>
      <dgm:spPr>
        <a:blipFill rotWithShape="1">
          <a:blip xmlns:r="http://schemas.openxmlformats.org/officeDocument/2006/relationships" r:embed="rId5" cstate="print"/>
          <a:srcRect/>
          <a:stretch>
            <a:fillRect/>
          </a:stretch>
        </a:blipFill>
      </dgm:spPr>
    </dgm:pt>
    <dgm:pt modelId="{96F17C10-BEF8-4E7E-B6CC-566DE474E22B}" type="pres">
      <dgm:prSet presAssocID="{3D6D251A-F5D2-4DB4-B9A1-D8F6C4C4DCF0}" presName="Child" presStyleLbl="revTx" presStyleIdx="3" presStyleCnt="6" custScaleX="109834">
        <dgm:presLayoutVars>
          <dgm:bulletEnabled val="1"/>
        </dgm:presLayoutVars>
      </dgm:prSet>
      <dgm:spPr/>
    </dgm:pt>
    <dgm:pt modelId="{A3BF1DD8-D800-454E-A438-C6E53FBD685A}" type="pres">
      <dgm:prSet presAssocID="{3D6D251A-F5D2-4DB4-B9A1-D8F6C4C4DCF0}" presName="Parent" presStyleLbl="alignNode1" presStyleIdx="3" presStyleCnt="6">
        <dgm:presLayoutVars>
          <dgm:bulletEnabled val="1"/>
        </dgm:presLayoutVars>
      </dgm:prSet>
      <dgm:spPr/>
    </dgm:pt>
    <dgm:pt modelId="{D151CA37-FCEC-4C4F-B517-F416A791E1E8}" type="pres">
      <dgm:prSet presAssocID="{753D21A2-0BA9-41B7-9CA7-1D82B0E069B6}" presName="sibTrans" presStyleCnt="0"/>
      <dgm:spPr/>
    </dgm:pt>
    <dgm:pt modelId="{F12C8864-60A1-4063-BBB2-91A45CFC2A83}" type="pres">
      <dgm:prSet presAssocID="{E448BA9F-5509-4126-9BD6-C80E4DEBA9D2}" presName="composite" presStyleCnt="0"/>
      <dgm:spPr/>
    </dgm:pt>
    <dgm:pt modelId="{A468B68B-E73A-4FAD-81A2-7A4F0ADCE302}" type="pres">
      <dgm:prSet presAssocID="{E448BA9F-5509-4126-9BD6-C80E4DEBA9D2}" presName="Accent" presStyleLbl="alignAcc1" presStyleIdx="4" presStyleCnt="6"/>
      <dgm:spPr/>
    </dgm:pt>
    <dgm:pt modelId="{839DE3D9-F786-4E54-BBB9-F507D046E52D}" type="pres">
      <dgm:prSet presAssocID="{E448BA9F-5509-4126-9BD6-C80E4DEBA9D2}" presName="Image" presStyleLbl="node1" presStyleIdx="4" presStyleCnt="6"/>
      <dgm:spPr>
        <a:blipFill rotWithShape="1">
          <a:blip xmlns:r="http://schemas.openxmlformats.org/officeDocument/2006/relationships" r:embed="rId6" cstate="print"/>
          <a:srcRect/>
          <a:stretch>
            <a:fillRect/>
          </a:stretch>
        </a:blipFill>
      </dgm:spPr>
    </dgm:pt>
    <dgm:pt modelId="{8FDDAAC3-C296-4554-9CB3-4706F2DF15C5}" type="pres">
      <dgm:prSet presAssocID="{E448BA9F-5509-4126-9BD6-C80E4DEBA9D2}" presName="Child" presStyleLbl="revTx" presStyleIdx="4" presStyleCnt="6" custScaleX="135003">
        <dgm:presLayoutVars>
          <dgm:bulletEnabled val="1"/>
        </dgm:presLayoutVars>
      </dgm:prSet>
      <dgm:spPr/>
    </dgm:pt>
    <dgm:pt modelId="{21D2D581-60F8-445D-B017-EA320D44B3D8}" type="pres">
      <dgm:prSet presAssocID="{E448BA9F-5509-4126-9BD6-C80E4DEBA9D2}" presName="Parent" presStyleLbl="alignNode1" presStyleIdx="4" presStyleCnt="6">
        <dgm:presLayoutVars>
          <dgm:bulletEnabled val="1"/>
        </dgm:presLayoutVars>
      </dgm:prSet>
      <dgm:spPr/>
    </dgm:pt>
    <dgm:pt modelId="{DE8CE877-CD95-4029-BAD4-5F684A0BDC0F}" type="pres">
      <dgm:prSet presAssocID="{296F4AE5-C0A7-40EB-9ACB-669C6A58131F}" presName="sibTrans" presStyleCnt="0"/>
      <dgm:spPr/>
    </dgm:pt>
    <dgm:pt modelId="{CC8E03FE-8894-425B-BE13-672A61F07E99}" type="pres">
      <dgm:prSet presAssocID="{AD02B981-4A87-4BD1-B080-26C3414B7A27}" presName="composite" presStyleCnt="0"/>
      <dgm:spPr/>
    </dgm:pt>
    <dgm:pt modelId="{15CAEFEB-03E9-429D-9020-DB05276FF7AB}" type="pres">
      <dgm:prSet presAssocID="{AD02B981-4A87-4BD1-B080-26C3414B7A27}" presName="Accent" presStyleLbl="alignAcc1" presStyleIdx="5" presStyleCnt="6" custLinFactX="-100000" custLinFactNeighborX="-133271"/>
      <dgm:spPr/>
    </dgm:pt>
    <dgm:pt modelId="{65FE64BD-104A-4A15-9477-CF39647F4750}" type="pres">
      <dgm:prSet presAssocID="{AD02B981-4A87-4BD1-B080-26C3414B7A27}" presName="Image" presStyleLbl="node1" presStyleIdx="5" presStyleCnt="6"/>
      <dgm:spPr>
        <a:blipFill rotWithShape="1">
          <a:blip xmlns:r="http://schemas.openxmlformats.org/officeDocument/2006/relationships" r:embed="rId7" cstate="print"/>
          <a:srcRect/>
          <a:stretch>
            <a:fillRect/>
          </a:stretch>
        </a:blipFill>
      </dgm:spPr>
    </dgm:pt>
    <dgm:pt modelId="{C4E9F0A7-906E-488E-AF8B-30481BDB0496}" type="pres">
      <dgm:prSet presAssocID="{AD02B981-4A87-4BD1-B080-26C3414B7A27}" presName="Child" presStyleLbl="revTx" presStyleIdx="5" presStyleCnt="6" custScaleX="130255">
        <dgm:presLayoutVars>
          <dgm:bulletEnabled val="1"/>
        </dgm:presLayoutVars>
      </dgm:prSet>
      <dgm:spPr/>
    </dgm:pt>
    <dgm:pt modelId="{9B069921-9818-4FF0-86C9-DD95386B996F}" type="pres">
      <dgm:prSet presAssocID="{AD02B981-4A87-4BD1-B080-26C3414B7A27}" presName="Parent" presStyleLbl="alignNode1" presStyleIdx="5" presStyleCnt="6" custScaleX="114443">
        <dgm:presLayoutVars>
          <dgm:bulletEnabled val="1"/>
        </dgm:presLayoutVars>
      </dgm:prSet>
      <dgm:spPr/>
    </dgm:pt>
  </dgm:ptLst>
  <dgm:cxnLst>
    <dgm:cxn modelId="{47DE3902-F468-4284-AD10-1F30DE3B9A59}" type="presOf" srcId="{C264E4F7-3445-4B5B-BA86-5AA39534EB69}" destId="{C4E9F0A7-906E-488E-AF8B-30481BDB0496}" srcOrd="0" destOrd="0" presId="urn:microsoft.com/office/officeart/2008/layout/TitlePictureLineup#1"/>
    <dgm:cxn modelId="{0F095F07-3701-4949-9612-7E38CDC59FB2}" type="presOf" srcId="{CF6EEA50-C47E-400F-8FB7-C9D0D4EE5371}" destId="{A05668A2-E0D5-4F8E-9378-C83E67654E48}" srcOrd="0" destOrd="0" presId="urn:microsoft.com/office/officeart/2008/layout/TitlePictureLineup#1"/>
    <dgm:cxn modelId="{C6637C0A-765E-45D8-9390-EB2AD4BE9663}" type="presOf" srcId="{A1CBFE6E-B7A6-4DDA-AD70-092FF81C7894}" destId="{D07C85D0-A473-4AC1-8C6D-34AEBC142A98}" srcOrd="0" destOrd="0" presId="urn:microsoft.com/office/officeart/2008/layout/TitlePictureLineup#1"/>
    <dgm:cxn modelId="{433C9812-EBF5-40BB-BEF0-680FA6BF3AC5}" srcId="{CF6EEA50-C47E-400F-8FB7-C9D0D4EE5371}" destId="{F2F29913-80C2-4B91-AFCC-6D413F17CAC3}" srcOrd="0" destOrd="0" parTransId="{B814504C-A659-46D1-8E80-B3755E3F6FA0}" sibTransId="{9F4A932A-A754-4B39-9FCD-EAE48039808C}"/>
    <dgm:cxn modelId="{60F78521-CCFE-423D-BC45-77E780FD087A}" type="presOf" srcId="{E5025E1F-04AA-475A-9E38-B82E4C354424}" destId="{96F17C10-BEF8-4E7E-B6CC-566DE474E22B}" srcOrd="0" destOrd="0" presId="urn:microsoft.com/office/officeart/2008/layout/TitlePictureLineup#1"/>
    <dgm:cxn modelId="{2A3E0227-1BF0-4E6E-8162-BF23D6920153}" srcId="{F2F29913-80C2-4B91-AFCC-6D413F17CAC3}" destId="{A1CBFE6E-B7A6-4DDA-AD70-092FF81C7894}" srcOrd="0" destOrd="0" parTransId="{142857C1-8FE3-478C-81B8-79501550FB5F}" sibTransId="{0D806612-432E-4905-B6C2-08EA4952730C}"/>
    <dgm:cxn modelId="{34E5082C-0408-49A9-A157-2FAF5CEAAE98}" srcId="{CF6EEA50-C47E-400F-8FB7-C9D0D4EE5371}" destId="{3D6D251A-F5D2-4DB4-B9A1-D8F6C4C4DCF0}" srcOrd="3" destOrd="0" parTransId="{1D40CA50-BCBA-42AB-9425-8EA6F976043E}" sibTransId="{753D21A2-0BA9-41B7-9CA7-1D82B0E069B6}"/>
    <dgm:cxn modelId="{7F67F35B-427B-45A2-889A-ACC54091BAE1}" srcId="{3D6D251A-F5D2-4DB4-B9A1-D8F6C4C4DCF0}" destId="{E5025E1F-04AA-475A-9E38-B82E4C354424}" srcOrd="0" destOrd="0" parTransId="{859AFC57-F447-4E96-AEEE-505F38A83721}" sibTransId="{9C2F7875-263F-478C-8314-04B481AA88E0}"/>
    <dgm:cxn modelId="{27F66345-7001-41A6-BB12-2788D0428B6C}" srcId="{C54A4058-3425-41A4-8391-5ABA7C66F75C}" destId="{708F341E-26D8-48C9-965A-888C8CFB6E82}" srcOrd="0" destOrd="0" parTransId="{CBFB19D2-E4AA-47D7-9786-5479F05D2525}" sibTransId="{AEE3C23E-288A-4438-BD8B-0F2D32F4EF86}"/>
    <dgm:cxn modelId="{110A136B-F606-4F97-B535-897D472B6F37}" type="presOf" srcId="{708F341E-26D8-48C9-965A-888C8CFB6E82}" destId="{DE80A387-5374-455B-8AA9-E18DE7C8E28E}" srcOrd="0" destOrd="0" presId="urn:microsoft.com/office/officeart/2008/layout/TitlePictureLineup#1"/>
    <dgm:cxn modelId="{5AAECD70-53E4-4775-A831-573826CB75DD}" type="presOf" srcId="{8C37885D-04D4-4772-B969-B61CB91D9DEE}" destId="{01D9EC32-1E24-4BC1-8881-969F83FA8B3F}" srcOrd="0" destOrd="0" presId="urn:microsoft.com/office/officeart/2008/layout/TitlePictureLineup#1"/>
    <dgm:cxn modelId="{ED3DF157-5B14-432F-8A3A-3E820357DEB5}" srcId="{CF6EEA50-C47E-400F-8FB7-C9D0D4EE5371}" destId="{AD02B981-4A87-4BD1-B080-26C3414B7A27}" srcOrd="5" destOrd="0" parTransId="{161BDA49-F242-4E0A-AB3E-5C3E8422B561}" sibTransId="{4855A3CD-2417-4106-9C4B-1035AAB6B5D0}"/>
    <dgm:cxn modelId="{B023357C-C01C-4BAF-BB3A-D3D00030600B}" type="presOf" srcId="{C54A4058-3425-41A4-8391-5ABA7C66F75C}" destId="{C4496827-74A3-4603-823F-1CC0A80982A0}" srcOrd="0" destOrd="0" presId="urn:microsoft.com/office/officeart/2008/layout/TitlePictureLineup#1"/>
    <dgm:cxn modelId="{2B3CBD90-939B-490B-98AE-FB8FBA4BC885}" type="presOf" srcId="{3D6D251A-F5D2-4DB4-B9A1-D8F6C4C4DCF0}" destId="{A3BF1DD8-D800-454E-A438-C6E53FBD685A}" srcOrd="0" destOrd="0" presId="urn:microsoft.com/office/officeart/2008/layout/TitlePictureLineup#1"/>
    <dgm:cxn modelId="{688A98A4-57AB-43E7-9EE7-FB55C3831D5F}" srcId="{AD02B981-4A87-4BD1-B080-26C3414B7A27}" destId="{C264E4F7-3445-4B5B-BA86-5AA39534EB69}" srcOrd="0" destOrd="0" parTransId="{A305CDED-8D84-4F45-A99D-B1C0715A84DB}" sibTransId="{D7827199-EF35-4A22-9DD8-965900617EEF}"/>
    <dgm:cxn modelId="{C82E87B9-8684-4542-A469-A5103000BB4F}" srcId="{8C37885D-04D4-4772-B969-B61CB91D9DEE}" destId="{B18AE8C0-2EE0-46D7-8717-6B2E69E03750}" srcOrd="0" destOrd="0" parTransId="{44BA6BA5-5A69-41BF-AC0F-EF701BC7F809}" sibTransId="{673F876B-84E1-4223-9D0F-6BD96C7011BC}"/>
    <dgm:cxn modelId="{2D1A1ABE-6D57-427B-8931-AC30D0C2DB0B}" srcId="{CF6EEA50-C47E-400F-8FB7-C9D0D4EE5371}" destId="{C54A4058-3425-41A4-8391-5ABA7C66F75C}" srcOrd="2" destOrd="0" parTransId="{D400AC93-3AD2-42E0-8947-19366D5A4133}" sibTransId="{F425ACBA-1AB3-4C79-A75A-6F95F748C8B2}"/>
    <dgm:cxn modelId="{8848CDC5-94B4-4C88-A76B-D2F4D3DE5015}" type="presOf" srcId="{F2F29913-80C2-4B91-AFCC-6D413F17CAC3}" destId="{A14488B7-C958-4C24-AECE-20EC72A83B0C}" srcOrd="0" destOrd="0" presId="urn:microsoft.com/office/officeart/2008/layout/TitlePictureLineup#1"/>
    <dgm:cxn modelId="{2C0848D4-0EE9-4146-92D4-D33E36C708AC}" srcId="{CF6EEA50-C47E-400F-8FB7-C9D0D4EE5371}" destId="{8C37885D-04D4-4772-B969-B61CB91D9DEE}" srcOrd="1" destOrd="0" parTransId="{5BAA93EC-73C2-40C3-B1C5-CE282375977D}" sibTransId="{A62DFB26-107B-4623-9694-F494F2E2608D}"/>
    <dgm:cxn modelId="{4424FEDC-39C7-4C9E-9C10-137A86559589}" type="presOf" srcId="{E448BA9F-5509-4126-9BD6-C80E4DEBA9D2}" destId="{21D2D581-60F8-445D-B017-EA320D44B3D8}" srcOrd="0" destOrd="0" presId="urn:microsoft.com/office/officeart/2008/layout/TitlePictureLineup#1"/>
    <dgm:cxn modelId="{EACC30E1-6A5C-42A8-943B-74DBB257834C}" srcId="{E448BA9F-5509-4126-9BD6-C80E4DEBA9D2}" destId="{A35673E3-4A33-4649-B42C-9B8AD703A349}" srcOrd="0" destOrd="0" parTransId="{904459F7-923D-4BF6-A06D-E1BCE56F330E}" sibTransId="{D13E7489-45C5-4EC6-A564-91C4BDC531BE}"/>
    <dgm:cxn modelId="{15C545E1-7BCC-4286-BA70-1964E5296A2D}" srcId="{CF6EEA50-C47E-400F-8FB7-C9D0D4EE5371}" destId="{E448BA9F-5509-4126-9BD6-C80E4DEBA9D2}" srcOrd="4" destOrd="0" parTransId="{81676EB5-62E6-4583-BB0E-C0B2D3272141}" sibTransId="{296F4AE5-C0A7-40EB-9ACB-669C6A58131F}"/>
    <dgm:cxn modelId="{61A2C8E3-737D-4741-8E46-B2A8328358B3}" type="presOf" srcId="{B18AE8C0-2EE0-46D7-8717-6B2E69E03750}" destId="{659CBAE9-11DA-4BE0-8FB8-6FE1A6D7319A}" srcOrd="0" destOrd="0" presId="urn:microsoft.com/office/officeart/2008/layout/TitlePictureLineup#1"/>
    <dgm:cxn modelId="{23C6D1F7-FD1B-4A2A-8A07-B0AD4ECA4165}" type="presOf" srcId="{AD02B981-4A87-4BD1-B080-26C3414B7A27}" destId="{9B069921-9818-4FF0-86C9-DD95386B996F}" srcOrd="0" destOrd="0" presId="urn:microsoft.com/office/officeart/2008/layout/TitlePictureLineup#1"/>
    <dgm:cxn modelId="{397F3CF8-5F9E-4A47-8F77-474C4AD2F8D1}" type="presOf" srcId="{A35673E3-4A33-4649-B42C-9B8AD703A349}" destId="{8FDDAAC3-C296-4554-9CB3-4706F2DF15C5}" srcOrd="0" destOrd="0" presId="urn:microsoft.com/office/officeart/2008/layout/TitlePictureLineup#1"/>
    <dgm:cxn modelId="{71061677-CE16-4747-855D-1DE808FB518F}" type="presParOf" srcId="{A05668A2-E0D5-4F8E-9378-C83E67654E48}" destId="{E90AC4E0-09FE-419C-949B-D5522A98C884}" srcOrd="0" destOrd="0" presId="urn:microsoft.com/office/officeart/2008/layout/TitlePictureLineup#1"/>
    <dgm:cxn modelId="{7367D707-A8AC-4EA5-94C1-471EEAFE22B6}" type="presParOf" srcId="{E90AC4E0-09FE-419C-949B-D5522A98C884}" destId="{A28A1D69-E63F-46DB-B662-2F45E19C9C8F}" srcOrd="0" destOrd="0" presId="urn:microsoft.com/office/officeart/2008/layout/TitlePictureLineup#1"/>
    <dgm:cxn modelId="{6B6D9294-EB61-4EA3-939A-1626C7A9F5B5}" type="presParOf" srcId="{E90AC4E0-09FE-419C-949B-D5522A98C884}" destId="{EBEBAF2A-997B-4974-96BE-42A1C73844D5}" srcOrd="1" destOrd="0" presId="urn:microsoft.com/office/officeart/2008/layout/TitlePictureLineup#1"/>
    <dgm:cxn modelId="{877EEB50-0075-4679-BDD2-7A5C69ECAD8D}" type="presParOf" srcId="{E90AC4E0-09FE-419C-949B-D5522A98C884}" destId="{D07C85D0-A473-4AC1-8C6D-34AEBC142A98}" srcOrd="2" destOrd="0" presId="urn:microsoft.com/office/officeart/2008/layout/TitlePictureLineup#1"/>
    <dgm:cxn modelId="{5685122A-064D-4168-8A5F-6AEB0CCCB937}" type="presParOf" srcId="{E90AC4E0-09FE-419C-949B-D5522A98C884}" destId="{A14488B7-C958-4C24-AECE-20EC72A83B0C}" srcOrd="3" destOrd="0" presId="urn:microsoft.com/office/officeart/2008/layout/TitlePictureLineup#1"/>
    <dgm:cxn modelId="{2D9FEC23-F41A-48F9-9D0B-1AEF854C9F27}" type="presParOf" srcId="{A05668A2-E0D5-4F8E-9378-C83E67654E48}" destId="{2748F826-7FEA-49A9-8592-97D5940E9605}" srcOrd="1" destOrd="0" presId="urn:microsoft.com/office/officeart/2008/layout/TitlePictureLineup#1"/>
    <dgm:cxn modelId="{1A84B5B0-4AD8-42F8-A9AE-1F84365C02ED}" type="presParOf" srcId="{A05668A2-E0D5-4F8E-9378-C83E67654E48}" destId="{2B85FE1B-53F7-40D8-B260-579D67B29EB0}" srcOrd="2" destOrd="0" presId="urn:microsoft.com/office/officeart/2008/layout/TitlePictureLineup#1"/>
    <dgm:cxn modelId="{43B9BB65-DA17-4ACE-92BE-5D12D0B0C051}" type="presParOf" srcId="{2B85FE1B-53F7-40D8-B260-579D67B29EB0}" destId="{AD5528E7-7B25-4C42-BD97-2882295E200A}" srcOrd="0" destOrd="0" presId="urn:microsoft.com/office/officeart/2008/layout/TitlePictureLineup#1"/>
    <dgm:cxn modelId="{30D04887-FD29-4C5C-B29A-B5636FC61853}" type="presParOf" srcId="{2B85FE1B-53F7-40D8-B260-579D67B29EB0}" destId="{4800D772-BB21-4CA1-A9CE-2105E26CB2F6}" srcOrd="1" destOrd="0" presId="urn:microsoft.com/office/officeart/2008/layout/TitlePictureLineup#1"/>
    <dgm:cxn modelId="{3BB7859C-74E6-40EA-B6FA-32948BED3F9C}" type="presParOf" srcId="{2B85FE1B-53F7-40D8-B260-579D67B29EB0}" destId="{659CBAE9-11DA-4BE0-8FB8-6FE1A6D7319A}" srcOrd="2" destOrd="0" presId="urn:microsoft.com/office/officeart/2008/layout/TitlePictureLineup#1"/>
    <dgm:cxn modelId="{4425B7DA-C166-4A42-A1B9-B96F6374732E}" type="presParOf" srcId="{2B85FE1B-53F7-40D8-B260-579D67B29EB0}" destId="{01D9EC32-1E24-4BC1-8881-969F83FA8B3F}" srcOrd="3" destOrd="0" presId="urn:microsoft.com/office/officeart/2008/layout/TitlePictureLineup#1"/>
    <dgm:cxn modelId="{757C0CB4-5092-4EC8-9F1A-7FEEA7621675}" type="presParOf" srcId="{A05668A2-E0D5-4F8E-9378-C83E67654E48}" destId="{48995D21-15D2-43A9-A50C-0A6B5723F9AB}" srcOrd="3" destOrd="0" presId="urn:microsoft.com/office/officeart/2008/layout/TitlePictureLineup#1"/>
    <dgm:cxn modelId="{EC381EB0-59B0-45D4-BFE5-AE2CCCAE5D7A}" type="presParOf" srcId="{A05668A2-E0D5-4F8E-9378-C83E67654E48}" destId="{CB689750-53B8-4F82-8F48-68EAD77E8B39}" srcOrd="4" destOrd="0" presId="urn:microsoft.com/office/officeart/2008/layout/TitlePictureLineup#1"/>
    <dgm:cxn modelId="{3E03A8F5-55C1-4D46-A55E-79711B62FC30}" type="presParOf" srcId="{CB689750-53B8-4F82-8F48-68EAD77E8B39}" destId="{7F57E569-AAB7-4AF7-A0C2-4E902326AE5F}" srcOrd="0" destOrd="0" presId="urn:microsoft.com/office/officeart/2008/layout/TitlePictureLineup#1"/>
    <dgm:cxn modelId="{599702DD-14E0-480C-BCE4-1E5B4897A430}" type="presParOf" srcId="{CB689750-53B8-4F82-8F48-68EAD77E8B39}" destId="{F2795010-6D78-44CA-A1FF-03899ACC5683}" srcOrd="1" destOrd="0" presId="urn:microsoft.com/office/officeart/2008/layout/TitlePictureLineup#1"/>
    <dgm:cxn modelId="{E08CD082-A3CB-459D-99CE-3260B18A9040}" type="presParOf" srcId="{CB689750-53B8-4F82-8F48-68EAD77E8B39}" destId="{DE80A387-5374-455B-8AA9-E18DE7C8E28E}" srcOrd="2" destOrd="0" presId="urn:microsoft.com/office/officeart/2008/layout/TitlePictureLineup#1"/>
    <dgm:cxn modelId="{6FB51D31-A4E8-483A-A64A-E97B54C7A779}" type="presParOf" srcId="{CB689750-53B8-4F82-8F48-68EAD77E8B39}" destId="{C4496827-74A3-4603-823F-1CC0A80982A0}" srcOrd="3" destOrd="0" presId="urn:microsoft.com/office/officeart/2008/layout/TitlePictureLineup#1"/>
    <dgm:cxn modelId="{9FDDB6DE-42F0-47D0-86A7-A18A30AF920E}" type="presParOf" srcId="{A05668A2-E0D5-4F8E-9378-C83E67654E48}" destId="{B57BF7AF-1662-497B-8DEE-49077888D5F7}" srcOrd="5" destOrd="0" presId="urn:microsoft.com/office/officeart/2008/layout/TitlePictureLineup#1"/>
    <dgm:cxn modelId="{E7721B6C-C302-4C6F-942E-9E2E76124F24}" type="presParOf" srcId="{A05668A2-E0D5-4F8E-9378-C83E67654E48}" destId="{29475447-E8A4-4121-A0BA-36BC65A7F18D}" srcOrd="6" destOrd="0" presId="urn:microsoft.com/office/officeart/2008/layout/TitlePictureLineup#1"/>
    <dgm:cxn modelId="{9492C71A-EF91-4537-B0EB-05B720FEECC5}" type="presParOf" srcId="{29475447-E8A4-4121-A0BA-36BC65A7F18D}" destId="{1C50D88C-4EB8-4BEF-B4B5-E80C280E74B0}" srcOrd="0" destOrd="0" presId="urn:microsoft.com/office/officeart/2008/layout/TitlePictureLineup#1"/>
    <dgm:cxn modelId="{FF27AA53-6EA2-4CCE-8A94-D6DCCCE426FE}" type="presParOf" srcId="{29475447-E8A4-4121-A0BA-36BC65A7F18D}" destId="{108E783A-6CD0-4DBC-BF6E-B29F61D6A1F1}" srcOrd="1" destOrd="0" presId="urn:microsoft.com/office/officeart/2008/layout/TitlePictureLineup#1"/>
    <dgm:cxn modelId="{62614C27-F52D-4A39-ACA8-7B982BE604B1}" type="presParOf" srcId="{29475447-E8A4-4121-A0BA-36BC65A7F18D}" destId="{96F17C10-BEF8-4E7E-B6CC-566DE474E22B}" srcOrd="2" destOrd="0" presId="urn:microsoft.com/office/officeart/2008/layout/TitlePictureLineup#1"/>
    <dgm:cxn modelId="{8AED2277-65A0-4D49-A526-55011C16BB7B}" type="presParOf" srcId="{29475447-E8A4-4121-A0BA-36BC65A7F18D}" destId="{A3BF1DD8-D800-454E-A438-C6E53FBD685A}" srcOrd="3" destOrd="0" presId="urn:microsoft.com/office/officeart/2008/layout/TitlePictureLineup#1"/>
    <dgm:cxn modelId="{3F0B7ED0-827B-4A7C-85AD-26C50AC99EFF}" type="presParOf" srcId="{A05668A2-E0D5-4F8E-9378-C83E67654E48}" destId="{D151CA37-FCEC-4C4F-B517-F416A791E1E8}" srcOrd="7" destOrd="0" presId="urn:microsoft.com/office/officeart/2008/layout/TitlePictureLineup#1"/>
    <dgm:cxn modelId="{33E30AAB-0D19-402E-9FA8-6ABF855128C9}" type="presParOf" srcId="{A05668A2-E0D5-4F8E-9378-C83E67654E48}" destId="{F12C8864-60A1-4063-BBB2-91A45CFC2A83}" srcOrd="8" destOrd="0" presId="urn:microsoft.com/office/officeart/2008/layout/TitlePictureLineup#1"/>
    <dgm:cxn modelId="{A82F61FC-781C-4293-9E48-E996FBDA203F}" type="presParOf" srcId="{F12C8864-60A1-4063-BBB2-91A45CFC2A83}" destId="{A468B68B-E73A-4FAD-81A2-7A4F0ADCE302}" srcOrd="0" destOrd="0" presId="urn:microsoft.com/office/officeart/2008/layout/TitlePictureLineup#1"/>
    <dgm:cxn modelId="{42F9172B-2074-4F69-AF38-8D4A64847BB0}" type="presParOf" srcId="{F12C8864-60A1-4063-BBB2-91A45CFC2A83}" destId="{839DE3D9-F786-4E54-BBB9-F507D046E52D}" srcOrd="1" destOrd="0" presId="urn:microsoft.com/office/officeart/2008/layout/TitlePictureLineup#1"/>
    <dgm:cxn modelId="{EC8AA2AF-D94F-4AB9-AC86-6E7ABFDBAC2E}" type="presParOf" srcId="{F12C8864-60A1-4063-BBB2-91A45CFC2A83}" destId="{8FDDAAC3-C296-4554-9CB3-4706F2DF15C5}" srcOrd="2" destOrd="0" presId="urn:microsoft.com/office/officeart/2008/layout/TitlePictureLineup#1"/>
    <dgm:cxn modelId="{0C3BD36D-495A-4A79-824B-A36BE36ED603}" type="presParOf" srcId="{F12C8864-60A1-4063-BBB2-91A45CFC2A83}" destId="{21D2D581-60F8-445D-B017-EA320D44B3D8}" srcOrd="3" destOrd="0" presId="urn:microsoft.com/office/officeart/2008/layout/TitlePictureLineup#1"/>
    <dgm:cxn modelId="{3B1E4D5C-2BDF-45AE-892A-B0FDE24412F8}" type="presParOf" srcId="{A05668A2-E0D5-4F8E-9378-C83E67654E48}" destId="{DE8CE877-CD95-4029-BAD4-5F684A0BDC0F}" srcOrd="9" destOrd="0" presId="urn:microsoft.com/office/officeart/2008/layout/TitlePictureLineup#1"/>
    <dgm:cxn modelId="{66D05F7F-66CD-4CCF-BEF1-B20B6E33D054}" type="presParOf" srcId="{A05668A2-E0D5-4F8E-9378-C83E67654E48}" destId="{CC8E03FE-8894-425B-BE13-672A61F07E99}" srcOrd="10" destOrd="0" presId="urn:microsoft.com/office/officeart/2008/layout/TitlePictureLineup#1"/>
    <dgm:cxn modelId="{8A7682AC-1438-460F-8A47-DB10529F38FF}" type="presParOf" srcId="{CC8E03FE-8894-425B-BE13-672A61F07E99}" destId="{15CAEFEB-03E9-429D-9020-DB05276FF7AB}" srcOrd="0" destOrd="0" presId="urn:microsoft.com/office/officeart/2008/layout/TitlePictureLineup#1"/>
    <dgm:cxn modelId="{05D2330A-9D69-4058-8820-4F008EB3D503}" type="presParOf" srcId="{CC8E03FE-8894-425B-BE13-672A61F07E99}" destId="{65FE64BD-104A-4A15-9477-CF39647F4750}" srcOrd="1" destOrd="0" presId="urn:microsoft.com/office/officeart/2008/layout/TitlePictureLineup#1"/>
    <dgm:cxn modelId="{4992CA16-17D1-4D35-9B84-F9EB340E1D06}" type="presParOf" srcId="{CC8E03FE-8894-425B-BE13-672A61F07E99}" destId="{C4E9F0A7-906E-488E-AF8B-30481BDB0496}" srcOrd="2" destOrd="0" presId="urn:microsoft.com/office/officeart/2008/layout/TitlePictureLineup#1"/>
    <dgm:cxn modelId="{86DA1DA5-B75A-4433-8EC5-87171D5E3A15}" type="presParOf" srcId="{CC8E03FE-8894-425B-BE13-672A61F07E99}" destId="{9B069921-9818-4FF0-86C9-DD95386B996F}" srcOrd="3" destOrd="0" presId="urn:microsoft.com/office/officeart/2008/layout/TitlePictureLineup#1"/>
  </dgm:cxnLst>
  <dgm:bg>
    <a:solidFill>
      <a:schemeClr val="bg1">
        <a:alpha val="56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B2CBC-2683-4857-87DA-7757F9A1629B}">
      <dsp:nvSpPr>
        <dsp:cNvPr id="0" name=""/>
        <dsp:cNvSpPr/>
      </dsp:nvSpPr>
      <dsp:spPr>
        <a:xfrm>
          <a:off x="-1661837" y="-258590"/>
          <a:ext cx="1989219" cy="1989219"/>
        </a:xfrm>
        <a:prstGeom prst="blockArc">
          <a:avLst>
            <a:gd name="adj1" fmla="val 18900000"/>
            <a:gd name="adj2" fmla="val 2700000"/>
            <a:gd name="adj3" fmla="val 108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B53C96-216E-4DBD-AB19-38BA47BC6529}">
      <dsp:nvSpPr>
        <dsp:cNvPr id="0" name=""/>
        <dsp:cNvSpPr/>
      </dsp:nvSpPr>
      <dsp:spPr>
        <a:xfrm>
          <a:off x="172405" y="29585"/>
          <a:ext cx="6058869" cy="39362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95:6-7</a:t>
          </a: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。 上帝是我们的创造主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405" y="29585"/>
        <a:ext cx="6058869" cy="393627"/>
      </dsp:txXfrm>
    </dsp:sp>
    <dsp:sp modelId="{790ECD21-781D-457F-A9E0-9E9F9B6AB0F6}">
      <dsp:nvSpPr>
        <dsp:cNvPr id="0" name=""/>
        <dsp:cNvSpPr/>
      </dsp:nvSpPr>
      <dsp:spPr>
        <a:xfrm>
          <a:off x="30868" y="84862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100F7-E881-49F2-AB27-7A7F53BBE6D7}">
      <dsp:nvSpPr>
        <dsp:cNvPr id="0" name=""/>
        <dsp:cNvSpPr/>
      </dsp:nvSpPr>
      <dsp:spPr>
        <a:xfrm>
          <a:off x="302238" y="369332"/>
          <a:ext cx="5929035" cy="393627"/>
        </a:xfrm>
        <a:prstGeom prst="rect">
          <a:avLst/>
        </a:prstGeom>
        <a:solidFill>
          <a:srgbClr val="00C441"/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28:9</a:t>
          </a: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。 上帝是我们的救主。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2238" y="369332"/>
        <a:ext cx="5929035" cy="393627"/>
      </dsp:txXfrm>
    </dsp:sp>
    <dsp:sp modelId="{18D8B30A-460B-416A-BAE1-E0D452CCA277}">
      <dsp:nvSpPr>
        <dsp:cNvPr id="0" name=""/>
        <dsp:cNvSpPr/>
      </dsp:nvSpPr>
      <dsp:spPr>
        <a:xfrm>
          <a:off x="160702" y="424609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73628B-9DEF-486E-87B8-6A56516FCDD8}">
      <dsp:nvSpPr>
        <dsp:cNvPr id="0" name=""/>
        <dsp:cNvSpPr/>
      </dsp:nvSpPr>
      <dsp:spPr>
        <a:xfrm>
          <a:off x="302238" y="709078"/>
          <a:ext cx="5929035" cy="393627"/>
        </a:xfrm>
        <a:prstGeom prst="rect">
          <a:avLst/>
        </a:prstGeom>
        <a:solidFill>
          <a:schemeClr val="accent5">
            <a:hueOff val="13126735"/>
            <a:satOff val="0"/>
            <a:lumOff val="22876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78:52</a:t>
          </a: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。上帝是我们向导。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2238" y="709078"/>
        <a:ext cx="5929035" cy="393627"/>
      </dsp:txXfrm>
    </dsp:sp>
    <dsp:sp modelId="{621CEB7E-CE15-4C7E-B7D5-4727D4D98B32}">
      <dsp:nvSpPr>
        <dsp:cNvPr id="0" name=""/>
        <dsp:cNvSpPr/>
      </dsp:nvSpPr>
      <dsp:spPr>
        <a:xfrm>
          <a:off x="160702" y="764355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8E7EED-1BAA-49B4-A7BD-70FA49628E11}">
      <dsp:nvSpPr>
        <dsp:cNvPr id="0" name=""/>
        <dsp:cNvSpPr/>
      </dsp:nvSpPr>
      <dsp:spPr>
        <a:xfrm>
          <a:off x="172405" y="1048824"/>
          <a:ext cx="6058869" cy="393627"/>
        </a:xfrm>
        <a:prstGeom prst="rect">
          <a:avLst/>
        </a:prstGeom>
        <a:solidFill>
          <a:srgbClr val="FF6569"/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79:13</a:t>
          </a: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。我们便赞美祂。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405" y="1048824"/>
        <a:ext cx="6058869" cy="393627"/>
      </dsp:txXfrm>
    </dsp:sp>
    <dsp:sp modelId="{E28B62CA-9A6E-4FBF-8DEA-146A491332B4}">
      <dsp:nvSpPr>
        <dsp:cNvPr id="0" name=""/>
        <dsp:cNvSpPr/>
      </dsp:nvSpPr>
      <dsp:spPr>
        <a:xfrm>
          <a:off x="30868" y="1104102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0C5BF-4DAE-4082-9603-8D541B7B922D}">
      <dsp:nvSpPr>
        <dsp:cNvPr id="0" name=""/>
        <dsp:cNvSpPr/>
      </dsp:nvSpPr>
      <dsp:spPr>
        <a:xfrm rot="10800000">
          <a:off x="742962" y="2862"/>
          <a:ext cx="6518447" cy="308228"/>
        </a:xfrm>
        <a:prstGeom prst="homePlate">
          <a:avLst/>
        </a:prstGeom>
        <a:solidFill>
          <a:srgbClr val="663300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第一节</a:t>
          </a:r>
          <a:r>
            <a:rPr lang="en-US" altLang="zh-CN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 </a:t>
          </a:r>
          <a:r>
            <a:rPr lang="zh-CN" alt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。耶稣的话（太 </a:t>
          </a:r>
          <a:r>
            <a:rPr lang="en-US" altLang="zh-CN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27</a:t>
          </a:r>
          <a:r>
            <a:rPr lang="zh-CN" alt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：</a:t>
          </a:r>
          <a:r>
            <a:rPr lang="en-US" altLang="zh-CN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46;  </a:t>
          </a:r>
          <a:r>
            <a:rPr lang="zh-CN" alt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可 </a:t>
          </a:r>
          <a:r>
            <a:rPr lang="en-US" altLang="zh-CN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15</a:t>
          </a:r>
          <a:r>
            <a:rPr lang="zh-CN" alt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：</a:t>
          </a:r>
          <a:r>
            <a:rPr lang="en-US" altLang="zh-CN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34</a:t>
          </a:r>
          <a:r>
            <a:rPr lang="zh-CN" alt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）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862"/>
        <a:ext cx="6441390" cy="308228"/>
      </dsp:txXfrm>
    </dsp:sp>
    <dsp:sp modelId="{CE2D8E93-2511-4040-A946-10906EFD2061}">
      <dsp:nvSpPr>
        <dsp:cNvPr id="0" name=""/>
        <dsp:cNvSpPr/>
      </dsp:nvSpPr>
      <dsp:spPr>
        <a:xfrm flipH="1">
          <a:off x="337230" y="2862"/>
          <a:ext cx="665059" cy="308228"/>
        </a:xfrm>
        <a:prstGeom prst="flowChartDisplay">
          <a:avLst/>
        </a:prstGeom>
        <a:solidFill>
          <a:srgbClr val="B45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BED693D-1908-40BD-B840-219FA21D76B1}">
      <dsp:nvSpPr>
        <dsp:cNvPr id="0" name=""/>
        <dsp:cNvSpPr/>
      </dsp:nvSpPr>
      <dsp:spPr>
        <a:xfrm rot="10800000">
          <a:off x="742962" y="403100"/>
          <a:ext cx="6518447" cy="308228"/>
        </a:xfrm>
        <a:prstGeom prst="homePlate">
          <a:avLst/>
        </a:prstGeom>
        <a:solidFill>
          <a:srgbClr val="663300">
            <a:hueOff val="450037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第 </a:t>
          </a:r>
          <a:r>
            <a:rPr lang="en-US" altLang="zh-CN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2-6 </a:t>
          </a:r>
          <a:r>
            <a:rPr lang="zh-CN" alt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节。耶稣的感受。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403100"/>
        <a:ext cx="6441390" cy="308228"/>
      </dsp:txXfrm>
    </dsp:sp>
    <dsp:sp modelId="{03E20493-14A3-4F19-8011-8B36840E03EF}">
      <dsp:nvSpPr>
        <dsp:cNvPr id="0" name=""/>
        <dsp:cNvSpPr/>
      </dsp:nvSpPr>
      <dsp:spPr>
        <a:xfrm flipH="1">
          <a:off x="337230" y="403100"/>
          <a:ext cx="665059" cy="308228"/>
        </a:xfrm>
        <a:prstGeom prst="flowChartDisplay">
          <a:avLst/>
        </a:prstGeom>
        <a:solidFill>
          <a:srgbClr val="DE89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3B65E45-84E0-47FC-9ABB-1DEB60DF0305}">
      <dsp:nvSpPr>
        <dsp:cNvPr id="0" name=""/>
        <dsp:cNvSpPr/>
      </dsp:nvSpPr>
      <dsp:spPr>
        <a:xfrm rot="10800000">
          <a:off x="742962" y="803337"/>
          <a:ext cx="6518447" cy="308228"/>
        </a:xfrm>
        <a:prstGeom prst="homePlate">
          <a:avLst/>
        </a:prstGeom>
        <a:solidFill>
          <a:srgbClr val="663300">
            <a:hueOff val="900074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2390" rIns="135128" bIns="72390" numCol="1" spcCol="1270" anchor="ctr" anchorCtr="0">
          <a:noAutofit/>
        </a:bodyPr>
        <a:lstStyle/>
        <a:p>
          <a:pPr marL="0" lvl="0" indent="0" algn="ctr" defTabSz="8223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第七节。他们嘲笑地摇头（太 </a:t>
          </a:r>
          <a:r>
            <a:rPr lang="en-US" altLang="zh-CN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27</a:t>
          </a:r>
          <a:r>
            <a:rPr lang="zh-CN" altLang="en-US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：</a:t>
          </a:r>
          <a:r>
            <a:rPr lang="en-US" altLang="zh-CN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39;   </a:t>
          </a:r>
          <a:r>
            <a:rPr lang="zh-CN" altLang="en-US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太</a:t>
          </a:r>
          <a:r>
            <a:rPr lang="en-US" altLang="zh-CN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15</a:t>
          </a:r>
          <a:r>
            <a:rPr lang="zh-CN" altLang="en-US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：</a:t>
          </a:r>
          <a:r>
            <a:rPr lang="en-US" altLang="zh-CN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29</a:t>
          </a:r>
          <a:r>
            <a:rPr lang="es-ES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185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803337"/>
        <a:ext cx="6441390" cy="308228"/>
      </dsp:txXfrm>
    </dsp:sp>
    <dsp:sp modelId="{4A18EEC9-A89A-4FF1-AF7D-7DEA1D7CE953}">
      <dsp:nvSpPr>
        <dsp:cNvPr id="0" name=""/>
        <dsp:cNvSpPr/>
      </dsp:nvSpPr>
      <dsp:spPr>
        <a:xfrm flipH="1">
          <a:off x="337230" y="803337"/>
          <a:ext cx="665059" cy="308228"/>
        </a:xfrm>
        <a:prstGeom prst="flowChartDisplay">
          <a:avLst/>
        </a:prstGeom>
        <a:solidFill>
          <a:srgbClr val="D29B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E5D393-1977-4DF6-9602-2462EE47597A}">
      <dsp:nvSpPr>
        <dsp:cNvPr id="0" name=""/>
        <dsp:cNvSpPr/>
      </dsp:nvSpPr>
      <dsp:spPr>
        <a:xfrm rot="10800000">
          <a:off x="742962" y="1203574"/>
          <a:ext cx="6518447" cy="308228"/>
        </a:xfrm>
        <a:prstGeom prst="homePlate">
          <a:avLst/>
        </a:prstGeom>
        <a:solidFill>
          <a:srgbClr val="663300">
            <a:hueOff val="1350111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第八节 群众的话（太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27: 43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1203574"/>
        <a:ext cx="6441390" cy="308228"/>
      </dsp:txXfrm>
    </dsp:sp>
    <dsp:sp modelId="{E0E3EE80-2BC4-4B09-A267-4761DFE2E887}">
      <dsp:nvSpPr>
        <dsp:cNvPr id="0" name=""/>
        <dsp:cNvSpPr/>
      </dsp:nvSpPr>
      <dsp:spPr>
        <a:xfrm flipH="1">
          <a:off x="337230" y="1203574"/>
          <a:ext cx="665059" cy="308228"/>
        </a:xfrm>
        <a:prstGeom prst="flowChartDisplay">
          <a:avLst/>
        </a:prstGeom>
        <a:solidFill>
          <a:srgbClr val="D6B7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9B90332-ED4D-43CD-9C12-41FBE4E21FAB}">
      <dsp:nvSpPr>
        <dsp:cNvPr id="0" name=""/>
        <dsp:cNvSpPr/>
      </dsp:nvSpPr>
      <dsp:spPr>
        <a:xfrm rot="10800000">
          <a:off x="545657" y="1585158"/>
          <a:ext cx="6518447" cy="308228"/>
        </a:xfrm>
        <a:prstGeom prst="homePlate">
          <a:avLst/>
        </a:prstGeom>
        <a:solidFill>
          <a:srgbClr val="663300">
            <a:hueOff val="1800148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第 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9-14</a:t>
          </a:r>
          <a:r>
            <a:rPr lang="zh-CN" alt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节。信靠与耶稣的经历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zh-CN" alt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。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622714" y="1585158"/>
        <a:ext cx="6441390" cy="308228"/>
      </dsp:txXfrm>
    </dsp:sp>
    <dsp:sp modelId="{3813A75C-07F4-4A54-BACF-AE1CB9A1EBAB}">
      <dsp:nvSpPr>
        <dsp:cNvPr id="0" name=""/>
        <dsp:cNvSpPr/>
      </dsp:nvSpPr>
      <dsp:spPr>
        <a:xfrm flipH="1">
          <a:off x="337230" y="1603812"/>
          <a:ext cx="665059" cy="308228"/>
        </a:xfrm>
        <a:prstGeom prst="flowChartDisplay">
          <a:avLst/>
        </a:prstGeom>
        <a:solidFill>
          <a:srgbClr val="D1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12DC2DE-1821-4ACE-B3FB-ED341CB15643}">
      <dsp:nvSpPr>
        <dsp:cNvPr id="0" name=""/>
        <dsp:cNvSpPr/>
      </dsp:nvSpPr>
      <dsp:spPr>
        <a:xfrm rot="10800000">
          <a:off x="742962" y="1955888"/>
          <a:ext cx="6518447" cy="308228"/>
        </a:xfrm>
        <a:prstGeom prst="homePlate">
          <a:avLst/>
        </a:prstGeom>
        <a:solidFill>
          <a:srgbClr val="663300">
            <a:hueOff val="2250185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第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15</a:t>
          </a:r>
          <a:r>
            <a:rPr lang="zh-CN" alt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节。耶稣渴了。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 </a:t>
          </a:r>
          <a:r>
            <a:rPr lang="zh-CN" alt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约翰福音 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19:28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1955888"/>
        <a:ext cx="6441390" cy="308228"/>
      </dsp:txXfrm>
    </dsp:sp>
    <dsp:sp modelId="{66F110A8-CFD9-486B-BD7D-DD7652110283}">
      <dsp:nvSpPr>
        <dsp:cNvPr id="0" name=""/>
        <dsp:cNvSpPr/>
      </dsp:nvSpPr>
      <dsp:spPr>
        <a:xfrm flipH="1">
          <a:off x="337230" y="2004049"/>
          <a:ext cx="665059" cy="308228"/>
        </a:xfrm>
        <a:prstGeom prst="flowChartDisplay">
          <a:avLst/>
        </a:prstGeom>
        <a:solidFill>
          <a:srgbClr val="AF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EA3AEC4-1988-44A5-8F91-F49F33308F1F}">
      <dsp:nvSpPr>
        <dsp:cNvPr id="0" name=""/>
        <dsp:cNvSpPr/>
      </dsp:nvSpPr>
      <dsp:spPr>
        <a:xfrm rot="10800000">
          <a:off x="742962" y="2404286"/>
          <a:ext cx="6518447" cy="308228"/>
        </a:xfrm>
        <a:prstGeom prst="homePlate">
          <a:avLst/>
        </a:prstGeom>
        <a:solidFill>
          <a:srgbClr val="663300">
            <a:hueOff val="2700222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第</a:t>
          </a:r>
          <a:r>
            <a:rPr lang="en-MY" altLang="zh-CN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16</a:t>
          </a:r>
          <a:r>
            <a:rPr lang="zh-CN" alt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节。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zh-CN" alt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他们刺穿了耶稣的手的脚（约翰福音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20:25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404286"/>
        <a:ext cx="6441390" cy="308228"/>
      </dsp:txXfrm>
    </dsp:sp>
    <dsp:sp modelId="{0C0FAD04-28E1-4550-B9FB-35F6726DF8A8}">
      <dsp:nvSpPr>
        <dsp:cNvPr id="0" name=""/>
        <dsp:cNvSpPr/>
      </dsp:nvSpPr>
      <dsp:spPr>
        <a:xfrm flipH="1">
          <a:off x="337230" y="2404286"/>
          <a:ext cx="665059" cy="308228"/>
        </a:xfrm>
        <a:prstGeom prst="flowChartDisplay">
          <a:avLst/>
        </a:prstGeom>
        <a:solidFill>
          <a:srgbClr val="ADE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9EBA74-0C3E-422E-8478-19F0888B4192}">
      <dsp:nvSpPr>
        <dsp:cNvPr id="0" name=""/>
        <dsp:cNvSpPr/>
      </dsp:nvSpPr>
      <dsp:spPr>
        <a:xfrm rot="10800000">
          <a:off x="742962" y="2804524"/>
          <a:ext cx="6518447" cy="308228"/>
        </a:xfrm>
        <a:prstGeom prst="homePlate">
          <a:avLst/>
        </a:prstGeom>
        <a:solidFill>
          <a:srgbClr val="663300">
            <a:hueOff val="3150259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第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17</a:t>
          </a:r>
          <a:r>
            <a:rPr lang="zh-CN" alt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节 他们没有打断他的任何骨头（</a:t>
          </a:r>
          <a:r>
            <a:rPr lang="zh-CN" altLang="en-US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约翰福音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19:31-37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804524"/>
        <a:ext cx="6441390" cy="308228"/>
      </dsp:txXfrm>
    </dsp:sp>
    <dsp:sp modelId="{41EEFEAC-25ED-4DF4-BD9A-62D794A5C40D}">
      <dsp:nvSpPr>
        <dsp:cNvPr id="0" name=""/>
        <dsp:cNvSpPr/>
      </dsp:nvSpPr>
      <dsp:spPr>
        <a:xfrm flipH="1">
          <a:off x="337230" y="2804524"/>
          <a:ext cx="665059" cy="308228"/>
        </a:xfrm>
        <a:prstGeom prst="flowChartDisplay">
          <a:avLst/>
        </a:prstGeom>
        <a:solidFill>
          <a:srgbClr val="89DE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7D8F0D-56BA-451B-A0DB-247A6E292C85}">
      <dsp:nvSpPr>
        <dsp:cNvPr id="0" name=""/>
        <dsp:cNvSpPr/>
      </dsp:nvSpPr>
      <dsp:spPr>
        <a:xfrm rot="10800000">
          <a:off x="742962" y="3204761"/>
          <a:ext cx="6518447" cy="494799"/>
        </a:xfrm>
        <a:prstGeom prst="homePlate">
          <a:avLst/>
        </a:prstGeom>
        <a:solidFill>
          <a:srgbClr val="663300">
            <a:hueOff val="3600296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第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18</a:t>
          </a:r>
          <a:r>
            <a:rPr lang="zh-CN" alt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节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zh-CN" alt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士兵们分他的衣服（</a:t>
          </a:r>
          <a:r>
            <a:rPr lang="zh-CN" altLang="en-US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太</a:t>
          </a:r>
          <a:r>
            <a:rPr lang="en-US" altLang="zh-CN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27</a:t>
          </a:r>
          <a:r>
            <a:rPr lang="zh-CN" altLang="en-US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：</a:t>
          </a:r>
          <a:r>
            <a:rPr lang="en-US" altLang="zh-CN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35; </a:t>
          </a:r>
          <a:r>
            <a:rPr lang="zh-CN" altLang="en-US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太</a:t>
          </a:r>
          <a:r>
            <a:rPr lang="en-US" altLang="zh-CN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15</a:t>
          </a:r>
          <a:r>
            <a:rPr lang="zh-CN" altLang="en-US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：</a:t>
          </a:r>
          <a:r>
            <a:rPr lang="en-US" altLang="zh-CN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24; </a:t>
          </a:r>
          <a:r>
            <a:rPr lang="zh-CN" altLang="en-US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路</a:t>
          </a:r>
          <a:r>
            <a:rPr lang="en-US" altLang="zh-CN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23:34; </a:t>
          </a:r>
          <a:r>
            <a:rPr lang="zh-CN" altLang="en-US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约</a:t>
          </a:r>
          <a:r>
            <a:rPr lang="en-US" altLang="zh-CN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.19:23-24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66662" y="3204761"/>
        <a:ext cx="6394747" cy="494799"/>
      </dsp:txXfrm>
    </dsp:sp>
    <dsp:sp modelId="{BF1B9368-0C17-44B5-B0F4-8DFCB1EBF787}">
      <dsp:nvSpPr>
        <dsp:cNvPr id="0" name=""/>
        <dsp:cNvSpPr/>
      </dsp:nvSpPr>
      <dsp:spPr>
        <a:xfrm flipH="1">
          <a:off x="337230" y="3283153"/>
          <a:ext cx="665059" cy="338016"/>
        </a:xfrm>
        <a:prstGeom prst="flowChartDisplay">
          <a:avLst/>
        </a:prstGeom>
        <a:solidFill>
          <a:srgbClr val="64C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786721-95E0-4CBD-B134-B3D8C7B0B72C}">
      <dsp:nvSpPr>
        <dsp:cNvPr id="0" name=""/>
        <dsp:cNvSpPr/>
      </dsp:nvSpPr>
      <dsp:spPr>
        <a:xfrm>
          <a:off x="61225" y="911"/>
          <a:ext cx="2731825" cy="503008"/>
        </a:xfrm>
        <a:prstGeom prst="flowChartManualInput">
          <a:avLst/>
        </a:prstGeom>
        <a:solidFill>
          <a:schemeClr val="accent2">
            <a:lumMod val="75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2:9; 89:13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225" y="101513"/>
        <a:ext cx="2731825" cy="402406"/>
      </dsp:txXfrm>
    </dsp:sp>
    <dsp:sp modelId="{EA54980A-52D8-4942-B814-5EDAE6C1AAC1}">
      <dsp:nvSpPr>
        <dsp:cNvPr id="0" name=""/>
        <dsp:cNvSpPr/>
      </dsp:nvSpPr>
      <dsp:spPr>
        <a:xfrm>
          <a:off x="2793202" y="43666"/>
          <a:ext cx="5357237" cy="417496"/>
        </a:xfrm>
        <a:prstGeom prst="doubleWave">
          <a:avLst/>
        </a:prstGeom>
        <a:solidFill>
          <a:schemeClr val="accent2">
            <a:lumMod val="20000"/>
            <a:lumOff val="8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/>
            <a:t>他大有能力，他手握一根能打破一切的铁杖</a:t>
          </a:r>
          <a:endParaRPr lang="es-ES" sz="2000" kern="1200" dirty="0"/>
        </a:p>
      </dsp:txBody>
      <dsp:txXfrm>
        <a:off x="2793202" y="95853"/>
        <a:ext cx="5357237" cy="313122"/>
      </dsp:txXfrm>
    </dsp:sp>
    <dsp:sp modelId="{382FE28B-8780-4C52-9A2B-21736330B13C}">
      <dsp:nvSpPr>
        <dsp:cNvPr id="0" name=""/>
        <dsp:cNvSpPr/>
      </dsp:nvSpPr>
      <dsp:spPr>
        <a:xfrm>
          <a:off x="61225" y="574340"/>
          <a:ext cx="2731825" cy="503008"/>
        </a:xfrm>
        <a:prstGeom prst="flowChartManualInput">
          <a:avLst/>
        </a:prstGeom>
        <a:solidFill>
          <a:schemeClr val="accent1">
            <a:lumMod val="75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89:14 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225" y="674942"/>
        <a:ext cx="2731825" cy="402406"/>
      </dsp:txXfrm>
    </dsp:sp>
    <dsp:sp modelId="{94F7B3F4-F7AA-4F93-AA72-D258A7D0E024}">
      <dsp:nvSpPr>
        <dsp:cNvPr id="0" name=""/>
        <dsp:cNvSpPr/>
      </dsp:nvSpPr>
      <dsp:spPr>
        <a:xfrm>
          <a:off x="2793202" y="617096"/>
          <a:ext cx="5357237" cy="417496"/>
        </a:xfrm>
        <a:prstGeom prst="doubleWave">
          <a:avLst/>
        </a:prstGeom>
        <a:solidFill>
          <a:schemeClr val="accent1">
            <a:lumMod val="20000"/>
            <a:lumOff val="8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-1371939"/>
              <a:satOff val="-26569"/>
              <a:lumOff val="-2597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/>
            <a:t>他既是公正的，又是怜悯的</a:t>
          </a:r>
          <a:endParaRPr lang="es-ES" sz="2000" kern="1200" dirty="0"/>
        </a:p>
      </dsp:txBody>
      <dsp:txXfrm>
        <a:off x="2793202" y="669283"/>
        <a:ext cx="5357237" cy="313122"/>
      </dsp:txXfrm>
    </dsp:sp>
    <dsp:sp modelId="{DA795CA7-922E-487F-B0AA-028919097CB2}">
      <dsp:nvSpPr>
        <dsp:cNvPr id="0" name=""/>
        <dsp:cNvSpPr/>
      </dsp:nvSpPr>
      <dsp:spPr>
        <a:xfrm>
          <a:off x="61225" y="1147770"/>
          <a:ext cx="2731825" cy="503008"/>
        </a:xfrm>
        <a:prstGeom prst="flowChartManualInput">
          <a:avLst/>
        </a:prstGeom>
        <a:solidFill>
          <a:schemeClr val="accent6">
            <a:lumMod val="50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89:18 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225" y="1248372"/>
        <a:ext cx="2731825" cy="402406"/>
      </dsp:txXfrm>
    </dsp:sp>
    <dsp:sp modelId="{E1118D48-C4F9-4178-A331-A250279D03CF}">
      <dsp:nvSpPr>
        <dsp:cNvPr id="0" name=""/>
        <dsp:cNvSpPr/>
      </dsp:nvSpPr>
      <dsp:spPr>
        <a:xfrm>
          <a:off x="2793202" y="1190526"/>
          <a:ext cx="5357237" cy="417496"/>
        </a:xfrm>
        <a:prstGeom prst="doubleWave">
          <a:avLst/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-2743878"/>
              <a:satOff val="-53137"/>
              <a:lumOff val="-5194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/>
            <a:t>他保护着他的子民</a:t>
          </a:r>
          <a:endParaRPr lang="es-ES" sz="2000" kern="1200" dirty="0"/>
        </a:p>
      </dsp:txBody>
      <dsp:txXfrm>
        <a:off x="2793202" y="1242713"/>
        <a:ext cx="5357237" cy="3131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8A1D69-E63F-46DB-B662-2F45E19C9C8F}">
      <dsp:nvSpPr>
        <dsp:cNvPr id="0" name=""/>
        <dsp:cNvSpPr/>
      </dsp:nvSpPr>
      <dsp:spPr>
        <a:xfrm>
          <a:off x="5495" y="420778"/>
          <a:ext cx="0" cy="252557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EBAF2A-997B-4974-96BE-42A1C73844D5}">
      <dsp:nvSpPr>
        <dsp:cNvPr id="0" name=""/>
        <dsp:cNvSpPr/>
      </dsp:nvSpPr>
      <dsp:spPr>
        <a:xfrm>
          <a:off x="75650" y="504964"/>
          <a:ext cx="1328312" cy="1136508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07C85D0-A473-4AC1-8C6D-34AEBC142A98}">
      <dsp:nvSpPr>
        <dsp:cNvPr id="0" name=""/>
        <dsp:cNvSpPr/>
      </dsp:nvSpPr>
      <dsp:spPr>
        <a:xfrm>
          <a:off x="75650" y="1641473"/>
          <a:ext cx="1328312" cy="130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/>
            <a:t>它根据一个誓言</a:t>
          </a:r>
          <a:endParaRPr lang="es-ES" sz="2000" kern="1200" dirty="0"/>
        </a:p>
      </dsp:txBody>
      <dsp:txXfrm>
        <a:off x="75650" y="1641473"/>
        <a:ext cx="1328312" cy="1304880"/>
      </dsp:txXfrm>
    </dsp:sp>
    <dsp:sp modelId="{A14488B7-C958-4C24-AECE-20EC72A83B0C}">
      <dsp:nvSpPr>
        <dsp:cNvPr id="0" name=""/>
        <dsp:cNvSpPr/>
      </dsp:nvSpPr>
      <dsp:spPr>
        <a:xfrm>
          <a:off x="5495" y="140159"/>
          <a:ext cx="1403097" cy="280619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0"/>
                <a:satOff val="0"/>
                <a:lumOff val="0"/>
                <a:alphaOff val="0"/>
                <a:shade val="30000"/>
                <a:satMod val="115000"/>
              </a:schemeClr>
              <a:schemeClr val="accent5">
                <a:hueOff val="0"/>
                <a:satOff val="0"/>
                <a:lumOff val="0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希伯来书</a:t>
          </a:r>
          <a:r>
            <a:rPr lang="es-E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7:21</a:t>
          </a:r>
          <a:endParaRPr lang="es-E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95" y="140159"/>
        <a:ext cx="1403097" cy="280619"/>
      </dsp:txXfrm>
    </dsp:sp>
    <dsp:sp modelId="{AD5528E7-7B25-4C42-BD97-2882295E200A}">
      <dsp:nvSpPr>
        <dsp:cNvPr id="0" name=""/>
        <dsp:cNvSpPr/>
      </dsp:nvSpPr>
      <dsp:spPr>
        <a:xfrm>
          <a:off x="1950280" y="420778"/>
          <a:ext cx="0" cy="252557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3938020"/>
              <a:satOff val="0"/>
              <a:lumOff val="6863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00D772-BB21-4CA1-A9CE-2105E26CB2F6}">
      <dsp:nvSpPr>
        <dsp:cNvPr id="0" name=""/>
        <dsp:cNvSpPr/>
      </dsp:nvSpPr>
      <dsp:spPr>
        <a:xfrm>
          <a:off x="2020435" y="504964"/>
          <a:ext cx="1328312" cy="1136508"/>
        </a:xfrm>
        <a:prstGeom prst="rect">
          <a:avLst/>
        </a:prstGeom>
        <a:blipFill rotWithShape="1">
          <a:blip xmlns:r="http://schemas.openxmlformats.org/officeDocument/2006/relationships" r:embed="rId4" cstate="print"/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9CBAE9-11DA-4BE0-8FB8-6FE1A6D7319A}">
      <dsp:nvSpPr>
        <dsp:cNvPr id="0" name=""/>
        <dsp:cNvSpPr/>
      </dsp:nvSpPr>
      <dsp:spPr>
        <a:xfrm>
          <a:off x="2020435" y="1641473"/>
          <a:ext cx="1328312" cy="130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/>
            <a:t>在天上圣所中施行他的事工</a:t>
          </a:r>
          <a:endParaRPr lang="es-ES" sz="2000" kern="1200" dirty="0"/>
        </a:p>
      </dsp:txBody>
      <dsp:txXfrm>
        <a:off x="2020435" y="1641473"/>
        <a:ext cx="1328312" cy="1304880"/>
      </dsp:txXfrm>
    </dsp:sp>
    <dsp:sp modelId="{01D9EC32-1E24-4BC1-8881-969F83FA8B3F}">
      <dsp:nvSpPr>
        <dsp:cNvPr id="0" name=""/>
        <dsp:cNvSpPr/>
      </dsp:nvSpPr>
      <dsp:spPr>
        <a:xfrm>
          <a:off x="1950280" y="140159"/>
          <a:ext cx="1403097" cy="280619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3938020"/>
                <a:satOff val="0"/>
                <a:lumOff val="6863"/>
                <a:alphaOff val="0"/>
                <a:shade val="30000"/>
                <a:satMod val="115000"/>
              </a:schemeClr>
              <a:schemeClr val="accent5">
                <a:hueOff val="3938020"/>
                <a:satOff val="0"/>
                <a:lumOff val="6863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3938020"/>
              <a:satOff val="0"/>
              <a:lumOff val="6863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希伯来书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9:24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50280" y="140159"/>
        <a:ext cx="1403097" cy="280619"/>
      </dsp:txXfrm>
    </dsp:sp>
    <dsp:sp modelId="{7F57E569-AAB7-4AF7-A0C2-4E902326AE5F}">
      <dsp:nvSpPr>
        <dsp:cNvPr id="0" name=""/>
        <dsp:cNvSpPr/>
      </dsp:nvSpPr>
      <dsp:spPr>
        <a:xfrm>
          <a:off x="3895065" y="420778"/>
          <a:ext cx="0" cy="252557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7876041"/>
              <a:satOff val="0"/>
              <a:lumOff val="13726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2795010-6D78-44CA-A1FF-03899ACC5683}">
      <dsp:nvSpPr>
        <dsp:cNvPr id="0" name=""/>
        <dsp:cNvSpPr/>
      </dsp:nvSpPr>
      <dsp:spPr>
        <a:xfrm>
          <a:off x="3965219" y="504964"/>
          <a:ext cx="1328312" cy="1136508"/>
        </a:xfrm>
        <a:prstGeom prst="rect">
          <a:avLst/>
        </a:prstGeom>
        <a:blipFill rotWithShape="1">
          <a:blip xmlns:r="http://schemas.openxmlformats.org/officeDocument/2006/relationships" r:embed="rId5" cstate="print"/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E80A387-5374-455B-8AA9-E18DE7C8E28E}">
      <dsp:nvSpPr>
        <dsp:cNvPr id="0" name=""/>
        <dsp:cNvSpPr/>
      </dsp:nvSpPr>
      <dsp:spPr>
        <a:xfrm>
          <a:off x="3965219" y="1641473"/>
          <a:ext cx="1328312" cy="130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noProof="0" dirty="0"/>
            <a:t>不受死亡影响</a:t>
          </a:r>
          <a:br>
            <a:rPr lang="zh-CN" altLang="en-US" sz="2000" b="1" kern="1200" noProof="0" dirty="0"/>
          </a:br>
          <a:endParaRPr lang="en-US" sz="2000" kern="1200" noProof="0" dirty="0"/>
        </a:p>
      </dsp:txBody>
      <dsp:txXfrm>
        <a:off x="3965219" y="1641473"/>
        <a:ext cx="1328312" cy="1304880"/>
      </dsp:txXfrm>
    </dsp:sp>
    <dsp:sp modelId="{C4496827-74A3-4603-823F-1CC0A80982A0}">
      <dsp:nvSpPr>
        <dsp:cNvPr id="0" name=""/>
        <dsp:cNvSpPr/>
      </dsp:nvSpPr>
      <dsp:spPr>
        <a:xfrm>
          <a:off x="3895065" y="140159"/>
          <a:ext cx="1403097" cy="280619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7876041"/>
                <a:satOff val="0"/>
                <a:lumOff val="13726"/>
                <a:alphaOff val="0"/>
                <a:shade val="30000"/>
                <a:satMod val="115000"/>
              </a:schemeClr>
              <a:schemeClr val="accent5">
                <a:hueOff val="7876041"/>
                <a:satOff val="0"/>
                <a:lumOff val="13726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7876041"/>
              <a:satOff val="0"/>
              <a:lumOff val="13726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希伯来书</a:t>
          </a:r>
          <a:r>
            <a:rPr lang="es-E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7:23-24</a:t>
          </a:r>
          <a:endParaRPr lang="es-E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95065" y="140159"/>
        <a:ext cx="1403097" cy="280619"/>
      </dsp:txXfrm>
    </dsp:sp>
    <dsp:sp modelId="{1C50D88C-4EB8-4BEF-B4B5-E80C280E74B0}">
      <dsp:nvSpPr>
        <dsp:cNvPr id="0" name=""/>
        <dsp:cNvSpPr/>
      </dsp:nvSpPr>
      <dsp:spPr>
        <a:xfrm>
          <a:off x="5839849" y="420778"/>
          <a:ext cx="0" cy="252557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1814062"/>
              <a:satOff val="0"/>
              <a:lumOff val="20588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8E783A-6CD0-4DBC-BF6E-B29F61D6A1F1}">
      <dsp:nvSpPr>
        <dsp:cNvPr id="0" name=""/>
        <dsp:cNvSpPr/>
      </dsp:nvSpPr>
      <dsp:spPr>
        <a:xfrm>
          <a:off x="5910004" y="504964"/>
          <a:ext cx="1328312" cy="1136508"/>
        </a:xfrm>
        <a:prstGeom prst="rect">
          <a:avLst/>
        </a:prstGeom>
        <a:blipFill rotWithShape="1">
          <a:blip xmlns:r="http://schemas.openxmlformats.org/officeDocument/2006/relationships" r:embed="rId6" cstate="print"/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6F17C10-BEF8-4E7E-B6CC-566DE474E22B}">
      <dsp:nvSpPr>
        <dsp:cNvPr id="0" name=""/>
        <dsp:cNvSpPr/>
      </dsp:nvSpPr>
      <dsp:spPr>
        <a:xfrm>
          <a:off x="5844691" y="1641473"/>
          <a:ext cx="1458938" cy="130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/>
            <a:t>他的代祷和救恩是持续不断的</a:t>
          </a:r>
          <a:endParaRPr lang="es-ES" sz="2000" kern="1200" dirty="0"/>
        </a:p>
      </dsp:txBody>
      <dsp:txXfrm>
        <a:off x="5844691" y="1641473"/>
        <a:ext cx="1458938" cy="1304880"/>
      </dsp:txXfrm>
    </dsp:sp>
    <dsp:sp modelId="{A3BF1DD8-D800-454E-A438-C6E53FBD685A}">
      <dsp:nvSpPr>
        <dsp:cNvPr id="0" name=""/>
        <dsp:cNvSpPr/>
      </dsp:nvSpPr>
      <dsp:spPr>
        <a:xfrm>
          <a:off x="5839849" y="140159"/>
          <a:ext cx="1403097" cy="280619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1814062"/>
                <a:satOff val="0"/>
                <a:lumOff val="20588"/>
                <a:alphaOff val="0"/>
                <a:shade val="30000"/>
                <a:satMod val="115000"/>
              </a:schemeClr>
              <a:schemeClr val="accent5">
                <a:hueOff val="11814062"/>
                <a:satOff val="0"/>
                <a:lumOff val="20588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1814062"/>
              <a:satOff val="0"/>
              <a:lumOff val="20588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希伯来书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7:25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39849" y="140159"/>
        <a:ext cx="1403097" cy="280619"/>
      </dsp:txXfrm>
    </dsp:sp>
    <dsp:sp modelId="{A468B68B-E73A-4FAD-81A2-7A4F0ADCE302}">
      <dsp:nvSpPr>
        <dsp:cNvPr id="0" name=""/>
        <dsp:cNvSpPr/>
      </dsp:nvSpPr>
      <dsp:spPr>
        <a:xfrm>
          <a:off x="8007636" y="420778"/>
          <a:ext cx="0" cy="252557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5752082"/>
              <a:satOff val="0"/>
              <a:lumOff val="27451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9DE3D9-F786-4E54-BBB9-F507D046E52D}">
      <dsp:nvSpPr>
        <dsp:cNvPr id="0" name=""/>
        <dsp:cNvSpPr/>
      </dsp:nvSpPr>
      <dsp:spPr>
        <a:xfrm>
          <a:off x="8077791" y="504964"/>
          <a:ext cx="1328312" cy="1136508"/>
        </a:xfrm>
        <a:prstGeom prst="rect">
          <a:avLst/>
        </a:prstGeom>
        <a:blipFill rotWithShape="1">
          <a:blip xmlns:r="http://schemas.openxmlformats.org/officeDocument/2006/relationships" r:embed="rId7" cstate="print"/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FDDAAC3-C296-4554-9CB3-4706F2DF15C5}">
      <dsp:nvSpPr>
        <dsp:cNvPr id="0" name=""/>
        <dsp:cNvSpPr/>
      </dsp:nvSpPr>
      <dsp:spPr>
        <a:xfrm>
          <a:off x="7845317" y="1641473"/>
          <a:ext cx="1793261" cy="130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/>
            <a:t>他是完美而富有同情心的</a:t>
          </a:r>
          <a:endParaRPr lang="es-ES" sz="2000" kern="1200" dirty="0"/>
        </a:p>
      </dsp:txBody>
      <dsp:txXfrm>
        <a:off x="7845317" y="1641473"/>
        <a:ext cx="1793261" cy="1304880"/>
      </dsp:txXfrm>
    </dsp:sp>
    <dsp:sp modelId="{21D2D581-60F8-445D-B017-EA320D44B3D8}">
      <dsp:nvSpPr>
        <dsp:cNvPr id="0" name=""/>
        <dsp:cNvSpPr/>
      </dsp:nvSpPr>
      <dsp:spPr>
        <a:xfrm>
          <a:off x="8007636" y="140159"/>
          <a:ext cx="1403097" cy="280619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5752082"/>
                <a:satOff val="0"/>
                <a:lumOff val="27451"/>
                <a:alphaOff val="0"/>
                <a:shade val="30000"/>
                <a:satMod val="115000"/>
              </a:schemeClr>
              <a:schemeClr val="accent5">
                <a:hueOff val="15752082"/>
                <a:satOff val="0"/>
                <a:lumOff val="27451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5752082"/>
              <a:satOff val="0"/>
              <a:lumOff val="27451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希伯来书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7:26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07636" y="140159"/>
        <a:ext cx="1403097" cy="280619"/>
      </dsp:txXfrm>
    </dsp:sp>
    <dsp:sp modelId="{15CAEFEB-03E9-429D-9020-DB05276FF7AB}">
      <dsp:nvSpPr>
        <dsp:cNvPr id="0" name=""/>
        <dsp:cNvSpPr/>
      </dsp:nvSpPr>
      <dsp:spPr>
        <a:xfrm>
          <a:off x="10227074" y="420778"/>
          <a:ext cx="0" cy="252557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9690102"/>
              <a:satOff val="0"/>
              <a:lumOff val="34314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5FE64BD-104A-4A15-9477-CF39647F4750}">
      <dsp:nvSpPr>
        <dsp:cNvPr id="0" name=""/>
        <dsp:cNvSpPr/>
      </dsp:nvSpPr>
      <dsp:spPr>
        <a:xfrm>
          <a:off x="10381206" y="504964"/>
          <a:ext cx="1328312" cy="1136508"/>
        </a:xfrm>
        <a:prstGeom prst="rect">
          <a:avLst/>
        </a:prstGeom>
        <a:blipFill rotWithShape="1">
          <a:blip xmlns:r="http://schemas.openxmlformats.org/officeDocument/2006/relationships" r:embed="rId8" cstate="print"/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4E9F0A7-906E-488E-AF8B-30481BDB0496}">
      <dsp:nvSpPr>
        <dsp:cNvPr id="0" name=""/>
        <dsp:cNvSpPr/>
      </dsp:nvSpPr>
      <dsp:spPr>
        <a:xfrm>
          <a:off x="10180266" y="1641473"/>
          <a:ext cx="1730193" cy="130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/>
            <a:t>他可以直接在天父面前代表我们</a:t>
          </a:r>
          <a:endParaRPr lang="es-ES" sz="2000" kern="1200" dirty="0"/>
        </a:p>
      </dsp:txBody>
      <dsp:txXfrm>
        <a:off x="10180266" y="1641473"/>
        <a:ext cx="1730193" cy="1304880"/>
      </dsp:txXfrm>
    </dsp:sp>
    <dsp:sp modelId="{9B069921-9818-4FF0-86C9-DD95386B996F}">
      <dsp:nvSpPr>
        <dsp:cNvPr id="0" name=""/>
        <dsp:cNvSpPr/>
      </dsp:nvSpPr>
      <dsp:spPr>
        <a:xfrm>
          <a:off x="10209726" y="140159"/>
          <a:ext cx="1605746" cy="280619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9690102"/>
                <a:satOff val="0"/>
                <a:lumOff val="34314"/>
                <a:alphaOff val="0"/>
                <a:shade val="30000"/>
                <a:satMod val="115000"/>
              </a:schemeClr>
              <a:schemeClr val="accent5">
                <a:hueOff val="19690102"/>
                <a:satOff val="0"/>
                <a:lumOff val="34314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9690102"/>
              <a:satOff val="0"/>
              <a:lumOff val="34314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希伯来书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6:20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209726" y="140159"/>
        <a:ext cx="1605746" cy="2806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#1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#1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nodeVertAlign" val="t"/>
          <dgm:param type="vertAlign" val="mid"/>
          <dgm:param type="nodeHorzAlign" val="l"/>
          <dgm:param type="fallback" val="2D"/>
        </dgm:alg>
      </dgm:if>
      <dgm:else name="Name3">
        <dgm:alg type="lin">
          <dgm:param type="linDir" val="fromT"/>
          <dgm:param type="nodeVertAlign" val="t"/>
          <dgm:param type="vertAlign" val="mid"/>
          <dgm:param type="nodeHorzAlign" val="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VertAlign" val="mid"/>
              <dgm:param type="nodeHorzAlign" val="l"/>
              <dgm:param type="fallback" val="2D"/>
            </dgm:alg>
          </dgm:if>
          <dgm:else name="Name7">
            <dgm:alg type="lin">
              <dgm:param type="linDir" val="fromR"/>
              <dgm:param type="nodeVertAlign" val="mid"/>
              <dgm:param type="nodeHorzAlign" val="r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TitlePictureLineup#1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nodeVertAlign" val="t"/>
          <dgm:param type="vertAlign" val="mid"/>
          <dgm:param type="horzAlign" val="ctr"/>
          <dgm:param type="fallback" val="1D"/>
        </dgm:alg>
      </dgm:if>
      <dgm:else name="Name3">
        <dgm:alg type="lin">
          <dgm:param type="linDir" val="fromR"/>
          <dgm:param type="nodeVertAlign" val="t"/>
          <dgm:param type="vertAlign" val="mid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stBulletLvl" val="1"/>
                      <dgm:param type="txAnchorVert" val="t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stBulletLvl" val="1"/>
                      <dgm:param type="txAnchorVert" val="t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stBulletLvl" val="2"/>
                      <dgm:param type="txAnchorVert" val="t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stBulletLvl" val="2"/>
                      <dgm:param type="txAnchorVert" val="t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#1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#2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#1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DBC42-EB51-42C7-88B8-0C774A534321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5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4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diagramColors" Target="../diagrams/colors2.xml"/><Relationship Id="rId12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1.jpeg"/><Relationship Id="rId5" Type="http://schemas.openxmlformats.org/officeDocument/2006/relationships/diagramLayout" Target="../diagrams/layout2.xml"/><Relationship Id="rId10" Type="http://schemas.microsoft.com/office/2007/relationships/hdphoto" Target="../media/hdphoto2.wdp"/><Relationship Id="rId4" Type="http://schemas.openxmlformats.org/officeDocument/2006/relationships/diagramData" Target="../diagrams/data2.xml"/><Relationship Id="rId9" Type="http://schemas.openxmlformats.org/officeDocument/2006/relationships/image" Target="../media/image20.png"/><Relationship Id="rId1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291810" y="505525"/>
            <a:ext cx="53156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奉主名来的是应当称颂的 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  <a:endParaRPr lang="es-E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77175" y="5987668"/>
            <a:ext cx="3576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F9E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二零二四年年三月二日 第九课</a:t>
            </a:r>
            <a:endParaRPr lang="es-ES" sz="2000" b="1" dirty="0">
              <a:solidFill>
                <a:srgbClr val="F9E4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rgbClr val="F9A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/>
          <p:cNvSpPr>
            <a:spLocks noChangeAspect="1"/>
          </p:cNvSpPr>
          <p:nvPr/>
        </p:nvSpPr>
        <p:spPr>
          <a:xfrm>
            <a:off x="5608317" y="393192"/>
            <a:ext cx="6583680" cy="6464807"/>
          </a:xfrm>
          <a:custGeom>
            <a:avLst/>
            <a:gdLst>
              <a:gd name="connsiteX0" fmla="*/ 3607511 w 8301112"/>
              <a:gd name="connsiteY0" fmla="*/ 0 h 5874772"/>
              <a:gd name="connsiteX1" fmla="*/ 8106431 w 8301112"/>
              <a:gd name="connsiteY1" fmla="*/ 0 h 5874772"/>
              <a:gd name="connsiteX2" fmla="*/ 8301112 w 8301112"/>
              <a:gd name="connsiteY2" fmla="*/ 0 h 5874772"/>
              <a:gd name="connsiteX3" fmla="*/ 8301112 w 8301112"/>
              <a:gd name="connsiteY3" fmla="*/ 5874772 h 5874772"/>
              <a:gd name="connsiteX4" fmla="*/ 27685 w 8301112"/>
              <a:gd name="connsiteY4" fmla="*/ 5874772 h 5874772"/>
              <a:gd name="connsiteX5" fmla="*/ 24376 w 8301112"/>
              <a:gd name="connsiteY5" fmla="*/ 5862584 h 5874772"/>
              <a:gd name="connsiteX6" fmla="*/ 97502 w 8301112"/>
              <a:gd name="connsiteY6" fmla="*/ 5167850 h 5874772"/>
              <a:gd name="connsiteX7" fmla="*/ 2827510 w 8301112"/>
              <a:gd name="connsiteY7" fmla="*/ 438782 h 5874772"/>
              <a:gd name="connsiteX8" fmla="*/ 3607511 w 8301112"/>
              <a:gd name="connsiteY8" fmla="*/ 0 h 5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00" r="-27088"/>
            </a:stretch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/>
          <p:cNvSpPr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91440" y="-494776"/>
            <a:ext cx="6583680" cy="4490704"/>
          </a:xfrm>
          <a:custGeom>
            <a:avLst/>
            <a:gdLst>
              <a:gd name="connsiteX0" fmla="*/ 313737 w 5342806"/>
              <a:gd name="connsiteY0" fmla="*/ 2699726 h 4453168"/>
              <a:gd name="connsiteX1" fmla="*/ 775980 w 5342806"/>
              <a:gd name="connsiteY1" fmla="*/ 2699726 h 4453168"/>
              <a:gd name="connsiteX2" fmla="*/ 846865 w 5342806"/>
              <a:gd name="connsiteY2" fmla="*/ 2741502 h 4453168"/>
              <a:gd name="connsiteX3" fmla="*/ 1078485 w 5342806"/>
              <a:gd name="connsiteY3" fmla="*/ 3140369 h 4453168"/>
              <a:gd name="connsiteX4" fmla="*/ 1078485 w 5342806"/>
              <a:gd name="connsiteY4" fmla="*/ 3221933 h 4453168"/>
              <a:gd name="connsiteX5" fmla="*/ 846865 w 5342806"/>
              <a:gd name="connsiteY5" fmla="*/ 3620799 h 4453168"/>
              <a:gd name="connsiteX6" fmla="*/ 775980 w 5342806"/>
              <a:gd name="connsiteY6" fmla="*/ 3662576 h 4453168"/>
              <a:gd name="connsiteX7" fmla="*/ 313737 w 5342806"/>
              <a:gd name="connsiteY7" fmla="*/ 3662576 h 4453168"/>
              <a:gd name="connsiteX8" fmla="*/ 241855 w 5342806"/>
              <a:gd name="connsiteY8" fmla="*/ 3620799 h 4453168"/>
              <a:gd name="connsiteX9" fmla="*/ 11232 w 5342806"/>
              <a:gd name="connsiteY9" fmla="*/ 3221933 h 4453168"/>
              <a:gd name="connsiteX10" fmla="*/ 11232 w 5342806"/>
              <a:gd name="connsiteY10" fmla="*/ 3140369 h 4453168"/>
              <a:gd name="connsiteX11" fmla="*/ 241855 w 5342806"/>
              <a:gd name="connsiteY11" fmla="*/ 2741502 h 4453168"/>
              <a:gd name="connsiteX12" fmla="*/ 313737 w 5342806"/>
              <a:gd name="connsiteY12" fmla="*/ 2699726 h 4453168"/>
              <a:gd name="connsiteX13" fmla="*/ 2150770 w 5342806"/>
              <a:gd name="connsiteY13" fmla="*/ 492430 h 4453168"/>
              <a:gd name="connsiteX14" fmla="*/ 2388454 w 5342806"/>
              <a:gd name="connsiteY14" fmla="*/ 492430 h 4453168"/>
              <a:gd name="connsiteX15" fmla="*/ 2416181 w 5342806"/>
              <a:gd name="connsiteY15" fmla="*/ 492430 h 4453168"/>
              <a:gd name="connsiteX16" fmla="*/ 2442639 w 5342806"/>
              <a:gd name="connsiteY16" fmla="*/ 537992 h 4453168"/>
              <a:gd name="connsiteX17" fmla="*/ 2572233 w 5342806"/>
              <a:gd name="connsiteY17" fmla="*/ 761161 h 4453168"/>
              <a:gd name="connsiteX18" fmla="*/ 2572233 w 5342806"/>
              <a:gd name="connsiteY18" fmla="*/ 886078 h 4453168"/>
              <a:gd name="connsiteX19" fmla="*/ 2217501 w 5342806"/>
              <a:gd name="connsiteY19" fmla="*/ 1496950 h 4453168"/>
              <a:gd name="connsiteX20" fmla="*/ 2108941 w 5342806"/>
              <a:gd name="connsiteY20" fmla="*/ 1560931 h 4453168"/>
              <a:gd name="connsiteX21" fmla="*/ 1401007 w 5342806"/>
              <a:gd name="connsiteY21" fmla="*/ 1560931 h 4453168"/>
              <a:gd name="connsiteX22" fmla="*/ 1367679 w 5342806"/>
              <a:gd name="connsiteY22" fmla="*/ 1556504 h 4453168"/>
              <a:gd name="connsiteX23" fmla="*/ 1344756 w 5342806"/>
              <a:gd name="connsiteY23" fmla="*/ 1546893 h 4453168"/>
              <a:gd name="connsiteX24" fmla="*/ 1358765 w 5342806"/>
              <a:gd name="connsiteY24" fmla="*/ 1522665 h 4453168"/>
              <a:gd name="connsiteX25" fmla="*/ 1855078 w 5342806"/>
              <a:gd name="connsiteY25" fmla="*/ 664281 h 4453168"/>
              <a:gd name="connsiteX26" fmla="*/ 2150770 w 5342806"/>
              <a:gd name="connsiteY26" fmla="*/ 492430 h 4453168"/>
              <a:gd name="connsiteX27" fmla="*/ 1359084 w 5342806"/>
              <a:gd name="connsiteY27" fmla="*/ 0 h 4453168"/>
              <a:gd name="connsiteX28" fmla="*/ 2157630 w 5342806"/>
              <a:gd name="connsiteY28" fmla="*/ 0 h 4453168"/>
              <a:gd name="connsiteX29" fmla="*/ 2280085 w 5342806"/>
              <a:gd name="connsiteY29" fmla="*/ 72172 h 4453168"/>
              <a:gd name="connsiteX30" fmla="*/ 2494708 w 5342806"/>
              <a:gd name="connsiteY30" fmla="*/ 441767 h 4453168"/>
              <a:gd name="connsiteX31" fmla="*/ 2518954 w 5342806"/>
              <a:gd name="connsiteY31" fmla="*/ 483519 h 4453168"/>
              <a:gd name="connsiteX32" fmla="*/ 2499877 w 5342806"/>
              <a:gd name="connsiteY32" fmla="*/ 483519 h 4453168"/>
              <a:gd name="connsiteX33" fmla="*/ 2409708 w 5342806"/>
              <a:gd name="connsiteY33" fmla="*/ 483519 h 4453168"/>
              <a:gd name="connsiteX34" fmla="*/ 2370537 w 5342806"/>
              <a:gd name="connsiteY34" fmla="*/ 416064 h 4453168"/>
              <a:gd name="connsiteX35" fmla="*/ 2220885 w 5342806"/>
              <a:gd name="connsiteY35" fmla="*/ 158353 h 4453168"/>
              <a:gd name="connsiteX36" fmla="*/ 2112324 w 5342806"/>
              <a:gd name="connsiteY36" fmla="*/ 94371 h 4453168"/>
              <a:gd name="connsiteX37" fmla="*/ 1404390 w 5342806"/>
              <a:gd name="connsiteY37" fmla="*/ 94371 h 4453168"/>
              <a:gd name="connsiteX38" fmla="*/ 1294301 w 5342806"/>
              <a:gd name="connsiteY38" fmla="*/ 158353 h 4453168"/>
              <a:gd name="connsiteX39" fmla="*/ 941098 w 5342806"/>
              <a:gd name="connsiteY39" fmla="*/ 769224 h 4453168"/>
              <a:gd name="connsiteX40" fmla="*/ 941098 w 5342806"/>
              <a:gd name="connsiteY40" fmla="*/ 894141 h 4453168"/>
              <a:gd name="connsiteX41" fmla="*/ 1294301 w 5342806"/>
              <a:gd name="connsiteY41" fmla="*/ 1505013 h 4453168"/>
              <a:gd name="connsiteX42" fmla="*/ 1340745 w 5342806"/>
              <a:gd name="connsiteY42" fmla="*/ 1551856 h 4453168"/>
              <a:gd name="connsiteX43" fmla="*/ 1346119 w 5342806"/>
              <a:gd name="connsiteY43" fmla="*/ 1554109 h 4453168"/>
              <a:gd name="connsiteX44" fmla="*/ 1317310 w 5342806"/>
              <a:gd name="connsiteY44" fmla="*/ 1603934 h 4453168"/>
              <a:gd name="connsiteX45" fmla="*/ 1295884 w 5342806"/>
              <a:gd name="connsiteY45" fmla="*/ 1640991 h 4453168"/>
              <a:gd name="connsiteX46" fmla="*/ 1318107 w 5342806"/>
              <a:gd name="connsiteY46" fmla="*/ 1650309 h 4453168"/>
              <a:gd name="connsiteX47" fmla="*/ 1355700 w 5342806"/>
              <a:gd name="connsiteY47" fmla="*/ 1655302 h 4453168"/>
              <a:gd name="connsiteX48" fmla="*/ 2154247 w 5342806"/>
              <a:gd name="connsiteY48" fmla="*/ 1655302 h 4453168"/>
              <a:gd name="connsiteX49" fmla="*/ 2276701 w 5342806"/>
              <a:gd name="connsiteY49" fmla="*/ 1583132 h 4453168"/>
              <a:gd name="connsiteX50" fmla="*/ 2676837 w 5342806"/>
              <a:gd name="connsiteY50" fmla="*/ 894072 h 4453168"/>
              <a:gd name="connsiteX51" fmla="*/ 2676837 w 5342806"/>
              <a:gd name="connsiteY51" fmla="*/ 753167 h 4453168"/>
              <a:gd name="connsiteX52" fmla="*/ 2544761 w 5342806"/>
              <a:gd name="connsiteY52" fmla="*/ 525724 h 4453168"/>
              <a:gd name="connsiteX53" fmla="*/ 2525427 w 5342806"/>
              <a:gd name="connsiteY53" fmla="*/ 492430 h 4453168"/>
              <a:gd name="connsiteX54" fmla="*/ 2614995 w 5342806"/>
              <a:gd name="connsiteY54" fmla="*/ 492430 h 4453168"/>
              <a:gd name="connsiteX55" fmla="*/ 4052233 w 5342806"/>
              <a:gd name="connsiteY55" fmla="*/ 492430 h 4453168"/>
              <a:gd name="connsiteX56" fmla="*/ 4343819 w 5342806"/>
              <a:gd name="connsiteY56" fmla="*/ 664281 h 4453168"/>
              <a:gd name="connsiteX57" fmla="*/ 5296604 w 5342806"/>
              <a:gd name="connsiteY57" fmla="*/ 2305041 h 4453168"/>
              <a:gd name="connsiteX58" fmla="*/ 5296604 w 5342806"/>
              <a:gd name="connsiteY58" fmla="*/ 2640558 h 4453168"/>
              <a:gd name="connsiteX59" fmla="*/ 4343819 w 5342806"/>
              <a:gd name="connsiteY59" fmla="*/ 4281318 h 4453168"/>
              <a:gd name="connsiteX60" fmla="*/ 4052233 w 5342806"/>
              <a:gd name="connsiteY60" fmla="*/ 4453168 h 4453168"/>
              <a:gd name="connsiteX61" fmla="*/ 2150770 w 5342806"/>
              <a:gd name="connsiteY61" fmla="*/ 4453168 h 4453168"/>
              <a:gd name="connsiteX62" fmla="*/ 1855078 w 5342806"/>
              <a:gd name="connsiteY62" fmla="*/ 4281318 h 4453168"/>
              <a:gd name="connsiteX63" fmla="*/ 906399 w 5342806"/>
              <a:gd name="connsiteY63" fmla="*/ 2640558 h 4453168"/>
              <a:gd name="connsiteX64" fmla="*/ 906399 w 5342806"/>
              <a:gd name="connsiteY64" fmla="*/ 2305041 h 4453168"/>
              <a:gd name="connsiteX65" fmla="*/ 1258651 w 5342806"/>
              <a:gd name="connsiteY65" fmla="*/ 1695815 h 4453168"/>
              <a:gd name="connsiteX66" fmla="*/ 1288338 w 5342806"/>
              <a:gd name="connsiteY66" fmla="*/ 1644472 h 4453168"/>
              <a:gd name="connsiteX67" fmla="*/ 1287293 w 5342806"/>
              <a:gd name="connsiteY67" fmla="*/ 1644034 h 4453168"/>
              <a:gd name="connsiteX68" fmla="*/ 1234904 w 5342806"/>
              <a:gd name="connsiteY68" fmla="*/ 1591195 h 4453168"/>
              <a:gd name="connsiteX69" fmla="*/ 836494 w 5342806"/>
              <a:gd name="connsiteY69" fmla="*/ 902135 h 4453168"/>
              <a:gd name="connsiteX70" fmla="*/ 836494 w 5342806"/>
              <a:gd name="connsiteY70" fmla="*/ 761230 h 4453168"/>
              <a:gd name="connsiteX71" fmla="*/ 1234904 w 5342806"/>
              <a:gd name="connsiteY71" fmla="*/ 72172 h 4453168"/>
              <a:gd name="connsiteX72" fmla="*/ 1359084 w 5342806"/>
              <a:gd name="connsiteY72" fmla="*/ 0 h 445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342806" h="4453168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1538" t="-3678" r="-558" b="-15277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 descr="Imagen que contiene ladrillo, tabla, caja, luz&#10;&#10;Descripción generada automáticamente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22" y="265636"/>
            <a:ext cx="4389678" cy="3588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/>
          <p:cNvSpPr txBox="1"/>
          <p:nvPr/>
        </p:nvSpPr>
        <p:spPr>
          <a:xfrm>
            <a:off x="85339" y="4088135"/>
            <a:ext cx="5516875" cy="240065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匠人所弃的石头，已成了房角的头块石头。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这是耶和华所做的，在我们眼中看为希奇。 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s-ES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zh-CN" altLang="en-US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诗篇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118:22, 23</a:t>
            </a:r>
            <a:r>
              <a:rPr lang="es-ES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CC660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548975" y="4054066"/>
            <a:ext cx="4465608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800"/>
              </a:spcBef>
            </a:pPr>
            <a:r>
              <a:rPr lang="zh-CN" altLang="en-US" sz="2000" b="1" dirty="0">
                <a:solidFill>
                  <a:srgbClr val="5CA25C"/>
                </a:solidFill>
              </a:rPr>
              <a:t>我的牧者</a:t>
            </a:r>
            <a:r>
              <a:rPr lang="es-ES" sz="2000" b="1" dirty="0">
                <a:solidFill>
                  <a:srgbClr val="5CA25C"/>
                </a:solidFill>
              </a:rPr>
              <a:t> (</a:t>
            </a:r>
            <a:r>
              <a:rPr lang="zh-CN" altLang="en-US" sz="2000" b="1" dirty="0">
                <a:solidFill>
                  <a:srgbClr val="5CA25C"/>
                </a:solidFill>
              </a:rPr>
              <a:t>诗篇</a:t>
            </a:r>
            <a:r>
              <a:rPr lang="es-ES" sz="2000" b="1" dirty="0">
                <a:solidFill>
                  <a:srgbClr val="5CA25C"/>
                </a:solidFill>
              </a:rPr>
              <a:t> 23)</a:t>
            </a:r>
            <a:r>
              <a:rPr lang="zh-CN" altLang="en-US" sz="2000" b="1" dirty="0">
                <a:solidFill>
                  <a:srgbClr val="5CA25C"/>
                </a:solidFill>
              </a:rPr>
              <a:t>。</a:t>
            </a:r>
            <a:endParaRPr lang="es-ES" sz="2000" b="1" dirty="0">
              <a:solidFill>
                <a:srgbClr val="5CA25C"/>
              </a:solidFill>
            </a:endParaRPr>
          </a:p>
          <a:p>
            <a:pPr>
              <a:spcBef>
                <a:spcPts val="1800"/>
              </a:spcBef>
            </a:pPr>
            <a:r>
              <a:rPr lang="zh-CN" altLang="en-US" sz="2000" b="1" dirty="0">
                <a:solidFill>
                  <a:srgbClr val="A6585C"/>
                </a:solidFill>
              </a:rPr>
              <a:t>受难的弥赛亚</a:t>
            </a:r>
            <a:r>
              <a:rPr lang="en-US" sz="2000" b="1" dirty="0">
                <a:solidFill>
                  <a:srgbClr val="A6585C"/>
                </a:solidFill>
              </a:rPr>
              <a:t> (</a:t>
            </a:r>
            <a:r>
              <a:rPr lang="zh-CN" altLang="en-US" sz="2000" b="1" dirty="0">
                <a:solidFill>
                  <a:srgbClr val="A6585C"/>
                </a:solidFill>
              </a:rPr>
              <a:t>诗篇</a:t>
            </a:r>
            <a:r>
              <a:rPr lang="en-US" sz="2000" b="1" dirty="0">
                <a:solidFill>
                  <a:srgbClr val="A6585C"/>
                </a:solidFill>
              </a:rPr>
              <a:t> 22</a:t>
            </a:r>
            <a:r>
              <a:rPr lang="es-ES" sz="2000" b="1" dirty="0">
                <a:solidFill>
                  <a:srgbClr val="A6585C"/>
                </a:solidFill>
              </a:rPr>
              <a:t>)</a:t>
            </a:r>
            <a:r>
              <a:rPr lang="zh-CN" altLang="en-US" sz="2000" b="1" dirty="0">
                <a:solidFill>
                  <a:srgbClr val="A6585C"/>
                </a:solidFill>
              </a:rPr>
              <a:t>。</a:t>
            </a:r>
            <a:endParaRPr lang="es-ES" sz="2000" b="1" dirty="0">
              <a:solidFill>
                <a:srgbClr val="A6585C"/>
              </a:solidFill>
            </a:endParaRPr>
          </a:p>
          <a:p>
            <a:pPr>
              <a:spcBef>
                <a:spcPts val="1800"/>
              </a:spcBef>
            </a:pPr>
            <a:r>
              <a:rPr lang="zh-CN" altLang="en-US" sz="2000" b="1" dirty="0">
                <a:solidFill>
                  <a:srgbClr val="AF886D"/>
                </a:solidFill>
              </a:rPr>
              <a:t>大卫的后裔</a:t>
            </a:r>
            <a:r>
              <a:rPr lang="en-US" sz="2000" b="1" dirty="0">
                <a:solidFill>
                  <a:srgbClr val="AF886D"/>
                </a:solidFill>
              </a:rPr>
              <a:t>  (</a:t>
            </a:r>
            <a:r>
              <a:rPr lang="zh-CN" altLang="en-US" sz="2000" b="1" dirty="0">
                <a:solidFill>
                  <a:srgbClr val="AF886D"/>
                </a:solidFill>
              </a:rPr>
              <a:t>诗篇</a:t>
            </a:r>
            <a:r>
              <a:rPr lang="en-US" sz="2000" b="1" dirty="0">
                <a:solidFill>
                  <a:srgbClr val="AF886D"/>
                </a:solidFill>
              </a:rPr>
              <a:t> 89 </a:t>
            </a:r>
            <a:r>
              <a:rPr lang="zh-CN" altLang="en-US" sz="2000" b="1" dirty="0">
                <a:solidFill>
                  <a:srgbClr val="AF886D"/>
                </a:solidFill>
              </a:rPr>
              <a:t>和</a:t>
            </a:r>
            <a:r>
              <a:rPr lang="en-US" sz="2000" b="1" dirty="0">
                <a:solidFill>
                  <a:srgbClr val="AF886D"/>
                </a:solidFill>
              </a:rPr>
              <a:t> 132</a:t>
            </a:r>
            <a:r>
              <a:rPr lang="es-ES" sz="2000" b="1" dirty="0">
                <a:solidFill>
                  <a:srgbClr val="AF886D"/>
                </a:solidFill>
              </a:rPr>
              <a:t>)</a:t>
            </a:r>
            <a:r>
              <a:rPr lang="zh-CN" altLang="en-US" sz="2000" b="1" dirty="0">
                <a:solidFill>
                  <a:srgbClr val="AF886D"/>
                </a:solidFill>
              </a:rPr>
              <a:t>。</a:t>
            </a:r>
            <a:endParaRPr lang="es-ES" sz="2000" b="1" dirty="0">
              <a:solidFill>
                <a:srgbClr val="AF886D"/>
              </a:solidFill>
            </a:endParaRPr>
          </a:p>
          <a:p>
            <a:pPr>
              <a:spcBef>
                <a:spcPts val="1800"/>
              </a:spcBef>
            </a:pPr>
            <a:r>
              <a:rPr lang="zh-CN" altLang="en-US" sz="2000" b="1" dirty="0">
                <a:solidFill>
                  <a:srgbClr val="6090C0"/>
                </a:solidFill>
              </a:rPr>
              <a:t>永恒的君王</a:t>
            </a:r>
            <a:r>
              <a:rPr lang="es-ES" sz="2000" b="1" dirty="0">
                <a:solidFill>
                  <a:srgbClr val="6090C0"/>
                </a:solidFill>
              </a:rPr>
              <a:t> ( </a:t>
            </a:r>
            <a:r>
              <a:rPr lang="zh-CN" altLang="en-US" sz="2000" b="1" dirty="0">
                <a:solidFill>
                  <a:srgbClr val="6090C0"/>
                </a:solidFill>
              </a:rPr>
              <a:t>诗篇</a:t>
            </a:r>
            <a:r>
              <a:rPr lang="es-ES" sz="2000" b="1" dirty="0">
                <a:solidFill>
                  <a:srgbClr val="6090C0"/>
                </a:solidFill>
              </a:rPr>
              <a:t> 2)</a:t>
            </a:r>
            <a:r>
              <a:rPr lang="zh-CN" altLang="en-US" sz="2000" b="1" dirty="0">
                <a:solidFill>
                  <a:srgbClr val="6090C0"/>
                </a:solidFill>
              </a:rPr>
              <a:t>。</a:t>
            </a:r>
            <a:endParaRPr lang="es-ES" sz="2000" b="1" dirty="0">
              <a:solidFill>
                <a:srgbClr val="6090C0"/>
              </a:solidFill>
            </a:endParaRPr>
          </a:p>
          <a:p>
            <a:pPr>
              <a:spcBef>
                <a:spcPts val="1800"/>
              </a:spcBef>
            </a:pPr>
            <a:r>
              <a:rPr lang="zh-CN" altLang="en-US" sz="2000" b="1" dirty="0">
                <a:solidFill>
                  <a:srgbClr val="A04A83"/>
                </a:solidFill>
              </a:rPr>
              <a:t>在天上的祭司</a:t>
            </a:r>
            <a:r>
              <a:rPr lang="en-US" sz="2000" b="1" dirty="0">
                <a:solidFill>
                  <a:srgbClr val="A04A83"/>
                </a:solidFill>
              </a:rPr>
              <a:t> ( </a:t>
            </a:r>
            <a:r>
              <a:rPr lang="zh-CN" altLang="en-US" sz="2000" b="1" dirty="0">
                <a:solidFill>
                  <a:srgbClr val="A04A83"/>
                </a:solidFill>
              </a:rPr>
              <a:t>诗篇</a:t>
            </a:r>
            <a:r>
              <a:rPr lang="en-US" sz="2000" b="1" dirty="0">
                <a:solidFill>
                  <a:srgbClr val="A04A83"/>
                </a:solidFill>
              </a:rPr>
              <a:t> 110)</a:t>
            </a:r>
            <a:r>
              <a:rPr lang="zh-CN" altLang="en-US" sz="2000" b="1" dirty="0">
                <a:solidFill>
                  <a:srgbClr val="A04A83"/>
                </a:solidFill>
              </a:rPr>
              <a:t>。</a:t>
            </a:r>
            <a:endParaRPr lang="es-ES" sz="2000" b="1" dirty="0">
              <a:solidFill>
                <a:srgbClr val="A04A83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42913" y="191823"/>
            <a:ext cx="4855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诗篇告诉我们作者的感受，以及他们与上帝的关系。但这些并不仅限于此。</a:t>
            </a:r>
            <a:endParaRPr lang="es-ES" sz="2000" b="1" dirty="0"/>
          </a:p>
        </p:txBody>
      </p:sp>
      <p:pic>
        <p:nvPicPr>
          <p:cNvPr id="7" name="Imagen 6" descr="Una caricatura de una persona&#10;&#10;Descripción generada automáticamente con confianza baj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843" y="249389"/>
            <a:ext cx="6981740" cy="3549051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upo 9"/>
          <p:cNvGrpSpPr/>
          <p:nvPr/>
        </p:nvGrpSpPr>
        <p:grpSpPr>
          <a:xfrm>
            <a:off x="328967" y="4054066"/>
            <a:ext cx="5767033" cy="2632267"/>
            <a:chOff x="500332" y="3967114"/>
            <a:chExt cx="5767033" cy="2632267"/>
          </a:xfrm>
        </p:grpSpPr>
        <p:pic>
          <p:nvPicPr>
            <p:cNvPr id="5" name="Imagen 4" descr="Interfaz de usuario gráfica, Sitio web&#10;&#10;Descripción generada automáticamente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332" y="3972465"/>
              <a:ext cx="4378194" cy="2626916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Imagen 8" descr="Un grupo de personas en un escenario&#10;&#10;Descripción generada automáticamente con confianza media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4878526" y="3967114"/>
              <a:ext cx="1388839" cy="2626917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2" name="Imagen 11" descr="Logotipo&#10;&#10;Descripción generada automáticamente con confianza media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0985" y="4558731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3" name="Imagen 12" descr="Logotipo&#10;&#10;Descripción generada automáticamente con confianza media"/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00984" y="5634153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Imagen 13" descr="Logotipo&#10;&#10;Descripción generada automáticamente con confianza media"/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00984" y="4021020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5" name="Imagen 14" descr="Logotipo&#10;&#10;Descripción generada automáticamente con confianza media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00984" y="5096442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6" name="Imagen 15" descr="Logotipo&#10;&#10;Descripción generada automáticamente con confianza media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00985" y="6171863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/>
          <p:cNvSpPr txBox="1"/>
          <p:nvPr/>
        </p:nvSpPr>
        <p:spPr>
          <a:xfrm>
            <a:off x="142913" y="2207759"/>
            <a:ext cx="48554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多亏了诗篇，我们可以看到上帝是如何安排我们的主耶稣基督，弥赛亚，我们的救主的生、死、复活、升天和荣耀的事件的。</a:t>
            </a:r>
            <a:endParaRPr lang="es-ES" sz="2000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142913" y="1212125"/>
            <a:ext cx="48554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圣灵启示其作者们清楚地描述了救赎计划的各个方面。</a:t>
            </a:r>
            <a:endParaRPr lang="es-ES" sz="2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77025"/>
          </a:xfrm>
          <a:prstGeom prst="rect">
            <a:avLst/>
          </a:prstGeom>
          <a:solidFill>
            <a:schemeClr val="accent6">
              <a:lumMod val="75000"/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2998879" y="-56562"/>
            <a:ext cx="63269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800" b="1" spc="300" dirty="0">
                <a:ln w="6600">
                  <a:solidFill>
                    <a:schemeClr val="bg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bg2"/>
                  </a:outerShdw>
                </a:effectLst>
              </a:rPr>
              <a:t>我的牧者</a:t>
            </a:r>
            <a:endParaRPr lang="es-ES" sz="4800" b="1" spc="300" dirty="0">
              <a:ln w="6600">
                <a:solidFill>
                  <a:schemeClr val="bg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bg2"/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998879" y="679312"/>
            <a:ext cx="63269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zh-CN" altLang="en-US" sz="20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耶和华是我的牧者，我必不至缺乏</a:t>
            </a:r>
            <a:r>
              <a:rPr lang="zh-CN" altLang="en-U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。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 </a:t>
            </a:r>
            <a:r>
              <a:rPr lang="zh-CN" altLang="en-U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诗篇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23:1)</a:t>
            </a:r>
            <a:endParaRPr lang="es-ES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882326" y="1058171"/>
            <a:ext cx="61774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在大卫年少之时，这位许多诗篇的作者曾致力于放牧他父亲的牲畜（撒上 </a:t>
            </a:r>
            <a:r>
              <a:rPr lang="en-US" altLang="zh-CN" sz="2000" b="1" dirty="0"/>
              <a:t>16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11-13;  </a:t>
            </a:r>
            <a:r>
              <a:rPr lang="zh-CN" altLang="en-US" sz="2000" b="1" dirty="0"/>
              <a:t>撒下 </a:t>
            </a:r>
            <a:r>
              <a:rPr lang="en-US" altLang="zh-CN" sz="2000" b="1" dirty="0"/>
              <a:t>7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8</a:t>
            </a:r>
            <a:r>
              <a:rPr lang="zh-CN" altLang="en-US" sz="2000" b="1" dirty="0"/>
              <a:t>）。他学会了爱他的羊，保护它们免受危险（撒上 </a:t>
            </a:r>
            <a:r>
              <a:rPr lang="en-US" altLang="zh-CN" sz="2000" b="1" dirty="0"/>
              <a:t>17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34-35</a:t>
            </a:r>
            <a:r>
              <a:rPr lang="zh-CN" altLang="en-US" sz="2000" b="1" dirty="0"/>
              <a:t>）。</a:t>
            </a:r>
            <a:endParaRPr lang="es-ES" sz="2000" b="1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682484872"/>
              </p:ext>
            </p:extLst>
          </p:nvPr>
        </p:nvGraphicFramePr>
        <p:xfrm>
          <a:off x="224287" y="4046871"/>
          <a:ext cx="6245524" cy="1472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177152" y="5477548"/>
            <a:ext cx="7090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>
                <a:latin typeface="DengXian" panose="02010600030101010101" pitchFamily="2" charset="-122"/>
                <a:ea typeface="DengXian" panose="02010600030101010101" pitchFamily="2" charset="-122"/>
              </a:rPr>
              <a:t>耶稣是好牧人。我们属于祂，因为他创造了我们，拯救了我们</a:t>
            </a:r>
            <a:r>
              <a:rPr lang="zh-TW" altLang="en-US" sz="2000" b="1" dirty="0">
                <a:latin typeface="DengXian" panose="02010600030101010101" pitchFamily="2" charset="-122"/>
                <a:ea typeface="DengXian" panose="02010600030101010101" pitchFamily="2" charset="-122"/>
              </a:rPr>
              <a:t>，並引</a:t>
            </a:r>
            <a:r>
              <a:rPr lang="zh-CN" altLang="en-US" sz="2000" b="1" dirty="0">
                <a:latin typeface="DengXian" panose="02010600030101010101" pitchFamily="2" charset="-122"/>
                <a:ea typeface="DengXian" panose="02010600030101010101" pitchFamily="2" charset="-122"/>
              </a:rPr>
              <a:t>导</a:t>
            </a:r>
            <a:r>
              <a:rPr lang="zh-TW" altLang="en-US" sz="2000" b="1" dirty="0">
                <a:latin typeface="DengXian" panose="02010600030101010101" pitchFamily="2" charset="-122"/>
                <a:ea typeface="DengXian" panose="02010600030101010101" pitchFamily="2" charset="-122"/>
              </a:rPr>
              <a:t>我們（ 約翰福音</a:t>
            </a:r>
            <a:r>
              <a:rPr lang="zh-TW" altLang="en-US" sz="2000" dirty="0"/>
              <a:t> </a:t>
            </a:r>
            <a:r>
              <a:rPr lang="en-US" altLang="zh-TW" sz="2000" b="1" dirty="0"/>
              <a:t>10</a:t>
            </a:r>
            <a:r>
              <a:rPr lang="zh-TW" altLang="en-US" sz="2000" b="1" dirty="0"/>
              <a:t>：</a:t>
            </a:r>
            <a:r>
              <a:rPr lang="en-US" altLang="zh-TW" sz="2000" b="1" dirty="0"/>
              <a:t>4</a:t>
            </a:r>
            <a:r>
              <a:rPr lang="zh-TW" altLang="en-US" sz="2000" b="1" dirty="0"/>
              <a:t>， </a:t>
            </a:r>
            <a:r>
              <a:rPr lang="en-US" altLang="zh-TW" sz="2000" b="1" dirty="0"/>
              <a:t>11-12</a:t>
            </a:r>
            <a:r>
              <a:rPr lang="zh-TW" altLang="en-US" sz="2000" b="1" dirty="0"/>
              <a:t>）</a:t>
            </a:r>
            <a:r>
              <a:rPr lang="zh-CN" altLang="en-US" sz="2000" b="1" dirty="0"/>
              <a:t>。</a:t>
            </a:r>
            <a:endParaRPr lang="es-ES" sz="2000" b="1" dirty="0"/>
          </a:p>
        </p:txBody>
      </p:sp>
      <p:pic>
        <p:nvPicPr>
          <p:cNvPr id="4" name="Imagen 3" descr="Un rebaño de ovejas en el campo&#10;&#10;Descripción generada automáticament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182" y="1147438"/>
            <a:ext cx="5658039" cy="28290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Imagen 12" descr="Un rebaño de ovejas en el campo&#10;&#10;Descripción generada automáticamente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390614" y="4197603"/>
            <a:ext cx="4416843" cy="248447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8" name="Imagen 17" descr="Un hombre parado en un cuerpo de agua&#10;&#10;Descripción generada automáticamente con confianza media"/>
          <p:cNvPicPr>
            <a:picLocks noChangeAspect="1"/>
          </p:cNvPicPr>
          <p:nvPr/>
        </p:nvPicPr>
        <p:blipFill rotWithShape="1">
          <a:blip r:embed="rId10" cstate="print"/>
          <a:srcRect/>
          <a:stretch>
            <a:fillRect/>
          </a:stretch>
        </p:blipFill>
        <p:spPr>
          <a:xfrm>
            <a:off x="131974" y="95866"/>
            <a:ext cx="1387697" cy="890363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n 21" descr="Imagen que contiene animal, mamífero, cama, mujer&#10;&#10;Descripción generada automáticamente"/>
          <p:cNvPicPr>
            <a:picLocks noChangeAspect="1"/>
          </p:cNvPicPr>
          <p:nvPr/>
        </p:nvPicPr>
        <p:blipFill rotWithShape="1">
          <a:blip r:embed="rId11" cstate="print"/>
          <a:srcRect t="-338"/>
          <a:stretch>
            <a:fillRect/>
          </a:stretch>
        </p:blipFill>
        <p:spPr>
          <a:xfrm>
            <a:off x="10891530" y="88093"/>
            <a:ext cx="1168288" cy="891892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Imagen 23" descr="Un rebaño de ovejas en el campo&#10;&#10;Descripción generada automáticamente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316362" y="95866"/>
            <a:ext cx="1473531" cy="884119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Imagen 25" descr="Dibujo de una persona&#10;&#10;Descripción generada automáticamente con confianza baja"/>
          <p:cNvPicPr>
            <a:picLocks noChangeAspect="1"/>
          </p:cNvPicPr>
          <p:nvPr/>
        </p:nvPicPr>
        <p:blipFill rotWithShape="1">
          <a:blip r:embed="rId13" cstate="print"/>
          <a:srcRect/>
          <a:stretch>
            <a:fillRect/>
          </a:stretch>
        </p:blipFill>
        <p:spPr>
          <a:xfrm>
            <a:off x="1612574" y="95866"/>
            <a:ext cx="1386305" cy="895528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/>
          <p:cNvSpPr txBox="1"/>
          <p:nvPr/>
        </p:nvSpPr>
        <p:spPr>
          <a:xfrm>
            <a:off x="5887170" y="3317094"/>
            <a:ext cx="63048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上帝（我们的牧羊人）和我们（他牧场的羊）之间存在什么关系</a:t>
            </a:r>
            <a:r>
              <a:rPr lang="es-ES" altLang="zh-CN" sz="2000" b="1" dirty="0"/>
              <a:t> </a:t>
            </a:r>
            <a:r>
              <a:rPr lang="es-ES" sz="2000" b="1" dirty="0"/>
              <a:t>?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882326" y="2307716"/>
            <a:ext cx="6309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在撰写诗篇时，大卫将自己和以色列人视为在神圣牧羊人亲自照顾下的羊（诗篇 </a:t>
            </a:r>
            <a:r>
              <a:rPr lang="en-US" altLang="zh-CN" sz="2000" b="1" dirty="0"/>
              <a:t>23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1-4</a:t>
            </a:r>
            <a:r>
              <a:rPr lang="zh-CN" altLang="en-US" sz="2000" b="1" dirty="0"/>
              <a:t>）。</a:t>
            </a:r>
            <a:endParaRPr lang="es-ES" sz="2000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177152" y="6181083"/>
            <a:ext cx="70909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当我们与他建立亲密关系时，我们就会认出他的声音并成为他羊群的一部分（ 约翰福音 </a:t>
            </a:r>
            <a:r>
              <a:rPr lang="en-US" altLang="zh-CN" sz="2000" b="1" dirty="0"/>
              <a:t>10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4-5</a:t>
            </a:r>
            <a:r>
              <a:rPr lang="zh-CN" altLang="en-US" sz="2000" b="1" dirty="0"/>
              <a:t>， </a:t>
            </a:r>
            <a:r>
              <a:rPr lang="en-US" altLang="zh-CN" sz="2000" b="1" dirty="0"/>
              <a:t>16</a:t>
            </a:r>
            <a:r>
              <a:rPr lang="en-US" sz="2000" b="1" dirty="0"/>
              <a:t>)</a:t>
            </a:r>
            <a:r>
              <a:rPr lang="zh-CN" altLang="en-US" sz="2000" b="1" dirty="0"/>
              <a:t>。</a:t>
            </a:r>
            <a:endParaRPr lang="es-ES" sz="2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95B2CBC-2683-4857-87DA-7757F9A162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">
                                            <p:graphicEl>
                                              <a:dgm id="{295B2CBC-2683-4857-87DA-7757F9A162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3B53C96-216E-4DBD-AB19-38BA47BC65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>
                                            <p:graphicEl>
                                              <a:dgm id="{03B53C96-216E-4DBD-AB19-38BA47BC65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B100F7-E881-49F2-AB27-7A7F53BBE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">
                                            <p:graphicEl>
                                              <a:dgm id="{8CB100F7-E881-49F2-AB27-7A7F53BBE6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73628B-9DEF-486E-87B8-6A56516FCD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">
                                            <p:graphicEl>
                                              <a:dgm id="{C373628B-9DEF-486E-87B8-6A56516FCD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18E7EED-1BAA-49B4-A7BD-70FA49628E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5">
                                            <p:graphicEl>
                                              <a:dgm id="{F18E7EED-1BAA-49B4-A7BD-70FA49628E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Graphic spid="5" grpId="0" uiExpand="1">
        <p:bldSub>
          <a:bldDgm bld="one"/>
        </p:bldSub>
      </p:bldGraphic>
      <p:bldP spid="9" grpId="0"/>
      <p:bldP spid="8" grpId="0"/>
      <p:bldP spid="11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Un grupo de personas disfrazadas&#10;&#10;Descripción generada automáticamente con confianza medi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882" y="1271492"/>
            <a:ext cx="6987901" cy="3818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ángulo 2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18997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-460506" y="230797"/>
            <a:ext cx="7514708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1Right">
                <a:rot lat="780000" lon="20039998" rev="0"/>
              </a:camera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CN" altLang="en-US" sz="4800" b="1" spc="300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受苦的弥赛亚</a:t>
            </a:r>
            <a:endParaRPr lang="es-ES" sz="4800" b="1" spc="300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228818" y="228640"/>
            <a:ext cx="5408042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4A0D4"/>
                </a:solidFill>
                <a:latin typeface="Comic Sans MS" panose="030F0702030302020204" pitchFamily="66" charset="0"/>
              </a:rPr>
              <a:t>“</a:t>
            </a:r>
            <a:r>
              <a:rPr lang="zh-CN" altLang="en-US" sz="2000" b="1" dirty="0">
                <a:solidFill>
                  <a:srgbClr val="54A0D4"/>
                </a:solidFill>
                <a:latin typeface="Comic Sans MS" panose="030F0702030302020204" pitchFamily="66" charset="0"/>
              </a:rPr>
              <a:t>我如水被倒出来，我的骨头都脱了节，我心在我里面如蜡熔化。</a:t>
            </a:r>
            <a:r>
              <a:rPr lang="es-ES" sz="2000" b="1" dirty="0">
                <a:solidFill>
                  <a:srgbClr val="54A0D4"/>
                </a:solidFill>
                <a:latin typeface="Comic Sans MS" panose="030F0702030302020204" pitchFamily="66" charset="0"/>
              </a:rPr>
              <a:t>”  </a:t>
            </a:r>
            <a:r>
              <a:rPr lang="es-ES" sz="1600" b="1" dirty="0">
                <a:solidFill>
                  <a:srgbClr val="54A0D4"/>
                </a:solidFill>
                <a:latin typeface="Comic Sans MS" panose="030F0702030302020204" pitchFamily="66" charset="0"/>
              </a:rPr>
              <a:t>( </a:t>
            </a:r>
            <a:r>
              <a:rPr lang="zh-CN" altLang="en-US" sz="1600" b="1" dirty="0">
                <a:solidFill>
                  <a:srgbClr val="54A0D4"/>
                </a:solidFill>
                <a:latin typeface="Comic Sans MS" panose="030F0702030302020204" pitchFamily="66" charset="0"/>
              </a:rPr>
              <a:t>诗篇</a:t>
            </a:r>
            <a:r>
              <a:rPr lang="es-ES" sz="1600" b="1" dirty="0">
                <a:solidFill>
                  <a:srgbClr val="54A0D4"/>
                </a:solidFill>
                <a:latin typeface="Comic Sans MS" panose="030F0702030302020204" pitchFamily="66" charset="0"/>
              </a:rPr>
              <a:t> 22:14)</a:t>
            </a:r>
            <a:endParaRPr lang="es-ES" sz="2000" b="1" dirty="0">
              <a:solidFill>
                <a:srgbClr val="54A0D4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0364" y="1552117"/>
            <a:ext cx="5202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诗篇 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篇预言了弥赛亚的苦难。这预言在耶稣被钉十字架时精准的应验了。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079234220"/>
              </p:ext>
            </p:extLst>
          </p:nvPr>
        </p:nvGraphicFramePr>
        <p:xfrm>
          <a:off x="4809952" y="1318997"/>
          <a:ext cx="7261410" cy="3702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 descr="Una pared de piedra&#10;&#10;Descripción generada automáticamente con confianza media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875" y="3642710"/>
            <a:ext cx="4613525" cy="186715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CuadroTexto 10"/>
          <p:cNvSpPr txBox="1"/>
          <p:nvPr/>
        </p:nvSpPr>
        <p:spPr>
          <a:xfrm>
            <a:off x="101542" y="5509869"/>
            <a:ext cx="53565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如果我们让自己跌在这块“石头”上，我们就会被打破，我们就会得救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但我们若拒绝它，我们就将被打成碎片，那我们就将沉沦（路加福音 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17-18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Imagen 12" descr="Mano de una persona&#10;&#10;Descripción generada automáticamente con confianza media"/>
          <p:cNvPicPr>
            <a:picLocks noChangeAspect="1"/>
          </p:cNvPicPr>
          <p:nvPr/>
        </p:nvPicPr>
        <p:blipFill rotWithShape="1">
          <a:blip r:embed="rId11" cstate="print"/>
          <a:srcRect/>
          <a:stretch>
            <a:fillRect/>
          </a:stretch>
        </p:blipFill>
        <p:spPr>
          <a:xfrm>
            <a:off x="9172589" y="5185768"/>
            <a:ext cx="1146128" cy="15670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Dibujo de una persona&#10;&#10;Descripción generada automáticamente con confianza baja"/>
          <p:cNvPicPr>
            <a:picLocks noChangeAspect="1"/>
          </p:cNvPicPr>
          <p:nvPr/>
        </p:nvPicPr>
        <p:blipFill rotWithShape="1">
          <a:blip r:embed="rId12" cstate="print"/>
          <a:srcRect/>
          <a:stretch>
            <a:fillRect/>
          </a:stretch>
        </p:blipFill>
        <p:spPr>
          <a:xfrm>
            <a:off x="5536002" y="5185072"/>
            <a:ext cx="1177359" cy="15670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Dibujo de un hombre&#10;&#10;Descripción generada automáticamente con confianza baja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898302" y="5187873"/>
            <a:ext cx="2089346" cy="1567009"/>
          </a:xfrm>
          <a:prstGeom prst="snip2DiagRect">
            <a:avLst>
              <a:gd name="adj1" fmla="val 11671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Imagen 22" descr="Imagen que contiene interior, hombre, pequeño, mujer&#10;&#10;Descripción generada automáticamente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10503657" y="5185072"/>
            <a:ext cx="1567705" cy="1567705"/>
          </a:xfrm>
          <a:prstGeom prst="snip2DiagRect">
            <a:avLst>
              <a:gd name="adj1" fmla="val 0"/>
              <a:gd name="adj2" fmla="val 11755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/>
          <p:cNvSpPr txBox="1"/>
          <p:nvPr/>
        </p:nvSpPr>
        <p:spPr>
          <a:xfrm>
            <a:off x="29749" y="2295518"/>
            <a:ext cx="5202127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尽管他的子民拒绝他，他遭受苦难，神还是使耶稣成为了属灵圣殿的「房角石」</a:t>
            </a:r>
            <a:endParaRPr lang="en-MY" altLang="zh-C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</a:pP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（诗 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118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22;  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弗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20-22;  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彼前 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）。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E2D8E93-2511-4040-A946-10906EFD2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CE2D8E93-2511-4040-A946-10906EFD2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60C5BF-4DAE-4082-9603-8D541B7B9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3860C5BF-4DAE-4082-9603-8D541B7B92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3E20493-14A3-4F19-8011-8B36840E03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03E20493-14A3-4F19-8011-8B36840E03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ED693D-1908-40BD-B840-219FA21D76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>
                                            <p:graphicEl>
                                              <a:dgm id="{0BED693D-1908-40BD-B840-219FA21D76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A18EEC9-A89A-4FF1-AF7D-7DEA1D7CE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dgm id="{4A18EEC9-A89A-4FF1-AF7D-7DEA1D7CE9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3B65E45-84E0-47FC-9ABB-1DEB60DF03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C3B65E45-84E0-47FC-9ABB-1DEB60DF03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0E3EE80-2BC4-4B09-A267-4761DFE2E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dgm id="{E0E3EE80-2BC4-4B09-A267-4761DFE2E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6E5D393-1977-4DF6-9602-2462EE475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">
                                            <p:graphicEl>
                                              <a:dgm id="{46E5D393-1977-4DF6-9602-2462EE4759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13A75C-07F4-4A54-BACF-AE1CB9A1EB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">
                                            <p:graphicEl>
                                              <a:dgm id="{3813A75C-07F4-4A54-BACF-AE1CB9A1EB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9B90332-ED4D-43CD-9C12-41FBE4E21F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49B90332-ED4D-43CD-9C12-41FBE4E21F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6F110A8-CFD9-486B-BD7D-DD76521102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">
                                            <p:graphicEl>
                                              <a:dgm id="{66F110A8-CFD9-486B-BD7D-DD76521102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2DC2DE-1821-4ACE-B3FB-ED341CB15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">
                                            <p:graphicEl>
                                              <a:dgm id="{312DC2DE-1821-4ACE-B3FB-ED341CB156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C0FAD04-28E1-4550-B9FB-35F6726DF8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">
                                            <p:graphicEl>
                                              <a:dgm id="{0C0FAD04-28E1-4550-B9FB-35F6726DF8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A3AEC4-1988-44A5-8F91-F49F33308F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">
                                            <p:graphicEl>
                                              <a:dgm id="{7EA3AEC4-1988-44A5-8F91-F49F33308F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EEFEAC-25ED-4DF4-BD9A-62D794A5C4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7">
                                            <p:graphicEl>
                                              <a:dgm id="{41EEFEAC-25ED-4DF4-BD9A-62D794A5C4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9EBA74-0C3E-422E-8478-19F0888B4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7">
                                            <p:graphicEl>
                                              <a:dgm id="{389EBA74-0C3E-422E-8478-19F0888B41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F1B9368-0C17-44B5-B0F4-8DFCB1EBF7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7">
                                            <p:graphicEl>
                                              <a:dgm id="{BF1B9368-0C17-44B5-B0F4-8DFCB1EBF7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7D8F0D-56BA-451B-A0DB-247A6E292C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7">
                                            <p:graphicEl>
                                              <a:dgm id="{1C7D8F0D-56BA-451B-A0DB-247A6E292C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Graphic spid="7" grpId="0" uiExpand="1">
        <p:bldSub>
          <a:bldDgm bld="one"/>
        </p:bldSub>
      </p:bldGraphic>
      <p:bldP spid="11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23439"/>
          </a:xfrm>
          <a:prstGeom prst="rect">
            <a:avLst/>
          </a:prstGeom>
          <a:blipFill dpi="0" rotWithShape="1">
            <a:blip r:embed="rId3" cstate="print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0" y="-6737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4400" b="1" spc="3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大卫的后裔</a:t>
            </a:r>
            <a:endParaRPr lang="es-ES" sz="4400" b="1" spc="3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47588" y="600165"/>
            <a:ext cx="119620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zh-CN" altLang="en-US" sz="20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我与我所拣选的人立了约，向我的仆人大卫起了誓。我要建立你的后裔，直到永远；要建立你的宝座，直到万代</a:t>
            </a:r>
            <a:r>
              <a:rPr lang="zh-CN" alt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。</a:t>
            </a:r>
            <a:r>
              <a:rPr lang="es-E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 </a:t>
            </a:r>
            <a:r>
              <a:rPr lang="zh-CN" altLang="en-US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诗篇</a:t>
            </a:r>
            <a:r>
              <a:rPr lang="es-ES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89:3-4)</a:t>
            </a:r>
            <a:endParaRPr lang="es-ES" b="1" dirty="0">
              <a:solidFill>
                <a:srgbClr val="EBCD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01925" y="1388853"/>
            <a:ext cx="6980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上帝与大卫立约，宣布他为“长子”，即地上君王中最高的（诗篇 </a:t>
            </a:r>
            <a:r>
              <a:rPr lang="en-US" altLang="zh-CN" sz="2000" b="1" dirty="0"/>
              <a:t>89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27</a:t>
            </a:r>
            <a:r>
              <a:rPr lang="es-ES" sz="2000" b="1" dirty="0"/>
              <a:t>)</a:t>
            </a:r>
            <a:r>
              <a:rPr lang="zh-CN" altLang="en-US" sz="2000" b="1" dirty="0"/>
              <a:t>。</a:t>
            </a:r>
            <a:endParaRPr lang="es-ES" sz="2000" b="1" dirty="0"/>
          </a:p>
        </p:txBody>
      </p:sp>
      <p:pic>
        <p:nvPicPr>
          <p:cNvPr id="4" name="Imagen 3" descr="Un hombre con un turbante en la cabeza&#10;&#10;Descripción generada automáticamente con confianza media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6805061" y="1407325"/>
            <a:ext cx="5085013" cy="4080294"/>
          </a:xfrm>
          <a:prstGeom prst="ellipse">
            <a:avLst/>
          </a:prstGeom>
          <a:ln w="63500" cap="rnd">
            <a:solidFill>
              <a:schemeClr val="tx2">
                <a:lumMod val="5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CuadroTexto 7"/>
          <p:cNvSpPr txBox="1"/>
          <p:nvPr/>
        </p:nvSpPr>
        <p:spPr>
          <a:xfrm>
            <a:off x="3320716" y="5469147"/>
            <a:ext cx="88712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上帝与大卫所立的约关系到我们所有人。虽然，作为软弱的人，我们一次又一次地无法维持圣约的要求，但神会以祂的怜悯，接纳我们所有因信紧紧抓住救主，宣称自己是「君王和祭司」的人（启示录 </a:t>
            </a:r>
            <a:r>
              <a:rPr lang="en-US" altLang="zh-CN" sz="2000" b="1" dirty="0"/>
              <a:t>1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5-6</a:t>
            </a:r>
            <a:r>
              <a:rPr lang="es-ES" sz="2000" b="1" dirty="0"/>
              <a:t>)</a:t>
            </a:r>
            <a:r>
              <a:rPr lang="zh-CN" altLang="en-US" sz="2000" b="1" dirty="0"/>
              <a:t>。</a:t>
            </a:r>
            <a:endParaRPr lang="es-ES" sz="20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3553489" y="4310374"/>
            <a:ext cx="34843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耶稣，大卫的后裔，受膏者，永远戴上了王冠（诗篇 </a:t>
            </a:r>
            <a:r>
              <a:rPr lang="en-US" altLang="zh-CN" sz="2000" b="1" dirty="0"/>
              <a:t>132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17-18</a:t>
            </a:r>
            <a:r>
              <a:rPr lang="es-ES" sz="2000" b="1" dirty="0"/>
              <a:t>)</a:t>
            </a:r>
            <a:r>
              <a:rPr lang="zh-CN" altLang="en-US" sz="2000" b="1" dirty="0"/>
              <a:t>。</a:t>
            </a:r>
            <a:endParaRPr lang="es-ES" sz="2000" b="1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588" y="4320972"/>
            <a:ext cx="3061798" cy="2296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EDD64"/>
            </a:contourClr>
          </a:sp3d>
        </p:spPr>
      </p:pic>
      <p:sp>
        <p:nvSpPr>
          <p:cNvPr id="5" name="CuadroTexto 4"/>
          <p:cNvSpPr txBox="1"/>
          <p:nvPr/>
        </p:nvSpPr>
        <p:spPr>
          <a:xfrm>
            <a:off x="301925" y="3481734"/>
            <a:ext cx="65031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圣约中属于人的那部分失败了（诗篇 </a:t>
            </a:r>
            <a:r>
              <a:rPr lang="en-US" altLang="zh-CN" sz="2000" b="1" dirty="0"/>
              <a:t>132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11-12</a:t>
            </a:r>
            <a:r>
              <a:rPr lang="zh-CN" altLang="en-US" sz="2000" b="1" dirty="0"/>
              <a:t>）。然而，神却遵守了他的圣约（诗篇 </a:t>
            </a:r>
            <a:r>
              <a:rPr lang="en-US" altLang="zh-CN" sz="2000" b="1" dirty="0"/>
              <a:t>89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30-37</a:t>
            </a:r>
            <a:r>
              <a:rPr lang="es-ES" sz="2000" b="1" dirty="0"/>
              <a:t>)</a:t>
            </a:r>
            <a:r>
              <a:rPr lang="zh-CN" altLang="en-US" sz="2000" b="1" dirty="0"/>
              <a:t>。 </a:t>
            </a:r>
            <a:endParaRPr lang="es-ES" sz="2000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301924" y="2789236"/>
            <a:ext cx="65031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然而，上帝弃绝了他的受膏者，并夺走了国度（诗篇 </a:t>
            </a:r>
            <a:r>
              <a:rPr lang="en-US" altLang="zh-CN" sz="2000" b="1" dirty="0"/>
              <a:t>89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38-39</a:t>
            </a:r>
            <a:r>
              <a:rPr lang="zh-CN" altLang="en-US" sz="2000" b="1" dirty="0"/>
              <a:t>）。为什么</a:t>
            </a:r>
            <a:r>
              <a:rPr lang="es-ES" sz="2000" b="1" dirty="0"/>
              <a:t>?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301922" y="2096738"/>
            <a:ext cx="65031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他起誓应许大卫的后裔将永远坐在以色列的宝座上（诗篇 </a:t>
            </a:r>
            <a:r>
              <a:rPr lang="en-US" altLang="zh-CN" sz="2000" b="1" dirty="0"/>
              <a:t>89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3-4</a:t>
            </a:r>
            <a:r>
              <a:rPr lang="es-ES" sz="2000" b="1" dirty="0"/>
              <a:t>)</a:t>
            </a:r>
            <a:r>
              <a:rPr lang="zh-CN" altLang="en-US" sz="2000" b="1" dirty="0"/>
              <a:t>。</a:t>
            </a:r>
            <a:endParaRPr lang="es-ES" sz="2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10" grpId="0"/>
      <p:bldP spid="5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000757"/>
          </a:xfrm>
          <a:prstGeom prst="rect">
            <a:avLst/>
          </a:prstGeom>
          <a:solidFill>
            <a:srgbClr val="543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0" y="114026"/>
            <a:ext cx="5736657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1Right">
                <a:rot lat="780000" lon="20039998" rev="0"/>
              </a:camera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4800" b="1" spc="30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zh-CN" altLang="en-US" dirty="0">
                <a:solidFill>
                  <a:srgbClr val="FFD243"/>
                </a:solidFill>
              </a:rPr>
              <a:t>永远的君王</a:t>
            </a:r>
            <a:endParaRPr lang="es-ES" dirty="0">
              <a:solidFill>
                <a:srgbClr val="FFD243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842750" y="84879"/>
            <a:ext cx="59131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zh-CN" altLang="en-U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我已经立我的君在锡安我的圣山上了。</a:t>
            </a:r>
            <a:r>
              <a:rPr lang="en-U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endParaRPr lang="en-MY" altLang="zh-CN" sz="2400" b="1" dirty="0">
              <a:solidFill>
                <a:srgbClr val="E8DAD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 </a:t>
            </a:r>
            <a:r>
              <a:rPr lang="zh-CN" altLang="en-U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诗篇</a:t>
            </a:r>
            <a:r>
              <a:rPr lang="en-U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2:6</a:t>
            </a:r>
            <a:r>
              <a:rPr lang="es-ES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2400" b="1" dirty="0">
              <a:solidFill>
                <a:srgbClr val="E8DAD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069402" y="1143188"/>
            <a:ext cx="5491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在复活时，上帝宣布耶稣为他所生的儿子（诗篇 </a:t>
            </a:r>
            <a:r>
              <a:rPr lang="en-US" altLang="zh-CN" sz="2000" b="1" dirty="0"/>
              <a:t>2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7; </a:t>
            </a:r>
            <a:r>
              <a:rPr lang="zh-CN" altLang="en-US" sz="2000" b="1" dirty="0"/>
              <a:t>使徒行传 </a:t>
            </a:r>
            <a:r>
              <a:rPr lang="en-US" altLang="zh-CN" sz="2000" b="1" dirty="0"/>
              <a:t>13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32-33</a:t>
            </a:r>
            <a:r>
              <a:rPr lang="zh-CN" altLang="en-US" sz="2000" b="1" dirty="0"/>
              <a:t>）。这句话表明耶稣履行了大卫之约，成为永恒的君王（诗篇 </a:t>
            </a:r>
            <a:r>
              <a:rPr lang="en-US" altLang="zh-CN" sz="2000" b="1" dirty="0"/>
              <a:t>2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8-12</a:t>
            </a:r>
            <a:r>
              <a:rPr lang="es-ES" sz="2000" b="1" dirty="0"/>
              <a:t>).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104967508"/>
              </p:ext>
            </p:extLst>
          </p:nvPr>
        </p:nvGraphicFramePr>
        <p:xfrm>
          <a:off x="204289" y="5095619"/>
          <a:ext cx="8375294" cy="1651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 descr="Imagen que contiene exterior, persona, hombre, parado&#10;&#10;Descripción generada automáticament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537" y="1143188"/>
            <a:ext cx="2857500" cy="3810000"/>
          </a:xfrm>
          <a:prstGeom prst="round2DiagRect">
            <a:avLst>
              <a:gd name="adj1" fmla="val 0"/>
              <a:gd name="adj2" fmla="val 16505"/>
            </a:avLst>
          </a:prstGeom>
          <a:ln w="57150" cap="sq">
            <a:solidFill>
              <a:srgbClr val="E8DAD8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Dibujo de una persona&#10;&#10;Descripción generada automáticamente con confianza media"/>
          <p:cNvPicPr>
            <a:picLocks noChangeAspect="1"/>
          </p:cNvPicPr>
          <p:nvPr/>
        </p:nvPicPr>
        <p:blipFill rotWithShape="1">
          <a:blip r:embed="rId9" cstate="print"/>
          <a:srcRect/>
          <a:stretch>
            <a:fillRect/>
          </a:stretch>
        </p:blipFill>
        <p:spPr>
          <a:xfrm>
            <a:off x="8681463" y="1129081"/>
            <a:ext cx="3364000" cy="5618227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EDD64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/>
          <p:cNvSpPr txBox="1"/>
          <p:nvPr/>
        </p:nvSpPr>
        <p:spPr>
          <a:xfrm>
            <a:off x="3069402" y="4683901"/>
            <a:ext cx="55466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耶稣的统治是什么样的</a:t>
            </a:r>
            <a:r>
              <a:rPr lang="es-ES" sz="2000" b="1" dirty="0"/>
              <a:t>?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069402" y="2452521"/>
            <a:ext cx="554669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撒但想要篡夺王位，指责耶稣是一个不公正的国王。但是，从复活开始，耶稣又坐在神的宝座上了（诗篇</a:t>
            </a:r>
            <a:r>
              <a:rPr lang="en-US" altLang="zh-CN" sz="2000" b="1" dirty="0"/>
              <a:t>110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1</a:t>
            </a:r>
            <a:r>
              <a:rPr lang="zh-CN" altLang="en-US" sz="2000" b="1" dirty="0"/>
              <a:t>）。一旦这些指控的虚假性被证明，耶稣就会在天上和地上受到崇拜，等待罪恶和悖逆的最终毁灭。</a:t>
            </a:r>
            <a:endParaRPr lang="es-ES" sz="2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54980A-52D8-4942-B814-5EDAE6C1AA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EA54980A-52D8-4942-B814-5EDAE6C1AA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F7B3F4-F7AA-4F93-AA72-D258A7D0E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94F7B3F4-F7AA-4F93-AA72-D258A7D0E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118D48-C4F9-4178-A331-A250279D0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graphicEl>
                                              <a:dgm id="{E1118D48-C4F9-4178-A331-A250279D03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" y="-48125"/>
            <a:ext cx="78327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天上的祭司</a:t>
            </a:r>
            <a:endParaRPr lang="es-ES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-1" y="614170"/>
            <a:ext cx="7832785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906B58"/>
                </a:solidFill>
                <a:latin typeface="Comic Sans MS" panose="030F0702030302020204" pitchFamily="66" charset="0"/>
              </a:rPr>
              <a:t>“</a:t>
            </a:r>
            <a:r>
              <a:rPr lang="zh-CN" altLang="en-US" b="1" dirty="0">
                <a:solidFill>
                  <a:srgbClr val="906B58"/>
                </a:solidFill>
                <a:latin typeface="Comic Sans MS" panose="030F0702030302020204" pitchFamily="66" charset="0"/>
              </a:rPr>
              <a:t>耶和华起了誓，决不后悔说：“你是照着麦基洗德的等次永远为祭司。</a:t>
            </a:r>
            <a:r>
              <a:rPr lang="es-ES" b="1" dirty="0">
                <a:solidFill>
                  <a:srgbClr val="906B58"/>
                </a:solidFill>
                <a:latin typeface="Comic Sans MS" panose="030F0702030302020204" pitchFamily="66" charset="0"/>
              </a:rPr>
              <a:t>” </a:t>
            </a:r>
          </a:p>
          <a:p>
            <a:pPr algn="ctr"/>
            <a:r>
              <a:rPr lang="es-ES" sz="1400" b="1" dirty="0">
                <a:solidFill>
                  <a:srgbClr val="906B58"/>
                </a:solidFill>
                <a:latin typeface="Comic Sans MS" panose="030F0702030302020204" pitchFamily="66" charset="0"/>
              </a:rPr>
              <a:t>( </a:t>
            </a:r>
            <a:r>
              <a:rPr lang="zh-CN" altLang="en-US" sz="1400" b="1" dirty="0">
                <a:solidFill>
                  <a:srgbClr val="906B58"/>
                </a:solidFill>
                <a:latin typeface="Comic Sans MS" panose="030F0702030302020204" pitchFamily="66" charset="0"/>
              </a:rPr>
              <a:t>诗篇</a:t>
            </a:r>
            <a:r>
              <a:rPr lang="es-ES" sz="1400" b="1" dirty="0">
                <a:solidFill>
                  <a:srgbClr val="906B58"/>
                </a:solidFill>
                <a:latin typeface="Comic Sans MS" panose="030F0702030302020204" pitchFamily="66" charset="0"/>
              </a:rPr>
              <a:t> 110:4)</a:t>
            </a:r>
            <a:endParaRPr lang="es-ES" b="1" dirty="0">
              <a:solidFill>
                <a:srgbClr val="906B58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38021" y="1260501"/>
            <a:ext cx="787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上帝的誓言确立了耶稣为王的地位（诗篇 </a:t>
            </a:r>
            <a:r>
              <a:rPr lang="en-US" altLang="zh-CN" sz="2000" b="1" dirty="0"/>
              <a:t>132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11</a:t>
            </a:r>
            <a:r>
              <a:rPr lang="zh-CN" altLang="en-US" sz="2000" b="1" dirty="0"/>
              <a:t>），祂的誓言也确立了他作为祭司的地位（诗篇 </a:t>
            </a:r>
            <a:r>
              <a:rPr lang="en-US" altLang="zh-CN" sz="2000" b="1" dirty="0"/>
              <a:t>110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4</a:t>
            </a:r>
            <a:r>
              <a:rPr lang="zh-CN" altLang="en-US" sz="2000" b="1" dirty="0"/>
              <a:t>）。</a:t>
            </a:r>
            <a:endParaRPr lang="es-ES" sz="2000" b="1" dirty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648971775"/>
              </p:ext>
            </p:extLst>
          </p:nvPr>
        </p:nvGraphicFramePr>
        <p:xfrm>
          <a:off x="138023" y="3353382"/>
          <a:ext cx="11915955" cy="3086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a caricatura de una persona&#10;&#10;Descripción generada automáticamente con confianza baja"/>
          <p:cNvPicPr>
            <a:picLocks noChangeAspect="1"/>
          </p:cNvPicPr>
          <p:nvPr/>
        </p:nvPicPr>
        <p:blipFill rotWithShape="1">
          <a:blip r:embed="rId8" cstate="print"/>
          <a:srcRect/>
          <a:stretch>
            <a:fillRect/>
          </a:stretch>
        </p:blipFill>
        <p:spPr>
          <a:xfrm>
            <a:off x="8008219" y="125128"/>
            <a:ext cx="3890481" cy="3086513"/>
          </a:xfrm>
          <a:prstGeom prst="rect">
            <a:avLst/>
          </a:prstGeom>
          <a:ln w="88900" cap="sq" cmpd="thickThin">
            <a:solidFill>
              <a:srgbClr val="906B58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/>
          <p:cNvSpPr txBox="1"/>
          <p:nvPr/>
        </p:nvSpPr>
        <p:spPr>
          <a:xfrm>
            <a:off x="138020" y="2968661"/>
            <a:ext cx="78701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耶稣的祭司职分在哪些方面是更优越的呢 </a:t>
            </a:r>
            <a:r>
              <a:rPr lang="es-ES" sz="2000" b="1" dirty="0"/>
              <a:t>?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38024" y="1968387"/>
            <a:ext cx="7870192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1900" b="1" dirty="0"/>
              <a:t>作为犹大支派的一员，耶稣被排除在祭司职位之外。然而，上帝亲自宣布他为祭司，其事工甚至高于（并早于）利未人的祭司职分（ 希伯来书 </a:t>
            </a:r>
            <a:r>
              <a:rPr lang="en-US" altLang="zh-CN" sz="1900" b="1" dirty="0"/>
              <a:t>7</a:t>
            </a:r>
            <a:r>
              <a:rPr lang="zh-CN" altLang="en-US" sz="1900" b="1" dirty="0"/>
              <a:t>：</a:t>
            </a:r>
            <a:r>
              <a:rPr lang="en-US" altLang="zh-CN" sz="1900" b="1" dirty="0"/>
              <a:t>14-15</a:t>
            </a:r>
            <a:r>
              <a:rPr lang="es-ES" sz="1900" b="1" dirty="0"/>
              <a:t>)</a:t>
            </a:r>
            <a:r>
              <a:rPr lang="zh-CN" altLang="en-US" sz="1900" b="1" dirty="0"/>
              <a:t>。</a:t>
            </a:r>
            <a:endParaRPr lang="es-ES" sz="19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0" y="6439895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耶稣奇妙的君王祭司职分绝对配得我们的顺服和信任。</a:t>
            </a:r>
            <a:endParaRPr lang="es-ES" sz="2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900" decel="100000" fill="hold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decel="100000" fill="hold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decel="100000" fill="hold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900" decel="100000" fill="hold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900" decel="100000" fill="hold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decel="100000" fill="hold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900" decel="100000" fill="hold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900" decel="100000" fill="hold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900" decel="100000" fill="hold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900" decel="100000" fill="hold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900" decel="100000" fill="hold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900" decel="100000" fill="hold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2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8" grpId="0"/>
      <p:bldP spid="11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30311" y="1732108"/>
            <a:ext cx="925952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zh-CN" altLang="en-US" sz="3600" b="1" dirty="0">
                <a:latin typeface="Constantia" panose="02030602050306030303" pitchFamily="18" charset="0"/>
              </a:rPr>
              <a:t>在人类堕落之后，基督看到他的羊必要在罪恶的黑暗中灭亡，他就为拯救这些迷失的羊而撇弃了父家的尊贵和荣耀。</a:t>
            </a:r>
            <a:r>
              <a:rPr lang="en-US" altLang="zh-CN" sz="3600" b="1" dirty="0">
                <a:latin typeface="Constantia" panose="02030602050306030303" pitchFamily="18" charset="0"/>
              </a:rPr>
              <a:t>【</a:t>
            </a:r>
            <a:r>
              <a:rPr lang="zh-CN" altLang="en-US" sz="3600" b="1" dirty="0">
                <a:latin typeface="Constantia" panose="02030602050306030303" pitchFamily="18" charset="0"/>
              </a:rPr>
              <a:t>。。</a:t>
            </a:r>
            <a:r>
              <a:rPr lang="en-US" altLang="zh-CN" sz="3600" b="1" dirty="0">
                <a:latin typeface="Constantia" panose="02030602050306030303" pitchFamily="18" charset="0"/>
              </a:rPr>
              <a:t>】</a:t>
            </a:r>
            <a:r>
              <a:rPr lang="zh-CN" altLang="en-US" sz="3600" b="1" dirty="0">
                <a:latin typeface="Constantia" panose="02030602050306030303" pitchFamily="18" charset="0"/>
              </a:rPr>
              <a:t>它们已听见他呼唤到他羊圈中来的声音，“白日可以得荫避暑，也可以作为藏身之处，躲避狂风暴雨。”（赛</a:t>
            </a:r>
            <a:r>
              <a:rPr lang="en-US" altLang="zh-CN" sz="3600" b="1" dirty="0">
                <a:latin typeface="Constantia" panose="02030602050306030303" pitchFamily="18" charset="0"/>
              </a:rPr>
              <a:t>4:6</a:t>
            </a:r>
            <a:r>
              <a:rPr lang="zh-CN" altLang="en-US" sz="3600" b="1" dirty="0">
                <a:latin typeface="Constantia" panose="02030602050306030303" pitchFamily="18" charset="0"/>
              </a:rPr>
              <a:t>）他对羊群的照顾是警醒不倦的。他坚固软弱的，安慰受苦的，用膀臂聚拢羊羔，抱在怀中。他的羊爱他。</a:t>
            </a:r>
            <a:r>
              <a:rPr lang="es-ES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426122" y="385634"/>
            <a:ext cx="4046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000" b="1" dirty="0"/>
              <a:t>怀爱伦（先祖与先知，原文</a:t>
            </a:r>
            <a:r>
              <a:rPr lang="en-MY" altLang="zh-CN" sz="2000" b="1" dirty="0"/>
              <a:t>190</a:t>
            </a:r>
            <a:r>
              <a:rPr lang="zh-CN" altLang="en-US" sz="2000" b="1" dirty="0"/>
              <a:t>面</a:t>
            </a:r>
            <a:r>
              <a:rPr lang="es-ES" altLang="zh-CN" sz="2000" b="1" dirty="0"/>
              <a:t> </a:t>
            </a:r>
            <a:r>
              <a:rPr lang="es-ES" sz="2000" b="1" dirty="0"/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xtura grung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1934</Words>
  <Application>Microsoft Office PowerPoint</Application>
  <PresentationFormat>Panorámica</PresentationFormat>
  <Paragraphs>80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Calibri</vt:lpstr>
      <vt:lpstr>Constantia</vt:lpstr>
      <vt:lpstr>DengXian</vt:lpstr>
      <vt:lpstr>Comic Sans MS</vt:lpstr>
      <vt:lpstr>Arial</vt:lpstr>
      <vt:lpstr>Calibri Light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83</cp:revision>
  <dcterms:created xsi:type="dcterms:W3CDTF">2024-02-09T18:45:00Z</dcterms:created>
  <dcterms:modified xsi:type="dcterms:W3CDTF">2024-02-26T13:56:08Z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6BA89A0ED43C4E34B2A331ECDEA3685E_13</vt:lpwstr>
  </property>
  <property fmtid="{D5CDD505-2E9C-101B-9397-08002B2CF9AE}" pid="3" name="KSOProductBuildVer">
    <vt:lpwstr>1033-12.2.0.13431</vt:lpwstr>
  </property>
</Properties>
</file>