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7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7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652"/>
    <a:srgbClr val="D06871"/>
    <a:srgbClr val="FFF867"/>
    <a:srgbClr val="D1BCE2"/>
    <a:srgbClr val="C9B1DD"/>
    <a:srgbClr val="C2A7D9"/>
    <a:srgbClr val="F2C0E4"/>
    <a:srgbClr val="A26000"/>
    <a:srgbClr val="A20055"/>
    <a:srgbClr val="5C0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2292D-28EC-4CBA-AD88-F60BD8AF6EB3}" type="doc">
      <dgm:prSet loTypeId="urn:microsoft.com/office/officeart/2005/8/layout/hierarchy4" loCatId="relationship" qsTypeId="urn:microsoft.com/office/officeart/2005/8/quickstyle/3d1#1" qsCatId="3D" csTypeId="urn:microsoft.com/office/officeart/2005/8/colors/accent0_3#1" csCatId="mainScheme" phldr="1"/>
      <dgm:spPr/>
      <dgm:t>
        <a:bodyPr/>
        <a:lstStyle/>
        <a:p>
          <a:endParaRPr lang="es-ES"/>
        </a:p>
      </dgm:t>
    </dgm:pt>
    <dgm:pt modelId="{9B42480B-DF84-48D5-87A3-3F3D42CF0E61}">
      <dgm:prSet custT="1"/>
      <dgm:spPr>
        <a:solidFill>
          <a:srgbClr val="7030A0"/>
        </a:solidFill>
      </dgm:spPr>
      <dgm:t>
        <a:bodyPr lIns="0" rIns="0"/>
        <a:lstStyle/>
        <a:p>
          <a:r>
            <a:rPr lang="zh-CN" alt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149:1-3</a:t>
          </a:r>
        </a:p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认识他的造物主和君王的喜悦。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520448-95C5-4A3D-890E-DE8B8DFBFA79}" type="par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22068D-F1D5-4F5C-B28A-7CF305AF8E7E}" type="sib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E5C0F-DD33-4BC7-ACDD-CAE41290925B}">
      <dgm:prSet custT="1"/>
      <dgm:spPr>
        <a:solidFill>
          <a:srgbClr val="A26000"/>
        </a:solidFill>
      </dgm:spPr>
      <dgm:t>
        <a:bodyPr lIns="0" rIns="0"/>
        <a:lstStyle/>
        <a:p>
          <a:r>
            <a:rPr lang="zh-CN" alt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149:4</a:t>
          </a:r>
        </a:p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知道上帝拯救了他。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4ED9F-98B2-4478-A2EA-A4FA4A7D07DC}" type="par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7C567-AA98-4C37-94FB-D8439FDE934E}" type="sib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A58C46-F842-49D2-8A17-F288EC8DED40}">
      <dgm:prSet custT="1"/>
      <dgm:spPr>
        <a:solidFill>
          <a:schemeClr val="accent1">
            <a:lumMod val="50000"/>
          </a:schemeClr>
        </a:solidFill>
      </dgm:spPr>
      <dgm:t>
        <a:bodyPr lIns="0" rIns="0"/>
        <a:lstStyle/>
        <a:p>
          <a:r>
            <a:rPr lang="zh-CN" alt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149:5</a:t>
          </a:r>
        </a:p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他记得，即使在生病时，上帝也与他同在。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F10F2-3A6B-4EF1-98BB-4D26DB2E17E8}" type="par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ED301-A822-4E4D-B842-6CE136CA4BF2}" type="sib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B2824-5F53-415E-B71C-D08F3477CA98}">
      <dgm:prSet custT="1"/>
      <dgm:spPr>
        <a:solidFill>
          <a:schemeClr val="tx2">
            <a:lumMod val="75000"/>
          </a:schemeClr>
        </a:solidFill>
      </dgm:spPr>
      <dgm:t>
        <a:bodyPr lIns="0" rIns="0"/>
        <a:lstStyle/>
        <a:p>
          <a:r>
            <a:rPr lang="zh-CN" alt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149:6-9</a:t>
          </a:r>
        </a:p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他知道上帝最终会审判所有的不公正。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799DF7-4E29-402A-B118-1648F2676EB7}" type="par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80472-9060-4ABD-BDFE-48C3CD70D74A}" type="sib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BA3FD7-6506-4230-9943-7219D393EB4A}" type="pres">
      <dgm:prSet presAssocID="{8DE2292D-28EC-4CBA-AD88-F60BD8AF6E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01055D-2E37-4582-BFA6-AAFE995C508D}" type="pres">
      <dgm:prSet presAssocID="{9B42480B-DF84-48D5-87A3-3F3D42CF0E61}" presName="vertOne" presStyleCnt="0"/>
      <dgm:spPr/>
    </dgm:pt>
    <dgm:pt modelId="{7AE10AD4-5E4C-453E-8B11-9FD0CCB63AEF}" type="pres">
      <dgm:prSet presAssocID="{9B42480B-DF84-48D5-87A3-3F3D42CF0E61}" presName="txOne" presStyleLbl="node0" presStyleIdx="0" presStyleCnt="4" custScaleX="123519">
        <dgm:presLayoutVars>
          <dgm:chPref val="3"/>
        </dgm:presLayoutVars>
      </dgm:prSet>
      <dgm:spPr/>
    </dgm:pt>
    <dgm:pt modelId="{85C9DCC1-E51B-446B-84F5-00E93B773E31}" type="pres">
      <dgm:prSet presAssocID="{9B42480B-DF84-48D5-87A3-3F3D42CF0E61}" presName="horzOne" presStyleCnt="0"/>
      <dgm:spPr/>
    </dgm:pt>
    <dgm:pt modelId="{104BD793-7CB5-4A29-834E-8BF67F6CA23C}" type="pres">
      <dgm:prSet presAssocID="{6322068D-F1D5-4F5C-B28A-7CF305AF8E7E}" presName="sibSpaceOne" presStyleCnt="0"/>
      <dgm:spPr/>
    </dgm:pt>
    <dgm:pt modelId="{3CCA618D-CFD4-4965-86C3-CC03BD64D92F}" type="pres">
      <dgm:prSet presAssocID="{207E5C0F-DD33-4BC7-ACDD-CAE41290925B}" presName="vertOne" presStyleCnt="0"/>
      <dgm:spPr/>
    </dgm:pt>
    <dgm:pt modelId="{0FFF0645-0BB6-4F3E-BDDD-0785A0B50CAF}" type="pres">
      <dgm:prSet presAssocID="{207E5C0F-DD33-4BC7-ACDD-CAE41290925B}" presName="txOne" presStyleLbl="node0" presStyleIdx="1" presStyleCnt="4" custScaleX="123519">
        <dgm:presLayoutVars>
          <dgm:chPref val="3"/>
        </dgm:presLayoutVars>
      </dgm:prSet>
      <dgm:spPr/>
    </dgm:pt>
    <dgm:pt modelId="{9A44C01B-2E12-4504-8D78-47076E908FB1}" type="pres">
      <dgm:prSet presAssocID="{207E5C0F-DD33-4BC7-ACDD-CAE41290925B}" presName="horzOne" presStyleCnt="0"/>
      <dgm:spPr/>
    </dgm:pt>
    <dgm:pt modelId="{97AF225A-480E-46CD-9DA6-6B8AED144544}" type="pres">
      <dgm:prSet presAssocID="{B0B7C567-AA98-4C37-94FB-D8439FDE934E}" presName="sibSpaceOne" presStyleCnt="0"/>
      <dgm:spPr/>
    </dgm:pt>
    <dgm:pt modelId="{9F66CCC2-9CBD-4AA1-B1BB-C7F70D2D492B}" type="pres">
      <dgm:prSet presAssocID="{ECA58C46-F842-49D2-8A17-F288EC8DED40}" presName="vertOne" presStyleCnt="0"/>
      <dgm:spPr/>
    </dgm:pt>
    <dgm:pt modelId="{9BD903B7-7283-40C1-8AAA-A66D3BAB951C}" type="pres">
      <dgm:prSet presAssocID="{ECA58C46-F842-49D2-8A17-F288EC8DED40}" presName="txOne" presStyleLbl="node0" presStyleIdx="2" presStyleCnt="4" custScaleX="111739">
        <dgm:presLayoutVars>
          <dgm:chPref val="3"/>
        </dgm:presLayoutVars>
      </dgm:prSet>
      <dgm:spPr/>
    </dgm:pt>
    <dgm:pt modelId="{A84329C3-2D95-4BB1-8D82-1A8EDEB442CF}" type="pres">
      <dgm:prSet presAssocID="{ECA58C46-F842-49D2-8A17-F288EC8DED40}" presName="horzOne" presStyleCnt="0"/>
      <dgm:spPr/>
    </dgm:pt>
    <dgm:pt modelId="{D122A66D-EF48-4189-8F0D-B0A4075304C3}" type="pres">
      <dgm:prSet presAssocID="{173ED301-A822-4E4D-B842-6CE136CA4BF2}" presName="sibSpaceOne" presStyleCnt="0"/>
      <dgm:spPr/>
    </dgm:pt>
    <dgm:pt modelId="{45D4C10C-C259-4AB5-B621-4F75480FAF50}" type="pres">
      <dgm:prSet presAssocID="{833B2824-5F53-415E-B71C-D08F3477CA98}" presName="vertOne" presStyleCnt="0"/>
      <dgm:spPr/>
    </dgm:pt>
    <dgm:pt modelId="{4F9AC9B6-42E2-45CC-95B6-DE0004E09F21}" type="pres">
      <dgm:prSet presAssocID="{833B2824-5F53-415E-B71C-D08F3477CA98}" presName="txOne" presStyleLbl="node0" presStyleIdx="3" presStyleCnt="4" custScaleX="123519">
        <dgm:presLayoutVars>
          <dgm:chPref val="3"/>
        </dgm:presLayoutVars>
      </dgm:prSet>
      <dgm:spPr/>
    </dgm:pt>
    <dgm:pt modelId="{A5CEAEA6-0C1D-43DC-A580-BCB342357748}" type="pres">
      <dgm:prSet presAssocID="{833B2824-5F53-415E-B71C-D08F3477CA98}" presName="horzOne" presStyleCnt="0"/>
      <dgm:spPr/>
    </dgm:pt>
  </dgm:ptLst>
  <dgm:cxnLst>
    <dgm:cxn modelId="{AA5C350A-572E-463D-8225-1DF9439B32F1}" srcId="{8DE2292D-28EC-4CBA-AD88-F60BD8AF6EB3}" destId="{ECA58C46-F842-49D2-8A17-F288EC8DED40}" srcOrd="2" destOrd="0" parTransId="{21CF10F2-3A6B-4EF1-98BB-4D26DB2E17E8}" sibTransId="{173ED301-A822-4E4D-B842-6CE136CA4BF2}"/>
    <dgm:cxn modelId="{BB713517-59FB-4C70-8E7D-1DBCF581FE9F}" srcId="{8DE2292D-28EC-4CBA-AD88-F60BD8AF6EB3}" destId="{207E5C0F-DD33-4BC7-ACDD-CAE41290925B}" srcOrd="1" destOrd="0" parTransId="{E4C4ED9F-98B2-4478-A2EA-A4FA4A7D07DC}" sibTransId="{B0B7C567-AA98-4C37-94FB-D8439FDE934E}"/>
    <dgm:cxn modelId="{E2F1DA37-87A3-4B2D-B152-7F2562502B4F}" srcId="{8DE2292D-28EC-4CBA-AD88-F60BD8AF6EB3}" destId="{9B42480B-DF84-48D5-87A3-3F3D42CF0E61}" srcOrd="0" destOrd="0" parTransId="{F1520448-95C5-4A3D-890E-DE8B8DFBFA79}" sibTransId="{6322068D-F1D5-4F5C-B28A-7CF305AF8E7E}"/>
    <dgm:cxn modelId="{3E148D66-54E4-499A-AF9D-76C9256D5ED1}" type="presOf" srcId="{833B2824-5F53-415E-B71C-D08F3477CA98}" destId="{4F9AC9B6-42E2-45CC-95B6-DE0004E09F21}" srcOrd="0" destOrd="0" presId="urn:microsoft.com/office/officeart/2005/8/layout/hierarchy4"/>
    <dgm:cxn modelId="{F6E59E6B-EFE6-4489-BC66-BA4793CAEE35}" type="presOf" srcId="{ECA58C46-F842-49D2-8A17-F288EC8DED40}" destId="{9BD903B7-7283-40C1-8AAA-A66D3BAB951C}" srcOrd="0" destOrd="0" presId="urn:microsoft.com/office/officeart/2005/8/layout/hierarchy4"/>
    <dgm:cxn modelId="{4234B177-0398-4179-AD06-29B159F5DB8A}" type="presOf" srcId="{8DE2292D-28EC-4CBA-AD88-F60BD8AF6EB3}" destId="{CBBA3FD7-6506-4230-9943-7219D393EB4A}" srcOrd="0" destOrd="0" presId="urn:microsoft.com/office/officeart/2005/8/layout/hierarchy4"/>
    <dgm:cxn modelId="{9CC99C9E-309B-4764-8DD7-0A95B8B005D6}" type="presOf" srcId="{207E5C0F-DD33-4BC7-ACDD-CAE41290925B}" destId="{0FFF0645-0BB6-4F3E-BDDD-0785A0B50CAF}" srcOrd="0" destOrd="0" presId="urn:microsoft.com/office/officeart/2005/8/layout/hierarchy4"/>
    <dgm:cxn modelId="{F79685CB-AFFF-43B3-A536-F475DCCB9868}" srcId="{8DE2292D-28EC-4CBA-AD88-F60BD8AF6EB3}" destId="{833B2824-5F53-415E-B71C-D08F3477CA98}" srcOrd="3" destOrd="0" parTransId="{7C799DF7-4E29-402A-B118-1648F2676EB7}" sibTransId="{4FD80472-9060-4ABD-BDFE-48C3CD70D74A}"/>
    <dgm:cxn modelId="{25BE2DCC-A738-43DD-9230-B35730FF52D8}" type="presOf" srcId="{9B42480B-DF84-48D5-87A3-3F3D42CF0E61}" destId="{7AE10AD4-5E4C-453E-8B11-9FD0CCB63AEF}" srcOrd="0" destOrd="0" presId="urn:microsoft.com/office/officeart/2005/8/layout/hierarchy4"/>
    <dgm:cxn modelId="{B6D239EF-4E74-4828-8918-4C1C97D64AB0}" type="presParOf" srcId="{CBBA3FD7-6506-4230-9943-7219D393EB4A}" destId="{D901055D-2E37-4582-BFA6-AAFE995C508D}" srcOrd="0" destOrd="0" presId="urn:microsoft.com/office/officeart/2005/8/layout/hierarchy4"/>
    <dgm:cxn modelId="{4239993C-AD93-4658-AC18-55CD6E72DF99}" type="presParOf" srcId="{D901055D-2E37-4582-BFA6-AAFE995C508D}" destId="{7AE10AD4-5E4C-453E-8B11-9FD0CCB63AEF}" srcOrd="0" destOrd="0" presId="urn:microsoft.com/office/officeart/2005/8/layout/hierarchy4"/>
    <dgm:cxn modelId="{35D61633-16E1-4104-90B4-1DCB2AA16D38}" type="presParOf" srcId="{D901055D-2E37-4582-BFA6-AAFE995C508D}" destId="{85C9DCC1-E51B-446B-84F5-00E93B773E31}" srcOrd="1" destOrd="0" presId="urn:microsoft.com/office/officeart/2005/8/layout/hierarchy4"/>
    <dgm:cxn modelId="{181E1116-E75A-46D5-BABC-83CD772C20BE}" type="presParOf" srcId="{CBBA3FD7-6506-4230-9943-7219D393EB4A}" destId="{104BD793-7CB5-4A29-834E-8BF67F6CA23C}" srcOrd="1" destOrd="0" presId="urn:microsoft.com/office/officeart/2005/8/layout/hierarchy4"/>
    <dgm:cxn modelId="{02C33DDD-5453-4FC7-B58B-221EDF76E00B}" type="presParOf" srcId="{CBBA3FD7-6506-4230-9943-7219D393EB4A}" destId="{3CCA618D-CFD4-4965-86C3-CC03BD64D92F}" srcOrd="2" destOrd="0" presId="urn:microsoft.com/office/officeart/2005/8/layout/hierarchy4"/>
    <dgm:cxn modelId="{EDE27C11-45C3-4D2E-8C16-C6AFAC591E9F}" type="presParOf" srcId="{3CCA618D-CFD4-4965-86C3-CC03BD64D92F}" destId="{0FFF0645-0BB6-4F3E-BDDD-0785A0B50CAF}" srcOrd="0" destOrd="0" presId="urn:microsoft.com/office/officeart/2005/8/layout/hierarchy4"/>
    <dgm:cxn modelId="{ECDB1500-96A1-45B7-837B-C533CDCAB23D}" type="presParOf" srcId="{3CCA618D-CFD4-4965-86C3-CC03BD64D92F}" destId="{9A44C01B-2E12-4504-8D78-47076E908FB1}" srcOrd="1" destOrd="0" presId="urn:microsoft.com/office/officeart/2005/8/layout/hierarchy4"/>
    <dgm:cxn modelId="{3FBCC4D2-2DB0-4FC7-8E2F-C719F152F5DD}" type="presParOf" srcId="{CBBA3FD7-6506-4230-9943-7219D393EB4A}" destId="{97AF225A-480E-46CD-9DA6-6B8AED144544}" srcOrd="3" destOrd="0" presId="urn:microsoft.com/office/officeart/2005/8/layout/hierarchy4"/>
    <dgm:cxn modelId="{BE52AA96-5389-4816-8900-7B2A4648CD60}" type="presParOf" srcId="{CBBA3FD7-6506-4230-9943-7219D393EB4A}" destId="{9F66CCC2-9CBD-4AA1-B1BB-C7F70D2D492B}" srcOrd="4" destOrd="0" presId="urn:microsoft.com/office/officeart/2005/8/layout/hierarchy4"/>
    <dgm:cxn modelId="{1FF0E81A-2C1F-4AC1-BE2E-F3793B400507}" type="presParOf" srcId="{9F66CCC2-9CBD-4AA1-B1BB-C7F70D2D492B}" destId="{9BD903B7-7283-40C1-8AAA-A66D3BAB951C}" srcOrd="0" destOrd="0" presId="urn:microsoft.com/office/officeart/2005/8/layout/hierarchy4"/>
    <dgm:cxn modelId="{B299191F-A0A1-4E8B-AC90-7A221B977612}" type="presParOf" srcId="{9F66CCC2-9CBD-4AA1-B1BB-C7F70D2D492B}" destId="{A84329C3-2D95-4BB1-8D82-1A8EDEB442CF}" srcOrd="1" destOrd="0" presId="urn:microsoft.com/office/officeart/2005/8/layout/hierarchy4"/>
    <dgm:cxn modelId="{D0D439B4-5B47-453A-9A80-9EA9E13F2CC2}" type="presParOf" srcId="{CBBA3FD7-6506-4230-9943-7219D393EB4A}" destId="{D122A66D-EF48-4189-8F0D-B0A4075304C3}" srcOrd="5" destOrd="0" presId="urn:microsoft.com/office/officeart/2005/8/layout/hierarchy4"/>
    <dgm:cxn modelId="{5AA508C4-8CC8-4F01-9C76-611D05AA6060}" type="presParOf" srcId="{CBBA3FD7-6506-4230-9943-7219D393EB4A}" destId="{45D4C10C-C259-4AB5-B621-4F75480FAF50}" srcOrd="6" destOrd="0" presId="urn:microsoft.com/office/officeart/2005/8/layout/hierarchy4"/>
    <dgm:cxn modelId="{F9A325B2-42B2-4941-80DC-86692BA20026}" type="presParOf" srcId="{45D4C10C-C259-4AB5-B621-4F75480FAF50}" destId="{4F9AC9B6-42E2-45CC-95B6-DE0004E09F21}" srcOrd="0" destOrd="0" presId="urn:microsoft.com/office/officeart/2005/8/layout/hierarchy4"/>
    <dgm:cxn modelId="{329C2E4F-BC04-4258-87D0-A65EAE049A36}" type="presParOf" srcId="{45D4C10C-C259-4AB5-B621-4F75480FAF50}" destId="{A5CEAEA6-0C1D-43DC-A580-BCB3423577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2641F-9328-4CBD-8557-7DABE3F9DFD0}" type="doc">
      <dgm:prSet loTypeId="urn:microsoft.com/office/officeart/2005/8/layout/vList5" loCatId="list" qsTypeId="urn:microsoft.com/office/officeart/2005/8/quickstyle/3d3#1" qsCatId="3D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D3B9D63E-0912-44E7-8BF0-67FDE8697DA8}">
      <dgm:prSet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诗篇</a:t>
          </a:r>
          <a:r>
            <a:rPr lang="en-GB" b="1" dirty="0">
              <a:solidFill>
                <a:schemeClr val="tx1"/>
              </a:solidFill>
            </a:rPr>
            <a:t> 15:2</a:t>
          </a:r>
          <a:endParaRPr lang="es-ES" dirty="0">
            <a:solidFill>
              <a:schemeClr val="tx1"/>
            </a:solidFill>
          </a:endParaRPr>
        </a:p>
      </dgm:t>
    </dgm:pt>
    <dgm:pt modelId="{2C6FE0A7-373E-407B-A067-391C14505F0C}" type="parTrans" cxnId="{F0946BBD-6454-4E65-8A1E-4A3108903330}">
      <dgm:prSet/>
      <dgm:spPr/>
      <dgm:t>
        <a:bodyPr/>
        <a:lstStyle/>
        <a:p>
          <a:endParaRPr lang="es-ES"/>
        </a:p>
      </dgm:t>
    </dgm:pt>
    <dgm:pt modelId="{B21731EA-233D-4201-8588-5B2D90F71710}" type="sibTrans" cxnId="{F0946BBD-6454-4E65-8A1E-4A3108903330}">
      <dgm:prSet/>
      <dgm:spPr/>
      <dgm:t>
        <a:bodyPr/>
        <a:lstStyle/>
        <a:p>
          <a:endParaRPr lang="es-ES"/>
        </a:p>
      </dgm:t>
    </dgm:pt>
    <dgm:pt modelId="{5E632F13-EFA8-41A9-AA17-5DE0DB52F95A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>
            <a:buNone/>
          </a:pPr>
          <a:r>
            <a:rPr lang="zh-CN" altLang="en-US" sz="2000" b="1" dirty="0"/>
            <a:t>正直不说谎的人。</a:t>
          </a:r>
          <a:endParaRPr lang="es-ES" sz="2000" dirty="0"/>
        </a:p>
      </dgm:t>
    </dgm:pt>
    <dgm:pt modelId="{632A17C9-9CD8-4241-90A6-46A7CFE698B5}" type="parTrans" cxnId="{85B937A7-E1D5-4AF7-8286-DFCB83A0721C}">
      <dgm:prSet/>
      <dgm:spPr/>
      <dgm:t>
        <a:bodyPr/>
        <a:lstStyle/>
        <a:p>
          <a:endParaRPr lang="es-ES"/>
        </a:p>
      </dgm:t>
    </dgm:pt>
    <dgm:pt modelId="{86B350B7-55D6-4576-9676-1BFF79FAAAEE}" type="sibTrans" cxnId="{85B937A7-E1D5-4AF7-8286-DFCB83A0721C}">
      <dgm:prSet/>
      <dgm:spPr/>
      <dgm:t>
        <a:bodyPr/>
        <a:lstStyle/>
        <a:p>
          <a:endParaRPr lang="es-ES"/>
        </a:p>
      </dgm:t>
    </dgm:pt>
    <dgm:pt modelId="{D9EE587A-4230-4118-BF5D-3DED263B9EE5}">
      <dgm:prSet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诗篇</a:t>
          </a:r>
          <a:r>
            <a:rPr lang="en-GB" b="1" dirty="0">
              <a:solidFill>
                <a:schemeClr val="tx1"/>
              </a:solidFill>
            </a:rPr>
            <a:t> 15:3</a:t>
          </a:r>
          <a:endParaRPr lang="es-ES" dirty="0">
            <a:solidFill>
              <a:schemeClr val="tx1"/>
            </a:solidFill>
          </a:endParaRPr>
        </a:p>
      </dgm:t>
    </dgm:pt>
    <dgm:pt modelId="{F331D5E3-BCAC-4815-8FFC-B8942EC7763E}" type="parTrans" cxnId="{6C0B949D-4E8C-44C0-B4C0-9F77FBD4011C}">
      <dgm:prSet/>
      <dgm:spPr/>
      <dgm:t>
        <a:bodyPr/>
        <a:lstStyle/>
        <a:p>
          <a:endParaRPr lang="es-ES"/>
        </a:p>
      </dgm:t>
    </dgm:pt>
    <dgm:pt modelId="{AD485BE2-E113-456E-B357-71F6E45DF3FB}" type="sibTrans" cxnId="{6C0B949D-4E8C-44C0-B4C0-9F77FBD4011C}">
      <dgm:prSet/>
      <dgm:spPr/>
      <dgm:t>
        <a:bodyPr/>
        <a:lstStyle/>
        <a:p>
          <a:endParaRPr lang="es-ES"/>
        </a:p>
      </dgm:t>
    </dgm:pt>
    <dgm:pt modelId="{420BDAF4-9A80-4F4D-827B-68258C45B5D7}">
      <dgm:prSet custT="1"/>
      <dgm:spPr>
        <a:solidFill>
          <a:schemeClr val="accent2">
            <a:tint val="40000"/>
            <a:hueOff val="2354088"/>
            <a:satOff val="-10051"/>
            <a:lumOff val="-704"/>
          </a:schemeClr>
        </a:solidFill>
      </dgm:spPr>
      <dgm:t>
        <a:bodyPr/>
        <a:lstStyle/>
        <a:p>
          <a:pPr>
            <a:buNone/>
          </a:pPr>
          <a:r>
            <a:rPr lang="zh-CN" altLang="en-US" sz="2000" b="1" dirty="0"/>
            <a:t>不诽谤任何人或听八卦的人。</a:t>
          </a:r>
          <a:endParaRPr lang="es-ES" sz="2000" dirty="0"/>
        </a:p>
      </dgm:t>
    </dgm:pt>
    <dgm:pt modelId="{A0A53C7A-D4A1-407E-B039-FCCCD8390A3F}" type="parTrans" cxnId="{53EAD443-176E-4864-86D5-F2DFF215872D}">
      <dgm:prSet/>
      <dgm:spPr/>
      <dgm:t>
        <a:bodyPr/>
        <a:lstStyle/>
        <a:p>
          <a:endParaRPr lang="es-ES"/>
        </a:p>
      </dgm:t>
    </dgm:pt>
    <dgm:pt modelId="{CD04D88D-2EB7-4E93-980D-265AD2744C5C}" type="sibTrans" cxnId="{53EAD443-176E-4864-86D5-F2DFF215872D}">
      <dgm:prSet/>
      <dgm:spPr/>
      <dgm:t>
        <a:bodyPr/>
        <a:lstStyle/>
        <a:p>
          <a:endParaRPr lang="es-ES"/>
        </a:p>
      </dgm:t>
    </dgm:pt>
    <dgm:pt modelId="{9A942CA3-06F9-41E9-8180-CAC1B47DB081}">
      <dgm:prSet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诗篇</a:t>
          </a:r>
          <a:r>
            <a:rPr lang="en-GB" b="1" dirty="0">
              <a:solidFill>
                <a:schemeClr val="tx1"/>
              </a:solidFill>
            </a:rPr>
            <a:t> 15:4a</a:t>
          </a:r>
          <a:endParaRPr lang="es-ES" dirty="0">
            <a:solidFill>
              <a:schemeClr val="tx1"/>
            </a:solidFill>
          </a:endParaRPr>
        </a:p>
      </dgm:t>
    </dgm:pt>
    <dgm:pt modelId="{A2B21B79-5E10-4EED-A858-D364567412EC}" type="parTrans" cxnId="{BFB6E398-999D-49B7-9975-CC0AD7589B16}">
      <dgm:prSet/>
      <dgm:spPr/>
      <dgm:t>
        <a:bodyPr/>
        <a:lstStyle/>
        <a:p>
          <a:endParaRPr lang="es-ES"/>
        </a:p>
      </dgm:t>
    </dgm:pt>
    <dgm:pt modelId="{8572F0BB-F275-4277-A122-DB978240D2A9}" type="sibTrans" cxnId="{BFB6E398-999D-49B7-9975-CC0AD7589B16}">
      <dgm:prSet/>
      <dgm:spPr/>
      <dgm:t>
        <a:bodyPr/>
        <a:lstStyle/>
        <a:p>
          <a:endParaRPr lang="es-ES"/>
        </a:p>
      </dgm:t>
    </dgm:pt>
    <dgm:pt modelId="{7BFA5018-E4CD-45B2-A8CB-C50CEF2E8FBB}">
      <dgm:prSet custT="1"/>
      <dgm:spPr>
        <a:solidFill>
          <a:schemeClr val="accent2">
            <a:tint val="40000"/>
            <a:hueOff val="4708175"/>
            <a:satOff val="-20103"/>
            <a:lumOff val="-1408"/>
          </a:schemeClr>
        </a:solidFill>
      </dgm:spPr>
      <dgm:t>
        <a:bodyPr/>
        <a:lstStyle/>
        <a:p>
          <a:pPr>
            <a:buNone/>
          </a:pPr>
          <a:r>
            <a:rPr lang="zh-CN" altLang="en-US" sz="2000" b="1" dirty="0"/>
            <a:t>那些尊敬敬畏神的人。</a:t>
          </a:r>
          <a:endParaRPr lang="es-ES" sz="2000" dirty="0"/>
        </a:p>
      </dgm:t>
    </dgm:pt>
    <dgm:pt modelId="{F7AE69AC-26A1-4E1F-AACB-1BBC853AE44B}" type="parTrans" cxnId="{85E45460-412F-48EF-87AA-79A620CF721F}">
      <dgm:prSet/>
      <dgm:spPr/>
      <dgm:t>
        <a:bodyPr/>
        <a:lstStyle/>
        <a:p>
          <a:endParaRPr lang="es-ES"/>
        </a:p>
      </dgm:t>
    </dgm:pt>
    <dgm:pt modelId="{9D0B4271-5D7B-4D69-A4F0-EB3FAF6ECE46}" type="sibTrans" cxnId="{85E45460-412F-48EF-87AA-79A620CF721F}">
      <dgm:prSet/>
      <dgm:spPr/>
      <dgm:t>
        <a:bodyPr/>
        <a:lstStyle/>
        <a:p>
          <a:endParaRPr lang="es-ES"/>
        </a:p>
      </dgm:t>
    </dgm:pt>
    <dgm:pt modelId="{05655030-856A-469A-8576-5590F7B26EC5}">
      <dgm:prSet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诗篇 </a:t>
          </a:r>
          <a:r>
            <a:rPr lang="en-GB" b="1" dirty="0">
              <a:solidFill>
                <a:schemeClr val="tx1"/>
              </a:solidFill>
            </a:rPr>
            <a:t>15:4b</a:t>
          </a:r>
          <a:endParaRPr lang="es-ES" dirty="0">
            <a:solidFill>
              <a:schemeClr val="tx1"/>
            </a:solidFill>
          </a:endParaRPr>
        </a:p>
      </dgm:t>
    </dgm:pt>
    <dgm:pt modelId="{BF83ECF5-C60D-4DB9-A8F3-AD43F2310CBD}" type="parTrans" cxnId="{E117A39F-1CFE-434D-80C3-C502A941BCDE}">
      <dgm:prSet/>
      <dgm:spPr/>
      <dgm:t>
        <a:bodyPr/>
        <a:lstStyle/>
        <a:p>
          <a:endParaRPr lang="es-ES"/>
        </a:p>
      </dgm:t>
    </dgm:pt>
    <dgm:pt modelId="{94AD043C-795E-4C76-B3F3-090CBAE63423}" type="sibTrans" cxnId="{E117A39F-1CFE-434D-80C3-C502A941BCDE}">
      <dgm:prSet/>
      <dgm:spPr/>
      <dgm:t>
        <a:bodyPr/>
        <a:lstStyle/>
        <a:p>
          <a:endParaRPr lang="es-ES"/>
        </a:p>
      </dgm:t>
    </dgm:pt>
    <dgm:pt modelId="{3857204F-8017-4C71-841A-07821604DFD5}">
      <dgm:prSet custT="1"/>
      <dgm:spPr>
        <a:solidFill>
          <a:schemeClr val="accent2">
            <a:tint val="40000"/>
            <a:hueOff val="7062263"/>
            <a:satOff val="-30155"/>
            <a:lumOff val="-2113"/>
          </a:schemeClr>
        </a:solidFill>
      </dgm:spPr>
      <dgm:t>
        <a:bodyPr/>
        <a:lstStyle/>
        <a:p>
          <a:pPr>
            <a:buNone/>
          </a:pPr>
          <a:r>
            <a:rPr lang="zh-CN" altLang="en-US" sz="2000" b="1" dirty="0"/>
            <a:t>即使受到伤害，也不改变他所说出的话语的人。</a:t>
          </a:r>
          <a:endParaRPr lang="es-ES" sz="2000" dirty="0"/>
        </a:p>
      </dgm:t>
    </dgm:pt>
    <dgm:pt modelId="{53C6C228-4E2A-45FC-97FA-E9CBA6DA4829}" type="parTrans" cxnId="{2D7C6670-9526-4932-9E1F-888E373966EC}">
      <dgm:prSet/>
      <dgm:spPr/>
      <dgm:t>
        <a:bodyPr/>
        <a:lstStyle/>
        <a:p>
          <a:endParaRPr lang="es-ES"/>
        </a:p>
      </dgm:t>
    </dgm:pt>
    <dgm:pt modelId="{487EE6FF-AE40-490A-A6C9-B05A3FAB9E52}" type="sibTrans" cxnId="{2D7C6670-9526-4932-9E1F-888E373966EC}">
      <dgm:prSet/>
      <dgm:spPr/>
      <dgm:t>
        <a:bodyPr/>
        <a:lstStyle/>
        <a:p>
          <a:endParaRPr lang="es-ES"/>
        </a:p>
      </dgm:t>
    </dgm:pt>
    <dgm:pt modelId="{FE9D6C0E-EFE4-4063-B233-28E9D72ED6F6}">
      <dgm:prSet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15:5a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E36D85-016D-4F12-B239-772DA3BC61AF}" type="parTrans" cxnId="{53B01577-5DFD-4D08-AF77-2CAEFEB9DD5B}">
      <dgm:prSet/>
      <dgm:spPr/>
      <dgm:t>
        <a:bodyPr/>
        <a:lstStyle/>
        <a:p>
          <a:endParaRPr lang="es-ES"/>
        </a:p>
      </dgm:t>
    </dgm:pt>
    <dgm:pt modelId="{59E68995-96C0-48D2-8EDD-7974F3907F2F}" type="sibTrans" cxnId="{53B01577-5DFD-4D08-AF77-2CAEFEB9DD5B}">
      <dgm:prSet/>
      <dgm:spPr/>
      <dgm:t>
        <a:bodyPr/>
        <a:lstStyle/>
        <a:p>
          <a:endParaRPr lang="es-ES"/>
        </a:p>
      </dgm:t>
    </dgm:pt>
    <dgm:pt modelId="{E23F2B3E-9B5E-4909-B045-37D7556C3D7C}">
      <dgm:prSet custT="1"/>
      <dgm:spPr>
        <a:solidFill>
          <a:schemeClr val="accent2">
            <a:tint val="40000"/>
            <a:hueOff val="9416351"/>
            <a:satOff val="-40208"/>
            <a:lumOff val="-2817"/>
          </a:schemeClr>
        </a:solidFill>
      </dgm:spPr>
      <dgm:t>
        <a:bodyPr/>
        <a:lstStyle/>
        <a:p>
          <a:pPr>
            <a:buNone/>
          </a:pPr>
          <a:r>
            <a:rPr lang="zh-CN" altLang="en-US" sz="2000" b="1" dirty="0"/>
            <a:t>那些帮助别人而不是想从中得益的人。</a:t>
          </a:r>
          <a:endParaRPr lang="es-ES" sz="2000" dirty="0"/>
        </a:p>
      </dgm:t>
    </dgm:pt>
    <dgm:pt modelId="{848F905C-B033-4948-B4F2-C7E101C16EF3}" type="parTrans" cxnId="{B58BC59B-759B-40A0-9534-1C70A1F5FFDA}">
      <dgm:prSet/>
      <dgm:spPr/>
      <dgm:t>
        <a:bodyPr/>
        <a:lstStyle/>
        <a:p>
          <a:endParaRPr lang="es-ES"/>
        </a:p>
      </dgm:t>
    </dgm:pt>
    <dgm:pt modelId="{8FB6E2A1-C9E8-4C35-AA6A-9288D040879F}" type="sibTrans" cxnId="{B58BC59B-759B-40A0-9534-1C70A1F5FFDA}">
      <dgm:prSet/>
      <dgm:spPr/>
      <dgm:t>
        <a:bodyPr/>
        <a:lstStyle/>
        <a:p>
          <a:endParaRPr lang="es-ES"/>
        </a:p>
      </dgm:t>
    </dgm:pt>
    <dgm:pt modelId="{4352F64E-3AFB-4D1A-935D-16E7CC1C6581}">
      <dgm:prSet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 </a:t>
          </a:r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15:5b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3F9F1-7F4C-4C07-A1C3-E94EC43AC4AD}" type="parTrans" cxnId="{6C0B757F-40F1-4B0E-90F4-A149E07AAE07}">
      <dgm:prSet/>
      <dgm:spPr/>
      <dgm:t>
        <a:bodyPr/>
        <a:lstStyle/>
        <a:p>
          <a:endParaRPr lang="es-ES"/>
        </a:p>
      </dgm:t>
    </dgm:pt>
    <dgm:pt modelId="{E7F65BAB-4B1D-4B95-B29B-E1011F78FE0A}" type="sibTrans" cxnId="{6C0B757F-40F1-4B0E-90F4-A149E07AAE07}">
      <dgm:prSet/>
      <dgm:spPr/>
      <dgm:t>
        <a:bodyPr/>
        <a:lstStyle/>
        <a:p>
          <a:endParaRPr lang="es-ES"/>
        </a:p>
      </dgm:t>
    </dgm:pt>
    <dgm:pt modelId="{B8F9BE19-F7B1-49C6-8FF4-00D0500ACB41}">
      <dgm:prSet custT="1"/>
      <dgm:spPr>
        <a:solidFill>
          <a:schemeClr val="accent2">
            <a:tint val="40000"/>
            <a:hueOff val="11770438"/>
            <a:satOff val="-50260"/>
            <a:lumOff val="-3522"/>
          </a:schemeClr>
        </a:solidFill>
      </dgm:spPr>
      <dgm:t>
        <a:bodyPr/>
        <a:lstStyle/>
        <a:p>
          <a:pPr>
            <a:buNone/>
          </a:pPr>
          <a:r>
            <a:rPr lang="zh-CN" altLang="en-US" sz="2000" b="1" dirty="0"/>
            <a:t>不容忍不公正的人。</a:t>
          </a:r>
          <a:endParaRPr lang="es-ES" sz="2000" dirty="0"/>
        </a:p>
      </dgm:t>
    </dgm:pt>
    <dgm:pt modelId="{5BA41B1B-50A9-4F5C-936F-26BA14EFAC06}" type="parTrans" cxnId="{B3695676-8A13-4685-9804-7602E7B22F6F}">
      <dgm:prSet/>
      <dgm:spPr/>
      <dgm:t>
        <a:bodyPr/>
        <a:lstStyle/>
        <a:p>
          <a:endParaRPr lang="es-ES"/>
        </a:p>
      </dgm:t>
    </dgm:pt>
    <dgm:pt modelId="{46471AB8-8308-46C5-8AC9-2D6E6D660BD7}" type="sibTrans" cxnId="{B3695676-8A13-4685-9804-7602E7B22F6F}">
      <dgm:prSet/>
      <dgm:spPr/>
      <dgm:t>
        <a:bodyPr/>
        <a:lstStyle/>
        <a:p>
          <a:endParaRPr lang="es-ES"/>
        </a:p>
      </dgm:t>
    </dgm:pt>
    <dgm:pt modelId="{D34C3B84-2FA3-43CB-948A-6F3D0D173AA7}">
      <dgm:prSet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24:4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6217A-4526-4819-8934-0D89A1480BD3}" type="parTrans" cxnId="{46EFE629-F8B0-41F5-9C03-D46F92B3DFC8}">
      <dgm:prSet/>
      <dgm:spPr/>
      <dgm:t>
        <a:bodyPr/>
        <a:lstStyle/>
        <a:p>
          <a:endParaRPr lang="es-ES"/>
        </a:p>
      </dgm:t>
    </dgm:pt>
    <dgm:pt modelId="{A21C775D-EB11-4B26-844B-EF7463D58282}" type="sibTrans" cxnId="{46EFE629-F8B0-41F5-9C03-D46F92B3DFC8}">
      <dgm:prSet/>
      <dgm:spPr/>
      <dgm:t>
        <a:bodyPr/>
        <a:lstStyle/>
        <a:p>
          <a:endParaRPr lang="es-ES"/>
        </a:p>
      </dgm:t>
    </dgm:pt>
    <dgm:pt modelId="{7D705F97-927C-420E-A284-B299C89A0C9A}">
      <dgm:prSet custT="1"/>
      <dgm:spPr>
        <a:solidFill>
          <a:srgbClr val="D1BCE2"/>
        </a:solidFill>
      </dgm:spPr>
      <dgm:t>
        <a:bodyPr/>
        <a:lstStyle/>
        <a:p>
          <a:pPr>
            <a:buNone/>
          </a:pPr>
          <a:r>
            <a:rPr lang="zh-CN" altLang="en-US" sz="2000" b="1" dirty="0"/>
            <a:t>那些拥有纯洁的感情和清净的欲望的人。</a:t>
          </a:r>
          <a:endParaRPr lang="es-ES" sz="2000" dirty="0"/>
        </a:p>
      </dgm:t>
    </dgm:pt>
    <dgm:pt modelId="{25FB2A05-2CB7-448E-B30A-711728563D8D}" type="parTrans" cxnId="{E246D878-56B3-4D81-AF01-994239E81B3E}">
      <dgm:prSet/>
      <dgm:spPr/>
      <dgm:t>
        <a:bodyPr/>
        <a:lstStyle/>
        <a:p>
          <a:endParaRPr lang="es-ES"/>
        </a:p>
      </dgm:t>
    </dgm:pt>
    <dgm:pt modelId="{FFA371D5-66E3-478C-92A9-7122CF3A8AB4}" type="sibTrans" cxnId="{E246D878-56B3-4D81-AF01-994239E81B3E}">
      <dgm:prSet/>
      <dgm:spPr/>
      <dgm:t>
        <a:bodyPr/>
        <a:lstStyle/>
        <a:p>
          <a:endParaRPr lang="es-ES"/>
        </a:p>
      </dgm:t>
    </dgm:pt>
    <dgm:pt modelId="{C068F2AF-074C-4A5D-8A70-5C9BC20B38DC}">
      <dgm:prSet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101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3E8DA-A956-409A-B3B8-70D36B7DD2A1}" type="parTrans" cxnId="{54FE9B74-3263-4582-85E0-4C968672F700}">
      <dgm:prSet/>
      <dgm:spPr/>
      <dgm:t>
        <a:bodyPr/>
        <a:lstStyle/>
        <a:p>
          <a:endParaRPr lang="es-ES"/>
        </a:p>
      </dgm:t>
    </dgm:pt>
    <dgm:pt modelId="{FFE34204-3051-4F02-B923-F08D075AE309}" type="sibTrans" cxnId="{54FE9B74-3263-4582-85E0-4C968672F700}">
      <dgm:prSet/>
      <dgm:spPr/>
      <dgm:t>
        <a:bodyPr/>
        <a:lstStyle/>
        <a:p>
          <a:endParaRPr lang="es-ES"/>
        </a:p>
      </dgm:t>
    </dgm:pt>
    <dgm:pt modelId="{1C5F6B77-F625-48EE-9915-58EA1830B6EF}">
      <dgm:prSet custT="1"/>
      <dgm:spPr>
        <a:solidFill>
          <a:srgbClr val="F2C0E4"/>
        </a:solidFill>
      </dgm:spPr>
      <dgm:t>
        <a:bodyPr/>
        <a:lstStyle/>
        <a:p>
          <a:pPr>
            <a:buNone/>
          </a:pPr>
          <a:r>
            <a:rPr lang="zh-CN" altLang="en-US" sz="2000" b="1" dirty="0"/>
            <a:t>不寻求与恶人为伍，而是斥责他们的罪的人。</a:t>
          </a:r>
          <a:endParaRPr lang="es-ES" sz="2000" dirty="0"/>
        </a:p>
      </dgm:t>
    </dgm:pt>
    <dgm:pt modelId="{7560EA91-7A73-4242-9F79-00D8B57CB533}" type="parTrans" cxnId="{7895A18E-D666-4DF4-AAD9-BBE733D620B5}">
      <dgm:prSet/>
      <dgm:spPr/>
      <dgm:t>
        <a:bodyPr/>
        <a:lstStyle/>
        <a:p>
          <a:endParaRPr lang="es-ES"/>
        </a:p>
      </dgm:t>
    </dgm:pt>
    <dgm:pt modelId="{6D1909F5-B220-47E1-ADD7-1E6CD88CE0CC}" type="sibTrans" cxnId="{7895A18E-D666-4DF4-AAD9-BBE733D620B5}">
      <dgm:prSet/>
      <dgm:spPr/>
      <dgm:t>
        <a:bodyPr/>
        <a:lstStyle/>
        <a:p>
          <a:endParaRPr lang="es-ES"/>
        </a:p>
      </dgm:t>
    </dgm:pt>
    <dgm:pt modelId="{46827E0A-6F3A-4AE3-A1D1-8914563B8721}" type="pres">
      <dgm:prSet presAssocID="{BC52641F-9328-4CBD-8557-7DABE3F9DFD0}" presName="Name0" presStyleCnt="0">
        <dgm:presLayoutVars>
          <dgm:dir/>
          <dgm:animLvl val="lvl"/>
          <dgm:resizeHandles val="exact"/>
        </dgm:presLayoutVars>
      </dgm:prSet>
      <dgm:spPr/>
    </dgm:pt>
    <dgm:pt modelId="{17F1C26F-4EE0-4D72-8343-D7CD3891FF76}" type="pres">
      <dgm:prSet presAssocID="{D3B9D63E-0912-44E7-8BF0-67FDE8697DA8}" presName="linNode" presStyleCnt="0"/>
      <dgm:spPr/>
    </dgm:pt>
    <dgm:pt modelId="{D1BD1A51-7BCA-4057-B8F5-2F9E1159B918}" type="pres">
      <dgm:prSet presAssocID="{D3B9D63E-0912-44E7-8BF0-67FDE8697DA8}" presName="parentText" presStyleLbl="node1" presStyleIdx="0" presStyleCnt="8" custScaleX="48559" custLinFactNeighborX="2929">
        <dgm:presLayoutVars>
          <dgm:chMax val="1"/>
          <dgm:bulletEnabled val="1"/>
        </dgm:presLayoutVars>
      </dgm:prSet>
      <dgm:spPr/>
    </dgm:pt>
    <dgm:pt modelId="{FCD48BFA-BDE5-4224-B33A-5A9354D54819}" type="pres">
      <dgm:prSet presAssocID="{D3B9D63E-0912-44E7-8BF0-67FDE8697DA8}" presName="descendantText" presStyleLbl="alignAccFollowNode1" presStyleIdx="0" presStyleCnt="8" custScaleX="122351" custLinFactNeighborX="5213">
        <dgm:presLayoutVars>
          <dgm:bulletEnabled val="1"/>
        </dgm:presLayoutVars>
      </dgm:prSet>
      <dgm:spPr/>
    </dgm:pt>
    <dgm:pt modelId="{765EB0B9-38DA-42EF-BACD-181EFE071187}" type="pres">
      <dgm:prSet presAssocID="{B21731EA-233D-4201-8588-5B2D90F71710}" presName="sp" presStyleCnt="0"/>
      <dgm:spPr/>
    </dgm:pt>
    <dgm:pt modelId="{CAA71C87-FB33-4AC3-9941-EDED20C3F46B}" type="pres">
      <dgm:prSet presAssocID="{D9EE587A-4230-4118-BF5D-3DED263B9EE5}" presName="linNode" presStyleCnt="0"/>
      <dgm:spPr/>
    </dgm:pt>
    <dgm:pt modelId="{82737F0C-C515-4976-9E99-6BD7C7E55DE8}" type="pres">
      <dgm:prSet presAssocID="{D9EE587A-4230-4118-BF5D-3DED263B9EE5}" presName="parentText" presStyleLbl="node1" presStyleIdx="1" presStyleCnt="8" custScaleX="48559" custLinFactNeighborX="2929">
        <dgm:presLayoutVars>
          <dgm:chMax val="1"/>
          <dgm:bulletEnabled val="1"/>
        </dgm:presLayoutVars>
      </dgm:prSet>
      <dgm:spPr/>
    </dgm:pt>
    <dgm:pt modelId="{EF499801-1CC4-4598-89DC-2F302068A26E}" type="pres">
      <dgm:prSet presAssocID="{D9EE587A-4230-4118-BF5D-3DED263B9EE5}" presName="descendantText" presStyleLbl="alignAccFollowNode1" presStyleIdx="1" presStyleCnt="8" custScaleX="122351" custLinFactNeighborX="5213">
        <dgm:presLayoutVars>
          <dgm:bulletEnabled val="1"/>
        </dgm:presLayoutVars>
      </dgm:prSet>
      <dgm:spPr/>
    </dgm:pt>
    <dgm:pt modelId="{EEC082BA-67F7-4B39-A07E-25D13B5F811D}" type="pres">
      <dgm:prSet presAssocID="{AD485BE2-E113-456E-B357-71F6E45DF3FB}" presName="sp" presStyleCnt="0"/>
      <dgm:spPr/>
    </dgm:pt>
    <dgm:pt modelId="{8940BEF1-0DEA-4619-AA56-A966191EA882}" type="pres">
      <dgm:prSet presAssocID="{9A942CA3-06F9-41E9-8180-CAC1B47DB081}" presName="linNode" presStyleCnt="0"/>
      <dgm:spPr/>
    </dgm:pt>
    <dgm:pt modelId="{F9E22EFA-86B8-41E2-905A-85FDD7D7E34D}" type="pres">
      <dgm:prSet presAssocID="{9A942CA3-06F9-41E9-8180-CAC1B47DB081}" presName="parentText" presStyleLbl="node1" presStyleIdx="2" presStyleCnt="8" custScaleX="48559" custLinFactNeighborX="2929">
        <dgm:presLayoutVars>
          <dgm:chMax val="1"/>
          <dgm:bulletEnabled val="1"/>
        </dgm:presLayoutVars>
      </dgm:prSet>
      <dgm:spPr/>
    </dgm:pt>
    <dgm:pt modelId="{0CC873D7-E069-4BCF-8596-2094D29435BA}" type="pres">
      <dgm:prSet presAssocID="{9A942CA3-06F9-41E9-8180-CAC1B47DB081}" presName="descendantText" presStyleLbl="alignAccFollowNode1" presStyleIdx="2" presStyleCnt="8" custScaleX="122351" custLinFactNeighborX="5213">
        <dgm:presLayoutVars>
          <dgm:bulletEnabled val="1"/>
        </dgm:presLayoutVars>
      </dgm:prSet>
      <dgm:spPr/>
    </dgm:pt>
    <dgm:pt modelId="{E34800D1-3D24-4C6A-B495-1C73CB0B9BCF}" type="pres">
      <dgm:prSet presAssocID="{8572F0BB-F275-4277-A122-DB978240D2A9}" presName="sp" presStyleCnt="0"/>
      <dgm:spPr/>
    </dgm:pt>
    <dgm:pt modelId="{75A54075-B018-4603-BF21-85C06A5EAE5D}" type="pres">
      <dgm:prSet presAssocID="{05655030-856A-469A-8576-5590F7B26EC5}" presName="linNode" presStyleCnt="0"/>
      <dgm:spPr/>
    </dgm:pt>
    <dgm:pt modelId="{F379C7EB-7199-4782-BF26-5DDC098C3865}" type="pres">
      <dgm:prSet presAssocID="{05655030-856A-469A-8576-5590F7B26EC5}" presName="parentText" presStyleLbl="node1" presStyleIdx="3" presStyleCnt="8" custScaleX="48559" custLinFactNeighborX="2929">
        <dgm:presLayoutVars>
          <dgm:chMax val="1"/>
          <dgm:bulletEnabled val="1"/>
        </dgm:presLayoutVars>
      </dgm:prSet>
      <dgm:spPr/>
    </dgm:pt>
    <dgm:pt modelId="{8DA3F071-785C-4014-990D-53BC6921BD91}" type="pres">
      <dgm:prSet presAssocID="{05655030-856A-469A-8576-5590F7B26EC5}" presName="descendantText" presStyleLbl="alignAccFollowNode1" presStyleIdx="3" presStyleCnt="8" custScaleX="122351" custLinFactNeighborX="5213">
        <dgm:presLayoutVars>
          <dgm:bulletEnabled val="1"/>
        </dgm:presLayoutVars>
      </dgm:prSet>
      <dgm:spPr/>
    </dgm:pt>
    <dgm:pt modelId="{EC05FADE-BE97-4ABC-B891-1931229A47A7}" type="pres">
      <dgm:prSet presAssocID="{94AD043C-795E-4C76-B3F3-090CBAE63423}" presName="sp" presStyleCnt="0"/>
      <dgm:spPr/>
    </dgm:pt>
    <dgm:pt modelId="{3FC42151-E6F4-4F6B-9FC4-9AC861B5B2A1}" type="pres">
      <dgm:prSet presAssocID="{FE9D6C0E-EFE4-4063-B233-28E9D72ED6F6}" presName="linNode" presStyleCnt="0"/>
      <dgm:spPr/>
    </dgm:pt>
    <dgm:pt modelId="{2AF0BE40-1D3A-4FFD-9DBA-F54C66F7C714}" type="pres">
      <dgm:prSet presAssocID="{FE9D6C0E-EFE4-4063-B233-28E9D72ED6F6}" presName="parentText" presStyleLbl="node1" presStyleIdx="4" presStyleCnt="8" custScaleX="48559" custLinFactNeighborX="2929">
        <dgm:presLayoutVars>
          <dgm:chMax val="1"/>
          <dgm:bulletEnabled val="1"/>
        </dgm:presLayoutVars>
      </dgm:prSet>
      <dgm:spPr/>
    </dgm:pt>
    <dgm:pt modelId="{57DB7B0C-E4B6-4F79-B61F-004E4156B7F9}" type="pres">
      <dgm:prSet presAssocID="{FE9D6C0E-EFE4-4063-B233-28E9D72ED6F6}" presName="descendantText" presStyleLbl="alignAccFollowNode1" presStyleIdx="4" presStyleCnt="8" custScaleX="122351" custLinFactNeighborX="5213">
        <dgm:presLayoutVars>
          <dgm:bulletEnabled val="1"/>
        </dgm:presLayoutVars>
      </dgm:prSet>
      <dgm:spPr/>
    </dgm:pt>
    <dgm:pt modelId="{C31778F9-6DCF-4CEC-8F58-26EA437E284A}" type="pres">
      <dgm:prSet presAssocID="{59E68995-96C0-48D2-8EDD-7974F3907F2F}" presName="sp" presStyleCnt="0"/>
      <dgm:spPr/>
    </dgm:pt>
    <dgm:pt modelId="{981CF1E7-24BD-45FF-B29C-8640A178CDFD}" type="pres">
      <dgm:prSet presAssocID="{4352F64E-3AFB-4D1A-935D-16E7CC1C6581}" presName="linNode" presStyleCnt="0"/>
      <dgm:spPr/>
    </dgm:pt>
    <dgm:pt modelId="{43D8A363-6569-4061-9BA8-8E9D1D03502D}" type="pres">
      <dgm:prSet presAssocID="{4352F64E-3AFB-4D1A-935D-16E7CC1C6581}" presName="parentText" presStyleLbl="node1" presStyleIdx="5" presStyleCnt="8" custScaleX="48559" custLinFactNeighborX="2929">
        <dgm:presLayoutVars>
          <dgm:chMax val="1"/>
          <dgm:bulletEnabled val="1"/>
        </dgm:presLayoutVars>
      </dgm:prSet>
      <dgm:spPr/>
    </dgm:pt>
    <dgm:pt modelId="{E3549A97-B0A6-4F97-B527-C27DB2D9985E}" type="pres">
      <dgm:prSet presAssocID="{4352F64E-3AFB-4D1A-935D-16E7CC1C6581}" presName="descendantText" presStyleLbl="alignAccFollowNode1" presStyleIdx="5" presStyleCnt="8" custScaleX="122351" custLinFactNeighborX="5213">
        <dgm:presLayoutVars>
          <dgm:bulletEnabled val="1"/>
        </dgm:presLayoutVars>
      </dgm:prSet>
      <dgm:spPr/>
    </dgm:pt>
    <dgm:pt modelId="{BAD2EB6E-615C-4D6A-B583-EA4CDF8BF5AE}" type="pres">
      <dgm:prSet presAssocID="{E7F65BAB-4B1D-4B95-B29B-E1011F78FE0A}" presName="sp" presStyleCnt="0"/>
      <dgm:spPr/>
    </dgm:pt>
    <dgm:pt modelId="{19465791-3352-4029-9C9B-EAD839A83A30}" type="pres">
      <dgm:prSet presAssocID="{D34C3B84-2FA3-43CB-948A-6F3D0D173AA7}" presName="linNode" presStyleCnt="0"/>
      <dgm:spPr/>
    </dgm:pt>
    <dgm:pt modelId="{4DFABC81-C686-4FBF-8900-5084C55307B9}" type="pres">
      <dgm:prSet presAssocID="{D34C3B84-2FA3-43CB-948A-6F3D0D173AA7}" presName="parentText" presStyleLbl="node1" presStyleIdx="6" presStyleCnt="8" custScaleX="48559" custLinFactNeighborX="2929">
        <dgm:presLayoutVars>
          <dgm:chMax val="1"/>
          <dgm:bulletEnabled val="1"/>
        </dgm:presLayoutVars>
      </dgm:prSet>
      <dgm:spPr/>
    </dgm:pt>
    <dgm:pt modelId="{EC7EF0CF-0525-4C4E-AA0F-84B39B2A41C6}" type="pres">
      <dgm:prSet presAssocID="{D34C3B84-2FA3-43CB-948A-6F3D0D173AA7}" presName="descendantText" presStyleLbl="alignAccFollowNode1" presStyleIdx="6" presStyleCnt="8" custScaleX="122351" custLinFactNeighborX="5213">
        <dgm:presLayoutVars>
          <dgm:bulletEnabled val="1"/>
        </dgm:presLayoutVars>
      </dgm:prSet>
      <dgm:spPr/>
    </dgm:pt>
    <dgm:pt modelId="{B35BFBC2-6DE5-47F3-B87F-509940C21D0D}" type="pres">
      <dgm:prSet presAssocID="{A21C775D-EB11-4B26-844B-EF7463D58282}" presName="sp" presStyleCnt="0"/>
      <dgm:spPr/>
    </dgm:pt>
    <dgm:pt modelId="{7C3F3C0F-B8B9-4874-943E-098EB91C94DE}" type="pres">
      <dgm:prSet presAssocID="{C068F2AF-074C-4A5D-8A70-5C9BC20B38DC}" presName="linNode" presStyleCnt="0"/>
      <dgm:spPr/>
    </dgm:pt>
    <dgm:pt modelId="{89CF6F21-F4AA-4107-B33A-9F40DAB48FE2}" type="pres">
      <dgm:prSet presAssocID="{C068F2AF-074C-4A5D-8A70-5C9BC20B38DC}" presName="parentText" presStyleLbl="node1" presStyleIdx="7" presStyleCnt="8" custScaleX="48559" custLinFactNeighborX="2929">
        <dgm:presLayoutVars>
          <dgm:chMax val="1"/>
          <dgm:bulletEnabled val="1"/>
        </dgm:presLayoutVars>
      </dgm:prSet>
      <dgm:spPr/>
    </dgm:pt>
    <dgm:pt modelId="{12233F0B-DABE-4348-B78F-C861BB3CA4D7}" type="pres">
      <dgm:prSet presAssocID="{C068F2AF-074C-4A5D-8A70-5C9BC20B38DC}" presName="descendantText" presStyleLbl="alignAccFollowNode1" presStyleIdx="7" presStyleCnt="8" custScaleX="122351" custLinFactNeighborX="5213">
        <dgm:presLayoutVars>
          <dgm:bulletEnabled val="1"/>
        </dgm:presLayoutVars>
      </dgm:prSet>
      <dgm:spPr/>
    </dgm:pt>
  </dgm:ptLst>
  <dgm:cxnLst>
    <dgm:cxn modelId="{0BE7210A-A0C2-4551-AEC3-89779F7A80C9}" type="presOf" srcId="{9A942CA3-06F9-41E9-8180-CAC1B47DB081}" destId="{F9E22EFA-86B8-41E2-905A-85FDD7D7E34D}" srcOrd="0" destOrd="0" presId="urn:microsoft.com/office/officeart/2005/8/layout/vList5"/>
    <dgm:cxn modelId="{AD6ADD15-6786-4087-B777-06B191E191D7}" type="presOf" srcId="{D3B9D63E-0912-44E7-8BF0-67FDE8697DA8}" destId="{D1BD1A51-7BCA-4057-B8F5-2F9E1159B918}" srcOrd="0" destOrd="0" presId="urn:microsoft.com/office/officeart/2005/8/layout/vList5"/>
    <dgm:cxn modelId="{375AD817-C133-4580-9045-23F1E7BE1ACF}" type="presOf" srcId="{FE9D6C0E-EFE4-4063-B233-28E9D72ED6F6}" destId="{2AF0BE40-1D3A-4FFD-9DBA-F54C66F7C714}" srcOrd="0" destOrd="0" presId="urn:microsoft.com/office/officeart/2005/8/layout/vList5"/>
    <dgm:cxn modelId="{46EFE629-F8B0-41F5-9C03-D46F92B3DFC8}" srcId="{BC52641F-9328-4CBD-8557-7DABE3F9DFD0}" destId="{D34C3B84-2FA3-43CB-948A-6F3D0D173AA7}" srcOrd="6" destOrd="0" parTransId="{58F6217A-4526-4819-8934-0D89A1480BD3}" sibTransId="{A21C775D-EB11-4B26-844B-EF7463D58282}"/>
    <dgm:cxn modelId="{85E45460-412F-48EF-87AA-79A620CF721F}" srcId="{9A942CA3-06F9-41E9-8180-CAC1B47DB081}" destId="{7BFA5018-E4CD-45B2-A8CB-C50CEF2E8FBB}" srcOrd="0" destOrd="0" parTransId="{F7AE69AC-26A1-4E1F-AACB-1BBC853AE44B}" sibTransId="{9D0B4271-5D7B-4D69-A4F0-EB3FAF6ECE46}"/>
    <dgm:cxn modelId="{53EAD443-176E-4864-86D5-F2DFF215872D}" srcId="{D9EE587A-4230-4118-BF5D-3DED263B9EE5}" destId="{420BDAF4-9A80-4F4D-827B-68258C45B5D7}" srcOrd="0" destOrd="0" parTransId="{A0A53C7A-D4A1-407E-B039-FCCCD8390A3F}" sibTransId="{CD04D88D-2EB7-4E93-980D-265AD2744C5C}"/>
    <dgm:cxn modelId="{C1BA6069-9B17-46BA-AD64-8E24FE7D58CA}" type="presOf" srcId="{3857204F-8017-4C71-841A-07821604DFD5}" destId="{8DA3F071-785C-4014-990D-53BC6921BD91}" srcOrd="0" destOrd="0" presId="urn:microsoft.com/office/officeart/2005/8/layout/vList5"/>
    <dgm:cxn modelId="{609E694A-BAE3-4BFE-B850-D17CEF059273}" type="presOf" srcId="{05655030-856A-469A-8576-5590F7B26EC5}" destId="{F379C7EB-7199-4782-BF26-5DDC098C3865}" srcOrd="0" destOrd="0" presId="urn:microsoft.com/office/officeart/2005/8/layout/vList5"/>
    <dgm:cxn modelId="{CEA53A4F-B529-4006-A120-3A43C5D236A4}" type="presOf" srcId="{1C5F6B77-F625-48EE-9915-58EA1830B6EF}" destId="{12233F0B-DABE-4348-B78F-C861BB3CA4D7}" srcOrd="0" destOrd="0" presId="urn:microsoft.com/office/officeart/2005/8/layout/vList5"/>
    <dgm:cxn modelId="{2D7C6670-9526-4932-9E1F-888E373966EC}" srcId="{05655030-856A-469A-8576-5590F7B26EC5}" destId="{3857204F-8017-4C71-841A-07821604DFD5}" srcOrd="0" destOrd="0" parTransId="{53C6C228-4E2A-45FC-97FA-E9CBA6DA4829}" sibTransId="{487EE6FF-AE40-490A-A6C9-B05A3FAB9E52}"/>
    <dgm:cxn modelId="{54FE9B74-3263-4582-85E0-4C968672F700}" srcId="{BC52641F-9328-4CBD-8557-7DABE3F9DFD0}" destId="{C068F2AF-074C-4A5D-8A70-5C9BC20B38DC}" srcOrd="7" destOrd="0" parTransId="{2213E8DA-A956-409A-B3B8-70D36B7DD2A1}" sibTransId="{FFE34204-3051-4F02-B923-F08D075AE309}"/>
    <dgm:cxn modelId="{B3695676-8A13-4685-9804-7602E7B22F6F}" srcId="{4352F64E-3AFB-4D1A-935D-16E7CC1C6581}" destId="{B8F9BE19-F7B1-49C6-8FF4-00D0500ACB41}" srcOrd="0" destOrd="0" parTransId="{5BA41B1B-50A9-4F5C-936F-26BA14EFAC06}" sibTransId="{46471AB8-8308-46C5-8AC9-2D6E6D660BD7}"/>
    <dgm:cxn modelId="{53B01577-5DFD-4D08-AF77-2CAEFEB9DD5B}" srcId="{BC52641F-9328-4CBD-8557-7DABE3F9DFD0}" destId="{FE9D6C0E-EFE4-4063-B233-28E9D72ED6F6}" srcOrd="4" destOrd="0" parTransId="{65E36D85-016D-4F12-B239-772DA3BC61AF}" sibTransId="{59E68995-96C0-48D2-8EDD-7974F3907F2F}"/>
    <dgm:cxn modelId="{E246D878-56B3-4D81-AF01-994239E81B3E}" srcId="{D34C3B84-2FA3-43CB-948A-6F3D0D173AA7}" destId="{7D705F97-927C-420E-A284-B299C89A0C9A}" srcOrd="0" destOrd="0" parTransId="{25FB2A05-2CB7-448E-B30A-711728563D8D}" sibTransId="{FFA371D5-66E3-478C-92A9-7122CF3A8AB4}"/>
    <dgm:cxn modelId="{6C0B757F-40F1-4B0E-90F4-A149E07AAE07}" srcId="{BC52641F-9328-4CBD-8557-7DABE3F9DFD0}" destId="{4352F64E-3AFB-4D1A-935D-16E7CC1C6581}" srcOrd="5" destOrd="0" parTransId="{56C3F9F1-7F4C-4C07-A1C3-E94EC43AC4AD}" sibTransId="{E7F65BAB-4B1D-4B95-B29B-E1011F78FE0A}"/>
    <dgm:cxn modelId="{7895A18E-D666-4DF4-AAD9-BBE733D620B5}" srcId="{C068F2AF-074C-4A5D-8A70-5C9BC20B38DC}" destId="{1C5F6B77-F625-48EE-9915-58EA1830B6EF}" srcOrd="0" destOrd="0" parTransId="{7560EA91-7A73-4242-9F79-00D8B57CB533}" sibTransId="{6D1909F5-B220-47E1-ADD7-1E6CD88CE0CC}"/>
    <dgm:cxn modelId="{BFB6E398-999D-49B7-9975-CC0AD7589B16}" srcId="{BC52641F-9328-4CBD-8557-7DABE3F9DFD0}" destId="{9A942CA3-06F9-41E9-8180-CAC1B47DB081}" srcOrd="2" destOrd="0" parTransId="{A2B21B79-5E10-4EED-A858-D364567412EC}" sibTransId="{8572F0BB-F275-4277-A122-DB978240D2A9}"/>
    <dgm:cxn modelId="{B58BC59B-759B-40A0-9534-1C70A1F5FFDA}" srcId="{FE9D6C0E-EFE4-4063-B233-28E9D72ED6F6}" destId="{E23F2B3E-9B5E-4909-B045-37D7556C3D7C}" srcOrd="0" destOrd="0" parTransId="{848F905C-B033-4948-B4F2-C7E101C16EF3}" sibTransId="{8FB6E2A1-C9E8-4C35-AA6A-9288D040879F}"/>
    <dgm:cxn modelId="{6C0B949D-4E8C-44C0-B4C0-9F77FBD4011C}" srcId="{BC52641F-9328-4CBD-8557-7DABE3F9DFD0}" destId="{D9EE587A-4230-4118-BF5D-3DED263B9EE5}" srcOrd="1" destOrd="0" parTransId="{F331D5E3-BCAC-4815-8FFC-B8942EC7763E}" sibTransId="{AD485BE2-E113-456E-B357-71F6E45DF3FB}"/>
    <dgm:cxn modelId="{E117A39F-1CFE-434D-80C3-C502A941BCDE}" srcId="{BC52641F-9328-4CBD-8557-7DABE3F9DFD0}" destId="{05655030-856A-469A-8576-5590F7B26EC5}" srcOrd="3" destOrd="0" parTransId="{BF83ECF5-C60D-4DB9-A8F3-AD43F2310CBD}" sibTransId="{94AD043C-795E-4C76-B3F3-090CBAE63423}"/>
    <dgm:cxn modelId="{BE060EA2-B960-45DC-87D2-696DE046E880}" type="presOf" srcId="{420BDAF4-9A80-4F4D-827B-68258C45B5D7}" destId="{EF499801-1CC4-4598-89DC-2F302068A26E}" srcOrd="0" destOrd="0" presId="urn:microsoft.com/office/officeart/2005/8/layout/vList5"/>
    <dgm:cxn modelId="{D82E35A4-11E4-4B0A-B424-8786B6859576}" type="presOf" srcId="{5E632F13-EFA8-41A9-AA17-5DE0DB52F95A}" destId="{FCD48BFA-BDE5-4224-B33A-5A9354D54819}" srcOrd="0" destOrd="0" presId="urn:microsoft.com/office/officeart/2005/8/layout/vList5"/>
    <dgm:cxn modelId="{85B937A7-E1D5-4AF7-8286-DFCB83A0721C}" srcId="{D3B9D63E-0912-44E7-8BF0-67FDE8697DA8}" destId="{5E632F13-EFA8-41A9-AA17-5DE0DB52F95A}" srcOrd="0" destOrd="0" parTransId="{632A17C9-9CD8-4241-90A6-46A7CFE698B5}" sibTransId="{86B350B7-55D6-4576-9676-1BFF79FAAAEE}"/>
    <dgm:cxn modelId="{73FF1CA9-A1E8-4407-8A3F-FE795AFFF167}" type="presOf" srcId="{7D705F97-927C-420E-A284-B299C89A0C9A}" destId="{EC7EF0CF-0525-4C4E-AA0F-84B39B2A41C6}" srcOrd="0" destOrd="0" presId="urn:microsoft.com/office/officeart/2005/8/layout/vList5"/>
    <dgm:cxn modelId="{4132B3BB-20E4-4FC9-94BA-3A76DD991350}" type="presOf" srcId="{E23F2B3E-9B5E-4909-B045-37D7556C3D7C}" destId="{57DB7B0C-E4B6-4F79-B61F-004E4156B7F9}" srcOrd="0" destOrd="0" presId="urn:microsoft.com/office/officeart/2005/8/layout/vList5"/>
    <dgm:cxn modelId="{63D7D8BB-0C55-492E-8548-AFC25FEE4B7C}" type="presOf" srcId="{C068F2AF-074C-4A5D-8A70-5C9BC20B38DC}" destId="{89CF6F21-F4AA-4107-B33A-9F40DAB48FE2}" srcOrd="0" destOrd="0" presId="urn:microsoft.com/office/officeart/2005/8/layout/vList5"/>
    <dgm:cxn modelId="{F0946BBD-6454-4E65-8A1E-4A3108903330}" srcId="{BC52641F-9328-4CBD-8557-7DABE3F9DFD0}" destId="{D3B9D63E-0912-44E7-8BF0-67FDE8697DA8}" srcOrd="0" destOrd="0" parTransId="{2C6FE0A7-373E-407B-A067-391C14505F0C}" sibTransId="{B21731EA-233D-4201-8588-5B2D90F71710}"/>
    <dgm:cxn modelId="{98FC51C6-B37F-4880-972E-E351F2940F40}" type="presOf" srcId="{D34C3B84-2FA3-43CB-948A-6F3D0D173AA7}" destId="{4DFABC81-C686-4FBF-8900-5084C55307B9}" srcOrd="0" destOrd="0" presId="urn:microsoft.com/office/officeart/2005/8/layout/vList5"/>
    <dgm:cxn modelId="{49E56ACF-1DE0-4B0A-8B37-683286512AB1}" type="presOf" srcId="{7BFA5018-E4CD-45B2-A8CB-C50CEF2E8FBB}" destId="{0CC873D7-E069-4BCF-8596-2094D29435BA}" srcOrd="0" destOrd="0" presId="urn:microsoft.com/office/officeart/2005/8/layout/vList5"/>
    <dgm:cxn modelId="{5602EDCF-3652-43ED-B32A-E4298BF66DC0}" type="presOf" srcId="{D9EE587A-4230-4118-BF5D-3DED263B9EE5}" destId="{82737F0C-C515-4976-9E99-6BD7C7E55DE8}" srcOrd="0" destOrd="0" presId="urn:microsoft.com/office/officeart/2005/8/layout/vList5"/>
    <dgm:cxn modelId="{A657F2EF-306C-4895-9898-355F30273935}" type="presOf" srcId="{B8F9BE19-F7B1-49C6-8FF4-00D0500ACB41}" destId="{E3549A97-B0A6-4F97-B527-C27DB2D9985E}" srcOrd="0" destOrd="0" presId="urn:microsoft.com/office/officeart/2005/8/layout/vList5"/>
    <dgm:cxn modelId="{1B0D9FFD-1858-4E34-9A4D-AA6EF4E11EF7}" type="presOf" srcId="{BC52641F-9328-4CBD-8557-7DABE3F9DFD0}" destId="{46827E0A-6F3A-4AE3-A1D1-8914563B8721}" srcOrd="0" destOrd="0" presId="urn:microsoft.com/office/officeart/2005/8/layout/vList5"/>
    <dgm:cxn modelId="{5917B6FD-8F5B-4F5E-8E0F-6D5554210689}" type="presOf" srcId="{4352F64E-3AFB-4D1A-935D-16E7CC1C6581}" destId="{43D8A363-6569-4061-9BA8-8E9D1D03502D}" srcOrd="0" destOrd="0" presId="urn:microsoft.com/office/officeart/2005/8/layout/vList5"/>
    <dgm:cxn modelId="{FC4F3B7D-14C0-41C5-A642-625EB80787C3}" type="presParOf" srcId="{46827E0A-6F3A-4AE3-A1D1-8914563B8721}" destId="{17F1C26F-4EE0-4D72-8343-D7CD3891FF76}" srcOrd="0" destOrd="0" presId="urn:microsoft.com/office/officeart/2005/8/layout/vList5"/>
    <dgm:cxn modelId="{4B8E9780-FDFD-4729-A4F5-20AA3C538074}" type="presParOf" srcId="{17F1C26F-4EE0-4D72-8343-D7CD3891FF76}" destId="{D1BD1A51-7BCA-4057-B8F5-2F9E1159B918}" srcOrd="0" destOrd="0" presId="urn:microsoft.com/office/officeart/2005/8/layout/vList5"/>
    <dgm:cxn modelId="{9D21660F-5CC2-4C5C-93DC-A00E7D366A20}" type="presParOf" srcId="{17F1C26F-4EE0-4D72-8343-D7CD3891FF76}" destId="{FCD48BFA-BDE5-4224-B33A-5A9354D54819}" srcOrd="1" destOrd="0" presId="urn:microsoft.com/office/officeart/2005/8/layout/vList5"/>
    <dgm:cxn modelId="{53D5ECB2-96C9-4592-9461-1F8C8BC56376}" type="presParOf" srcId="{46827E0A-6F3A-4AE3-A1D1-8914563B8721}" destId="{765EB0B9-38DA-42EF-BACD-181EFE071187}" srcOrd="1" destOrd="0" presId="urn:microsoft.com/office/officeart/2005/8/layout/vList5"/>
    <dgm:cxn modelId="{D07B3A8E-BDD3-48AA-92CC-4A25E3BE36D2}" type="presParOf" srcId="{46827E0A-6F3A-4AE3-A1D1-8914563B8721}" destId="{CAA71C87-FB33-4AC3-9941-EDED20C3F46B}" srcOrd="2" destOrd="0" presId="urn:microsoft.com/office/officeart/2005/8/layout/vList5"/>
    <dgm:cxn modelId="{902EDA19-FECE-4276-A1FC-7E35A638B3A3}" type="presParOf" srcId="{CAA71C87-FB33-4AC3-9941-EDED20C3F46B}" destId="{82737F0C-C515-4976-9E99-6BD7C7E55DE8}" srcOrd="0" destOrd="0" presId="urn:microsoft.com/office/officeart/2005/8/layout/vList5"/>
    <dgm:cxn modelId="{1479238A-E2C4-42F6-9410-EC6664BC0487}" type="presParOf" srcId="{CAA71C87-FB33-4AC3-9941-EDED20C3F46B}" destId="{EF499801-1CC4-4598-89DC-2F302068A26E}" srcOrd="1" destOrd="0" presId="urn:microsoft.com/office/officeart/2005/8/layout/vList5"/>
    <dgm:cxn modelId="{23787699-9571-446D-9093-B36251C34016}" type="presParOf" srcId="{46827E0A-6F3A-4AE3-A1D1-8914563B8721}" destId="{EEC082BA-67F7-4B39-A07E-25D13B5F811D}" srcOrd="3" destOrd="0" presId="urn:microsoft.com/office/officeart/2005/8/layout/vList5"/>
    <dgm:cxn modelId="{271D6366-8AC3-4B96-80A0-E95293768D1B}" type="presParOf" srcId="{46827E0A-6F3A-4AE3-A1D1-8914563B8721}" destId="{8940BEF1-0DEA-4619-AA56-A966191EA882}" srcOrd="4" destOrd="0" presId="urn:microsoft.com/office/officeart/2005/8/layout/vList5"/>
    <dgm:cxn modelId="{A31949F1-FAA5-4EDD-A1EC-37B35AFBBDA1}" type="presParOf" srcId="{8940BEF1-0DEA-4619-AA56-A966191EA882}" destId="{F9E22EFA-86B8-41E2-905A-85FDD7D7E34D}" srcOrd="0" destOrd="0" presId="urn:microsoft.com/office/officeart/2005/8/layout/vList5"/>
    <dgm:cxn modelId="{0432F0EA-03EA-4B6A-B006-34DD8361AD8D}" type="presParOf" srcId="{8940BEF1-0DEA-4619-AA56-A966191EA882}" destId="{0CC873D7-E069-4BCF-8596-2094D29435BA}" srcOrd="1" destOrd="0" presId="urn:microsoft.com/office/officeart/2005/8/layout/vList5"/>
    <dgm:cxn modelId="{2563D3B5-8CB9-41FA-A94F-4D78B9329045}" type="presParOf" srcId="{46827E0A-6F3A-4AE3-A1D1-8914563B8721}" destId="{E34800D1-3D24-4C6A-B495-1C73CB0B9BCF}" srcOrd="5" destOrd="0" presId="urn:microsoft.com/office/officeart/2005/8/layout/vList5"/>
    <dgm:cxn modelId="{162E6156-78E7-4B7A-8544-0FCA4DE75F73}" type="presParOf" srcId="{46827E0A-6F3A-4AE3-A1D1-8914563B8721}" destId="{75A54075-B018-4603-BF21-85C06A5EAE5D}" srcOrd="6" destOrd="0" presId="urn:microsoft.com/office/officeart/2005/8/layout/vList5"/>
    <dgm:cxn modelId="{79994CD3-6B36-447F-9E08-AA34C7106874}" type="presParOf" srcId="{75A54075-B018-4603-BF21-85C06A5EAE5D}" destId="{F379C7EB-7199-4782-BF26-5DDC098C3865}" srcOrd="0" destOrd="0" presId="urn:microsoft.com/office/officeart/2005/8/layout/vList5"/>
    <dgm:cxn modelId="{D4A69CB3-7F99-480D-9EDC-72F731EA800A}" type="presParOf" srcId="{75A54075-B018-4603-BF21-85C06A5EAE5D}" destId="{8DA3F071-785C-4014-990D-53BC6921BD91}" srcOrd="1" destOrd="0" presId="urn:microsoft.com/office/officeart/2005/8/layout/vList5"/>
    <dgm:cxn modelId="{AB7A0474-44F4-4E06-8585-9CBB1AD5DA9C}" type="presParOf" srcId="{46827E0A-6F3A-4AE3-A1D1-8914563B8721}" destId="{EC05FADE-BE97-4ABC-B891-1931229A47A7}" srcOrd="7" destOrd="0" presId="urn:microsoft.com/office/officeart/2005/8/layout/vList5"/>
    <dgm:cxn modelId="{43B6343E-7485-4AE3-818B-51D57B69F15C}" type="presParOf" srcId="{46827E0A-6F3A-4AE3-A1D1-8914563B8721}" destId="{3FC42151-E6F4-4F6B-9FC4-9AC861B5B2A1}" srcOrd="8" destOrd="0" presId="urn:microsoft.com/office/officeart/2005/8/layout/vList5"/>
    <dgm:cxn modelId="{A3CFDFE5-FD00-43E7-A7D1-A1FF81FDD21D}" type="presParOf" srcId="{3FC42151-E6F4-4F6B-9FC4-9AC861B5B2A1}" destId="{2AF0BE40-1D3A-4FFD-9DBA-F54C66F7C714}" srcOrd="0" destOrd="0" presId="urn:microsoft.com/office/officeart/2005/8/layout/vList5"/>
    <dgm:cxn modelId="{4D26DA59-DA62-4DBA-9E65-7AE9D6D5E385}" type="presParOf" srcId="{3FC42151-E6F4-4F6B-9FC4-9AC861B5B2A1}" destId="{57DB7B0C-E4B6-4F79-B61F-004E4156B7F9}" srcOrd="1" destOrd="0" presId="urn:microsoft.com/office/officeart/2005/8/layout/vList5"/>
    <dgm:cxn modelId="{AE6C2A8F-7010-4E9C-9D9B-0CE2466F6E5B}" type="presParOf" srcId="{46827E0A-6F3A-4AE3-A1D1-8914563B8721}" destId="{C31778F9-6DCF-4CEC-8F58-26EA437E284A}" srcOrd="9" destOrd="0" presId="urn:microsoft.com/office/officeart/2005/8/layout/vList5"/>
    <dgm:cxn modelId="{751FD5C2-6B53-4174-B28B-DCE404079CD9}" type="presParOf" srcId="{46827E0A-6F3A-4AE3-A1D1-8914563B8721}" destId="{981CF1E7-24BD-45FF-B29C-8640A178CDFD}" srcOrd="10" destOrd="0" presId="urn:microsoft.com/office/officeart/2005/8/layout/vList5"/>
    <dgm:cxn modelId="{E62ED15D-D780-4F71-99C8-66BFAF337A8B}" type="presParOf" srcId="{981CF1E7-24BD-45FF-B29C-8640A178CDFD}" destId="{43D8A363-6569-4061-9BA8-8E9D1D03502D}" srcOrd="0" destOrd="0" presId="urn:microsoft.com/office/officeart/2005/8/layout/vList5"/>
    <dgm:cxn modelId="{18B498A4-CF18-464D-9C2E-50A2C4C8BF3C}" type="presParOf" srcId="{981CF1E7-24BD-45FF-B29C-8640A178CDFD}" destId="{E3549A97-B0A6-4F97-B527-C27DB2D9985E}" srcOrd="1" destOrd="0" presId="urn:microsoft.com/office/officeart/2005/8/layout/vList5"/>
    <dgm:cxn modelId="{33F1A426-C871-48D3-BDE0-80A0F6511778}" type="presParOf" srcId="{46827E0A-6F3A-4AE3-A1D1-8914563B8721}" destId="{BAD2EB6E-615C-4D6A-B583-EA4CDF8BF5AE}" srcOrd="11" destOrd="0" presId="urn:microsoft.com/office/officeart/2005/8/layout/vList5"/>
    <dgm:cxn modelId="{879802B2-BB15-4790-A62C-71FA61AF68B4}" type="presParOf" srcId="{46827E0A-6F3A-4AE3-A1D1-8914563B8721}" destId="{19465791-3352-4029-9C9B-EAD839A83A30}" srcOrd="12" destOrd="0" presId="urn:microsoft.com/office/officeart/2005/8/layout/vList5"/>
    <dgm:cxn modelId="{CD2DDDBB-4C89-40A5-BE2A-5C6244E04C3D}" type="presParOf" srcId="{19465791-3352-4029-9C9B-EAD839A83A30}" destId="{4DFABC81-C686-4FBF-8900-5084C55307B9}" srcOrd="0" destOrd="0" presId="urn:microsoft.com/office/officeart/2005/8/layout/vList5"/>
    <dgm:cxn modelId="{440A08B7-555E-4653-B1D9-5736B6CF2F19}" type="presParOf" srcId="{19465791-3352-4029-9C9B-EAD839A83A30}" destId="{EC7EF0CF-0525-4C4E-AA0F-84B39B2A41C6}" srcOrd="1" destOrd="0" presId="urn:microsoft.com/office/officeart/2005/8/layout/vList5"/>
    <dgm:cxn modelId="{7EDBA8E5-8F08-41C8-B3BA-6BA5DF414FC5}" type="presParOf" srcId="{46827E0A-6F3A-4AE3-A1D1-8914563B8721}" destId="{B35BFBC2-6DE5-47F3-B87F-509940C21D0D}" srcOrd="13" destOrd="0" presId="urn:microsoft.com/office/officeart/2005/8/layout/vList5"/>
    <dgm:cxn modelId="{7AE36FEA-E6AF-4857-8EAD-7FFD91A2CA72}" type="presParOf" srcId="{46827E0A-6F3A-4AE3-A1D1-8914563B8721}" destId="{7C3F3C0F-B8B9-4874-943E-098EB91C94DE}" srcOrd="14" destOrd="0" presId="urn:microsoft.com/office/officeart/2005/8/layout/vList5"/>
    <dgm:cxn modelId="{FB99EDD2-6864-4586-9F5F-8E026438A38D}" type="presParOf" srcId="{7C3F3C0F-B8B9-4874-943E-098EB91C94DE}" destId="{89CF6F21-F4AA-4107-B33A-9F40DAB48FE2}" srcOrd="0" destOrd="0" presId="urn:microsoft.com/office/officeart/2005/8/layout/vList5"/>
    <dgm:cxn modelId="{1516B837-69E7-43DB-A766-9DD3528418D2}" type="presParOf" srcId="{7C3F3C0F-B8B9-4874-943E-098EB91C94DE}" destId="{12233F0B-DABE-4348-B78F-C861BB3CA4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10AD4-5E4C-453E-8B11-9FD0CCB63AEF}">
      <dsp:nvSpPr>
        <dsp:cNvPr id="0" name=""/>
        <dsp:cNvSpPr/>
      </dsp:nvSpPr>
      <dsp:spPr bwMode="white">
        <a:xfrm>
          <a:off x="4466" y="0"/>
          <a:ext cx="1731331" cy="18540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149:1-3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认识他的造物主和君王的喜悦。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75" y="50709"/>
        <a:ext cx="1629913" cy="1752594"/>
      </dsp:txXfrm>
    </dsp:sp>
    <dsp:sp modelId="{0FFF0645-0BB6-4F3E-BDDD-0785A0B50CAF}">
      <dsp:nvSpPr>
        <dsp:cNvPr id="0" name=""/>
        <dsp:cNvSpPr/>
      </dsp:nvSpPr>
      <dsp:spPr bwMode="white">
        <a:xfrm>
          <a:off x="1971279" y="0"/>
          <a:ext cx="1731331" cy="1854012"/>
        </a:xfrm>
        <a:prstGeom prst="roundRect">
          <a:avLst>
            <a:gd name="adj" fmla="val 10000"/>
          </a:avLst>
        </a:prstGeom>
        <a:solidFill>
          <a:srgbClr val="A26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知道上帝拯救了他。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21988" y="50709"/>
        <a:ext cx="1629913" cy="1752594"/>
      </dsp:txXfrm>
    </dsp:sp>
    <dsp:sp modelId="{9BD903B7-7283-40C1-8AAA-A66D3BAB951C}">
      <dsp:nvSpPr>
        <dsp:cNvPr id="0" name=""/>
        <dsp:cNvSpPr/>
      </dsp:nvSpPr>
      <dsp:spPr bwMode="white">
        <a:xfrm>
          <a:off x="3938091" y="0"/>
          <a:ext cx="1566214" cy="185401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他记得，即使在生病时，上帝也与他同在。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3964" y="45873"/>
        <a:ext cx="1474468" cy="1762266"/>
      </dsp:txXfrm>
    </dsp:sp>
    <dsp:sp modelId="{4F9AC9B6-42E2-45CC-95B6-DE0004E09F21}">
      <dsp:nvSpPr>
        <dsp:cNvPr id="0" name=""/>
        <dsp:cNvSpPr/>
      </dsp:nvSpPr>
      <dsp:spPr bwMode="white">
        <a:xfrm>
          <a:off x="5739786" y="0"/>
          <a:ext cx="1731331" cy="185401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149:6-9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他知道上帝最终会审判所有的不公正。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0495" y="50709"/>
        <a:ext cx="1629913" cy="1752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8BFA-BDE5-4224-B33A-5A9354D54819}">
      <dsp:nvSpPr>
        <dsp:cNvPr id="0" name=""/>
        <dsp:cNvSpPr/>
      </dsp:nvSpPr>
      <dsp:spPr>
        <a:xfrm rot="5400000">
          <a:off x="6890975" y="-4337492"/>
          <a:ext cx="374730" cy="9143707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dirty="0"/>
            <a:t>正直不说谎的人。</a:t>
          </a:r>
          <a:endParaRPr lang="es-ES" sz="2000" kern="1200" dirty="0"/>
        </a:p>
      </dsp:txBody>
      <dsp:txXfrm rot="-5400000">
        <a:off x="2506487" y="65289"/>
        <a:ext cx="9125414" cy="338144"/>
      </dsp:txXfrm>
    </dsp:sp>
    <dsp:sp modelId="{D1BD1A51-7BCA-4057-B8F5-2F9E1159B918}">
      <dsp:nvSpPr>
        <dsp:cNvPr id="0" name=""/>
        <dsp:cNvSpPr/>
      </dsp:nvSpPr>
      <dsp:spPr>
        <a:xfrm>
          <a:off x="464937" y="155"/>
          <a:ext cx="2041301" cy="468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solidFill>
                <a:schemeClr val="tx1"/>
              </a:solidFill>
            </a:rPr>
            <a:t>诗篇</a:t>
          </a:r>
          <a:r>
            <a:rPr lang="en-GB" sz="2100" b="1" kern="1200" dirty="0">
              <a:solidFill>
                <a:schemeClr val="tx1"/>
              </a:solidFill>
            </a:rPr>
            <a:t> 15:2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87803" y="23021"/>
        <a:ext cx="1995569" cy="422681"/>
      </dsp:txXfrm>
    </dsp:sp>
    <dsp:sp modelId="{EF499801-1CC4-4598-89DC-2F302068A26E}">
      <dsp:nvSpPr>
        <dsp:cNvPr id="0" name=""/>
        <dsp:cNvSpPr/>
      </dsp:nvSpPr>
      <dsp:spPr>
        <a:xfrm rot="5400000">
          <a:off x="6890975" y="-3845658"/>
          <a:ext cx="374730" cy="9143707"/>
        </a:xfrm>
        <a:prstGeom prst="round2SameRect">
          <a:avLst/>
        </a:prstGeom>
        <a:solidFill>
          <a:schemeClr val="accent2">
            <a:tint val="40000"/>
            <a:hueOff val="2354088"/>
            <a:satOff val="-10051"/>
            <a:lumOff val="-7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dirty="0"/>
            <a:t>不诽谤任何人或听八卦的人。</a:t>
          </a:r>
          <a:endParaRPr lang="es-ES" sz="2000" kern="1200" dirty="0"/>
        </a:p>
      </dsp:txBody>
      <dsp:txXfrm rot="-5400000">
        <a:off x="2506487" y="557123"/>
        <a:ext cx="9125414" cy="338144"/>
      </dsp:txXfrm>
    </dsp:sp>
    <dsp:sp modelId="{82737F0C-C515-4976-9E99-6BD7C7E55DE8}">
      <dsp:nvSpPr>
        <dsp:cNvPr id="0" name=""/>
        <dsp:cNvSpPr/>
      </dsp:nvSpPr>
      <dsp:spPr>
        <a:xfrm>
          <a:off x="464937" y="491989"/>
          <a:ext cx="2041301" cy="468413"/>
        </a:xfrm>
        <a:prstGeom prst="roundRect">
          <a:avLst/>
        </a:prstGeom>
        <a:solidFill>
          <a:schemeClr val="accent2">
            <a:hueOff val="2232324"/>
            <a:satOff val="-6194"/>
            <a:lumOff val="-81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solidFill>
                <a:schemeClr val="tx1"/>
              </a:solidFill>
            </a:rPr>
            <a:t>诗篇</a:t>
          </a:r>
          <a:r>
            <a:rPr lang="en-GB" sz="2100" b="1" kern="1200" dirty="0">
              <a:solidFill>
                <a:schemeClr val="tx1"/>
              </a:solidFill>
            </a:rPr>
            <a:t> 15:3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87803" y="514855"/>
        <a:ext cx="1995569" cy="422681"/>
      </dsp:txXfrm>
    </dsp:sp>
    <dsp:sp modelId="{0CC873D7-E069-4BCF-8596-2094D29435BA}">
      <dsp:nvSpPr>
        <dsp:cNvPr id="0" name=""/>
        <dsp:cNvSpPr/>
      </dsp:nvSpPr>
      <dsp:spPr>
        <a:xfrm rot="5400000">
          <a:off x="6890975" y="-3353824"/>
          <a:ext cx="374730" cy="9143707"/>
        </a:xfrm>
        <a:prstGeom prst="round2SameRect">
          <a:avLst/>
        </a:prstGeom>
        <a:solidFill>
          <a:schemeClr val="accent2">
            <a:tint val="40000"/>
            <a:hueOff val="4708175"/>
            <a:satOff val="-20103"/>
            <a:lumOff val="-140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dirty="0"/>
            <a:t>那些尊敬敬畏神的人。</a:t>
          </a:r>
          <a:endParaRPr lang="es-ES" sz="2000" kern="1200" dirty="0"/>
        </a:p>
      </dsp:txBody>
      <dsp:txXfrm rot="-5400000">
        <a:off x="2506487" y="1048957"/>
        <a:ext cx="9125414" cy="338144"/>
      </dsp:txXfrm>
    </dsp:sp>
    <dsp:sp modelId="{F9E22EFA-86B8-41E2-905A-85FDD7D7E34D}">
      <dsp:nvSpPr>
        <dsp:cNvPr id="0" name=""/>
        <dsp:cNvSpPr/>
      </dsp:nvSpPr>
      <dsp:spPr>
        <a:xfrm>
          <a:off x="464937" y="983823"/>
          <a:ext cx="2041301" cy="468413"/>
        </a:xfrm>
        <a:prstGeom prst="roundRect">
          <a:avLst/>
        </a:prstGeom>
        <a:solidFill>
          <a:schemeClr val="accent2">
            <a:hueOff val="4464648"/>
            <a:satOff val="-12389"/>
            <a:lumOff val="-162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solidFill>
                <a:schemeClr val="tx1"/>
              </a:solidFill>
            </a:rPr>
            <a:t>诗篇</a:t>
          </a:r>
          <a:r>
            <a:rPr lang="en-GB" sz="2100" b="1" kern="1200" dirty="0">
              <a:solidFill>
                <a:schemeClr val="tx1"/>
              </a:solidFill>
            </a:rPr>
            <a:t> 15:4a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87803" y="1006689"/>
        <a:ext cx="1995569" cy="422681"/>
      </dsp:txXfrm>
    </dsp:sp>
    <dsp:sp modelId="{8DA3F071-785C-4014-990D-53BC6921BD91}">
      <dsp:nvSpPr>
        <dsp:cNvPr id="0" name=""/>
        <dsp:cNvSpPr/>
      </dsp:nvSpPr>
      <dsp:spPr>
        <a:xfrm rot="5400000">
          <a:off x="6890975" y="-2861990"/>
          <a:ext cx="374730" cy="9143707"/>
        </a:xfrm>
        <a:prstGeom prst="round2SameRect">
          <a:avLst/>
        </a:prstGeom>
        <a:solidFill>
          <a:schemeClr val="accent2">
            <a:tint val="40000"/>
            <a:hueOff val="7062263"/>
            <a:satOff val="-30155"/>
            <a:lumOff val="-211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dirty="0"/>
            <a:t>即使受到伤害，也不改变他所说出的话语的人。</a:t>
          </a:r>
          <a:endParaRPr lang="es-ES" sz="2000" kern="1200" dirty="0"/>
        </a:p>
      </dsp:txBody>
      <dsp:txXfrm rot="-5400000">
        <a:off x="2506487" y="1540791"/>
        <a:ext cx="9125414" cy="338144"/>
      </dsp:txXfrm>
    </dsp:sp>
    <dsp:sp modelId="{F379C7EB-7199-4782-BF26-5DDC098C3865}">
      <dsp:nvSpPr>
        <dsp:cNvPr id="0" name=""/>
        <dsp:cNvSpPr/>
      </dsp:nvSpPr>
      <dsp:spPr>
        <a:xfrm>
          <a:off x="464937" y="1475656"/>
          <a:ext cx="2041301" cy="468413"/>
        </a:xfrm>
        <a:prstGeom prst="roundRect">
          <a:avLst/>
        </a:prstGeom>
        <a:solidFill>
          <a:schemeClr val="accent2">
            <a:hueOff val="6696972"/>
            <a:satOff val="-18583"/>
            <a:lumOff val="-243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solidFill>
                <a:schemeClr val="tx1"/>
              </a:solidFill>
            </a:rPr>
            <a:t>诗篇 </a:t>
          </a:r>
          <a:r>
            <a:rPr lang="en-GB" sz="2100" b="1" kern="1200" dirty="0">
              <a:solidFill>
                <a:schemeClr val="tx1"/>
              </a:solidFill>
            </a:rPr>
            <a:t>15:4b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87803" y="1498522"/>
        <a:ext cx="1995569" cy="422681"/>
      </dsp:txXfrm>
    </dsp:sp>
    <dsp:sp modelId="{57DB7B0C-E4B6-4F79-B61F-004E4156B7F9}">
      <dsp:nvSpPr>
        <dsp:cNvPr id="0" name=""/>
        <dsp:cNvSpPr/>
      </dsp:nvSpPr>
      <dsp:spPr>
        <a:xfrm rot="5400000">
          <a:off x="6890975" y="-2370156"/>
          <a:ext cx="374730" cy="9143707"/>
        </a:xfrm>
        <a:prstGeom prst="round2SameRect">
          <a:avLst/>
        </a:prstGeom>
        <a:solidFill>
          <a:schemeClr val="accent2">
            <a:tint val="40000"/>
            <a:hueOff val="9416351"/>
            <a:satOff val="-40208"/>
            <a:lumOff val="-281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dirty="0"/>
            <a:t>那些帮助别人而不是想从中得益的人。</a:t>
          </a:r>
          <a:endParaRPr lang="es-ES" sz="2000" kern="1200" dirty="0"/>
        </a:p>
      </dsp:txBody>
      <dsp:txXfrm rot="-5400000">
        <a:off x="2506487" y="2032625"/>
        <a:ext cx="9125414" cy="338144"/>
      </dsp:txXfrm>
    </dsp:sp>
    <dsp:sp modelId="{2AF0BE40-1D3A-4FFD-9DBA-F54C66F7C714}">
      <dsp:nvSpPr>
        <dsp:cNvPr id="0" name=""/>
        <dsp:cNvSpPr/>
      </dsp:nvSpPr>
      <dsp:spPr>
        <a:xfrm>
          <a:off x="464937" y="1967490"/>
          <a:ext cx="2041301" cy="468413"/>
        </a:xfrm>
        <a:prstGeom prst="roundRect">
          <a:avLst/>
        </a:prstGeom>
        <a:solidFill>
          <a:schemeClr val="accent2">
            <a:hueOff val="8929297"/>
            <a:satOff val="-24778"/>
            <a:lumOff val="-325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15:5a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1990356"/>
        <a:ext cx="1995569" cy="422681"/>
      </dsp:txXfrm>
    </dsp:sp>
    <dsp:sp modelId="{E3549A97-B0A6-4F97-B527-C27DB2D9985E}">
      <dsp:nvSpPr>
        <dsp:cNvPr id="0" name=""/>
        <dsp:cNvSpPr/>
      </dsp:nvSpPr>
      <dsp:spPr>
        <a:xfrm rot="5400000">
          <a:off x="6890975" y="-1878322"/>
          <a:ext cx="374730" cy="9143707"/>
        </a:xfrm>
        <a:prstGeom prst="round2SameRect">
          <a:avLst/>
        </a:prstGeom>
        <a:solidFill>
          <a:schemeClr val="accent2">
            <a:tint val="40000"/>
            <a:hueOff val="11770438"/>
            <a:satOff val="-50260"/>
            <a:lumOff val="-3522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dirty="0"/>
            <a:t>不容忍不公正的人。</a:t>
          </a:r>
          <a:endParaRPr lang="es-ES" sz="2000" kern="1200" dirty="0"/>
        </a:p>
      </dsp:txBody>
      <dsp:txXfrm rot="-5400000">
        <a:off x="2506487" y="2524459"/>
        <a:ext cx="9125414" cy="338144"/>
      </dsp:txXfrm>
    </dsp:sp>
    <dsp:sp modelId="{43D8A363-6569-4061-9BA8-8E9D1D03502D}">
      <dsp:nvSpPr>
        <dsp:cNvPr id="0" name=""/>
        <dsp:cNvSpPr/>
      </dsp:nvSpPr>
      <dsp:spPr>
        <a:xfrm>
          <a:off x="464937" y="2459324"/>
          <a:ext cx="2041301" cy="468413"/>
        </a:xfrm>
        <a:prstGeom prst="roundRect">
          <a:avLst/>
        </a:prstGeom>
        <a:solidFill>
          <a:schemeClr val="accent2">
            <a:hueOff val="11161620"/>
            <a:satOff val="-30972"/>
            <a:lumOff val="-406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 </a:t>
          </a:r>
          <a:r>
            <a:rPr lang="en-GB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15:5b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482190"/>
        <a:ext cx="1995569" cy="422681"/>
      </dsp:txXfrm>
    </dsp:sp>
    <dsp:sp modelId="{EC7EF0CF-0525-4C4E-AA0F-84B39B2A41C6}">
      <dsp:nvSpPr>
        <dsp:cNvPr id="0" name=""/>
        <dsp:cNvSpPr/>
      </dsp:nvSpPr>
      <dsp:spPr>
        <a:xfrm rot="5400000">
          <a:off x="6890975" y="-1386488"/>
          <a:ext cx="374730" cy="9143707"/>
        </a:xfrm>
        <a:prstGeom prst="round2SameRect">
          <a:avLst/>
        </a:prstGeom>
        <a:solidFill>
          <a:srgbClr val="D1BCE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dirty="0"/>
            <a:t>那些拥有纯洁的感情和清净的欲望的人。</a:t>
          </a:r>
          <a:endParaRPr lang="es-ES" sz="2000" kern="1200" dirty="0"/>
        </a:p>
      </dsp:txBody>
      <dsp:txXfrm rot="-5400000">
        <a:off x="2506487" y="3016293"/>
        <a:ext cx="9125414" cy="338144"/>
      </dsp:txXfrm>
    </dsp:sp>
    <dsp:sp modelId="{4DFABC81-C686-4FBF-8900-5084C55307B9}">
      <dsp:nvSpPr>
        <dsp:cNvPr id="0" name=""/>
        <dsp:cNvSpPr/>
      </dsp:nvSpPr>
      <dsp:spPr>
        <a:xfrm>
          <a:off x="464937" y="2951158"/>
          <a:ext cx="2041301" cy="468413"/>
        </a:xfrm>
        <a:prstGeom prst="roundRect">
          <a:avLst/>
        </a:prstGeom>
        <a:solidFill>
          <a:schemeClr val="accent2">
            <a:hueOff val="13393944"/>
            <a:satOff val="-37167"/>
            <a:lumOff val="-487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24:4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974024"/>
        <a:ext cx="1995569" cy="422681"/>
      </dsp:txXfrm>
    </dsp:sp>
    <dsp:sp modelId="{12233F0B-DABE-4348-B78F-C861BB3CA4D7}">
      <dsp:nvSpPr>
        <dsp:cNvPr id="0" name=""/>
        <dsp:cNvSpPr/>
      </dsp:nvSpPr>
      <dsp:spPr>
        <a:xfrm rot="5400000">
          <a:off x="6890975" y="-894654"/>
          <a:ext cx="374730" cy="9143707"/>
        </a:xfrm>
        <a:prstGeom prst="round2SameRect">
          <a:avLst/>
        </a:prstGeom>
        <a:solidFill>
          <a:srgbClr val="F2C0E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dirty="0"/>
            <a:t>不寻求与恶人为伍，而是斥责他们的罪的人。</a:t>
          </a:r>
          <a:endParaRPr lang="es-ES" sz="2000" kern="1200" dirty="0"/>
        </a:p>
      </dsp:txBody>
      <dsp:txXfrm rot="-5400000">
        <a:off x="2506487" y="3508127"/>
        <a:ext cx="9125414" cy="338144"/>
      </dsp:txXfrm>
    </dsp:sp>
    <dsp:sp modelId="{89CF6F21-F4AA-4107-B33A-9F40DAB48FE2}">
      <dsp:nvSpPr>
        <dsp:cNvPr id="0" name=""/>
        <dsp:cNvSpPr/>
      </dsp:nvSpPr>
      <dsp:spPr>
        <a:xfrm>
          <a:off x="464937" y="3442992"/>
          <a:ext cx="2041301" cy="468413"/>
        </a:xfrm>
        <a:prstGeom prst="roundRect">
          <a:avLst/>
        </a:prstGeom>
        <a:solidFill>
          <a:schemeClr val="accent2">
            <a:hueOff val="15626268"/>
            <a:satOff val="-43361"/>
            <a:lumOff val="-568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101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3465858"/>
        <a:ext cx="1995569" cy="42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1480000">
            <a:off x="1957633" y="1510201"/>
            <a:ext cx="827673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zh-CN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永不止息的敬拜</a:t>
            </a:r>
            <a:endParaRPr lang="en-GB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 rot="21363023">
            <a:off x="1404094" y="3017796"/>
            <a:ext cx="9393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600" dirty="0">
                <a:solidFill>
                  <a:srgbClr val="002060"/>
                </a:solidFill>
              </a:rPr>
              <a:t>二零二四年三月二十三日，第十二课</a:t>
            </a:r>
            <a:endParaRPr lang="en-GB" sz="1600" b="1" spc="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muebles, alfombra, exterior, edificio&#10;&#10;Descripción generada automáticament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32242" y="295694"/>
            <a:ext cx="6007608" cy="1446550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我要一生向耶和华唱诗，我还活的时候，要向我 神歌颂！</a:t>
            </a: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latin typeface="Comic Sans MS" panose="030F0702030302020204" pitchFamily="66" charset="0"/>
              </a:rPr>
              <a:t>诗篇 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104:33</a:t>
            </a:r>
            <a:r>
              <a:rPr lang="es-ES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1272B"/>
              </a:solidFill>
              <a:effectLst>
                <a:outerShdw blurRad="12700" dist="50800" dir="2700000" algn="tl" rotWithShape="0">
                  <a:srgbClr val="E4D56C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persona&#10;&#10;Descripción generada automáticamente con confianza media"/>
          <p:cNvPicPr>
            <a:picLocks noChangeAspect="1"/>
          </p:cNvPicPr>
          <p:nvPr/>
        </p:nvPicPr>
        <p:blipFill>
          <a:blip r:embed="rId3" cstate="screen">
            <a:alphaModFix amt="70000"/>
          </a:blip>
          <a:stretch>
            <a:fillRect/>
          </a:stretch>
        </p:blipFill>
        <p:spPr>
          <a:xfrm>
            <a:off x="310717" y="3190791"/>
            <a:ext cx="4394633" cy="366720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670891" y="4398211"/>
            <a:ext cx="636145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A20055"/>
                </a:solidFill>
              </a:rPr>
              <a:t>在圣所敬拜（诗篇 </a:t>
            </a:r>
            <a:r>
              <a:rPr lang="en-GB" sz="2000" b="1" dirty="0">
                <a:solidFill>
                  <a:srgbClr val="A20055"/>
                </a:solidFill>
              </a:rPr>
              <a:t>134)</a:t>
            </a:r>
            <a:r>
              <a:rPr lang="zh-CN" altLang="en-US" sz="2000" b="1" dirty="0">
                <a:solidFill>
                  <a:srgbClr val="A20055"/>
                </a:solidFill>
              </a:rPr>
              <a:t>。</a:t>
            </a:r>
            <a:endParaRPr lang="en-GB" sz="2000" b="1" dirty="0">
              <a:solidFill>
                <a:srgbClr val="A20055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003C85"/>
                </a:solidFill>
              </a:rPr>
              <a:t>用一首新歌敬拜（诗篇 </a:t>
            </a:r>
            <a:r>
              <a:rPr lang="en-US" altLang="zh-CN" sz="2000" b="1" dirty="0">
                <a:solidFill>
                  <a:srgbClr val="003C85"/>
                </a:solidFill>
              </a:rPr>
              <a:t>149</a:t>
            </a:r>
            <a:r>
              <a:rPr lang="en-GB" sz="2000" b="1" dirty="0">
                <a:solidFill>
                  <a:srgbClr val="003C85"/>
                </a:solidFill>
              </a:rPr>
              <a:t>)</a:t>
            </a:r>
            <a:r>
              <a:rPr lang="zh-CN" altLang="en-US" sz="2000" b="1" dirty="0">
                <a:solidFill>
                  <a:srgbClr val="003C85"/>
                </a:solidFill>
              </a:rPr>
              <a:t>。</a:t>
            </a:r>
            <a:endParaRPr lang="en-GB" sz="2000" b="1" dirty="0">
              <a:solidFill>
                <a:srgbClr val="003C85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A26000"/>
                </a:solidFill>
              </a:rPr>
              <a:t>义人的崇拜（诗篇 </a:t>
            </a:r>
            <a:r>
              <a:rPr lang="en-US" altLang="zh-CN" sz="2000" b="1" dirty="0">
                <a:solidFill>
                  <a:srgbClr val="A26000"/>
                </a:solidFill>
              </a:rPr>
              <a:t>15</a:t>
            </a:r>
            <a:r>
              <a:rPr lang="zh-CN" altLang="en-US" sz="2000" b="1" dirty="0">
                <a:solidFill>
                  <a:srgbClr val="A26000"/>
                </a:solidFill>
              </a:rPr>
              <a:t>、</a:t>
            </a:r>
            <a:r>
              <a:rPr lang="en-US" altLang="zh-CN" sz="2000" b="1" dirty="0">
                <a:solidFill>
                  <a:srgbClr val="A26000"/>
                </a:solidFill>
              </a:rPr>
              <a:t>24 </a:t>
            </a:r>
            <a:r>
              <a:rPr lang="zh-CN" altLang="en-US" sz="2000" b="1" dirty="0">
                <a:solidFill>
                  <a:srgbClr val="A26000"/>
                </a:solidFill>
              </a:rPr>
              <a:t>和 </a:t>
            </a:r>
            <a:r>
              <a:rPr lang="en-US" altLang="zh-CN" sz="2000" b="1" dirty="0">
                <a:solidFill>
                  <a:srgbClr val="A26000"/>
                </a:solidFill>
              </a:rPr>
              <a:t>101 </a:t>
            </a:r>
            <a:r>
              <a:rPr lang="zh-CN" altLang="en-US" sz="2000" b="1" dirty="0">
                <a:solidFill>
                  <a:srgbClr val="A26000"/>
                </a:solidFill>
              </a:rPr>
              <a:t>篇）。</a:t>
            </a:r>
            <a:endParaRPr lang="en-GB" sz="2000" b="1" dirty="0">
              <a:solidFill>
                <a:srgbClr val="A26000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028500"/>
                </a:solidFill>
              </a:rPr>
              <a:t>多形式的崇拜（诗篇</a:t>
            </a:r>
            <a:r>
              <a:rPr lang="en-GB" sz="2000" b="1" dirty="0">
                <a:solidFill>
                  <a:srgbClr val="028500"/>
                </a:solidFill>
              </a:rPr>
              <a:t>96)</a:t>
            </a:r>
            <a:r>
              <a:rPr lang="zh-CN" altLang="en-US" sz="2000" b="1" dirty="0">
                <a:solidFill>
                  <a:srgbClr val="028500"/>
                </a:solidFill>
              </a:rPr>
              <a:t>。</a:t>
            </a:r>
            <a:endParaRPr lang="en-GB" sz="2000" b="1" dirty="0">
              <a:solidFill>
                <a:srgbClr val="028500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5C0085"/>
                </a:solidFill>
              </a:rPr>
              <a:t>用心灵和诚实敬拜（诗篇 </a:t>
            </a:r>
            <a:r>
              <a:rPr lang="en-US" altLang="zh-CN" sz="2000" b="1" dirty="0">
                <a:solidFill>
                  <a:srgbClr val="5C0085"/>
                </a:solidFill>
              </a:rPr>
              <a:t>40</a:t>
            </a:r>
            <a:r>
              <a:rPr lang="zh-CN" altLang="en-US" sz="2000" b="1" dirty="0">
                <a:solidFill>
                  <a:srgbClr val="5C0085"/>
                </a:solidFill>
              </a:rPr>
              <a:t>、</a:t>
            </a:r>
            <a:r>
              <a:rPr lang="en-US" altLang="zh-CN" sz="2000" b="1" dirty="0">
                <a:solidFill>
                  <a:srgbClr val="5C0085"/>
                </a:solidFill>
              </a:rPr>
              <a:t>50 </a:t>
            </a:r>
            <a:r>
              <a:rPr lang="zh-CN" altLang="en-US" sz="2000" b="1" dirty="0">
                <a:solidFill>
                  <a:srgbClr val="5C0085"/>
                </a:solidFill>
              </a:rPr>
              <a:t>和 </a:t>
            </a:r>
            <a:r>
              <a:rPr lang="en-US" altLang="zh-CN" sz="2000" b="1" dirty="0">
                <a:solidFill>
                  <a:srgbClr val="5C0085"/>
                </a:solidFill>
              </a:rPr>
              <a:t>51 </a:t>
            </a:r>
            <a:r>
              <a:rPr lang="zh-CN" altLang="en-US" sz="2000" b="1" dirty="0">
                <a:solidFill>
                  <a:srgbClr val="5C0085"/>
                </a:solidFill>
              </a:rPr>
              <a:t>篇）。</a:t>
            </a:r>
            <a:endParaRPr lang="en-GB" sz="2000" b="1" dirty="0">
              <a:solidFill>
                <a:srgbClr val="5C0085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0718" y="153787"/>
            <a:ext cx="693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敬拜是受造物对造物主恩赐的回应。在这个总结中，有两个圣经真理是显而易见的</a:t>
            </a:r>
            <a:r>
              <a:rPr lang="en-GB" sz="2000" b="1" dirty="0"/>
              <a:t>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57304" y="982145"/>
            <a:ext cx="65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上帝给了人类许多祝福。这些祝福应该唤醒人心中对上帝之爱伟大的感激之情。</a:t>
            </a:r>
            <a:endParaRPr lang="en-MY" altLang="zh-CN" sz="2000" b="1" dirty="0"/>
          </a:p>
          <a:p>
            <a:pPr>
              <a:spcBef>
                <a:spcPts val="600"/>
              </a:spcBef>
            </a:pPr>
            <a:endParaRPr lang="en-MY" altLang="zh-CN" sz="2000" b="1" dirty="0"/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人类天生就有一种天生的倾向，以崇拜来回应上帝的奇迹。</a:t>
            </a:r>
            <a:endParaRPr lang="en-GB" sz="2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10718" y="2810778"/>
            <a:ext cx="693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敬拜必须发自内心。诗篇教导我们如何按照上帝对我们的期望来敬拜</a:t>
            </a:r>
            <a:r>
              <a:rPr lang="en-GB" sz="2000" b="1" dirty="0"/>
              <a:t>.</a:t>
            </a:r>
          </a:p>
        </p:txBody>
      </p:sp>
      <p:pic>
        <p:nvPicPr>
          <p:cNvPr id="13" name="Imagen 12" descr="Un dibujo de una persona&#10;&#10;Descripción generada automáticamente con confianza baja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51435" y="213020"/>
            <a:ext cx="4680910" cy="3832495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Logotipo&#10;&#10;Descripción generada automáticamente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0402" y="2027478"/>
            <a:ext cx="286902" cy="349974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2503" y="1019073"/>
            <a:ext cx="244801" cy="349975"/>
          </a:xfrm>
          <a:prstGeom prst="rect">
            <a:avLst/>
          </a:prstGeom>
        </p:spPr>
      </p:pic>
      <p:pic>
        <p:nvPicPr>
          <p:cNvPr id="18" name="Imagen 17" descr="Icono&#10;&#10;Descripción generada automáticamente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24735" y="5355149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324735" y="489681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Descripción generada automáticamente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324735" y="6271818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cono&#10;&#10;Descripción generada automáticamente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324735" y="581348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cono&#10;&#10;Descripción generada automáticamente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324735" y="4438479"/>
            <a:ext cx="339465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67769" y="92088"/>
            <a:ext cx="8645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在圣所敬拜</a:t>
            </a:r>
            <a:endParaRPr lang="en-GB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99028" y="1028031"/>
            <a:ext cx="8492971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耶和华的仆人，夜间站在耶和华殿中的，你们当称颂耶和华！</a:t>
            </a:r>
          </a:p>
          <a:p>
            <a:pPr algn="ctr"/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你们当向圣所举手，称颂耶和华 ！愿造天地的耶和华，从锡安赐福给你们。</a:t>
            </a:r>
            <a:endParaRPr lang="en-MY" altLang="zh-CN" sz="2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MY" altLang="zh-CN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诗篇 </a:t>
            </a:r>
            <a:r>
              <a:rPr lang="en-MY" altLang="zh-C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134</a:t>
            </a: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：</a:t>
            </a:r>
            <a:r>
              <a:rPr lang="en-MY" altLang="zh-C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，</a:t>
            </a:r>
            <a:r>
              <a:rPr lang="en-MY" altLang="zh-C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en-GB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675" y="2148396"/>
            <a:ext cx="4962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祭司们举起双手祝福百姓（民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23-26;</a:t>
            </a:r>
            <a:r>
              <a:rPr lang="zh-CN" altLang="en-US" sz="2000" b="1" dirty="0"/>
              <a:t>利未记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）。但是，在这篇诗篇中，利未人被邀请向圣所举起双手，称颂耶和华（诗篇</a:t>
            </a:r>
            <a:r>
              <a:rPr lang="en-US" altLang="zh-CN" sz="2000" b="1" dirty="0"/>
              <a:t>134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）。在这两种情况下，结果都是一样的：上帝以祝福回应他们。</a:t>
            </a:r>
            <a:br>
              <a:rPr lang="zh-CN" altLang="en-US" sz="2000" b="1" dirty="0"/>
            </a:br>
            <a:r>
              <a:rPr lang="zh-CN" altLang="en-US" sz="2000" b="1" dirty="0"/>
              <a:t>（民数记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27;  </a:t>
            </a:r>
            <a:r>
              <a:rPr lang="zh-CN" altLang="en-US" sz="2000" b="1" dirty="0"/>
              <a:t>诗 </a:t>
            </a:r>
            <a:r>
              <a:rPr lang="en-US" altLang="zh-CN" sz="2000" b="1" dirty="0"/>
              <a:t>134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</a:t>
            </a:r>
            <a:endParaRPr lang="en-GB" sz="2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36050" y="4860568"/>
            <a:ext cx="4493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那些在圣所服事的人</a:t>
            </a:r>
            <a:r>
              <a:rPr lang="en-GB" sz="2000" b="1" dirty="0"/>
              <a:t>( </a:t>
            </a:r>
            <a:r>
              <a:rPr lang="zh-CN" altLang="en-US" sz="2000" b="1" dirty="0"/>
              <a:t>诗篇</a:t>
            </a:r>
            <a:r>
              <a:rPr lang="en-GB" sz="2000" b="1" dirty="0"/>
              <a:t> 134:1-2)</a:t>
            </a:r>
          </a:p>
          <a:p>
            <a:endParaRPr lang="en-MY" altLang="zh-CN" sz="2000" b="1" dirty="0"/>
          </a:p>
          <a:p>
            <a:r>
              <a:rPr lang="zh-CN" altLang="en-US" sz="2000" b="1" dirty="0"/>
              <a:t>凡事奉上帝的人</a:t>
            </a:r>
            <a:r>
              <a:rPr lang="en-GB" altLang="zh-CN" sz="2000" b="1" dirty="0"/>
              <a:t> </a:t>
            </a:r>
            <a:r>
              <a:rPr lang="en-GB" sz="2000" b="1" dirty="0"/>
              <a:t>(</a:t>
            </a:r>
            <a:r>
              <a:rPr lang="zh-CN" altLang="en-US" sz="2000" b="1" dirty="0"/>
              <a:t>诗篇</a:t>
            </a:r>
            <a:r>
              <a:rPr lang="en-GB" sz="2000" b="1" dirty="0"/>
              <a:t> 113:1)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6675" y="5989323"/>
            <a:ext cx="1197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既然我们都是祭司，被呼召向世人传福音，我们都被呼召向天上的圣所举起双手，称颂和赞美我们的神（彼前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4-5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8" name="Imagen 7" descr="Imagen que contiene competencia de atletismo, hombre, jugador&#10;&#10;Descripción generada automáticamente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9200" y="2336278"/>
            <a:ext cx="7010400" cy="3505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Imagen que contiene persona, interior, tabla, gente&#10;&#10;Descripción generada automáticamente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52400" y="92088"/>
            <a:ext cx="3394228" cy="196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objeto, luz, reloj&#10;&#10;Descripción generada automáticamente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1449" y="4947299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luz&#10;&#10;Descripción generada automáticamente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1449" y="5560387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66675" y="4395165"/>
            <a:ext cx="4962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000" b="1" dirty="0"/>
              <a:t>谁能称颂和赞美主呢 </a:t>
            </a:r>
            <a:r>
              <a:rPr lang="en-GB" sz="2000" b="1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uiExpand="1" build="p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1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57150" h="38100" prst="hardEdge"/>
              <a:contourClr>
                <a:schemeClr val="accent2"/>
              </a:contourClr>
            </a:sp3d>
          </a:bodyPr>
          <a:lstStyle/>
          <a:p>
            <a:pPr algn="ctr"/>
            <a:r>
              <a:rPr lang="zh-CN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用新歌敬拜</a:t>
            </a:r>
            <a:endParaRPr lang="en-GB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3434" y="660405"/>
            <a:ext cx="11942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你们要赞美耶和华！向耶和华唱新歌，在圣民的会中赞美他！</a:t>
            </a:r>
            <a:r>
              <a:rPr lang="en-GB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诗篇</a:t>
            </a:r>
            <a:r>
              <a:rPr lang="en-GB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149:1)</a:t>
            </a:r>
            <a:endParaRPr lang="es-ES" sz="1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3434" y="1056232"/>
            <a:ext cx="757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是什么促使诗人唱一首新歌</a:t>
            </a:r>
            <a:r>
              <a:rPr lang="en-GB" sz="2000" b="1" dirty="0"/>
              <a:t>?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92917000"/>
              </p:ext>
            </p:extLst>
          </p:nvPr>
        </p:nvGraphicFramePr>
        <p:xfrm>
          <a:off x="144415" y="1495425"/>
          <a:ext cx="7475585" cy="185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109778" y="4333157"/>
            <a:ext cx="55764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900" b="1" dirty="0"/>
              <a:t>这首新歌表达了我们与上帝一起生活的每一次新体验：每次我们对他的创造有新认识时</a:t>
            </a:r>
            <a:r>
              <a:rPr lang="en-US" altLang="zh-CN" sz="1900" b="1" dirty="0"/>
              <a:t>; </a:t>
            </a:r>
            <a:r>
              <a:rPr lang="zh-CN" altLang="en-US" sz="1900" b="1" dirty="0"/>
              <a:t>每当我们感受到他同在的喜悦时</a:t>
            </a:r>
            <a:r>
              <a:rPr lang="en-US" altLang="zh-CN" sz="1900" b="1" dirty="0"/>
              <a:t>;  </a:t>
            </a:r>
            <a:r>
              <a:rPr lang="zh-CN" altLang="en-US" sz="1900" b="1" dirty="0"/>
              <a:t>每次他安慰我们</a:t>
            </a:r>
            <a:r>
              <a:rPr lang="en-US" altLang="zh-CN" sz="1900" b="1" dirty="0"/>
              <a:t>;  </a:t>
            </a:r>
            <a:r>
              <a:rPr lang="zh-CN" altLang="en-US" sz="1900" b="1" dirty="0"/>
              <a:t>每次他赦免我们的罪时。。。</a:t>
            </a:r>
            <a:endParaRPr lang="en-GB" sz="1900" b="1" dirty="0"/>
          </a:p>
        </p:txBody>
      </p:sp>
      <p:pic>
        <p:nvPicPr>
          <p:cNvPr id="8" name="Imagen 7" descr="Un grupo de personas posando haciendo gestos con la cara pintada&#10;&#10;Descripción generada automáticamente con confianza medi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3753" y="1136942"/>
            <a:ext cx="4224812" cy="5551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uadroTexto 10"/>
          <p:cNvSpPr txBox="1"/>
          <p:nvPr/>
        </p:nvSpPr>
        <p:spPr>
          <a:xfrm>
            <a:off x="143434" y="3429000"/>
            <a:ext cx="7669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以赛亚邀请每个人也唱一首新歌（赛 </a:t>
            </a:r>
            <a:r>
              <a:rPr lang="en-US" altLang="zh-CN" sz="2000" b="1" dirty="0"/>
              <a:t>42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10-12</a:t>
            </a:r>
            <a:r>
              <a:rPr lang="zh-CN" altLang="en-US" sz="2000" b="1" dirty="0"/>
              <a:t>）。但是这首歌由什么组成的呢 </a:t>
            </a:r>
            <a:r>
              <a:rPr lang="en-GB" sz="2000" b="1" dirty="0"/>
              <a:t>?</a:t>
            </a:r>
          </a:p>
        </p:txBody>
      </p:sp>
      <p:pic>
        <p:nvPicPr>
          <p:cNvPr id="13" name="Imagen 12" descr="Imagen que contiene persona, mujer, sostener, remoto&#10;&#10;Descripción generada automáticamente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21023" y="4165632"/>
            <a:ext cx="1851211" cy="2604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2107215" y="5719323"/>
            <a:ext cx="564776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900" b="1" dirty="0"/>
              <a:t>这是一首别人唱不出来的歌。只有被救赎的人才能在天上唱那首新歌，让天使们欢喜和惊奇（启示录 </a:t>
            </a:r>
            <a:r>
              <a:rPr lang="en-US" altLang="zh-CN" sz="1900" b="1" dirty="0"/>
              <a:t>14</a:t>
            </a:r>
            <a:r>
              <a:rPr lang="zh-CN" altLang="en-US" sz="1900" b="1" dirty="0"/>
              <a:t>：</a:t>
            </a:r>
            <a:r>
              <a:rPr lang="en-US" altLang="zh-CN" sz="1900" b="1" dirty="0"/>
              <a:t>3</a:t>
            </a:r>
            <a:r>
              <a:rPr lang="en-GB" sz="1900" b="1" dirty="0"/>
              <a:t>)</a:t>
            </a:r>
            <a:r>
              <a:rPr lang="zh-CN" altLang="en-US" sz="1900" b="1" dirty="0"/>
              <a:t>。</a:t>
            </a:r>
            <a:endParaRPr lang="en-GB" sz="19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Graphic spid="9" grpId="0" uiExpand="1">
        <p:bldSub>
          <a:bldDgm bld="one"/>
        </p:bldSub>
      </p:bldGraphic>
      <p:bldP spid="7" grpId="0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49288" y="23274"/>
            <a:ext cx="8916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义人的崇拜</a:t>
            </a:r>
            <a:endParaRPr lang="en-GB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18434" y="559544"/>
            <a:ext cx="65190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耶和华啊，谁能寄居你的帐幕？谁能住在你的圣山？</a:t>
            </a:r>
            <a:r>
              <a:rPr lang="en-GB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诗篇</a:t>
            </a:r>
            <a:r>
              <a:rPr lang="en-GB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15:1)</a:t>
            </a:r>
            <a:endParaRPr 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86275" y="1233862"/>
            <a:ext cx="744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谁配得在神面前敬拜</a:t>
            </a:r>
            <a:r>
              <a:rPr lang="en-GB" sz="2000" b="1" dirty="0"/>
              <a:t>?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76425373"/>
              </p:ext>
            </p:extLst>
          </p:nvPr>
        </p:nvGraphicFramePr>
        <p:xfrm>
          <a:off x="257452" y="1598158"/>
          <a:ext cx="11677096" cy="391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57452" y="5539186"/>
            <a:ext cx="5936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简言之，遵守诫命，活在圣洁中的人（希伯来书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）。请记住，不是不犯罪的人就是公义或圣洁的，而是悔改并努力发自内心地事奉上帝的人才是。</a:t>
            </a:r>
            <a:endParaRPr lang="en-GB" sz="2000" b="1" dirty="0"/>
          </a:p>
        </p:txBody>
      </p:sp>
      <p:sp>
        <p:nvSpPr>
          <p:cNvPr id="8" name="Estrella: 7 puntas 7"/>
          <p:cNvSpPr/>
          <p:nvPr/>
        </p:nvSpPr>
        <p:spPr>
          <a:xfrm>
            <a:off x="200302" y="1626734"/>
            <a:ext cx="437873" cy="400109"/>
          </a:xfrm>
          <a:prstGeom prst="star7">
            <a:avLst/>
          </a:prstGeom>
          <a:solidFill>
            <a:srgbClr val="FFCC00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" name="Estrella: 7 puntas 8"/>
          <p:cNvSpPr/>
          <p:nvPr/>
        </p:nvSpPr>
        <p:spPr>
          <a:xfrm>
            <a:off x="200302" y="2118981"/>
            <a:ext cx="437873" cy="400109"/>
          </a:xfrm>
          <a:prstGeom prst="star7">
            <a:avLst/>
          </a:prstGeom>
          <a:solidFill>
            <a:srgbClr val="FFCC00">
              <a:hueOff val="2232324"/>
              <a:satOff val="-6193"/>
              <a:lumOff val="-811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0" name="Estrella: 7 puntas 9"/>
          <p:cNvSpPr/>
          <p:nvPr/>
        </p:nvSpPr>
        <p:spPr>
          <a:xfrm>
            <a:off x="200302" y="2611228"/>
            <a:ext cx="437873" cy="400109"/>
          </a:xfrm>
          <a:prstGeom prst="star7">
            <a:avLst/>
          </a:prstGeom>
          <a:solidFill>
            <a:srgbClr val="FFCC00">
              <a:hueOff val="4464648"/>
              <a:satOff val="-12388"/>
              <a:lumOff val="-1624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1" name="Estrella: 7 puntas 10"/>
          <p:cNvSpPr/>
          <p:nvPr/>
        </p:nvSpPr>
        <p:spPr>
          <a:xfrm>
            <a:off x="200302" y="3103475"/>
            <a:ext cx="437873" cy="400109"/>
          </a:xfrm>
          <a:prstGeom prst="star7">
            <a:avLst/>
          </a:prstGeom>
          <a:solidFill>
            <a:srgbClr val="FFCC00">
              <a:hueOff val="6696972"/>
              <a:satOff val="-18582"/>
              <a:lumOff val="-2436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2" name="Estrella: 7 puntas 11"/>
          <p:cNvSpPr/>
          <p:nvPr/>
        </p:nvSpPr>
        <p:spPr>
          <a:xfrm>
            <a:off x="200302" y="3595722"/>
            <a:ext cx="437873" cy="400109"/>
          </a:xfrm>
          <a:prstGeom prst="star7">
            <a:avLst/>
          </a:prstGeom>
          <a:solidFill>
            <a:srgbClr val="FFCC00">
              <a:hueOff val="8929297"/>
              <a:satOff val="-24777"/>
              <a:lumOff val="-3249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trella: 7 puntas 12"/>
          <p:cNvSpPr/>
          <p:nvPr/>
        </p:nvSpPr>
        <p:spPr>
          <a:xfrm>
            <a:off x="200302" y="4087969"/>
            <a:ext cx="437873" cy="400109"/>
          </a:xfrm>
          <a:prstGeom prst="star7">
            <a:avLst/>
          </a:prstGeom>
          <a:solidFill>
            <a:srgbClr val="FFCC00">
              <a:hueOff val="11161620"/>
              <a:satOff val="-30971"/>
              <a:lumOff val="-4061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trella: 7 puntas 13"/>
          <p:cNvSpPr/>
          <p:nvPr/>
        </p:nvSpPr>
        <p:spPr>
          <a:xfrm>
            <a:off x="200302" y="4580216"/>
            <a:ext cx="437873" cy="400109"/>
          </a:xfrm>
          <a:prstGeom prst="star7">
            <a:avLst/>
          </a:prstGeom>
          <a:solidFill>
            <a:srgbClr val="FFCC00">
              <a:hueOff val="13393944"/>
              <a:satOff val="-37166"/>
              <a:lumOff val="-4874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trella: 7 puntas 14"/>
          <p:cNvSpPr/>
          <p:nvPr/>
        </p:nvSpPr>
        <p:spPr>
          <a:xfrm>
            <a:off x="200302" y="5072461"/>
            <a:ext cx="437873" cy="400109"/>
          </a:xfrm>
          <a:prstGeom prst="star7">
            <a:avLst/>
          </a:prstGeom>
          <a:solidFill>
            <a:srgbClr val="FFCC00">
              <a:hueOff val="15626268"/>
              <a:satOff val="-43360"/>
              <a:lumOff val="-5686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n 18" descr="Imagen que contiene edificio, roca, piedra, parado&#10;&#10;Descripción generada automáticamente"/>
          <p:cNvPicPr>
            <a:picLocks noChangeAspect="1"/>
          </p:cNvPicPr>
          <p:nvPr/>
        </p:nvPicPr>
        <p:blipFill rotWithShape="1">
          <a:blip r:embed="rId8" cstate="hqprint"/>
          <a:srcRect/>
          <a:stretch>
            <a:fillRect/>
          </a:stretch>
        </p:blipFill>
        <p:spPr>
          <a:xfrm>
            <a:off x="6193631" y="5622440"/>
            <a:ext cx="3309938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Una persona acostado en el suelo&#10;&#10;Descripción generada automáticamente con confianza media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flipH="1">
            <a:off x="9763125" y="5622440"/>
            <a:ext cx="2171421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74593" y="135995"/>
            <a:ext cx="4254532" cy="1311341"/>
          </a:xfrm>
          <a:prstGeom prst="snip2DiagRect">
            <a:avLst>
              <a:gd name="adj1" fmla="val 1670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867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 uiExpand="1">
        <p:bldSub>
          <a:bldDgm bld="one"/>
        </p:bldSub>
      </p:bldGraphic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zh-CN" altLang="en-US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多形式的崇拜</a:t>
            </a:r>
            <a:endParaRPr lang="en-GB" sz="44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8730" y="731757"/>
            <a:ext cx="11354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要将耶和华的名所当得的荣耀归给他，拿供物来进入他的院宇。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诗篇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96:8)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0250" y="1123083"/>
            <a:ext cx="633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敬拜包括多个方面。</a:t>
            </a:r>
            <a:endParaRPr lang="en-GB" sz="2000" b="1" dirty="0"/>
          </a:p>
        </p:txBody>
      </p:sp>
      <p:pic>
        <p:nvPicPr>
          <p:cNvPr id="6" name="Imagen 5" descr="Un par de personas sentadas en una mesa&#10;&#10;Descripción generada automáticamente con confianza medi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59754" y="1295400"/>
            <a:ext cx="3227183" cy="2286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Hombre sentado en una mesa&#10;&#10;Descripción generada automáticamente con confianza media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20399" y="1295400"/>
            <a:ext cx="2097108" cy="314210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hombre, viejo, mayor, turbante&#10;&#10;Descripción generada automáticamente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97967" y="3724274"/>
            <a:ext cx="2243392" cy="294322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dibujo de una persona&#10;&#10;Descripción generada automáticamente con confianza baja"/>
          <p:cNvPicPr>
            <a:picLocks noChangeAspect="1"/>
          </p:cNvPicPr>
          <p:nvPr/>
        </p:nvPicPr>
        <p:blipFill rotWithShape="1">
          <a:blip r:embed="rId6" cstate="screen"/>
          <a:srcRect r="-453"/>
          <a:stretch>
            <a:fillRect/>
          </a:stretch>
        </p:blipFill>
        <p:spPr>
          <a:xfrm>
            <a:off x="8977312" y="3724274"/>
            <a:ext cx="804863" cy="7132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tabla, hombre, agua&#10;&#10;Descripción generada automáticamente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977312" y="4583686"/>
            <a:ext cx="3040196" cy="2083813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130861" y="5461464"/>
            <a:ext cx="6331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我们敬拜上帝是因为他会审判我们吗？是的！因为他的审判是公正的，整个受造界都要为此欢欣鼓舞（诗篇 </a:t>
            </a:r>
            <a:r>
              <a:rPr lang="en-US" altLang="zh-CN" sz="2000" b="1" dirty="0"/>
              <a:t>96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11-13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74492" y="3983039"/>
            <a:ext cx="61030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敬拜包括宣告上帝是人类的君王和审判者（诗篇 </a:t>
            </a:r>
            <a:r>
              <a:rPr lang="en-US" altLang="zh-CN" sz="2000" b="1" dirty="0"/>
              <a:t>96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）。确切地说，在这一代要向世人宣讲的信息就包括了敬拜，“因为他施行审判的时候到了”（启示录</a:t>
            </a:r>
            <a:r>
              <a:rPr lang="en-US" altLang="zh-CN" sz="2000" b="1" dirty="0"/>
              <a:t> 14 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60250" y="2788834"/>
            <a:ext cx="6369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我们敬拜神，因为他是“可敬畏的”（诗篇 </a:t>
            </a:r>
            <a:r>
              <a:rPr lang="en-US" altLang="zh-CN" sz="2000" b="1" dirty="0"/>
              <a:t>96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）。然而，这并不意味着恐惧感，而是尊重。这是一种敬畏，源于对“圣洁之美”的沉思和赞赏（诗篇 </a:t>
            </a:r>
            <a:r>
              <a:rPr lang="en-US" altLang="zh-CN" sz="2000" b="1" dirty="0"/>
              <a:t>96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60250" y="1494294"/>
            <a:ext cx="63311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我们用诗歌敬拜上帝（诗篇 </a:t>
            </a:r>
            <a:r>
              <a:rPr lang="en-US" altLang="zh-CN" sz="2000" b="1" dirty="0"/>
              <a:t>96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1-2</a:t>
            </a:r>
            <a:r>
              <a:rPr lang="zh-CN" altLang="en-US" sz="2000" b="1" dirty="0"/>
              <a:t>）。当我们告诉别人关于他的事时，我们敬拜他（诗篇 </a:t>
            </a:r>
            <a:r>
              <a:rPr lang="en-US" altLang="zh-CN" sz="2000" b="1" dirty="0"/>
              <a:t>96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），或邀请他们加入我们的敬拜（诗 </a:t>
            </a:r>
            <a:r>
              <a:rPr lang="en-US" altLang="zh-CN" sz="2000" b="1" dirty="0"/>
              <a:t>96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）。当我们尊崇祂的名并献上给祂的奉献时，我们就是在敬拜祂（诗篇 </a:t>
            </a:r>
            <a:r>
              <a:rPr lang="en-US" altLang="zh-CN" sz="2000" b="1" dirty="0"/>
              <a:t>96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用心灵和诚实敬拜</a:t>
            </a:r>
            <a:endParaRPr lang="en-GB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2435" y="637192"/>
            <a:ext cx="11239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你本不喜爱祭物，若喜爱，我就献上；燔祭你也不喜悦。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zh-CN" alt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（ </a:t>
            </a:r>
            <a:r>
              <a:rPr lang="zh-CN" alt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诗篇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51:16)</a:t>
            </a:r>
            <a:endParaRPr lang="es-ES" sz="1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41407" y="1382171"/>
            <a:ext cx="4778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圣殿崇拜的一个基本部分是动物祭祀。然而，在诗篇中，上帝却称不喜悦献祭（诗篇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6; 51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）。为什么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Imagen 5" descr="Humo saliendo de la tierra&#10;&#10;Descripción generada automáticamente con confianza baja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8486" y="1235235"/>
            <a:ext cx="2886074" cy="448115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Imagen 9" descr="Un hombre con los brazos abiertos&#10;&#10;Descripción generada automáticamente con confianza baja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058150" y="1235235"/>
            <a:ext cx="3995363" cy="549894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CuadroTexto 11"/>
          <p:cNvSpPr txBox="1"/>
          <p:nvPr/>
        </p:nvSpPr>
        <p:spPr>
          <a:xfrm>
            <a:off x="3100760" y="2595767"/>
            <a:ext cx="4957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当献祭的人对他的邻舍做出不公正的行为，或者是不认识他们所献的祭物所代表的属灵意义时，或是只是将它们当作一种仪式来执行时，上帝都不喜悦这样的祭祀。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14688" y="5817478"/>
            <a:ext cx="78434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上帝希望我们用心灵和诚实敬拜他（ 约翰福音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23-24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）。因此，他接受破碎的心灵作为祭（诗篇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也接受赞美（诗篇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14,23; 69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30-31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和顺服为祭（诗篇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6-8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100760" y="4346994"/>
            <a:ext cx="48539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让我们明确一点：上帝不需要我们所献的祭牲（诗篇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9-13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）。然而，祂却要求我们把它们献上给他（诗篇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）。今天，上帝要求我们献上怎样的祭呢？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/>
          <p:cNvSpPr/>
          <p:nvPr/>
        </p:nvSpPr>
        <p:spPr>
          <a:xfrm>
            <a:off x="133350" y="123826"/>
            <a:ext cx="7505700" cy="6629400"/>
          </a:xfrm>
          <a:prstGeom prst="roundRect">
            <a:avLst>
              <a:gd name="adj" fmla="val 4644"/>
            </a:avLst>
          </a:prstGeom>
          <a:blipFill dpi="0" rotWithShape="1">
            <a:blip r:embed="rId2" cstate="hqprint">
              <a:alphaModFix amt="69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/>
          <p:cNvSpPr/>
          <p:nvPr/>
        </p:nvSpPr>
        <p:spPr>
          <a:xfrm>
            <a:off x="7753350" y="123826"/>
            <a:ext cx="4305300" cy="6629400"/>
          </a:xfrm>
          <a:prstGeom prst="roundRect">
            <a:avLst>
              <a:gd name="adj" fmla="val 6856"/>
            </a:avLst>
          </a:prstGeom>
          <a:blipFill dpi="0" rotWithShape="1">
            <a:blip r:embed="rId3" cstate="hqprint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508245" y="963074"/>
            <a:ext cx="675590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200" b="1" dirty="0">
                <a:latin typeface="Constantia" panose="02030602050306030303" pitchFamily="18" charset="0"/>
              </a:rPr>
              <a:t>“</a:t>
            </a:r>
            <a:r>
              <a:rPr lang="zh-CN" altLang="en-US" sz="2400" b="1" dirty="0">
                <a:latin typeface="Constantia" panose="02030602050306030303" pitchFamily="18" charset="0"/>
              </a:rPr>
              <a:t>我曾想过，如果我们大家都赞美上帝，并住在基督里面，天使该何等高兴地从高天观看我们呢！基督徒既能拥有满足的喜乐，我们为什么不去享有，并表现给世人看呢？</a:t>
            </a:r>
            <a:r>
              <a:rPr lang="en-US" altLang="zh-CN" sz="2400" b="1" dirty="0">
                <a:latin typeface="Constantia" panose="02030602050306030303" pitchFamily="18" charset="0"/>
              </a:rPr>
              <a:t>【</a:t>
            </a:r>
            <a:r>
              <a:rPr lang="zh-CN" altLang="en-US" sz="2400" b="1" dirty="0">
                <a:latin typeface="Constantia" panose="02030602050306030303" pitchFamily="18" charset="0"/>
              </a:rPr>
              <a:t>。。。</a:t>
            </a:r>
            <a:r>
              <a:rPr lang="en-US" altLang="zh-CN" sz="2400" b="1" dirty="0">
                <a:latin typeface="Constantia" panose="02030602050306030303" pitchFamily="18" charset="0"/>
              </a:rPr>
              <a:t>】</a:t>
            </a:r>
          </a:p>
          <a:p>
            <a:pPr>
              <a:spcBef>
                <a:spcPts val="600"/>
              </a:spcBef>
            </a:pPr>
            <a:r>
              <a:rPr lang="zh-CN" altLang="en-US" sz="2400" b="1" dirty="0">
                <a:latin typeface="Constantia" panose="02030602050306030303" pitchFamily="18" charset="0"/>
              </a:rPr>
              <a:t>还有一点点的时候，基督就要带着能力和大荣耀降临。</a:t>
            </a:r>
            <a:r>
              <a:rPr lang="en-US" altLang="zh-CN" sz="2400" b="1" dirty="0">
                <a:latin typeface="Constantia" panose="02030602050306030303" pitchFamily="18" charset="0"/>
              </a:rPr>
              <a:t>【</a:t>
            </a:r>
            <a:r>
              <a:rPr lang="zh-CN" altLang="en-US" sz="2400" b="1" dirty="0">
                <a:latin typeface="Constantia" panose="02030602050306030303" pitchFamily="18" charset="0"/>
              </a:rPr>
              <a:t>。。</a:t>
            </a:r>
            <a:r>
              <a:rPr lang="en-US" altLang="zh-CN" sz="2400" b="1" dirty="0">
                <a:latin typeface="Constantia" panose="02030602050306030303" pitchFamily="18" charset="0"/>
              </a:rPr>
              <a:t>】</a:t>
            </a:r>
            <a:r>
              <a:rPr lang="zh-CN" altLang="en-US" sz="2400" b="1" dirty="0">
                <a:latin typeface="Constantia" panose="02030602050306030303" pitchFamily="18" charset="0"/>
              </a:rPr>
              <a:t>在地上开始唱赞美快乐的诗歌。</a:t>
            </a:r>
            <a:r>
              <a:rPr lang="en-US" altLang="zh-CN" sz="2400" b="1" dirty="0">
                <a:latin typeface="Constantia" panose="02030602050306030303" pitchFamily="18" charset="0"/>
              </a:rPr>
              <a:t>……</a:t>
            </a:r>
            <a:r>
              <a:rPr lang="zh-CN" altLang="en-US" sz="2400" b="1" dirty="0">
                <a:latin typeface="Constantia" panose="02030602050306030303" pitchFamily="18" charset="0"/>
              </a:rPr>
              <a:t>但愿你们开口赞美上帝。</a:t>
            </a:r>
            <a:r>
              <a:rPr lang="en-US" altLang="zh-CN" sz="2400" b="1" dirty="0">
                <a:latin typeface="Constantia" panose="02030602050306030303" pitchFamily="18" charset="0"/>
              </a:rPr>
              <a:t>【</a:t>
            </a:r>
            <a:r>
              <a:rPr lang="zh-CN" altLang="en-US" sz="2400" b="1" dirty="0">
                <a:latin typeface="Constantia" panose="02030602050306030303" pitchFamily="18" charset="0"/>
              </a:rPr>
              <a:t>。。。</a:t>
            </a:r>
            <a:r>
              <a:rPr lang="en-US" altLang="zh-CN" sz="2400" b="1" dirty="0">
                <a:latin typeface="Constantia" panose="02030602050306030303" pitchFamily="18" charset="0"/>
              </a:rPr>
              <a:t>】</a:t>
            </a:r>
          </a:p>
          <a:p>
            <a:pPr>
              <a:spcBef>
                <a:spcPts val="600"/>
              </a:spcBef>
            </a:pPr>
            <a:r>
              <a:rPr lang="zh-CN" altLang="en-US" sz="2400" b="1" dirty="0">
                <a:latin typeface="Constantia" panose="02030602050306030303" pitchFamily="18" charset="0"/>
              </a:rPr>
              <a:t>你们若与基督一同坐在天上，就会抑制不住赞美上帝。要开始训练你们的舌头赞美祂，并且训练你们的心向上帝献上美妙的音乐；当那恶者开始将他的阴暗投在你们周围时，要唱歌赞美上帝。</a:t>
            </a:r>
            <a:r>
              <a:rPr lang="en-GB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3350" y="6269801"/>
            <a:ext cx="750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怀爱伦（一同在天上，三月二十九日）</a:t>
            </a:r>
            <a:endParaRPr lang="en-GB" sz="1600" b="1" dirty="0"/>
          </a:p>
        </p:txBody>
      </p:sp>
      <p:sp>
        <p:nvSpPr>
          <p:cNvPr id="6" name="Rectángulo 5"/>
          <p:cNvSpPr/>
          <p:nvPr/>
        </p:nvSpPr>
        <p:spPr>
          <a:xfrm>
            <a:off x="8386674" y="665144"/>
            <a:ext cx="35169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200" b="1" dirty="0">
                <a:latin typeface="Constantia" panose="02030602050306030303" pitchFamily="18" charset="0"/>
              </a:rPr>
              <a:t>“</a:t>
            </a:r>
            <a:r>
              <a:rPr lang="zh-CN" altLang="en-US" sz="2400" b="1" dirty="0">
                <a:latin typeface="Constantia" panose="02030602050306030303" pitchFamily="18" charset="0"/>
              </a:rPr>
              <a:t>相信基督的人就变得与基督合而为一，以宣扬上帝的荣耀，因为上帝已将新的诗歌</a:t>
            </a:r>
            <a:r>
              <a:rPr lang="en-US" altLang="zh-CN" sz="2400" b="1" dirty="0">
                <a:latin typeface="Constantia" panose="02030602050306030303" pitchFamily="18" charset="0"/>
              </a:rPr>
              <a:t>——</a:t>
            </a:r>
            <a:r>
              <a:rPr lang="zh-CN" altLang="en-US" sz="2400" b="1" dirty="0">
                <a:latin typeface="Constantia" panose="02030602050306030303" pitchFamily="18" charset="0"/>
              </a:rPr>
              <a:t>就是赞美主的诗歌，放在他的口中。他每日渴望多知道有关于基督的事，好变得更加像祂。他参透属灵的事，并欢喜默想基督，而且由于仰望祂，就不知不觉变成了基督的形像。</a:t>
            </a:r>
            <a:endParaRPr lang="en-GB" sz="2400" b="1" dirty="0">
              <a:latin typeface="Constantia" panose="02030602050306030303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753350" y="5758445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怀爱伦（使我认识他，六月一日）</a:t>
            </a:r>
            <a:endParaRPr lang="en-GB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2078</Words>
  <Application>Microsoft Office PowerPoint</Application>
  <PresentationFormat>Panorámica</PresentationFormat>
  <Paragraphs>79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 Light</vt:lpstr>
      <vt:lpstr>Comic Sans MS</vt:lpstr>
      <vt:lpstr>Constantia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 Fustero Carreras</cp:lastModifiedBy>
  <cp:revision>100</cp:revision>
  <dcterms:created xsi:type="dcterms:W3CDTF">2024-03-08T18:40:00Z</dcterms:created>
  <dcterms:modified xsi:type="dcterms:W3CDTF">2024-03-17T20:38:13Z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E52A774B4A8D4B8A8EC3ADCE856A423F_13</vt:lpwstr>
  </property>
  <property fmtid="{D5CDD505-2E9C-101B-9397-08002B2CF9AE}" pid="3" name="KSOProductBuildVer">
    <vt:lpwstr>1033-12.2.0.13489</vt:lpwstr>
  </property>
</Properties>
</file>