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4"/>
  </p:notesMasterIdLst>
  <p:sldIdLst>
    <p:sldId id="256" r:id="rId3"/>
    <p:sldId id="304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303" r:id="rId13"/>
  </p:sldIdLst>
  <p:sldSz cx="12192000" cy="6858000"/>
  <p:notesSz cx="6858000" cy="9144000"/>
  <p:embeddedFontLst>
    <p:embeddedFont>
      <p:font typeface="Comic Sans MS" panose="030F0702030302020204" pitchFamily="66" charset="0"/>
      <p:regular r:id="rId15"/>
      <p:bold r:id="rId16"/>
      <p:italic r:id="rId17"/>
      <p:boldItalic r:id="rId18"/>
    </p:embeddedFont>
    <p:embeddedFont>
      <p:font typeface="Constantia" panose="02030602050306030303" pitchFamily="18" charset="0"/>
      <p:regular r:id="rId19"/>
      <p:bold r:id="rId20"/>
      <p:italic r:id="rId21"/>
      <p:boldItalic r:id="rId22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4800"/>
    <a:srgbClr val="A9D9FD"/>
    <a:srgbClr val="1A8431"/>
    <a:srgbClr val="AC3900"/>
    <a:srgbClr val="056CB9"/>
    <a:srgbClr val="24E424"/>
    <a:srgbClr val="2E2F64"/>
    <a:srgbClr val="0F0E0C"/>
    <a:srgbClr val="818C99"/>
    <a:srgbClr val="83BC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67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image" Target="../media/image43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image" Target="../media/image4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D64FF5-D023-43A1-834A-547DBCF7C8F0}" type="doc">
      <dgm:prSet loTypeId="urn:microsoft.com/office/officeart/2005/8/layout/cycle4" loCatId="cycle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20846C37-04A6-4B8A-B16E-B6EB8D853C10}">
      <dgm:prSet phldrT="[Texto]"/>
      <dgm:spPr/>
      <dgm:t>
        <a:bodyPr/>
        <a:lstStyle/>
        <a:p>
          <a:r>
            <a:rPr lang="zh-CN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在路边</a:t>
          </a:r>
          <a:endParaRPr lang="en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774BBF1-3812-4404-964F-1FA515F931FB}" type="parTrans" cxnId="{704625B1-4C0E-4F42-984A-5939FB527D8D}">
      <dgm:prSet/>
      <dgm:spPr/>
      <dgm:t>
        <a:bodyPr/>
        <a:lstStyle/>
        <a:p>
          <a:endParaRPr lang="es-ES"/>
        </a:p>
      </dgm:t>
    </dgm:pt>
    <dgm:pt modelId="{CF009D5E-8900-4395-A5C1-8B84C1255086}" type="sibTrans" cxnId="{704625B1-4C0E-4F42-984A-5939FB527D8D}">
      <dgm:prSet/>
      <dgm:spPr/>
      <dgm:t>
        <a:bodyPr/>
        <a:lstStyle/>
        <a:p>
          <a:endParaRPr lang="es-ES"/>
        </a:p>
      </dgm:t>
    </dgm:pt>
    <dgm:pt modelId="{D1C93531-CDE4-4945-9C98-AFA8A4881DD0}">
      <dgm:prSet phldrT="[Texto]"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zh-CN" altLang="en-US" sz="2000" b="1" dirty="0"/>
            <a:t>几天后，种子死了  （马可福音       </a:t>
          </a:r>
          <a:r>
            <a:rPr lang="en" sz="2000" b="1" dirty="0"/>
            <a:t>:4)</a:t>
          </a:r>
        </a:p>
      </dgm:t>
    </dgm:pt>
    <dgm:pt modelId="{43AE76F9-01CC-4300-9067-0EB27DC4AA4D}" type="parTrans" cxnId="{70A58C40-EB39-48AC-B64E-4B6F657D948C}">
      <dgm:prSet/>
      <dgm:spPr/>
      <dgm:t>
        <a:bodyPr/>
        <a:lstStyle/>
        <a:p>
          <a:endParaRPr lang="es-ES"/>
        </a:p>
      </dgm:t>
    </dgm:pt>
    <dgm:pt modelId="{B615C345-1E75-425A-9D9F-8EC6274D718B}" type="sibTrans" cxnId="{70A58C40-EB39-48AC-B64E-4B6F657D948C}">
      <dgm:prSet/>
      <dgm:spPr/>
      <dgm:t>
        <a:bodyPr/>
        <a:lstStyle/>
        <a:p>
          <a:endParaRPr lang="es-ES"/>
        </a:p>
      </dgm:t>
    </dgm:pt>
    <dgm:pt modelId="{D5C61811-F1F4-4755-A8C7-F23099945982}">
      <dgm:prSet phldrT="[Texto]"/>
      <dgm:spPr/>
      <dgm:t>
        <a:bodyPr/>
        <a:lstStyle/>
        <a:p>
          <a:r>
            <a:rPr lang="zh-CN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石头之间</a:t>
          </a:r>
          <a:endParaRPr lang="en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6C04D8A-F283-4162-9535-F1DCC3D63BBB}" type="parTrans" cxnId="{A16A7404-3EF1-447C-B4AE-4B16E284D896}">
      <dgm:prSet/>
      <dgm:spPr/>
      <dgm:t>
        <a:bodyPr/>
        <a:lstStyle/>
        <a:p>
          <a:endParaRPr lang="es-ES"/>
        </a:p>
      </dgm:t>
    </dgm:pt>
    <dgm:pt modelId="{5CA0C58B-0DC8-46F7-AABE-6210C6FC7464}" type="sibTrans" cxnId="{A16A7404-3EF1-447C-B4AE-4B16E284D896}">
      <dgm:prSet/>
      <dgm:spPr/>
      <dgm:t>
        <a:bodyPr/>
        <a:lstStyle/>
        <a:p>
          <a:endParaRPr lang="es-ES"/>
        </a:p>
      </dgm:t>
    </dgm:pt>
    <dgm:pt modelId="{39BF136F-DBC0-43B4-915A-2A90A56641D2}">
      <dgm:prSet phldrT="[Texto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zh-CN" altLang="en-US" sz="2000" b="1" dirty="0"/>
            <a:t>几周后，种子死了  （马可福音 </a:t>
          </a:r>
          <a:r>
            <a:rPr lang="en-US" altLang="zh-CN" sz="2000" b="1" dirty="0"/>
            <a:t>4</a:t>
          </a:r>
          <a:r>
            <a:rPr lang="zh-CN" altLang="en-US" sz="2000" b="1" dirty="0"/>
            <a:t>：</a:t>
          </a:r>
          <a:r>
            <a:rPr lang="en-US" altLang="zh-CN" sz="2000" b="1" dirty="0"/>
            <a:t>5-6</a:t>
          </a:r>
          <a:r>
            <a:rPr lang="en" sz="2000" b="1" dirty="0"/>
            <a:t>)</a:t>
          </a:r>
        </a:p>
      </dgm:t>
    </dgm:pt>
    <dgm:pt modelId="{61D207ED-45D5-4183-9B95-F7462D40D4BB}" type="parTrans" cxnId="{C2CEAA11-1C0F-4351-8F76-C56DB2710A4F}">
      <dgm:prSet/>
      <dgm:spPr/>
      <dgm:t>
        <a:bodyPr/>
        <a:lstStyle/>
        <a:p>
          <a:endParaRPr lang="es-ES"/>
        </a:p>
      </dgm:t>
    </dgm:pt>
    <dgm:pt modelId="{B1314F41-1E12-4BA2-B844-FFA413BD1AAF}" type="sibTrans" cxnId="{C2CEAA11-1C0F-4351-8F76-C56DB2710A4F}">
      <dgm:prSet/>
      <dgm:spPr/>
      <dgm:t>
        <a:bodyPr/>
        <a:lstStyle/>
        <a:p>
          <a:endParaRPr lang="es-ES"/>
        </a:p>
      </dgm:t>
    </dgm:pt>
    <dgm:pt modelId="{F6C8EDAF-9763-4123-A6B1-2B765321C157}">
      <dgm:prSet phldrT="[Texto]"/>
      <dgm:spPr/>
      <dgm:t>
        <a:bodyPr/>
        <a:lstStyle/>
        <a:p>
          <a:r>
            <a:rPr lang="zh-CN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在荆棘丛中</a:t>
          </a:r>
          <a:endParaRPr lang="en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3537DCA-D7FF-41AB-AE33-B3AEE8E95A24}" type="parTrans" cxnId="{8E3B7B99-9A66-4AA3-A299-E9A0D375F39F}">
      <dgm:prSet/>
      <dgm:spPr/>
      <dgm:t>
        <a:bodyPr/>
        <a:lstStyle/>
        <a:p>
          <a:endParaRPr lang="es-ES"/>
        </a:p>
      </dgm:t>
    </dgm:pt>
    <dgm:pt modelId="{91252F4C-23AF-41FA-AB4B-40C4B23E7FCE}" type="sibTrans" cxnId="{8E3B7B99-9A66-4AA3-A299-E9A0D375F39F}">
      <dgm:prSet/>
      <dgm:spPr/>
      <dgm:t>
        <a:bodyPr/>
        <a:lstStyle/>
        <a:p>
          <a:endParaRPr lang="es-ES"/>
        </a:p>
      </dgm:t>
    </dgm:pt>
    <dgm:pt modelId="{6E2D36C2-0027-4B18-9962-EEE183CFD1EC}">
      <dgm:prSet phldrT="[Texto]" custT="1"/>
      <dgm:spPr>
        <a:solidFill>
          <a:srgbClr val="A9D9FD"/>
        </a:solidFill>
      </dgm:spPr>
      <dgm:t>
        <a:bodyPr tIns="0" bIns="0" anchor="t" anchorCtr="0"/>
        <a:lstStyle/>
        <a:p>
          <a:r>
            <a:rPr lang="zh-CN" altLang="en-US" sz="2000" b="1" dirty="0"/>
            <a:t>几个月后，种子就死了（马可福音 </a:t>
          </a:r>
          <a:r>
            <a:rPr lang="en-US" altLang="zh-CN" sz="2000" b="1" dirty="0"/>
            <a:t>4</a:t>
          </a:r>
          <a:r>
            <a:rPr lang="zh-CN" altLang="en-US" sz="2000" b="1" dirty="0"/>
            <a:t>：</a:t>
          </a:r>
          <a:r>
            <a:rPr lang="en-US" altLang="zh-CN" sz="2000" b="1" dirty="0"/>
            <a:t>7 </a:t>
          </a:r>
          <a:r>
            <a:rPr lang="en" sz="2000" b="1" dirty="0"/>
            <a:t>)</a:t>
          </a:r>
        </a:p>
      </dgm:t>
    </dgm:pt>
    <dgm:pt modelId="{7363627D-E1AD-42D8-AD1C-17CA6CA0B942}" type="parTrans" cxnId="{EBD3450C-320A-4635-975F-340934B6CA5E}">
      <dgm:prSet/>
      <dgm:spPr/>
      <dgm:t>
        <a:bodyPr/>
        <a:lstStyle/>
        <a:p>
          <a:endParaRPr lang="es-ES"/>
        </a:p>
      </dgm:t>
    </dgm:pt>
    <dgm:pt modelId="{59BE214B-9C50-457E-9ABF-2509B5EEE913}" type="sibTrans" cxnId="{EBD3450C-320A-4635-975F-340934B6CA5E}">
      <dgm:prSet/>
      <dgm:spPr/>
      <dgm:t>
        <a:bodyPr/>
        <a:lstStyle/>
        <a:p>
          <a:endParaRPr lang="es-ES"/>
        </a:p>
      </dgm:t>
    </dgm:pt>
    <dgm:pt modelId="{F0A3735E-43AB-4C9E-A5E0-2DBFFAC3E484}">
      <dgm:prSet phldrT="[Texto]"/>
      <dgm:spPr/>
      <dgm:t>
        <a:bodyPr/>
        <a:lstStyle/>
        <a:p>
          <a:r>
            <a:rPr lang="zh-CN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在好的土里</a:t>
          </a:r>
          <a:endParaRPr lang="en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1D1E67A-BA78-4429-B4B5-C23CD478CEDC}" type="parTrans" cxnId="{D0321693-F322-4599-AD7F-6CD205267125}">
      <dgm:prSet/>
      <dgm:spPr/>
      <dgm:t>
        <a:bodyPr/>
        <a:lstStyle/>
        <a:p>
          <a:endParaRPr lang="es-ES"/>
        </a:p>
      </dgm:t>
    </dgm:pt>
    <dgm:pt modelId="{3FAA5DC6-D3CA-457D-B65D-9E391833DDF8}" type="sibTrans" cxnId="{D0321693-F322-4599-AD7F-6CD205267125}">
      <dgm:prSet/>
      <dgm:spPr/>
      <dgm:t>
        <a:bodyPr/>
        <a:lstStyle/>
        <a:p>
          <a:endParaRPr lang="es-ES"/>
        </a:p>
      </dgm:t>
    </dgm:pt>
    <dgm:pt modelId="{2AF8C730-FBCE-4BD1-8075-13A9A62BF0CE}">
      <dgm:prSet phldrT="[Texto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 tIns="0" bIns="0"/>
        <a:lstStyle/>
        <a:p>
          <a:r>
            <a:rPr lang="zh-CN" altLang="en-US" sz="2000" b="1" u="none" dirty="0"/>
            <a:t>在季节结束时，种子结出果实（马可福音 </a:t>
          </a:r>
          <a:r>
            <a:rPr lang="en" sz="2000" b="1" u="none" dirty="0"/>
            <a:t>4:8)</a:t>
          </a:r>
        </a:p>
      </dgm:t>
    </dgm:pt>
    <dgm:pt modelId="{75C7E250-861A-4FC1-B317-BFB1D2A4EF4C}" type="parTrans" cxnId="{985C45ED-60E2-46B9-B72C-5164F1FFF10F}">
      <dgm:prSet/>
      <dgm:spPr/>
      <dgm:t>
        <a:bodyPr/>
        <a:lstStyle/>
        <a:p>
          <a:endParaRPr lang="es-ES"/>
        </a:p>
      </dgm:t>
    </dgm:pt>
    <dgm:pt modelId="{80A425FB-6D49-48F0-A123-569431C50310}" type="sibTrans" cxnId="{985C45ED-60E2-46B9-B72C-5164F1FFF10F}">
      <dgm:prSet/>
      <dgm:spPr/>
      <dgm:t>
        <a:bodyPr/>
        <a:lstStyle/>
        <a:p>
          <a:endParaRPr lang="es-ES"/>
        </a:p>
      </dgm:t>
    </dgm:pt>
    <dgm:pt modelId="{9961C86B-0035-4CDE-9FB4-F303D36DCF08}" type="pres">
      <dgm:prSet presAssocID="{8FD64FF5-D023-43A1-834A-547DBCF7C8F0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1CE64935-997E-499C-8064-61C291543104}" type="pres">
      <dgm:prSet presAssocID="{8FD64FF5-D023-43A1-834A-547DBCF7C8F0}" presName="children" presStyleCnt="0"/>
      <dgm:spPr/>
    </dgm:pt>
    <dgm:pt modelId="{4DD2EDCE-9AAF-4C89-B6B5-F88DC9056639}" type="pres">
      <dgm:prSet presAssocID="{8FD64FF5-D023-43A1-834A-547DBCF7C8F0}" presName="child1group" presStyleCnt="0"/>
      <dgm:spPr/>
    </dgm:pt>
    <dgm:pt modelId="{5804DF38-08B4-4912-B8B9-426D8DAFB991}" type="pres">
      <dgm:prSet presAssocID="{8FD64FF5-D023-43A1-834A-547DBCF7C8F0}" presName="child1" presStyleLbl="bgAcc1" presStyleIdx="0" presStyleCnt="4" custScaleX="187275" custScaleY="68992" custLinFactNeighborX="-27948" custLinFactNeighborY="-37444"/>
      <dgm:spPr/>
    </dgm:pt>
    <dgm:pt modelId="{2BE6129B-F8B3-43EB-B65B-888A4932433C}" type="pres">
      <dgm:prSet presAssocID="{8FD64FF5-D023-43A1-834A-547DBCF7C8F0}" presName="child1Text" presStyleLbl="bgAcc1" presStyleIdx="0" presStyleCnt="4">
        <dgm:presLayoutVars>
          <dgm:bulletEnabled val="1"/>
        </dgm:presLayoutVars>
      </dgm:prSet>
      <dgm:spPr/>
    </dgm:pt>
    <dgm:pt modelId="{F5DAD1D6-1B9F-4BF5-B19E-DFA1407ED54A}" type="pres">
      <dgm:prSet presAssocID="{8FD64FF5-D023-43A1-834A-547DBCF7C8F0}" presName="child2group" presStyleCnt="0"/>
      <dgm:spPr/>
    </dgm:pt>
    <dgm:pt modelId="{39112137-0F1D-44D8-945A-5202FCF184D6}" type="pres">
      <dgm:prSet presAssocID="{8FD64FF5-D023-43A1-834A-547DBCF7C8F0}" presName="child2" presStyleLbl="bgAcc1" presStyleIdx="1" presStyleCnt="4" custScaleX="187275" custScaleY="68992" custLinFactY="-71724" custLinFactNeighborX="27948" custLinFactNeighborY="-100000"/>
      <dgm:spPr/>
    </dgm:pt>
    <dgm:pt modelId="{F90FA15E-5F1D-4DC3-850B-B39AF9EE93AC}" type="pres">
      <dgm:prSet presAssocID="{8FD64FF5-D023-43A1-834A-547DBCF7C8F0}" presName="child2Text" presStyleLbl="bgAcc1" presStyleIdx="1" presStyleCnt="4">
        <dgm:presLayoutVars>
          <dgm:bulletEnabled val="1"/>
        </dgm:presLayoutVars>
      </dgm:prSet>
      <dgm:spPr/>
    </dgm:pt>
    <dgm:pt modelId="{40981378-7085-4C69-9C71-324D39768F21}" type="pres">
      <dgm:prSet presAssocID="{8FD64FF5-D023-43A1-834A-547DBCF7C8F0}" presName="child3group" presStyleCnt="0"/>
      <dgm:spPr/>
    </dgm:pt>
    <dgm:pt modelId="{5D273B0B-BBFA-4FF4-ACAC-F8A7D0609781}" type="pres">
      <dgm:prSet presAssocID="{8FD64FF5-D023-43A1-834A-547DBCF7C8F0}" presName="child3" presStyleLbl="bgAcc1" presStyleIdx="2" presStyleCnt="4" custScaleX="187275" custScaleY="81924" custLinFactY="97548" custLinFactNeighborX="27948" custLinFactNeighborY="100000"/>
      <dgm:spPr/>
    </dgm:pt>
    <dgm:pt modelId="{1E01F53D-247E-4B34-8174-6C7B2FD8967A}" type="pres">
      <dgm:prSet presAssocID="{8FD64FF5-D023-43A1-834A-547DBCF7C8F0}" presName="child3Text" presStyleLbl="bgAcc1" presStyleIdx="2" presStyleCnt="4">
        <dgm:presLayoutVars>
          <dgm:bulletEnabled val="1"/>
        </dgm:presLayoutVars>
      </dgm:prSet>
      <dgm:spPr/>
    </dgm:pt>
    <dgm:pt modelId="{F37750E1-6851-4C22-A5AA-2494BA797D00}" type="pres">
      <dgm:prSet presAssocID="{8FD64FF5-D023-43A1-834A-547DBCF7C8F0}" presName="child4group" presStyleCnt="0"/>
      <dgm:spPr/>
    </dgm:pt>
    <dgm:pt modelId="{3E21B8AA-6BE1-48BB-9AA7-0F2EFA4E13D4}" type="pres">
      <dgm:prSet presAssocID="{8FD64FF5-D023-43A1-834A-547DBCF7C8F0}" presName="child4" presStyleLbl="bgAcc1" presStyleIdx="3" presStyleCnt="4" custScaleX="187275" custScaleY="93758" custLinFactNeighborX="-31982" custLinFactNeighborY="8460"/>
      <dgm:spPr/>
    </dgm:pt>
    <dgm:pt modelId="{7577070F-68EE-46BF-94D7-0DD34B6FE624}" type="pres">
      <dgm:prSet presAssocID="{8FD64FF5-D023-43A1-834A-547DBCF7C8F0}" presName="child4Text" presStyleLbl="bgAcc1" presStyleIdx="3" presStyleCnt="4">
        <dgm:presLayoutVars>
          <dgm:bulletEnabled val="1"/>
        </dgm:presLayoutVars>
      </dgm:prSet>
      <dgm:spPr/>
    </dgm:pt>
    <dgm:pt modelId="{2DAB1C1B-55FC-491E-8B43-B13B8391F030}" type="pres">
      <dgm:prSet presAssocID="{8FD64FF5-D023-43A1-834A-547DBCF7C8F0}" presName="childPlaceholder" presStyleCnt="0"/>
      <dgm:spPr/>
    </dgm:pt>
    <dgm:pt modelId="{8A677CF2-0DDC-45AA-975B-EE07D2D50C64}" type="pres">
      <dgm:prSet presAssocID="{8FD64FF5-D023-43A1-834A-547DBCF7C8F0}" presName="circle" presStyleCnt="0"/>
      <dgm:spPr/>
    </dgm:pt>
    <dgm:pt modelId="{E4BC403A-C3ED-4131-9EDB-897F78181761}" type="pres">
      <dgm:prSet presAssocID="{8FD64FF5-D023-43A1-834A-547DBCF7C8F0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7C2D19D2-3A29-4CC8-812B-7D17A6A5BD12}" type="pres">
      <dgm:prSet presAssocID="{8FD64FF5-D023-43A1-834A-547DBCF7C8F0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A6F7080D-E7C6-4714-88CE-67A29D69A07B}" type="pres">
      <dgm:prSet presAssocID="{8FD64FF5-D023-43A1-834A-547DBCF7C8F0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C536AB7B-425C-4E0D-B8D3-38DA9C16A1A0}" type="pres">
      <dgm:prSet presAssocID="{8FD64FF5-D023-43A1-834A-547DBCF7C8F0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B02448F2-D57F-40EA-A537-25DBF894D38B}" type="pres">
      <dgm:prSet presAssocID="{8FD64FF5-D023-43A1-834A-547DBCF7C8F0}" presName="quadrantPlaceholder" presStyleCnt="0"/>
      <dgm:spPr/>
    </dgm:pt>
    <dgm:pt modelId="{0DCB8363-C161-499C-AA30-118274397EFE}" type="pres">
      <dgm:prSet presAssocID="{8FD64FF5-D023-43A1-834A-547DBCF7C8F0}" presName="center1" presStyleLbl="fgShp" presStyleIdx="0" presStyleCnt="2"/>
      <dgm:spPr/>
    </dgm:pt>
    <dgm:pt modelId="{6CA6D5FA-4612-42E9-B85B-6FC124476DE1}" type="pres">
      <dgm:prSet presAssocID="{8FD64FF5-D023-43A1-834A-547DBCF7C8F0}" presName="center2" presStyleLbl="fgShp" presStyleIdx="1" presStyleCnt="2"/>
      <dgm:spPr/>
    </dgm:pt>
  </dgm:ptLst>
  <dgm:cxnLst>
    <dgm:cxn modelId="{A16A7404-3EF1-447C-B4AE-4B16E284D896}" srcId="{8FD64FF5-D023-43A1-834A-547DBCF7C8F0}" destId="{D5C61811-F1F4-4755-A8C7-F23099945982}" srcOrd="1" destOrd="0" parTransId="{A6C04D8A-F283-4162-9535-F1DCC3D63BBB}" sibTransId="{5CA0C58B-0DC8-46F7-AABE-6210C6FC7464}"/>
    <dgm:cxn modelId="{EBD3450C-320A-4635-975F-340934B6CA5E}" srcId="{F6C8EDAF-9763-4123-A6B1-2B765321C157}" destId="{6E2D36C2-0027-4B18-9962-EEE183CFD1EC}" srcOrd="0" destOrd="0" parTransId="{7363627D-E1AD-42D8-AD1C-17CA6CA0B942}" sibTransId="{59BE214B-9C50-457E-9ABF-2509B5EEE913}"/>
    <dgm:cxn modelId="{C2CEAA11-1C0F-4351-8F76-C56DB2710A4F}" srcId="{D5C61811-F1F4-4755-A8C7-F23099945982}" destId="{39BF136F-DBC0-43B4-915A-2A90A56641D2}" srcOrd="0" destOrd="0" parTransId="{61D207ED-45D5-4183-9B95-F7462D40D4BB}" sibTransId="{B1314F41-1E12-4BA2-B844-FFA413BD1AAF}"/>
    <dgm:cxn modelId="{733AAF1A-E0EE-4BD9-8462-E28527E70B09}" type="presOf" srcId="{8FD64FF5-D023-43A1-834A-547DBCF7C8F0}" destId="{9961C86B-0035-4CDE-9FB4-F303D36DCF08}" srcOrd="0" destOrd="0" presId="urn:microsoft.com/office/officeart/2005/8/layout/cycle4"/>
    <dgm:cxn modelId="{7835171D-6B5C-401D-8EF0-16D8AD420544}" type="presOf" srcId="{20846C37-04A6-4B8A-B16E-B6EB8D853C10}" destId="{E4BC403A-C3ED-4131-9EDB-897F78181761}" srcOrd="0" destOrd="0" presId="urn:microsoft.com/office/officeart/2005/8/layout/cycle4"/>
    <dgm:cxn modelId="{87E9AE29-8BD9-4DAC-A500-4BC59165737B}" type="presOf" srcId="{2AF8C730-FBCE-4BD1-8075-13A9A62BF0CE}" destId="{7577070F-68EE-46BF-94D7-0DD34B6FE624}" srcOrd="1" destOrd="0" presId="urn:microsoft.com/office/officeart/2005/8/layout/cycle4"/>
    <dgm:cxn modelId="{70A58C40-EB39-48AC-B64E-4B6F657D948C}" srcId="{20846C37-04A6-4B8A-B16E-B6EB8D853C10}" destId="{D1C93531-CDE4-4945-9C98-AFA8A4881DD0}" srcOrd="0" destOrd="0" parTransId="{43AE76F9-01CC-4300-9067-0EB27DC4AA4D}" sibTransId="{B615C345-1E75-425A-9D9F-8EC6274D718B}"/>
    <dgm:cxn modelId="{C00BE945-9E68-40DD-BC5D-77AB2723EF6A}" type="presOf" srcId="{39BF136F-DBC0-43B4-915A-2A90A56641D2}" destId="{F90FA15E-5F1D-4DC3-850B-B39AF9EE93AC}" srcOrd="1" destOrd="0" presId="urn:microsoft.com/office/officeart/2005/8/layout/cycle4"/>
    <dgm:cxn modelId="{4AF4246C-8D46-4285-A892-F1C7BB423ABD}" type="presOf" srcId="{D1C93531-CDE4-4945-9C98-AFA8A4881DD0}" destId="{2BE6129B-F8B3-43EB-B65B-888A4932433C}" srcOrd="1" destOrd="0" presId="urn:microsoft.com/office/officeart/2005/8/layout/cycle4"/>
    <dgm:cxn modelId="{2A52996C-0C74-4071-94AB-49D5854919A4}" type="presOf" srcId="{6E2D36C2-0027-4B18-9962-EEE183CFD1EC}" destId="{5D273B0B-BBFA-4FF4-ACAC-F8A7D0609781}" srcOrd="0" destOrd="0" presId="urn:microsoft.com/office/officeart/2005/8/layout/cycle4"/>
    <dgm:cxn modelId="{861C526E-C55B-416C-B74F-5DDC05793812}" type="presOf" srcId="{39BF136F-DBC0-43B4-915A-2A90A56641D2}" destId="{39112137-0F1D-44D8-945A-5202FCF184D6}" srcOrd="0" destOrd="0" presId="urn:microsoft.com/office/officeart/2005/8/layout/cycle4"/>
    <dgm:cxn modelId="{23BE1578-0638-4D27-8CB7-39E76848C838}" type="presOf" srcId="{2AF8C730-FBCE-4BD1-8075-13A9A62BF0CE}" destId="{3E21B8AA-6BE1-48BB-9AA7-0F2EFA4E13D4}" srcOrd="0" destOrd="0" presId="urn:microsoft.com/office/officeart/2005/8/layout/cycle4"/>
    <dgm:cxn modelId="{339FAF58-8634-4BC4-9D3F-B0F895F336DB}" type="presOf" srcId="{D5C61811-F1F4-4755-A8C7-F23099945982}" destId="{7C2D19D2-3A29-4CC8-812B-7D17A6A5BD12}" srcOrd="0" destOrd="0" presId="urn:microsoft.com/office/officeart/2005/8/layout/cycle4"/>
    <dgm:cxn modelId="{053C478A-D95F-484F-B23F-7A63094CB8F6}" type="presOf" srcId="{F6C8EDAF-9763-4123-A6B1-2B765321C157}" destId="{A6F7080D-E7C6-4714-88CE-67A29D69A07B}" srcOrd="0" destOrd="0" presId="urn:microsoft.com/office/officeart/2005/8/layout/cycle4"/>
    <dgm:cxn modelId="{D0321693-F322-4599-AD7F-6CD205267125}" srcId="{8FD64FF5-D023-43A1-834A-547DBCF7C8F0}" destId="{F0A3735E-43AB-4C9E-A5E0-2DBFFAC3E484}" srcOrd="3" destOrd="0" parTransId="{81D1E67A-BA78-4429-B4B5-C23CD478CEDC}" sibTransId="{3FAA5DC6-D3CA-457D-B65D-9E391833DDF8}"/>
    <dgm:cxn modelId="{D773B895-52EB-46C0-8A6C-924A6F5ECF86}" type="presOf" srcId="{F0A3735E-43AB-4C9E-A5E0-2DBFFAC3E484}" destId="{C536AB7B-425C-4E0D-B8D3-38DA9C16A1A0}" srcOrd="0" destOrd="0" presId="urn:microsoft.com/office/officeart/2005/8/layout/cycle4"/>
    <dgm:cxn modelId="{8E3B7B99-9A66-4AA3-A299-E9A0D375F39F}" srcId="{8FD64FF5-D023-43A1-834A-547DBCF7C8F0}" destId="{F6C8EDAF-9763-4123-A6B1-2B765321C157}" srcOrd="2" destOrd="0" parTransId="{03537DCA-D7FF-41AB-AE33-B3AEE8E95A24}" sibTransId="{91252F4C-23AF-41FA-AB4B-40C4B23E7FCE}"/>
    <dgm:cxn modelId="{704625B1-4C0E-4F42-984A-5939FB527D8D}" srcId="{8FD64FF5-D023-43A1-834A-547DBCF7C8F0}" destId="{20846C37-04A6-4B8A-B16E-B6EB8D853C10}" srcOrd="0" destOrd="0" parTransId="{3774BBF1-3812-4404-964F-1FA515F931FB}" sibTransId="{CF009D5E-8900-4395-A5C1-8B84C1255086}"/>
    <dgm:cxn modelId="{856973D8-4F91-4A1C-8021-8631726368C1}" type="presOf" srcId="{6E2D36C2-0027-4B18-9962-EEE183CFD1EC}" destId="{1E01F53D-247E-4B34-8174-6C7B2FD8967A}" srcOrd="1" destOrd="0" presId="urn:microsoft.com/office/officeart/2005/8/layout/cycle4"/>
    <dgm:cxn modelId="{985C45ED-60E2-46B9-B72C-5164F1FFF10F}" srcId="{F0A3735E-43AB-4C9E-A5E0-2DBFFAC3E484}" destId="{2AF8C730-FBCE-4BD1-8075-13A9A62BF0CE}" srcOrd="0" destOrd="0" parTransId="{75C7E250-861A-4FC1-B317-BFB1D2A4EF4C}" sibTransId="{80A425FB-6D49-48F0-A123-569431C50310}"/>
    <dgm:cxn modelId="{66BA4EEE-F7C3-427C-8AE2-F49AFB5ACD18}" type="presOf" srcId="{D1C93531-CDE4-4945-9C98-AFA8A4881DD0}" destId="{5804DF38-08B4-4912-B8B9-426D8DAFB991}" srcOrd="0" destOrd="0" presId="urn:microsoft.com/office/officeart/2005/8/layout/cycle4"/>
    <dgm:cxn modelId="{C820054F-E4C8-4104-8AB8-1400452CBE90}" type="presParOf" srcId="{9961C86B-0035-4CDE-9FB4-F303D36DCF08}" destId="{1CE64935-997E-499C-8064-61C291543104}" srcOrd="0" destOrd="0" presId="urn:microsoft.com/office/officeart/2005/8/layout/cycle4"/>
    <dgm:cxn modelId="{A7EC4806-F91A-45F2-B34D-44142FEAE32E}" type="presParOf" srcId="{1CE64935-997E-499C-8064-61C291543104}" destId="{4DD2EDCE-9AAF-4C89-B6B5-F88DC9056639}" srcOrd="0" destOrd="0" presId="urn:microsoft.com/office/officeart/2005/8/layout/cycle4"/>
    <dgm:cxn modelId="{37F2076D-D9D1-4C35-822C-3B5EBC035B8D}" type="presParOf" srcId="{4DD2EDCE-9AAF-4C89-B6B5-F88DC9056639}" destId="{5804DF38-08B4-4912-B8B9-426D8DAFB991}" srcOrd="0" destOrd="0" presId="urn:microsoft.com/office/officeart/2005/8/layout/cycle4"/>
    <dgm:cxn modelId="{18A37788-37A6-4907-A0F7-1A3938D18DDB}" type="presParOf" srcId="{4DD2EDCE-9AAF-4C89-B6B5-F88DC9056639}" destId="{2BE6129B-F8B3-43EB-B65B-888A4932433C}" srcOrd="1" destOrd="0" presId="urn:microsoft.com/office/officeart/2005/8/layout/cycle4"/>
    <dgm:cxn modelId="{D318B651-407B-4BC6-9782-2CD8E6BA2A87}" type="presParOf" srcId="{1CE64935-997E-499C-8064-61C291543104}" destId="{F5DAD1D6-1B9F-4BF5-B19E-DFA1407ED54A}" srcOrd="1" destOrd="0" presId="urn:microsoft.com/office/officeart/2005/8/layout/cycle4"/>
    <dgm:cxn modelId="{F6DD44C6-83A7-4DA7-974D-C4E11F43B1C5}" type="presParOf" srcId="{F5DAD1D6-1B9F-4BF5-B19E-DFA1407ED54A}" destId="{39112137-0F1D-44D8-945A-5202FCF184D6}" srcOrd="0" destOrd="0" presId="urn:microsoft.com/office/officeart/2005/8/layout/cycle4"/>
    <dgm:cxn modelId="{E2880E04-0FCC-4455-BA51-6B96181F94B2}" type="presParOf" srcId="{F5DAD1D6-1B9F-4BF5-B19E-DFA1407ED54A}" destId="{F90FA15E-5F1D-4DC3-850B-B39AF9EE93AC}" srcOrd="1" destOrd="0" presId="urn:microsoft.com/office/officeart/2005/8/layout/cycle4"/>
    <dgm:cxn modelId="{5FD4D941-C1CE-4A82-A699-DB09727746AE}" type="presParOf" srcId="{1CE64935-997E-499C-8064-61C291543104}" destId="{40981378-7085-4C69-9C71-324D39768F21}" srcOrd="2" destOrd="0" presId="urn:microsoft.com/office/officeart/2005/8/layout/cycle4"/>
    <dgm:cxn modelId="{91EFD92B-309D-4EA5-933C-DA139172AE88}" type="presParOf" srcId="{40981378-7085-4C69-9C71-324D39768F21}" destId="{5D273B0B-BBFA-4FF4-ACAC-F8A7D0609781}" srcOrd="0" destOrd="0" presId="urn:microsoft.com/office/officeart/2005/8/layout/cycle4"/>
    <dgm:cxn modelId="{EBC3FB29-52C2-411B-A02D-69C4F0F3D894}" type="presParOf" srcId="{40981378-7085-4C69-9C71-324D39768F21}" destId="{1E01F53D-247E-4B34-8174-6C7B2FD8967A}" srcOrd="1" destOrd="0" presId="urn:microsoft.com/office/officeart/2005/8/layout/cycle4"/>
    <dgm:cxn modelId="{460CA47C-8F51-4AC5-8476-7493941646C2}" type="presParOf" srcId="{1CE64935-997E-499C-8064-61C291543104}" destId="{F37750E1-6851-4C22-A5AA-2494BA797D00}" srcOrd="3" destOrd="0" presId="urn:microsoft.com/office/officeart/2005/8/layout/cycle4"/>
    <dgm:cxn modelId="{4B759DD3-74C1-4BC9-9DE4-8AC691F47BA6}" type="presParOf" srcId="{F37750E1-6851-4C22-A5AA-2494BA797D00}" destId="{3E21B8AA-6BE1-48BB-9AA7-0F2EFA4E13D4}" srcOrd="0" destOrd="0" presId="urn:microsoft.com/office/officeart/2005/8/layout/cycle4"/>
    <dgm:cxn modelId="{DE67A686-4DA1-4AD4-806F-DFEDBEAA33BB}" type="presParOf" srcId="{F37750E1-6851-4C22-A5AA-2494BA797D00}" destId="{7577070F-68EE-46BF-94D7-0DD34B6FE624}" srcOrd="1" destOrd="0" presId="urn:microsoft.com/office/officeart/2005/8/layout/cycle4"/>
    <dgm:cxn modelId="{A5930AF3-B3BF-4FB3-82C1-E6D0DD531231}" type="presParOf" srcId="{1CE64935-997E-499C-8064-61C291543104}" destId="{2DAB1C1B-55FC-491E-8B43-B13B8391F030}" srcOrd="4" destOrd="0" presId="urn:microsoft.com/office/officeart/2005/8/layout/cycle4"/>
    <dgm:cxn modelId="{1F6C3AAD-307F-43EF-A1BE-37DA678E0FB6}" type="presParOf" srcId="{9961C86B-0035-4CDE-9FB4-F303D36DCF08}" destId="{8A677CF2-0DDC-45AA-975B-EE07D2D50C64}" srcOrd="1" destOrd="0" presId="urn:microsoft.com/office/officeart/2005/8/layout/cycle4"/>
    <dgm:cxn modelId="{EBFCCC45-0374-4755-B8AC-A4684B7ED3F5}" type="presParOf" srcId="{8A677CF2-0DDC-45AA-975B-EE07D2D50C64}" destId="{E4BC403A-C3ED-4131-9EDB-897F78181761}" srcOrd="0" destOrd="0" presId="urn:microsoft.com/office/officeart/2005/8/layout/cycle4"/>
    <dgm:cxn modelId="{612C7E08-2AC7-41E9-AB68-E1664253540C}" type="presParOf" srcId="{8A677CF2-0DDC-45AA-975B-EE07D2D50C64}" destId="{7C2D19D2-3A29-4CC8-812B-7D17A6A5BD12}" srcOrd="1" destOrd="0" presId="urn:microsoft.com/office/officeart/2005/8/layout/cycle4"/>
    <dgm:cxn modelId="{0AE19DAA-7B52-4C49-8AB0-440941921EFE}" type="presParOf" srcId="{8A677CF2-0DDC-45AA-975B-EE07D2D50C64}" destId="{A6F7080D-E7C6-4714-88CE-67A29D69A07B}" srcOrd="2" destOrd="0" presId="urn:microsoft.com/office/officeart/2005/8/layout/cycle4"/>
    <dgm:cxn modelId="{79BCC852-DAAB-490D-9B0E-87D468440361}" type="presParOf" srcId="{8A677CF2-0DDC-45AA-975B-EE07D2D50C64}" destId="{C536AB7B-425C-4E0D-B8D3-38DA9C16A1A0}" srcOrd="3" destOrd="0" presId="urn:microsoft.com/office/officeart/2005/8/layout/cycle4"/>
    <dgm:cxn modelId="{02CE4DE1-1F0F-49A1-9070-FFDD2D6632D9}" type="presParOf" srcId="{8A677CF2-0DDC-45AA-975B-EE07D2D50C64}" destId="{B02448F2-D57F-40EA-A537-25DBF894D38B}" srcOrd="4" destOrd="0" presId="urn:microsoft.com/office/officeart/2005/8/layout/cycle4"/>
    <dgm:cxn modelId="{4F33006B-6445-4743-A89C-D21FBE005826}" type="presParOf" srcId="{9961C86B-0035-4CDE-9FB4-F303D36DCF08}" destId="{0DCB8363-C161-499C-AA30-118274397EFE}" srcOrd="2" destOrd="0" presId="urn:microsoft.com/office/officeart/2005/8/layout/cycle4"/>
    <dgm:cxn modelId="{285DC69C-3640-40D6-87B3-5AE11E92A99A}" type="presParOf" srcId="{9961C86B-0035-4CDE-9FB4-F303D36DCF08}" destId="{6CA6D5FA-4612-42E9-B85B-6FC124476DE1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FD64FF5-D023-43A1-834A-547DBCF7C8F0}" type="doc">
      <dgm:prSet loTypeId="urn:microsoft.com/office/officeart/2005/8/layout/cycle4" loCatId="cycle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20846C37-04A6-4B8A-B16E-B6EB8D853C10}">
      <dgm:prSet phldrT="[Texto]"/>
      <dgm:spPr/>
      <dgm:t>
        <a:bodyPr/>
        <a:lstStyle/>
        <a:p>
          <a:r>
            <a:rPr lang="zh-CN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在路边</a:t>
          </a:r>
          <a:endParaRPr lang="en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774BBF1-3812-4404-964F-1FA515F931FB}" type="parTrans" cxnId="{704625B1-4C0E-4F42-984A-5939FB527D8D}">
      <dgm:prSet/>
      <dgm:spPr/>
      <dgm:t>
        <a:bodyPr/>
        <a:lstStyle/>
        <a:p>
          <a:endParaRPr lang="es-ES"/>
        </a:p>
      </dgm:t>
    </dgm:pt>
    <dgm:pt modelId="{CF009D5E-8900-4395-A5C1-8B84C1255086}" type="sibTrans" cxnId="{704625B1-4C0E-4F42-984A-5939FB527D8D}">
      <dgm:prSet/>
      <dgm:spPr/>
      <dgm:t>
        <a:bodyPr/>
        <a:lstStyle/>
        <a:p>
          <a:endParaRPr lang="es-ES"/>
        </a:p>
      </dgm:t>
    </dgm:pt>
    <dgm:pt modelId="{D1C93531-CDE4-4945-9C98-AFA8A4881DD0}">
      <dgm:prSet phldrT="[Texto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zh-CN" altLang="en-US" sz="2000" b="1" dirty="0"/>
            <a:t>他们没有兴趣，撒但就把他们引入了歧途（马可福音  </a:t>
          </a:r>
          <a:r>
            <a:rPr lang="en-US" altLang="zh-CN" sz="2000" b="1" dirty="0"/>
            <a:t>4</a:t>
          </a:r>
          <a:r>
            <a:rPr lang="zh-CN" altLang="en-US" sz="2000" b="1" dirty="0"/>
            <a:t>：</a:t>
          </a:r>
          <a:r>
            <a:rPr lang="en-US" altLang="zh-CN" sz="2000" b="1" dirty="0"/>
            <a:t>15</a:t>
          </a:r>
          <a:r>
            <a:rPr lang="en" sz="2000" b="1" dirty="0"/>
            <a:t>)</a:t>
          </a:r>
        </a:p>
      </dgm:t>
    </dgm:pt>
    <dgm:pt modelId="{43AE76F9-01CC-4300-9067-0EB27DC4AA4D}" type="parTrans" cxnId="{70A58C40-EB39-48AC-B64E-4B6F657D948C}">
      <dgm:prSet/>
      <dgm:spPr/>
      <dgm:t>
        <a:bodyPr/>
        <a:lstStyle/>
        <a:p>
          <a:endParaRPr lang="es-ES"/>
        </a:p>
      </dgm:t>
    </dgm:pt>
    <dgm:pt modelId="{B615C345-1E75-425A-9D9F-8EC6274D718B}" type="sibTrans" cxnId="{70A58C40-EB39-48AC-B64E-4B6F657D948C}">
      <dgm:prSet/>
      <dgm:spPr/>
      <dgm:t>
        <a:bodyPr/>
        <a:lstStyle/>
        <a:p>
          <a:endParaRPr lang="es-ES"/>
        </a:p>
      </dgm:t>
    </dgm:pt>
    <dgm:pt modelId="{D5C61811-F1F4-4755-A8C7-F23099945982}">
      <dgm:prSet phldrT="[Texto]"/>
      <dgm:spPr/>
      <dgm:t>
        <a:bodyPr/>
        <a:lstStyle/>
        <a:p>
          <a:r>
            <a:rPr lang="zh-CN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石头之间</a:t>
          </a:r>
          <a:endParaRPr lang="en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6C04D8A-F283-4162-9535-F1DCC3D63BBB}" type="parTrans" cxnId="{A16A7404-3EF1-447C-B4AE-4B16E284D896}">
      <dgm:prSet/>
      <dgm:spPr/>
      <dgm:t>
        <a:bodyPr/>
        <a:lstStyle/>
        <a:p>
          <a:endParaRPr lang="es-ES"/>
        </a:p>
      </dgm:t>
    </dgm:pt>
    <dgm:pt modelId="{5CA0C58B-0DC8-46F7-AABE-6210C6FC7464}" type="sibTrans" cxnId="{A16A7404-3EF1-447C-B4AE-4B16E284D896}">
      <dgm:prSet/>
      <dgm:spPr/>
      <dgm:t>
        <a:bodyPr/>
        <a:lstStyle/>
        <a:p>
          <a:endParaRPr lang="es-ES"/>
        </a:p>
      </dgm:t>
    </dgm:pt>
    <dgm:pt modelId="{39BF136F-DBC0-43B4-915A-2A90A56641D2}">
      <dgm:prSet phldrT="[Texto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zh-CN" altLang="en-US" sz="2000" b="1" dirty="0"/>
            <a:t>他们领受了道，却忍受不了试炼（马可福音</a:t>
          </a:r>
          <a:r>
            <a:rPr lang="en-US" altLang="zh-CN" sz="2000" b="1" dirty="0"/>
            <a:t>4</a:t>
          </a:r>
          <a:r>
            <a:rPr lang="zh-CN" altLang="en-US" sz="2000" b="1" dirty="0"/>
            <a:t>：</a:t>
          </a:r>
          <a:r>
            <a:rPr lang="en-US" altLang="zh-CN" sz="2000" b="1" dirty="0"/>
            <a:t>16-17</a:t>
          </a:r>
          <a:r>
            <a:rPr lang="en" sz="2000" b="1" dirty="0"/>
            <a:t>)</a:t>
          </a:r>
        </a:p>
      </dgm:t>
    </dgm:pt>
    <dgm:pt modelId="{61D207ED-45D5-4183-9B95-F7462D40D4BB}" type="parTrans" cxnId="{C2CEAA11-1C0F-4351-8F76-C56DB2710A4F}">
      <dgm:prSet/>
      <dgm:spPr/>
      <dgm:t>
        <a:bodyPr/>
        <a:lstStyle/>
        <a:p>
          <a:endParaRPr lang="es-ES"/>
        </a:p>
      </dgm:t>
    </dgm:pt>
    <dgm:pt modelId="{B1314F41-1E12-4BA2-B844-FFA413BD1AAF}" type="sibTrans" cxnId="{C2CEAA11-1C0F-4351-8F76-C56DB2710A4F}">
      <dgm:prSet/>
      <dgm:spPr/>
      <dgm:t>
        <a:bodyPr/>
        <a:lstStyle/>
        <a:p>
          <a:endParaRPr lang="es-ES"/>
        </a:p>
      </dgm:t>
    </dgm:pt>
    <dgm:pt modelId="{F6C8EDAF-9763-4123-A6B1-2B765321C157}">
      <dgm:prSet phldrT="[Texto]"/>
      <dgm:spPr/>
      <dgm:t>
        <a:bodyPr/>
        <a:lstStyle/>
        <a:p>
          <a:r>
            <a:rPr lang="zh-CN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在荆棘丛中</a:t>
          </a:r>
          <a:endParaRPr lang="en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3537DCA-D7FF-41AB-AE33-B3AEE8E95A24}" type="parTrans" cxnId="{8E3B7B99-9A66-4AA3-A299-E9A0D375F39F}">
      <dgm:prSet/>
      <dgm:spPr/>
      <dgm:t>
        <a:bodyPr/>
        <a:lstStyle/>
        <a:p>
          <a:endParaRPr lang="es-ES"/>
        </a:p>
      </dgm:t>
    </dgm:pt>
    <dgm:pt modelId="{91252F4C-23AF-41FA-AB4B-40C4B23E7FCE}" type="sibTrans" cxnId="{8E3B7B99-9A66-4AA3-A299-E9A0D375F39F}">
      <dgm:prSet/>
      <dgm:spPr/>
      <dgm:t>
        <a:bodyPr/>
        <a:lstStyle/>
        <a:p>
          <a:endParaRPr lang="es-ES"/>
        </a:p>
      </dgm:t>
    </dgm:pt>
    <dgm:pt modelId="{6E2D36C2-0027-4B18-9962-EEE183CFD1EC}">
      <dgm:prSet phldrT="[Texto]" custT="1"/>
      <dgm:spPr>
        <a:solidFill>
          <a:srgbClr val="A9D9FD">
            <a:alpha val="90000"/>
          </a:srgbClr>
        </a:solidFill>
      </dgm:spPr>
      <dgm:t>
        <a:bodyPr tIns="0" bIns="0" anchor="t" anchorCtr="0"/>
        <a:lstStyle/>
        <a:p>
          <a:r>
            <a:rPr lang="zh-CN" altLang="en-US" sz="2000" b="1" dirty="0"/>
            <a:t>他们领受了道，却贪恋舒适生活（马可福音 </a:t>
          </a:r>
          <a:r>
            <a:rPr lang="en-US" altLang="zh-CN" sz="2000" b="1" dirty="0"/>
            <a:t>4</a:t>
          </a:r>
          <a:r>
            <a:rPr lang="zh-CN" altLang="en-US" sz="2000" b="1" dirty="0"/>
            <a:t>：</a:t>
          </a:r>
          <a:r>
            <a:rPr lang="en-US" altLang="zh-CN" sz="2000" b="1" dirty="0"/>
            <a:t>18-19</a:t>
          </a:r>
          <a:r>
            <a:rPr lang="en" sz="2000" b="1" dirty="0"/>
            <a:t>)</a:t>
          </a:r>
        </a:p>
      </dgm:t>
    </dgm:pt>
    <dgm:pt modelId="{7363627D-E1AD-42D8-AD1C-17CA6CA0B942}" type="parTrans" cxnId="{EBD3450C-320A-4635-975F-340934B6CA5E}">
      <dgm:prSet/>
      <dgm:spPr/>
      <dgm:t>
        <a:bodyPr/>
        <a:lstStyle/>
        <a:p>
          <a:endParaRPr lang="es-ES"/>
        </a:p>
      </dgm:t>
    </dgm:pt>
    <dgm:pt modelId="{59BE214B-9C50-457E-9ABF-2509B5EEE913}" type="sibTrans" cxnId="{EBD3450C-320A-4635-975F-340934B6CA5E}">
      <dgm:prSet/>
      <dgm:spPr/>
      <dgm:t>
        <a:bodyPr/>
        <a:lstStyle/>
        <a:p>
          <a:endParaRPr lang="es-ES"/>
        </a:p>
      </dgm:t>
    </dgm:pt>
    <dgm:pt modelId="{F0A3735E-43AB-4C9E-A5E0-2DBFFAC3E484}">
      <dgm:prSet phldrT="[Texto]"/>
      <dgm:spPr/>
      <dgm:t>
        <a:bodyPr/>
        <a:lstStyle/>
        <a:p>
          <a:r>
            <a:rPr lang="zh-CN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在好土里</a:t>
          </a:r>
          <a:endParaRPr lang="en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1D1E67A-BA78-4429-B4B5-C23CD478CEDC}" type="parTrans" cxnId="{D0321693-F322-4599-AD7F-6CD205267125}">
      <dgm:prSet/>
      <dgm:spPr/>
      <dgm:t>
        <a:bodyPr/>
        <a:lstStyle/>
        <a:p>
          <a:endParaRPr lang="es-ES"/>
        </a:p>
      </dgm:t>
    </dgm:pt>
    <dgm:pt modelId="{3FAA5DC6-D3CA-457D-B65D-9E391833DDF8}" type="sibTrans" cxnId="{D0321693-F322-4599-AD7F-6CD205267125}">
      <dgm:prSet/>
      <dgm:spPr/>
      <dgm:t>
        <a:bodyPr/>
        <a:lstStyle/>
        <a:p>
          <a:endParaRPr lang="es-ES"/>
        </a:p>
      </dgm:t>
    </dgm:pt>
    <dgm:pt modelId="{2AF8C730-FBCE-4BD1-8075-13A9A62BF0CE}">
      <dgm:prSet phldrT="[Texto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 tIns="0" bIns="0"/>
        <a:lstStyle/>
        <a:p>
          <a:r>
            <a:rPr lang="zh-CN" altLang="en-US" sz="2000" b="1" dirty="0"/>
            <a:t>他们抵挡试炼并且不妥协。他们结出了果实（马可福音</a:t>
          </a:r>
          <a:r>
            <a:rPr lang="en" sz="2000" b="1" dirty="0"/>
            <a:t>4:20)</a:t>
          </a:r>
        </a:p>
      </dgm:t>
    </dgm:pt>
    <dgm:pt modelId="{75C7E250-861A-4FC1-B317-BFB1D2A4EF4C}" type="parTrans" cxnId="{985C45ED-60E2-46B9-B72C-5164F1FFF10F}">
      <dgm:prSet/>
      <dgm:spPr/>
      <dgm:t>
        <a:bodyPr/>
        <a:lstStyle/>
        <a:p>
          <a:endParaRPr lang="es-ES"/>
        </a:p>
      </dgm:t>
    </dgm:pt>
    <dgm:pt modelId="{80A425FB-6D49-48F0-A123-569431C50310}" type="sibTrans" cxnId="{985C45ED-60E2-46B9-B72C-5164F1FFF10F}">
      <dgm:prSet/>
      <dgm:spPr/>
      <dgm:t>
        <a:bodyPr/>
        <a:lstStyle/>
        <a:p>
          <a:endParaRPr lang="es-ES"/>
        </a:p>
      </dgm:t>
    </dgm:pt>
    <dgm:pt modelId="{9961C86B-0035-4CDE-9FB4-F303D36DCF08}" type="pres">
      <dgm:prSet presAssocID="{8FD64FF5-D023-43A1-834A-547DBCF7C8F0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1CE64935-997E-499C-8064-61C291543104}" type="pres">
      <dgm:prSet presAssocID="{8FD64FF5-D023-43A1-834A-547DBCF7C8F0}" presName="children" presStyleCnt="0"/>
      <dgm:spPr/>
    </dgm:pt>
    <dgm:pt modelId="{4DD2EDCE-9AAF-4C89-B6B5-F88DC9056639}" type="pres">
      <dgm:prSet presAssocID="{8FD64FF5-D023-43A1-834A-547DBCF7C8F0}" presName="child1group" presStyleCnt="0"/>
      <dgm:spPr/>
    </dgm:pt>
    <dgm:pt modelId="{5804DF38-08B4-4912-B8B9-426D8DAFB991}" type="pres">
      <dgm:prSet presAssocID="{8FD64FF5-D023-43A1-834A-547DBCF7C8F0}" presName="child1" presStyleLbl="bgAcc1" presStyleIdx="0" presStyleCnt="4" custScaleX="203136" custScaleY="85630" custLinFactNeighborX="-27948" custLinFactNeighborY="-37444"/>
      <dgm:spPr/>
    </dgm:pt>
    <dgm:pt modelId="{2BE6129B-F8B3-43EB-B65B-888A4932433C}" type="pres">
      <dgm:prSet presAssocID="{8FD64FF5-D023-43A1-834A-547DBCF7C8F0}" presName="child1Text" presStyleLbl="bgAcc1" presStyleIdx="0" presStyleCnt="4">
        <dgm:presLayoutVars>
          <dgm:bulletEnabled val="1"/>
        </dgm:presLayoutVars>
      </dgm:prSet>
      <dgm:spPr/>
    </dgm:pt>
    <dgm:pt modelId="{F5DAD1D6-1B9F-4BF5-B19E-DFA1407ED54A}" type="pres">
      <dgm:prSet presAssocID="{8FD64FF5-D023-43A1-834A-547DBCF7C8F0}" presName="child2group" presStyleCnt="0"/>
      <dgm:spPr/>
    </dgm:pt>
    <dgm:pt modelId="{39112137-0F1D-44D8-945A-5202FCF184D6}" type="pres">
      <dgm:prSet presAssocID="{8FD64FF5-D023-43A1-834A-547DBCF7C8F0}" presName="child2" presStyleLbl="bgAcc1" presStyleIdx="1" presStyleCnt="4" custScaleX="187275" custScaleY="85630" custLinFactY="-71724" custLinFactNeighborX="27948" custLinFactNeighborY="-100000"/>
      <dgm:spPr/>
    </dgm:pt>
    <dgm:pt modelId="{F90FA15E-5F1D-4DC3-850B-B39AF9EE93AC}" type="pres">
      <dgm:prSet presAssocID="{8FD64FF5-D023-43A1-834A-547DBCF7C8F0}" presName="child2Text" presStyleLbl="bgAcc1" presStyleIdx="1" presStyleCnt="4">
        <dgm:presLayoutVars>
          <dgm:bulletEnabled val="1"/>
        </dgm:presLayoutVars>
      </dgm:prSet>
      <dgm:spPr/>
    </dgm:pt>
    <dgm:pt modelId="{40981378-7085-4C69-9C71-324D39768F21}" type="pres">
      <dgm:prSet presAssocID="{8FD64FF5-D023-43A1-834A-547DBCF7C8F0}" presName="child3group" presStyleCnt="0"/>
      <dgm:spPr/>
    </dgm:pt>
    <dgm:pt modelId="{5D273B0B-BBFA-4FF4-ACAC-F8A7D0609781}" type="pres">
      <dgm:prSet presAssocID="{8FD64FF5-D023-43A1-834A-547DBCF7C8F0}" presName="child3" presStyleLbl="bgAcc1" presStyleIdx="2" presStyleCnt="4" custScaleX="220475" custScaleY="81924" custLinFactY="97548" custLinFactNeighborX="27948" custLinFactNeighborY="100000"/>
      <dgm:spPr/>
    </dgm:pt>
    <dgm:pt modelId="{1E01F53D-247E-4B34-8174-6C7B2FD8967A}" type="pres">
      <dgm:prSet presAssocID="{8FD64FF5-D023-43A1-834A-547DBCF7C8F0}" presName="child3Text" presStyleLbl="bgAcc1" presStyleIdx="2" presStyleCnt="4">
        <dgm:presLayoutVars>
          <dgm:bulletEnabled val="1"/>
        </dgm:presLayoutVars>
      </dgm:prSet>
      <dgm:spPr/>
    </dgm:pt>
    <dgm:pt modelId="{F37750E1-6851-4C22-A5AA-2494BA797D00}" type="pres">
      <dgm:prSet presAssocID="{8FD64FF5-D023-43A1-834A-547DBCF7C8F0}" presName="child4group" presStyleCnt="0"/>
      <dgm:spPr/>
    </dgm:pt>
    <dgm:pt modelId="{3E21B8AA-6BE1-48BB-9AA7-0F2EFA4E13D4}" type="pres">
      <dgm:prSet presAssocID="{8FD64FF5-D023-43A1-834A-547DBCF7C8F0}" presName="child4" presStyleLbl="bgAcc1" presStyleIdx="3" presStyleCnt="4" custScaleX="187275" custScaleY="105331" custLinFactY="20076" custLinFactNeighborX="-27948" custLinFactNeighborY="100000"/>
      <dgm:spPr/>
    </dgm:pt>
    <dgm:pt modelId="{7577070F-68EE-46BF-94D7-0DD34B6FE624}" type="pres">
      <dgm:prSet presAssocID="{8FD64FF5-D023-43A1-834A-547DBCF7C8F0}" presName="child4Text" presStyleLbl="bgAcc1" presStyleIdx="3" presStyleCnt="4">
        <dgm:presLayoutVars>
          <dgm:bulletEnabled val="1"/>
        </dgm:presLayoutVars>
      </dgm:prSet>
      <dgm:spPr/>
    </dgm:pt>
    <dgm:pt modelId="{2DAB1C1B-55FC-491E-8B43-B13B8391F030}" type="pres">
      <dgm:prSet presAssocID="{8FD64FF5-D023-43A1-834A-547DBCF7C8F0}" presName="childPlaceholder" presStyleCnt="0"/>
      <dgm:spPr/>
    </dgm:pt>
    <dgm:pt modelId="{8A677CF2-0DDC-45AA-975B-EE07D2D50C64}" type="pres">
      <dgm:prSet presAssocID="{8FD64FF5-D023-43A1-834A-547DBCF7C8F0}" presName="circle" presStyleCnt="0"/>
      <dgm:spPr/>
    </dgm:pt>
    <dgm:pt modelId="{E4BC403A-C3ED-4131-9EDB-897F78181761}" type="pres">
      <dgm:prSet presAssocID="{8FD64FF5-D023-43A1-834A-547DBCF7C8F0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7C2D19D2-3A29-4CC8-812B-7D17A6A5BD12}" type="pres">
      <dgm:prSet presAssocID="{8FD64FF5-D023-43A1-834A-547DBCF7C8F0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A6F7080D-E7C6-4714-88CE-67A29D69A07B}" type="pres">
      <dgm:prSet presAssocID="{8FD64FF5-D023-43A1-834A-547DBCF7C8F0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C536AB7B-425C-4E0D-B8D3-38DA9C16A1A0}" type="pres">
      <dgm:prSet presAssocID="{8FD64FF5-D023-43A1-834A-547DBCF7C8F0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B02448F2-D57F-40EA-A537-25DBF894D38B}" type="pres">
      <dgm:prSet presAssocID="{8FD64FF5-D023-43A1-834A-547DBCF7C8F0}" presName="quadrantPlaceholder" presStyleCnt="0"/>
      <dgm:spPr/>
    </dgm:pt>
    <dgm:pt modelId="{0DCB8363-C161-499C-AA30-118274397EFE}" type="pres">
      <dgm:prSet presAssocID="{8FD64FF5-D023-43A1-834A-547DBCF7C8F0}" presName="center1" presStyleLbl="fgShp" presStyleIdx="0" presStyleCnt="2"/>
      <dgm:spPr/>
    </dgm:pt>
    <dgm:pt modelId="{6CA6D5FA-4612-42E9-B85B-6FC124476DE1}" type="pres">
      <dgm:prSet presAssocID="{8FD64FF5-D023-43A1-834A-547DBCF7C8F0}" presName="center2" presStyleLbl="fgShp" presStyleIdx="1" presStyleCnt="2"/>
      <dgm:spPr/>
    </dgm:pt>
  </dgm:ptLst>
  <dgm:cxnLst>
    <dgm:cxn modelId="{A16A7404-3EF1-447C-B4AE-4B16E284D896}" srcId="{8FD64FF5-D023-43A1-834A-547DBCF7C8F0}" destId="{D5C61811-F1F4-4755-A8C7-F23099945982}" srcOrd="1" destOrd="0" parTransId="{A6C04D8A-F283-4162-9535-F1DCC3D63BBB}" sibTransId="{5CA0C58B-0DC8-46F7-AABE-6210C6FC7464}"/>
    <dgm:cxn modelId="{EBD3450C-320A-4635-975F-340934B6CA5E}" srcId="{F6C8EDAF-9763-4123-A6B1-2B765321C157}" destId="{6E2D36C2-0027-4B18-9962-EEE183CFD1EC}" srcOrd="0" destOrd="0" parTransId="{7363627D-E1AD-42D8-AD1C-17CA6CA0B942}" sibTransId="{59BE214B-9C50-457E-9ABF-2509B5EEE913}"/>
    <dgm:cxn modelId="{C2CEAA11-1C0F-4351-8F76-C56DB2710A4F}" srcId="{D5C61811-F1F4-4755-A8C7-F23099945982}" destId="{39BF136F-DBC0-43B4-915A-2A90A56641D2}" srcOrd="0" destOrd="0" parTransId="{61D207ED-45D5-4183-9B95-F7462D40D4BB}" sibTransId="{B1314F41-1E12-4BA2-B844-FFA413BD1AAF}"/>
    <dgm:cxn modelId="{733AAF1A-E0EE-4BD9-8462-E28527E70B09}" type="presOf" srcId="{8FD64FF5-D023-43A1-834A-547DBCF7C8F0}" destId="{9961C86B-0035-4CDE-9FB4-F303D36DCF08}" srcOrd="0" destOrd="0" presId="urn:microsoft.com/office/officeart/2005/8/layout/cycle4"/>
    <dgm:cxn modelId="{7835171D-6B5C-401D-8EF0-16D8AD420544}" type="presOf" srcId="{20846C37-04A6-4B8A-B16E-B6EB8D853C10}" destId="{E4BC403A-C3ED-4131-9EDB-897F78181761}" srcOrd="0" destOrd="0" presId="urn:microsoft.com/office/officeart/2005/8/layout/cycle4"/>
    <dgm:cxn modelId="{87E9AE29-8BD9-4DAC-A500-4BC59165737B}" type="presOf" srcId="{2AF8C730-FBCE-4BD1-8075-13A9A62BF0CE}" destId="{7577070F-68EE-46BF-94D7-0DD34B6FE624}" srcOrd="1" destOrd="0" presId="urn:microsoft.com/office/officeart/2005/8/layout/cycle4"/>
    <dgm:cxn modelId="{70A58C40-EB39-48AC-B64E-4B6F657D948C}" srcId="{20846C37-04A6-4B8A-B16E-B6EB8D853C10}" destId="{D1C93531-CDE4-4945-9C98-AFA8A4881DD0}" srcOrd="0" destOrd="0" parTransId="{43AE76F9-01CC-4300-9067-0EB27DC4AA4D}" sibTransId="{B615C345-1E75-425A-9D9F-8EC6274D718B}"/>
    <dgm:cxn modelId="{C00BE945-9E68-40DD-BC5D-77AB2723EF6A}" type="presOf" srcId="{39BF136F-DBC0-43B4-915A-2A90A56641D2}" destId="{F90FA15E-5F1D-4DC3-850B-B39AF9EE93AC}" srcOrd="1" destOrd="0" presId="urn:microsoft.com/office/officeart/2005/8/layout/cycle4"/>
    <dgm:cxn modelId="{4AF4246C-8D46-4285-A892-F1C7BB423ABD}" type="presOf" srcId="{D1C93531-CDE4-4945-9C98-AFA8A4881DD0}" destId="{2BE6129B-F8B3-43EB-B65B-888A4932433C}" srcOrd="1" destOrd="0" presId="urn:microsoft.com/office/officeart/2005/8/layout/cycle4"/>
    <dgm:cxn modelId="{2A52996C-0C74-4071-94AB-49D5854919A4}" type="presOf" srcId="{6E2D36C2-0027-4B18-9962-EEE183CFD1EC}" destId="{5D273B0B-BBFA-4FF4-ACAC-F8A7D0609781}" srcOrd="0" destOrd="0" presId="urn:microsoft.com/office/officeart/2005/8/layout/cycle4"/>
    <dgm:cxn modelId="{861C526E-C55B-416C-B74F-5DDC05793812}" type="presOf" srcId="{39BF136F-DBC0-43B4-915A-2A90A56641D2}" destId="{39112137-0F1D-44D8-945A-5202FCF184D6}" srcOrd="0" destOrd="0" presId="urn:microsoft.com/office/officeart/2005/8/layout/cycle4"/>
    <dgm:cxn modelId="{23BE1578-0638-4D27-8CB7-39E76848C838}" type="presOf" srcId="{2AF8C730-FBCE-4BD1-8075-13A9A62BF0CE}" destId="{3E21B8AA-6BE1-48BB-9AA7-0F2EFA4E13D4}" srcOrd="0" destOrd="0" presId="urn:microsoft.com/office/officeart/2005/8/layout/cycle4"/>
    <dgm:cxn modelId="{339FAF58-8634-4BC4-9D3F-B0F895F336DB}" type="presOf" srcId="{D5C61811-F1F4-4755-A8C7-F23099945982}" destId="{7C2D19D2-3A29-4CC8-812B-7D17A6A5BD12}" srcOrd="0" destOrd="0" presId="urn:microsoft.com/office/officeart/2005/8/layout/cycle4"/>
    <dgm:cxn modelId="{053C478A-D95F-484F-B23F-7A63094CB8F6}" type="presOf" srcId="{F6C8EDAF-9763-4123-A6B1-2B765321C157}" destId="{A6F7080D-E7C6-4714-88CE-67A29D69A07B}" srcOrd="0" destOrd="0" presId="urn:microsoft.com/office/officeart/2005/8/layout/cycle4"/>
    <dgm:cxn modelId="{D0321693-F322-4599-AD7F-6CD205267125}" srcId="{8FD64FF5-D023-43A1-834A-547DBCF7C8F0}" destId="{F0A3735E-43AB-4C9E-A5E0-2DBFFAC3E484}" srcOrd="3" destOrd="0" parTransId="{81D1E67A-BA78-4429-B4B5-C23CD478CEDC}" sibTransId="{3FAA5DC6-D3CA-457D-B65D-9E391833DDF8}"/>
    <dgm:cxn modelId="{D773B895-52EB-46C0-8A6C-924A6F5ECF86}" type="presOf" srcId="{F0A3735E-43AB-4C9E-A5E0-2DBFFAC3E484}" destId="{C536AB7B-425C-4E0D-B8D3-38DA9C16A1A0}" srcOrd="0" destOrd="0" presId="urn:microsoft.com/office/officeart/2005/8/layout/cycle4"/>
    <dgm:cxn modelId="{8E3B7B99-9A66-4AA3-A299-E9A0D375F39F}" srcId="{8FD64FF5-D023-43A1-834A-547DBCF7C8F0}" destId="{F6C8EDAF-9763-4123-A6B1-2B765321C157}" srcOrd="2" destOrd="0" parTransId="{03537DCA-D7FF-41AB-AE33-B3AEE8E95A24}" sibTransId="{91252F4C-23AF-41FA-AB4B-40C4B23E7FCE}"/>
    <dgm:cxn modelId="{704625B1-4C0E-4F42-984A-5939FB527D8D}" srcId="{8FD64FF5-D023-43A1-834A-547DBCF7C8F0}" destId="{20846C37-04A6-4B8A-B16E-B6EB8D853C10}" srcOrd="0" destOrd="0" parTransId="{3774BBF1-3812-4404-964F-1FA515F931FB}" sibTransId="{CF009D5E-8900-4395-A5C1-8B84C1255086}"/>
    <dgm:cxn modelId="{856973D8-4F91-4A1C-8021-8631726368C1}" type="presOf" srcId="{6E2D36C2-0027-4B18-9962-EEE183CFD1EC}" destId="{1E01F53D-247E-4B34-8174-6C7B2FD8967A}" srcOrd="1" destOrd="0" presId="urn:microsoft.com/office/officeart/2005/8/layout/cycle4"/>
    <dgm:cxn modelId="{985C45ED-60E2-46B9-B72C-5164F1FFF10F}" srcId="{F0A3735E-43AB-4C9E-A5E0-2DBFFAC3E484}" destId="{2AF8C730-FBCE-4BD1-8075-13A9A62BF0CE}" srcOrd="0" destOrd="0" parTransId="{75C7E250-861A-4FC1-B317-BFB1D2A4EF4C}" sibTransId="{80A425FB-6D49-48F0-A123-569431C50310}"/>
    <dgm:cxn modelId="{66BA4EEE-F7C3-427C-8AE2-F49AFB5ACD18}" type="presOf" srcId="{D1C93531-CDE4-4945-9C98-AFA8A4881DD0}" destId="{5804DF38-08B4-4912-B8B9-426D8DAFB991}" srcOrd="0" destOrd="0" presId="urn:microsoft.com/office/officeart/2005/8/layout/cycle4"/>
    <dgm:cxn modelId="{C820054F-E4C8-4104-8AB8-1400452CBE90}" type="presParOf" srcId="{9961C86B-0035-4CDE-9FB4-F303D36DCF08}" destId="{1CE64935-997E-499C-8064-61C291543104}" srcOrd="0" destOrd="0" presId="urn:microsoft.com/office/officeart/2005/8/layout/cycle4"/>
    <dgm:cxn modelId="{A7EC4806-F91A-45F2-B34D-44142FEAE32E}" type="presParOf" srcId="{1CE64935-997E-499C-8064-61C291543104}" destId="{4DD2EDCE-9AAF-4C89-B6B5-F88DC9056639}" srcOrd="0" destOrd="0" presId="urn:microsoft.com/office/officeart/2005/8/layout/cycle4"/>
    <dgm:cxn modelId="{37F2076D-D9D1-4C35-822C-3B5EBC035B8D}" type="presParOf" srcId="{4DD2EDCE-9AAF-4C89-B6B5-F88DC9056639}" destId="{5804DF38-08B4-4912-B8B9-426D8DAFB991}" srcOrd="0" destOrd="0" presId="urn:microsoft.com/office/officeart/2005/8/layout/cycle4"/>
    <dgm:cxn modelId="{18A37788-37A6-4907-A0F7-1A3938D18DDB}" type="presParOf" srcId="{4DD2EDCE-9AAF-4C89-B6B5-F88DC9056639}" destId="{2BE6129B-F8B3-43EB-B65B-888A4932433C}" srcOrd="1" destOrd="0" presId="urn:microsoft.com/office/officeart/2005/8/layout/cycle4"/>
    <dgm:cxn modelId="{D318B651-407B-4BC6-9782-2CD8E6BA2A87}" type="presParOf" srcId="{1CE64935-997E-499C-8064-61C291543104}" destId="{F5DAD1D6-1B9F-4BF5-B19E-DFA1407ED54A}" srcOrd="1" destOrd="0" presId="urn:microsoft.com/office/officeart/2005/8/layout/cycle4"/>
    <dgm:cxn modelId="{F6DD44C6-83A7-4DA7-974D-C4E11F43B1C5}" type="presParOf" srcId="{F5DAD1D6-1B9F-4BF5-B19E-DFA1407ED54A}" destId="{39112137-0F1D-44D8-945A-5202FCF184D6}" srcOrd="0" destOrd="0" presId="urn:microsoft.com/office/officeart/2005/8/layout/cycle4"/>
    <dgm:cxn modelId="{E2880E04-0FCC-4455-BA51-6B96181F94B2}" type="presParOf" srcId="{F5DAD1D6-1B9F-4BF5-B19E-DFA1407ED54A}" destId="{F90FA15E-5F1D-4DC3-850B-B39AF9EE93AC}" srcOrd="1" destOrd="0" presId="urn:microsoft.com/office/officeart/2005/8/layout/cycle4"/>
    <dgm:cxn modelId="{5FD4D941-C1CE-4A82-A699-DB09727746AE}" type="presParOf" srcId="{1CE64935-997E-499C-8064-61C291543104}" destId="{40981378-7085-4C69-9C71-324D39768F21}" srcOrd="2" destOrd="0" presId="urn:microsoft.com/office/officeart/2005/8/layout/cycle4"/>
    <dgm:cxn modelId="{91EFD92B-309D-4EA5-933C-DA139172AE88}" type="presParOf" srcId="{40981378-7085-4C69-9C71-324D39768F21}" destId="{5D273B0B-BBFA-4FF4-ACAC-F8A7D0609781}" srcOrd="0" destOrd="0" presId="urn:microsoft.com/office/officeart/2005/8/layout/cycle4"/>
    <dgm:cxn modelId="{EBC3FB29-52C2-411B-A02D-69C4F0F3D894}" type="presParOf" srcId="{40981378-7085-4C69-9C71-324D39768F21}" destId="{1E01F53D-247E-4B34-8174-6C7B2FD8967A}" srcOrd="1" destOrd="0" presId="urn:microsoft.com/office/officeart/2005/8/layout/cycle4"/>
    <dgm:cxn modelId="{460CA47C-8F51-4AC5-8476-7493941646C2}" type="presParOf" srcId="{1CE64935-997E-499C-8064-61C291543104}" destId="{F37750E1-6851-4C22-A5AA-2494BA797D00}" srcOrd="3" destOrd="0" presId="urn:microsoft.com/office/officeart/2005/8/layout/cycle4"/>
    <dgm:cxn modelId="{4B759DD3-74C1-4BC9-9DE4-8AC691F47BA6}" type="presParOf" srcId="{F37750E1-6851-4C22-A5AA-2494BA797D00}" destId="{3E21B8AA-6BE1-48BB-9AA7-0F2EFA4E13D4}" srcOrd="0" destOrd="0" presId="urn:microsoft.com/office/officeart/2005/8/layout/cycle4"/>
    <dgm:cxn modelId="{DE67A686-4DA1-4AD4-806F-DFEDBEAA33BB}" type="presParOf" srcId="{F37750E1-6851-4C22-A5AA-2494BA797D00}" destId="{7577070F-68EE-46BF-94D7-0DD34B6FE624}" srcOrd="1" destOrd="0" presId="urn:microsoft.com/office/officeart/2005/8/layout/cycle4"/>
    <dgm:cxn modelId="{A5930AF3-B3BF-4FB3-82C1-E6D0DD531231}" type="presParOf" srcId="{1CE64935-997E-499C-8064-61C291543104}" destId="{2DAB1C1B-55FC-491E-8B43-B13B8391F030}" srcOrd="4" destOrd="0" presId="urn:microsoft.com/office/officeart/2005/8/layout/cycle4"/>
    <dgm:cxn modelId="{1F6C3AAD-307F-43EF-A1BE-37DA678E0FB6}" type="presParOf" srcId="{9961C86B-0035-4CDE-9FB4-F303D36DCF08}" destId="{8A677CF2-0DDC-45AA-975B-EE07D2D50C64}" srcOrd="1" destOrd="0" presId="urn:microsoft.com/office/officeart/2005/8/layout/cycle4"/>
    <dgm:cxn modelId="{EBFCCC45-0374-4755-B8AC-A4684B7ED3F5}" type="presParOf" srcId="{8A677CF2-0DDC-45AA-975B-EE07D2D50C64}" destId="{E4BC403A-C3ED-4131-9EDB-897F78181761}" srcOrd="0" destOrd="0" presId="urn:microsoft.com/office/officeart/2005/8/layout/cycle4"/>
    <dgm:cxn modelId="{612C7E08-2AC7-41E9-AB68-E1664253540C}" type="presParOf" srcId="{8A677CF2-0DDC-45AA-975B-EE07D2D50C64}" destId="{7C2D19D2-3A29-4CC8-812B-7D17A6A5BD12}" srcOrd="1" destOrd="0" presId="urn:microsoft.com/office/officeart/2005/8/layout/cycle4"/>
    <dgm:cxn modelId="{0AE19DAA-7B52-4C49-8AB0-440941921EFE}" type="presParOf" srcId="{8A677CF2-0DDC-45AA-975B-EE07D2D50C64}" destId="{A6F7080D-E7C6-4714-88CE-67A29D69A07B}" srcOrd="2" destOrd="0" presId="urn:microsoft.com/office/officeart/2005/8/layout/cycle4"/>
    <dgm:cxn modelId="{79BCC852-DAAB-490D-9B0E-87D468440361}" type="presParOf" srcId="{8A677CF2-0DDC-45AA-975B-EE07D2D50C64}" destId="{C536AB7B-425C-4E0D-B8D3-38DA9C16A1A0}" srcOrd="3" destOrd="0" presId="urn:microsoft.com/office/officeart/2005/8/layout/cycle4"/>
    <dgm:cxn modelId="{02CE4DE1-1F0F-49A1-9070-FFDD2D6632D9}" type="presParOf" srcId="{8A677CF2-0DDC-45AA-975B-EE07D2D50C64}" destId="{B02448F2-D57F-40EA-A537-25DBF894D38B}" srcOrd="4" destOrd="0" presId="urn:microsoft.com/office/officeart/2005/8/layout/cycle4"/>
    <dgm:cxn modelId="{4F33006B-6445-4743-A89C-D21FBE005826}" type="presParOf" srcId="{9961C86B-0035-4CDE-9FB4-F303D36DCF08}" destId="{0DCB8363-C161-499C-AA30-118274397EFE}" srcOrd="2" destOrd="0" presId="urn:microsoft.com/office/officeart/2005/8/layout/cycle4"/>
    <dgm:cxn modelId="{285DC69C-3640-40D6-87B3-5AE11E92A99A}" type="presParOf" srcId="{9961C86B-0035-4CDE-9FB4-F303D36DCF08}" destId="{6CA6D5FA-4612-42E9-B85B-6FC124476DE1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D68A674-1DE5-4323-B32D-53EED5A67125}" type="doc">
      <dgm:prSet loTypeId="urn:microsoft.com/office/officeart/2005/8/layout/vList3" loCatId="list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804B93FA-FC50-44D0-9416-F9721707436A}">
      <dgm:prSet custT="1"/>
      <dgm:spPr/>
      <dgm:t>
        <a:bodyPr/>
        <a:lstStyle/>
        <a:p>
          <a:r>
            <a:rPr lang="zh-CN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苗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0E909B0-25B4-47A4-905B-8173D66A3E59}" type="parTrans" cxnId="{FC0D9555-1C2D-414B-B90D-3581AFC27E6E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E87CF13-5EC2-475E-81C9-61F1723A5C9B}" type="sibTrans" cxnId="{FC0D9555-1C2D-414B-B90D-3581AFC27E6E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825EADE-16B2-4123-B2A6-E9A2CDA3F6E6}">
      <dgm:prSet custT="1"/>
      <dgm:spPr/>
      <dgm:t>
        <a:bodyPr/>
        <a:lstStyle/>
        <a:p>
          <a:r>
            <a:rPr lang="zh-CN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穗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D3E0505-DF9D-420A-8647-4AB2D5890DC2}" type="parTrans" cxnId="{06CE58E4-4956-4923-BC92-53936B5BEAD5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9A4659E-9EF8-4FE9-BE82-8468597C7AC9}" type="sibTrans" cxnId="{06CE58E4-4956-4923-BC92-53936B5BEAD5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489C699-D891-4663-B36A-CB27D82EAEB4}">
      <dgm:prSet custT="1"/>
      <dgm:spPr/>
      <dgm:t>
        <a:bodyPr/>
        <a:lstStyle/>
        <a:p>
          <a:r>
            <a:rPr lang="zh-CN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子粒</a:t>
          </a:r>
          <a:endParaRPr lang="es-ES" sz="20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28C4B8A-9EBE-46C8-818A-802A7DADFB7C}" type="parTrans" cxnId="{A046C46C-72B5-4460-B00E-086BBCC164AA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49112BE-2428-4B7A-A80F-9A79079CB108}" type="sibTrans" cxnId="{A046C46C-72B5-4460-B00E-086BBCC164AA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BA70435-5FAD-42E8-9F23-90240F30B4C7}" type="pres">
      <dgm:prSet presAssocID="{1D68A674-1DE5-4323-B32D-53EED5A67125}" presName="linearFlow" presStyleCnt="0">
        <dgm:presLayoutVars>
          <dgm:dir/>
          <dgm:resizeHandles val="exact"/>
        </dgm:presLayoutVars>
      </dgm:prSet>
      <dgm:spPr/>
    </dgm:pt>
    <dgm:pt modelId="{7FAAFE69-1A22-4F50-9954-F168DFBB8BD9}" type="pres">
      <dgm:prSet presAssocID="{804B93FA-FC50-44D0-9416-F9721707436A}" presName="composite" presStyleCnt="0"/>
      <dgm:spPr/>
    </dgm:pt>
    <dgm:pt modelId="{C0B3A958-0776-44B9-B7C7-E8872E090D6B}" type="pres">
      <dgm:prSet presAssocID="{804B93FA-FC50-44D0-9416-F9721707436A}" presName="imgShp" presStyleLbl="fgImgPlace1" presStyleIdx="0" presStyleCnt="3" custLinFactNeighborX="-35848"/>
      <dgm:spPr>
        <a:blipFill>
          <a:blip xmlns:r="http://schemas.openxmlformats.org/officeDocument/2006/relationships" r:embed="rId1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uenta atrás de película clásica con el número 1"/>
        </a:ext>
      </dgm:extLst>
    </dgm:pt>
    <dgm:pt modelId="{ABA808DD-1189-44FF-B581-DD7BBCE32F8A}" type="pres">
      <dgm:prSet presAssocID="{804B93FA-FC50-44D0-9416-F9721707436A}" presName="txShp" presStyleLbl="node1" presStyleIdx="0" presStyleCnt="3" custScaleX="127894">
        <dgm:presLayoutVars>
          <dgm:bulletEnabled val="1"/>
        </dgm:presLayoutVars>
      </dgm:prSet>
      <dgm:spPr/>
    </dgm:pt>
    <dgm:pt modelId="{9DC8D688-8A36-45C4-BF41-B031D213D749}" type="pres">
      <dgm:prSet presAssocID="{CE87CF13-5EC2-475E-81C9-61F1723A5C9B}" presName="spacing" presStyleCnt="0"/>
      <dgm:spPr/>
    </dgm:pt>
    <dgm:pt modelId="{683A1D57-D035-4040-8081-45091B2A1D73}" type="pres">
      <dgm:prSet presAssocID="{5825EADE-16B2-4123-B2A6-E9A2CDA3F6E6}" presName="composite" presStyleCnt="0"/>
      <dgm:spPr/>
    </dgm:pt>
    <dgm:pt modelId="{1AC7A243-61B0-4E04-8942-4D8F704535D2}" type="pres">
      <dgm:prSet presAssocID="{5825EADE-16B2-4123-B2A6-E9A2CDA3F6E6}" presName="imgShp" presStyleLbl="fgImgPlace1" presStyleIdx="1" presStyleCnt="3" custLinFactNeighborX="-35848"/>
      <dgm:spPr>
        <a:blipFill>
          <a:blip xmlns:r="http://schemas.openxmlformats.org/officeDocument/2006/relationships" r:embed="rId2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uenta atrás de película clásica con el número 2"/>
        </a:ext>
      </dgm:extLst>
    </dgm:pt>
    <dgm:pt modelId="{9AA26D14-39E6-4E82-9B46-13471A44E430}" type="pres">
      <dgm:prSet presAssocID="{5825EADE-16B2-4123-B2A6-E9A2CDA3F6E6}" presName="txShp" presStyleLbl="node1" presStyleIdx="1" presStyleCnt="3" custScaleX="127894">
        <dgm:presLayoutVars>
          <dgm:bulletEnabled val="1"/>
        </dgm:presLayoutVars>
      </dgm:prSet>
      <dgm:spPr/>
    </dgm:pt>
    <dgm:pt modelId="{61FBBEDE-778F-4790-BFD2-0154001AE3CC}" type="pres">
      <dgm:prSet presAssocID="{69A4659E-9EF8-4FE9-BE82-8468597C7AC9}" presName="spacing" presStyleCnt="0"/>
      <dgm:spPr/>
    </dgm:pt>
    <dgm:pt modelId="{64A705E1-D376-4AFA-B88E-133E0119C9A6}" type="pres">
      <dgm:prSet presAssocID="{C489C699-D891-4663-B36A-CB27D82EAEB4}" presName="composite" presStyleCnt="0"/>
      <dgm:spPr/>
    </dgm:pt>
    <dgm:pt modelId="{22BDD43C-4E0C-456C-8FF6-04452655EE07}" type="pres">
      <dgm:prSet presAssocID="{C489C699-D891-4663-B36A-CB27D82EAEB4}" presName="imgShp" presStyleLbl="fgImgPlace1" presStyleIdx="2" presStyleCnt="3" custLinFactNeighborX="-35848"/>
      <dgm:spPr>
        <a:blipFill>
          <a:blip xmlns:r="http://schemas.openxmlformats.org/officeDocument/2006/relationships" r:embed="rId3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uenta atrás de película clásica con el número 3"/>
        </a:ext>
      </dgm:extLst>
    </dgm:pt>
    <dgm:pt modelId="{111DDA5F-B481-4D23-8A95-865B9A8A4D1D}" type="pres">
      <dgm:prSet presAssocID="{C489C699-D891-4663-B36A-CB27D82EAEB4}" presName="txShp" presStyleLbl="node1" presStyleIdx="2" presStyleCnt="3" custScaleX="127894">
        <dgm:presLayoutVars>
          <dgm:bulletEnabled val="1"/>
        </dgm:presLayoutVars>
      </dgm:prSet>
      <dgm:spPr/>
    </dgm:pt>
  </dgm:ptLst>
  <dgm:cxnLst>
    <dgm:cxn modelId="{1D50591F-8B32-49C5-86FE-DE090F191C1A}" type="presOf" srcId="{C489C699-D891-4663-B36A-CB27D82EAEB4}" destId="{111DDA5F-B481-4D23-8A95-865B9A8A4D1D}" srcOrd="0" destOrd="0" presId="urn:microsoft.com/office/officeart/2005/8/layout/vList3"/>
    <dgm:cxn modelId="{070FD146-EE3D-4F58-8C2C-90551CC6B923}" type="presOf" srcId="{5825EADE-16B2-4123-B2A6-E9A2CDA3F6E6}" destId="{9AA26D14-39E6-4E82-9B46-13471A44E430}" srcOrd="0" destOrd="0" presId="urn:microsoft.com/office/officeart/2005/8/layout/vList3"/>
    <dgm:cxn modelId="{A046C46C-72B5-4460-B00E-086BBCC164AA}" srcId="{1D68A674-1DE5-4323-B32D-53EED5A67125}" destId="{C489C699-D891-4663-B36A-CB27D82EAEB4}" srcOrd="2" destOrd="0" parTransId="{028C4B8A-9EBE-46C8-818A-802A7DADFB7C}" sibTransId="{149112BE-2428-4B7A-A80F-9A79079CB108}"/>
    <dgm:cxn modelId="{FC0D9555-1C2D-414B-B90D-3581AFC27E6E}" srcId="{1D68A674-1DE5-4323-B32D-53EED5A67125}" destId="{804B93FA-FC50-44D0-9416-F9721707436A}" srcOrd="0" destOrd="0" parTransId="{50E909B0-25B4-47A4-905B-8173D66A3E59}" sibTransId="{CE87CF13-5EC2-475E-81C9-61F1723A5C9B}"/>
    <dgm:cxn modelId="{E2BD8ABB-A19E-4133-BBB7-52DE170BDDE0}" type="presOf" srcId="{804B93FA-FC50-44D0-9416-F9721707436A}" destId="{ABA808DD-1189-44FF-B581-DD7BBCE32F8A}" srcOrd="0" destOrd="0" presId="urn:microsoft.com/office/officeart/2005/8/layout/vList3"/>
    <dgm:cxn modelId="{0AD753D7-2878-4AED-90AD-371B2A785955}" type="presOf" srcId="{1D68A674-1DE5-4323-B32D-53EED5A67125}" destId="{8BA70435-5FAD-42E8-9F23-90240F30B4C7}" srcOrd="0" destOrd="0" presId="urn:microsoft.com/office/officeart/2005/8/layout/vList3"/>
    <dgm:cxn modelId="{06CE58E4-4956-4923-BC92-53936B5BEAD5}" srcId="{1D68A674-1DE5-4323-B32D-53EED5A67125}" destId="{5825EADE-16B2-4123-B2A6-E9A2CDA3F6E6}" srcOrd="1" destOrd="0" parTransId="{CD3E0505-DF9D-420A-8647-4AB2D5890DC2}" sibTransId="{69A4659E-9EF8-4FE9-BE82-8468597C7AC9}"/>
    <dgm:cxn modelId="{74627593-17BD-4299-ADFA-0177717E1693}" type="presParOf" srcId="{8BA70435-5FAD-42E8-9F23-90240F30B4C7}" destId="{7FAAFE69-1A22-4F50-9954-F168DFBB8BD9}" srcOrd="0" destOrd="0" presId="urn:microsoft.com/office/officeart/2005/8/layout/vList3"/>
    <dgm:cxn modelId="{81CB2D54-B393-466B-92A9-E6495341534B}" type="presParOf" srcId="{7FAAFE69-1A22-4F50-9954-F168DFBB8BD9}" destId="{C0B3A958-0776-44B9-B7C7-E8872E090D6B}" srcOrd="0" destOrd="0" presId="urn:microsoft.com/office/officeart/2005/8/layout/vList3"/>
    <dgm:cxn modelId="{85B79684-2890-494A-9CE7-6C5E3018CDC9}" type="presParOf" srcId="{7FAAFE69-1A22-4F50-9954-F168DFBB8BD9}" destId="{ABA808DD-1189-44FF-B581-DD7BBCE32F8A}" srcOrd="1" destOrd="0" presId="urn:microsoft.com/office/officeart/2005/8/layout/vList3"/>
    <dgm:cxn modelId="{DAEA2875-7FE1-407F-ACCE-4506309D0B0C}" type="presParOf" srcId="{8BA70435-5FAD-42E8-9F23-90240F30B4C7}" destId="{9DC8D688-8A36-45C4-BF41-B031D213D749}" srcOrd="1" destOrd="0" presId="urn:microsoft.com/office/officeart/2005/8/layout/vList3"/>
    <dgm:cxn modelId="{03E32E70-6150-4BAA-AE79-72298E2C650E}" type="presParOf" srcId="{8BA70435-5FAD-42E8-9F23-90240F30B4C7}" destId="{683A1D57-D035-4040-8081-45091B2A1D73}" srcOrd="2" destOrd="0" presId="urn:microsoft.com/office/officeart/2005/8/layout/vList3"/>
    <dgm:cxn modelId="{24EE5F70-5B26-46B2-8C08-6BC3BE31671B}" type="presParOf" srcId="{683A1D57-D035-4040-8081-45091B2A1D73}" destId="{1AC7A243-61B0-4E04-8942-4D8F704535D2}" srcOrd="0" destOrd="0" presId="urn:microsoft.com/office/officeart/2005/8/layout/vList3"/>
    <dgm:cxn modelId="{BE6FE939-9A9B-4EF3-A717-3AC1E96C6DB9}" type="presParOf" srcId="{683A1D57-D035-4040-8081-45091B2A1D73}" destId="{9AA26D14-39E6-4E82-9B46-13471A44E430}" srcOrd="1" destOrd="0" presId="urn:microsoft.com/office/officeart/2005/8/layout/vList3"/>
    <dgm:cxn modelId="{E7512C63-2E07-4C76-BC7A-1F61C9D5B8CB}" type="presParOf" srcId="{8BA70435-5FAD-42E8-9F23-90240F30B4C7}" destId="{61FBBEDE-778F-4790-BFD2-0154001AE3CC}" srcOrd="3" destOrd="0" presId="urn:microsoft.com/office/officeart/2005/8/layout/vList3"/>
    <dgm:cxn modelId="{068B26E7-12E6-4007-B228-B13FA564972D}" type="presParOf" srcId="{8BA70435-5FAD-42E8-9F23-90240F30B4C7}" destId="{64A705E1-D376-4AFA-B88E-133E0119C9A6}" srcOrd="4" destOrd="0" presId="urn:microsoft.com/office/officeart/2005/8/layout/vList3"/>
    <dgm:cxn modelId="{3A14FAB2-A712-4808-BD34-DDFDD5377CC8}" type="presParOf" srcId="{64A705E1-D376-4AFA-B88E-133E0119C9A6}" destId="{22BDD43C-4E0C-456C-8FF6-04452655EE07}" srcOrd="0" destOrd="0" presId="urn:microsoft.com/office/officeart/2005/8/layout/vList3"/>
    <dgm:cxn modelId="{20550378-F570-4D42-B58A-48F2122929F7}" type="presParOf" srcId="{64A705E1-D376-4AFA-B88E-133E0119C9A6}" destId="{111DDA5F-B481-4D23-8A95-865B9A8A4D1D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273B0B-BBFA-4FF4-ACAC-F8A7D0609781}">
      <dsp:nvSpPr>
        <dsp:cNvPr id="0" name=""/>
        <dsp:cNvSpPr/>
      </dsp:nvSpPr>
      <dsp:spPr>
        <a:xfrm>
          <a:off x="4989482" y="3402058"/>
          <a:ext cx="4265642" cy="1208756"/>
        </a:xfrm>
        <a:prstGeom prst="roundRect">
          <a:avLst>
            <a:gd name="adj" fmla="val 10000"/>
          </a:avLst>
        </a:prstGeom>
        <a:solidFill>
          <a:srgbClr val="A9D9FD"/>
        </a:solidFill>
        <a:ln w="9525" cap="flat" cmpd="sng" algn="ctr">
          <a:solidFill>
            <a:schemeClr val="accent2">
              <a:hueOff val="9450020"/>
              <a:satOff val="0"/>
              <a:lumOff val="-993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0" rIns="76200" bIns="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000" b="1" kern="1200" dirty="0"/>
            <a:t>几个月后，种子就死了（马可福音 </a:t>
          </a:r>
          <a:r>
            <a:rPr lang="en-US" altLang="zh-CN" sz="2000" b="1" kern="1200" dirty="0"/>
            <a:t>4</a:t>
          </a:r>
          <a:r>
            <a:rPr lang="zh-CN" altLang="en-US" sz="2000" b="1" kern="1200" dirty="0"/>
            <a:t>：</a:t>
          </a:r>
          <a:r>
            <a:rPr lang="en-US" altLang="zh-CN" sz="2000" b="1" kern="1200" dirty="0"/>
            <a:t>7 </a:t>
          </a:r>
          <a:r>
            <a:rPr lang="en" sz="2000" b="1" kern="1200" dirty="0"/>
            <a:t>)</a:t>
          </a:r>
        </a:p>
      </dsp:txBody>
      <dsp:txXfrm>
        <a:off x="6295727" y="3730799"/>
        <a:ext cx="2932845" cy="853463"/>
      </dsp:txXfrm>
    </dsp:sp>
    <dsp:sp modelId="{3E21B8AA-6BE1-48BB-9AA7-0F2EFA4E13D4}">
      <dsp:nvSpPr>
        <dsp:cNvPr id="0" name=""/>
        <dsp:cNvSpPr/>
      </dsp:nvSpPr>
      <dsp:spPr>
        <a:xfrm>
          <a:off x="0" y="3227452"/>
          <a:ext cx="4265642" cy="1383362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  <a:alpha val="90000"/>
          </a:schemeClr>
        </a:solidFill>
        <a:ln w="9525" cap="flat" cmpd="sng" algn="ctr">
          <a:solidFill>
            <a:schemeClr val="accent2">
              <a:hueOff val="14175029"/>
              <a:satOff val="0"/>
              <a:lumOff val="-1490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0" rIns="76200" bIns="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000" b="1" u="none" kern="1200" dirty="0"/>
            <a:t>在季节结束时，种子结出果实（马可福音 </a:t>
          </a:r>
          <a:r>
            <a:rPr lang="en" sz="2000" b="1" u="none" kern="1200" dirty="0"/>
            <a:t>4:8)</a:t>
          </a:r>
        </a:p>
      </dsp:txBody>
      <dsp:txXfrm>
        <a:off x="30388" y="3603681"/>
        <a:ext cx="2925173" cy="976745"/>
      </dsp:txXfrm>
    </dsp:sp>
    <dsp:sp modelId="{39112137-0F1D-44D8-945A-5202FCF184D6}">
      <dsp:nvSpPr>
        <dsp:cNvPr id="0" name=""/>
        <dsp:cNvSpPr/>
      </dsp:nvSpPr>
      <dsp:spPr>
        <a:xfrm>
          <a:off x="4989482" y="0"/>
          <a:ext cx="4265642" cy="1017949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  <a:alpha val="90000"/>
          </a:schemeClr>
        </a:solidFill>
        <a:ln w="9525" cap="flat" cmpd="sng" algn="ctr">
          <a:solidFill>
            <a:schemeClr val="accent2">
              <a:hueOff val="4725010"/>
              <a:satOff val="0"/>
              <a:lumOff val="-496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000" b="1" kern="1200" dirty="0"/>
            <a:t>几周后，种子死了  （马可福音 </a:t>
          </a:r>
          <a:r>
            <a:rPr lang="en-US" altLang="zh-CN" sz="2000" b="1" kern="1200" dirty="0"/>
            <a:t>4</a:t>
          </a:r>
          <a:r>
            <a:rPr lang="zh-CN" altLang="en-US" sz="2000" b="1" kern="1200" dirty="0"/>
            <a:t>：</a:t>
          </a:r>
          <a:r>
            <a:rPr lang="en-US" altLang="zh-CN" sz="2000" b="1" kern="1200" dirty="0"/>
            <a:t>5-6</a:t>
          </a:r>
          <a:r>
            <a:rPr lang="en" sz="2000" b="1" kern="1200" dirty="0"/>
            <a:t>)</a:t>
          </a:r>
        </a:p>
      </dsp:txBody>
      <dsp:txXfrm>
        <a:off x="6291536" y="22361"/>
        <a:ext cx="2941227" cy="718740"/>
      </dsp:txXfrm>
    </dsp:sp>
    <dsp:sp modelId="{5804DF38-08B4-4912-B8B9-426D8DAFB991}">
      <dsp:nvSpPr>
        <dsp:cNvPr id="0" name=""/>
        <dsp:cNvSpPr/>
      </dsp:nvSpPr>
      <dsp:spPr>
        <a:xfrm>
          <a:off x="0" y="0"/>
          <a:ext cx="4265642" cy="1017949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  <a:alpha val="9000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000" b="1" kern="1200" dirty="0"/>
            <a:t>几天后，种子死了  （马可福音       </a:t>
          </a:r>
          <a:r>
            <a:rPr lang="en" sz="2000" b="1" kern="1200" dirty="0"/>
            <a:t>:4)</a:t>
          </a:r>
        </a:p>
      </dsp:txBody>
      <dsp:txXfrm>
        <a:off x="22361" y="22361"/>
        <a:ext cx="2941227" cy="718740"/>
      </dsp:txXfrm>
    </dsp:sp>
    <dsp:sp modelId="{E4BC403A-C3ED-4131-9EDB-897F78181761}">
      <dsp:nvSpPr>
        <dsp:cNvPr id="0" name=""/>
        <dsp:cNvSpPr/>
      </dsp:nvSpPr>
      <dsp:spPr>
        <a:xfrm>
          <a:off x="2584971" y="262816"/>
          <a:ext cx="1996482" cy="1996482"/>
        </a:xfrm>
        <a:prstGeom prst="pieWedg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在路边</a:t>
          </a:r>
          <a:endParaRPr lang="en" sz="2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169727" y="847572"/>
        <a:ext cx="1411726" cy="1411726"/>
      </dsp:txXfrm>
    </dsp:sp>
    <dsp:sp modelId="{7C2D19D2-3A29-4CC8-812B-7D17A6A5BD12}">
      <dsp:nvSpPr>
        <dsp:cNvPr id="0" name=""/>
        <dsp:cNvSpPr/>
      </dsp:nvSpPr>
      <dsp:spPr>
        <a:xfrm rot="5400000">
          <a:off x="4673670" y="262816"/>
          <a:ext cx="1996482" cy="1996482"/>
        </a:xfrm>
        <a:prstGeom prst="pieWedge">
          <a:avLst/>
        </a:prstGeom>
        <a:gradFill rotWithShape="0">
          <a:gsLst>
            <a:gs pos="0">
              <a:schemeClr val="accent2">
                <a:hueOff val="4725010"/>
                <a:satOff val="0"/>
                <a:lumOff val="-4967"/>
                <a:alphaOff val="0"/>
                <a:shade val="51000"/>
                <a:satMod val="130000"/>
              </a:schemeClr>
            </a:gs>
            <a:gs pos="80000">
              <a:schemeClr val="accent2">
                <a:hueOff val="4725010"/>
                <a:satOff val="0"/>
                <a:lumOff val="-4967"/>
                <a:alphaOff val="0"/>
                <a:shade val="93000"/>
                <a:satMod val="130000"/>
              </a:schemeClr>
            </a:gs>
            <a:gs pos="100000">
              <a:schemeClr val="accent2">
                <a:hueOff val="4725010"/>
                <a:satOff val="0"/>
                <a:lumOff val="-496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石头之间</a:t>
          </a:r>
          <a:endParaRPr lang="en" sz="2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4673670" y="847572"/>
        <a:ext cx="1411726" cy="1411726"/>
      </dsp:txXfrm>
    </dsp:sp>
    <dsp:sp modelId="{A6F7080D-E7C6-4714-88CE-67A29D69A07B}">
      <dsp:nvSpPr>
        <dsp:cNvPr id="0" name=""/>
        <dsp:cNvSpPr/>
      </dsp:nvSpPr>
      <dsp:spPr>
        <a:xfrm rot="10800000">
          <a:off x="4673670" y="2351515"/>
          <a:ext cx="1996482" cy="1996482"/>
        </a:xfrm>
        <a:prstGeom prst="pieWedge">
          <a:avLst/>
        </a:prstGeom>
        <a:gradFill rotWithShape="0">
          <a:gsLst>
            <a:gs pos="0">
              <a:schemeClr val="accent2">
                <a:hueOff val="9450020"/>
                <a:satOff val="0"/>
                <a:lumOff val="-9935"/>
                <a:alphaOff val="0"/>
                <a:shade val="51000"/>
                <a:satMod val="130000"/>
              </a:schemeClr>
            </a:gs>
            <a:gs pos="80000">
              <a:schemeClr val="accent2">
                <a:hueOff val="9450020"/>
                <a:satOff val="0"/>
                <a:lumOff val="-9935"/>
                <a:alphaOff val="0"/>
                <a:shade val="93000"/>
                <a:satMod val="130000"/>
              </a:schemeClr>
            </a:gs>
            <a:gs pos="100000">
              <a:schemeClr val="accent2">
                <a:hueOff val="9450020"/>
                <a:satOff val="0"/>
                <a:lumOff val="-993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在荆棘丛中</a:t>
          </a:r>
          <a:endParaRPr lang="en" sz="2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4673670" y="2351515"/>
        <a:ext cx="1411726" cy="1411726"/>
      </dsp:txXfrm>
    </dsp:sp>
    <dsp:sp modelId="{C536AB7B-425C-4E0D-B8D3-38DA9C16A1A0}">
      <dsp:nvSpPr>
        <dsp:cNvPr id="0" name=""/>
        <dsp:cNvSpPr/>
      </dsp:nvSpPr>
      <dsp:spPr>
        <a:xfrm rot="16200000">
          <a:off x="2584971" y="2351515"/>
          <a:ext cx="1996482" cy="1996482"/>
        </a:xfrm>
        <a:prstGeom prst="pieWedge">
          <a:avLst/>
        </a:prstGeom>
        <a:gradFill rotWithShape="0">
          <a:gsLst>
            <a:gs pos="0">
              <a:schemeClr val="accent2">
                <a:hueOff val="14175029"/>
                <a:satOff val="0"/>
                <a:lumOff val="-14902"/>
                <a:alphaOff val="0"/>
                <a:shade val="51000"/>
                <a:satMod val="130000"/>
              </a:schemeClr>
            </a:gs>
            <a:gs pos="80000">
              <a:schemeClr val="accent2">
                <a:hueOff val="14175029"/>
                <a:satOff val="0"/>
                <a:lumOff val="-14902"/>
                <a:alphaOff val="0"/>
                <a:shade val="93000"/>
                <a:satMod val="130000"/>
              </a:schemeClr>
            </a:gs>
            <a:gs pos="100000">
              <a:schemeClr val="accent2">
                <a:hueOff val="14175029"/>
                <a:satOff val="0"/>
                <a:lumOff val="-1490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在好的土里</a:t>
          </a:r>
          <a:endParaRPr lang="en" sz="2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5400000">
        <a:off x="3169727" y="2351515"/>
        <a:ext cx="1411726" cy="1411726"/>
      </dsp:txXfrm>
    </dsp:sp>
    <dsp:sp modelId="{0DCB8363-C161-499C-AA30-118274397EFE}">
      <dsp:nvSpPr>
        <dsp:cNvPr id="0" name=""/>
        <dsp:cNvSpPr/>
      </dsp:nvSpPr>
      <dsp:spPr>
        <a:xfrm>
          <a:off x="4282904" y="1890434"/>
          <a:ext cx="689316" cy="599405"/>
        </a:xfrm>
        <a:prstGeom prst="circularArrow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  <dsp:sp modelId="{6CA6D5FA-4612-42E9-B85B-6FC124476DE1}">
      <dsp:nvSpPr>
        <dsp:cNvPr id="0" name=""/>
        <dsp:cNvSpPr/>
      </dsp:nvSpPr>
      <dsp:spPr>
        <a:xfrm rot="10800000">
          <a:off x="4282904" y="2120974"/>
          <a:ext cx="689316" cy="599405"/>
        </a:xfrm>
        <a:prstGeom prst="circularArrow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273B0B-BBFA-4FF4-ACAC-F8A7D0609781}">
      <dsp:nvSpPr>
        <dsp:cNvPr id="0" name=""/>
        <dsp:cNvSpPr/>
      </dsp:nvSpPr>
      <dsp:spPr>
        <a:xfrm>
          <a:off x="4257086" y="3407790"/>
          <a:ext cx="4998038" cy="1203024"/>
        </a:xfrm>
        <a:prstGeom prst="roundRect">
          <a:avLst>
            <a:gd name="adj" fmla="val 10000"/>
          </a:avLst>
        </a:prstGeom>
        <a:solidFill>
          <a:srgbClr val="A9D9FD">
            <a:alpha val="90000"/>
          </a:srgbClr>
        </a:solidFill>
        <a:ln w="9525" cap="flat" cmpd="sng" algn="ctr">
          <a:solidFill>
            <a:schemeClr val="accent2">
              <a:hueOff val="9450020"/>
              <a:satOff val="0"/>
              <a:lumOff val="-993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0" rIns="76200" bIns="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000" b="1" kern="1200" dirty="0"/>
            <a:t>他们领受了道，却贪恋舒适生活（马可福音 </a:t>
          </a:r>
          <a:r>
            <a:rPr lang="en-US" altLang="zh-CN" sz="2000" b="1" kern="1200" dirty="0"/>
            <a:t>4</a:t>
          </a:r>
          <a:r>
            <a:rPr lang="zh-CN" altLang="en-US" sz="2000" b="1" kern="1200" dirty="0"/>
            <a:t>：</a:t>
          </a:r>
          <a:r>
            <a:rPr lang="en-US" altLang="zh-CN" sz="2000" b="1" kern="1200" dirty="0"/>
            <a:t>18-19</a:t>
          </a:r>
          <a:r>
            <a:rPr lang="en" sz="2000" b="1" kern="1200" dirty="0"/>
            <a:t>)</a:t>
          </a:r>
        </a:p>
      </dsp:txBody>
      <dsp:txXfrm>
        <a:off x="5782925" y="3734973"/>
        <a:ext cx="3445772" cy="849414"/>
      </dsp:txXfrm>
    </dsp:sp>
    <dsp:sp modelId="{3E21B8AA-6BE1-48BB-9AA7-0F2EFA4E13D4}">
      <dsp:nvSpPr>
        <dsp:cNvPr id="0" name=""/>
        <dsp:cNvSpPr/>
      </dsp:nvSpPr>
      <dsp:spPr>
        <a:xfrm>
          <a:off x="0" y="3072705"/>
          <a:ext cx="4245413" cy="1546747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  <a:alpha val="90000"/>
          </a:schemeClr>
        </a:solidFill>
        <a:ln w="9525" cap="flat" cmpd="sng" algn="ctr">
          <a:solidFill>
            <a:schemeClr val="accent2">
              <a:hueOff val="14175029"/>
              <a:satOff val="0"/>
              <a:lumOff val="-14902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0" rIns="76200" bIns="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000" b="1" kern="1200" dirty="0"/>
            <a:t>他们抵挡试炼并且不妥协。他们结出了果实（马可福音</a:t>
          </a:r>
          <a:r>
            <a:rPr lang="en" sz="2000" b="1" kern="1200" dirty="0"/>
            <a:t>4:20)</a:t>
          </a:r>
        </a:p>
      </dsp:txBody>
      <dsp:txXfrm>
        <a:off x="33977" y="3493369"/>
        <a:ext cx="2903835" cy="1092106"/>
      </dsp:txXfrm>
    </dsp:sp>
    <dsp:sp modelId="{39112137-0F1D-44D8-945A-5202FCF184D6}">
      <dsp:nvSpPr>
        <dsp:cNvPr id="0" name=""/>
        <dsp:cNvSpPr/>
      </dsp:nvSpPr>
      <dsp:spPr>
        <a:xfrm>
          <a:off x="4889500" y="0"/>
          <a:ext cx="4245413" cy="1257445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  <a:alpha val="90000"/>
          </a:schemeClr>
        </a:solidFill>
        <a:ln w="9525" cap="flat" cmpd="sng" algn="ctr">
          <a:solidFill>
            <a:schemeClr val="accent2">
              <a:hueOff val="4725010"/>
              <a:satOff val="0"/>
              <a:lumOff val="-496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000" b="1" kern="1200" dirty="0"/>
            <a:t>他们领受了道，却忍受不了试炼（马可福音</a:t>
          </a:r>
          <a:r>
            <a:rPr lang="en-US" altLang="zh-CN" sz="2000" b="1" kern="1200" dirty="0"/>
            <a:t>4</a:t>
          </a:r>
          <a:r>
            <a:rPr lang="zh-CN" altLang="en-US" sz="2000" b="1" kern="1200" dirty="0"/>
            <a:t>：</a:t>
          </a:r>
          <a:r>
            <a:rPr lang="en-US" altLang="zh-CN" sz="2000" b="1" kern="1200" dirty="0"/>
            <a:t>16-17</a:t>
          </a:r>
          <a:r>
            <a:rPr lang="en" sz="2000" b="1" kern="1200" dirty="0"/>
            <a:t>)</a:t>
          </a:r>
        </a:p>
      </dsp:txBody>
      <dsp:txXfrm>
        <a:off x="6190746" y="27622"/>
        <a:ext cx="2916545" cy="887840"/>
      </dsp:txXfrm>
    </dsp:sp>
    <dsp:sp modelId="{5804DF38-08B4-4912-B8B9-426D8DAFB991}">
      <dsp:nvSpPr>
        <dsp:cNvPr id="0" name=""/>
        <dsp:cNvSpPr/>
      </dsp:nvSpPr>
      <dsp:spPr>
        <a:xfrm>
          <a:off x="0" y="0"/>
          <a:ext cx="4604973" cy="1257445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zh-CN" altLang="en-US" sz="2000" b="1" kern="1200" dirty="0"/>
            <a:t>他们没有兴趣，撒但就把他们引入了歧途（马可福音  </a:t>
          </a:r>
          <a:r>
            <a:rPr lang="en-US" altLang="zh-CN" sz="2000" b="1" kern="1200" dirty="0"/>
            <a:t>4</a:t>
          </a:r>
          <a:r>
            <a:rPr lang="zh-CN" altLang="en-US" sz="2000" b="1" kern="1200" dirty="0"/>
            <a:t>：</a:t>
          </a:r>
          <a:r>
            <a:rPr lang="en-US" altLang="zh-CN" sz="2000" b="1" kern="1200" dirty="0"/>
            <a:t>15</a:t>
          </a:r>
          <a:r>
            <a:rPr lang="en" sz="2000" b="1" kern="1200" dirty="0"/>
            <a:t>)</a:t>
          </a:r>
        </a:p>
      </dsp:txBody>
      <dsp:txXfrm>
        <a:off x="27622" y="27622"/>
        <a:ext cx="3168237" cy="887840"/>
      </dsp:txXfrm>
    </dsp:sp>
    <dsp:sp modelId="{E4BC403A-C3ED-4131-9EDB-897F78181761}">
      <dsp:nvSpPr>
        <dsp:cNvPr id="0" name=""/>
        <dsp:cNvSpPr/>
      </dsp:nvSpPr>
      <dsp:spPr>
        <a:xfrm>
          <a:off x="2594657" y="272502"/>
          <a:ext cx="1987015" cy="1987015"/>
        </a:xfrm>
        <a:prstGeom prst="pieWedg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在路边</a:t>
          </a:r>
          <a:endParaRPr lang="en" sz="2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176640" y="854485"/>
        <a:ext cx="1405032" cy="1405032"/>
      </dsp:txXfrm>
    </dsp:sp>
    <dsp:sp modelId="{7C2D19D2-3A29-4CC8-812B-7D17A6A5BD12}">
      <dsp:nvSpPr>
        <dsp:cNvPr id="0" name=""/>
        <dsp:cNvSpPr/>
      </dsp:nvSpPr>
      <dsp:spPr>
        <a:xfrm rot="5400000">
          <a:off x="4673451" y="272502"/>
          <a:ext cx="1987015" cy="1987015"/>
        </a:xfrm>
        <a:prstGeom prst="pieWedge">
          <a:avLst/>
        </a:prstGeom>
        <a:gradFill rotWithShape="0">
          <a:gsLst>
            <a:gs pos="0">
              <a:schemeClr val="accent2">
                <a:hueOff val="4725010"/>
                <a:satOff val="0"/>
                <a:lumOff val="-4967"/>
                <a:alphaOff val="0"/>
                <a:shade val="51000"/>
                <a:satMod val="130000"/>
              </a:schemeClr>
            </a:gs>
            <a:gs pos="80000">
              <a:schemeClr val="accent2">
                <a:hueOff val="4725010"/>
                <a:satOff val="0"/>
                <a:lumOff val="-4967"/>
                <a:alphaOff val="0"/>
                <a:shade val="93000"/>
                <a:satMod val="130000"/>
              </a:schemeClr>
            </a:gs>
            <a:gs pos="100000">
              <a:schemeClr val="accent2">
                <a:hueOff val="4725010"/>
                <a:satOff val="0"/>
                <a:lumOff val="-496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石头之间</a:t>
          </a:r>
          <a:endParaRPr lang="en" sz="2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4673451" y="854485"/>
        <a:ext cx="1405032" cy="1405032"/>
      </dsp:txXfrm>
    </dsp:sp>
    <dsp:sp modelId="{A6F7080D-E7C6-4714-88CE-67A29D69A07B}">
      <dsp:nvSpPr>
        <dsp:cNvPr id="0" name=""/>
        <dsp:cNvSpPr/>
      </dsp:nvSpPr>
      <dsp:spPr>
        <a:xfrm rot="10800000">
          <a:off x="4673451" y="2351296"/>
          <a:ext cx="1987015" cy="1987015"/>
        </a:xfrm>
        <a:prstGeom prst="pieWedge">
          <a:avLst/>
        </a:prstGeom>
        <a:gradFill rotWithShape="0">
          <a:gsLst>
            <a:gs pos="0">
              <a:schemeClr val="accent2">
                <a:hueOff val="9450020"/>
                <a:satOff val="0"/>
                <a:lumOff val="-9935"/>
                <a:alphaOff val="0"/>
                <a:shade val="51000"/>
                <a:satMod val="130000"/>
              </a:schemeClr>
            </a:gs>
            <a:gs pos="80000">
              <a:schemeClr val="accent2">
                <a:hueOff val="9450020"/>
                <a:satOff val="0"/>
                <a:lumOff val="-9935"/>
                <a:alphaOff val="0"/>
                <a:shade val="93000"/>
                <a:satMod val="130000"/>
              </a:schemeClr>
            </a:gs>
            <a:gs pos="100000">
              <a:schemeClr val="accent2">
                <a:hueOff val="9450020"/>
                <a:satOff val="0"/>
                <a:lumOff val="-993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在荆棘丛中</a:t>
          </a:r>
          <a:endParaRPr lang="en" sz="2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4673451" y="2351296"/>
        <a:ext cx="1405032" cy="1405032"/>
      </dsp:txXfrm>
    </dsp:sp>
    <dsp:sp modelId="{C536AB7B-425C-4E0D-B8D3-38DA9C16A1A0}">
      <dsp:nvSpPr>
        <dsp:cNvPr id="0" name=""/>
        <dsp:cNvSpPr/>
      </dsp:nvSpPr>
      <dsp:spPr>
        <a:xfrm rot="16200000">
          <a:off x="2594657" y="2351296"/>
          <a:ext cx="1987015" cy="1987015"/>
        </a:xfrm>
        <a:prstGeom prst="pieWedge">
          <a:avLst/>
        </a:prstGeom>
        <a:gradFill rotWithShape="0">
          <a:gsLst>
            <a:gs pos="0">
              <a:schemeClr val="accent2">
                <a:hueOff val="14175029"/>
                <a:satOff val="0"/>
                <a:lumOff val="-14902"/>
                <a:alphaOff val="0"/>
                <a:shade val="51000"/>
                <a:satMod val="130000"/>
              </a:schemeClr>
            </a:gs>
            <a:gs pos="80000">
              <a:schemeClr val="accent2">
                <a:hueOff val="14175029"/>
                <a:satOff val="0"/>
                <a:lumOff val="-14902"/>
                <a:alphaOff val="0"/>
                <a:shade val="93000"/>
                <a:satMod val="130000"/>
              </a:schemeClr>
            </a:gs>
            <a:gs pos="100000">
              <a:schemeClr val="accent2">
                <a:hueOff val="14175029"/>
                <a:satOff val="0"/>
                <a:lumOff val="-1490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在好土里</a:t>
          </a:r>
          <a:endParaRPr lang="en" sz="2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5400000">
        <a:off x="3176640" y="2351296"/>
        <a:ext cx="1405032" cy="1405032"/>
      </dsp:txXfrm>
    </dsp:sp>
    <dsp:sp modelId="{0DCB8363-C161-499C-AA30-118274397EFE}">
      <dsp:nvSpPr>
        <dsp:cNvPr id="0" name=""/>
        <dsp:cNvSpPr/>
      </dsp:nvSpPr>
      <dsp:spPr>
        <a:xfrm>
          <a:off x="4284538" y="1892402"/>
          <a:ext cx="686047" cy="596563"/>
        </a:xfrm>
        <a:prstGeom prst="circularArrow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  <dsp:sp modelId="{6CA6D5FA-4612-42E9-B85B-6FC124476DE1}">
      <dsp:nvSpPr>
        <dsp:cNvPr id="0" name=""/>
        <dsp:cNvSpPr/>
      </dsp:nvSpPr>
      <dsp:spPr>
        <a:xfrm rot="10800000">
          <a:off x="4284538" y="2121849"/>
          <a:ext cx="686047" cy="596563"/>
        </a:xfrm>
        <a:prstGeom prst="circularArrow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A808DD-1189-44FF-B581-DD7BBCE32F8A}">
      <dsp:nvSpPr>
        <dsp:cNvPr id="0" name=""/>
        <dsp:cNvSpPr/>
      </dsp:nvSpPr>
      <dsp:spPr>
        <a:xfrm rot="10800000">
          <a:off x="142808" y="376"/>
          <a:ext cx="1596854" cy="358102"/>
        </a:xfrm>
        <a:prstGeom prst="homePlat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7913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苗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232333" y="376"/>
        <a:ext cx="1507329" cy="358102"/>
      </dsp:txXfrm>
    </dsp:sp>
    <dsp:sp modelId="{C0B3A958-0776-44B9-B7C7-E8872E090D6B}">
      <dsp:nvSpPr>
        <dsp:cNvPr id="0" name=""/>
        <dsp:cNvSpPr/>
      </dsp:nvSpPr>
      <dsp:spPr>
        <a:xfrm>
          <a:off x="9523" y="376"/>
          <a:ext cx="358102" cy="358102"/>
        </a:xfrm>
        <a:prstGeom prst="ellipse">
          <a:avLst/>
        </a:prstGeom>
        <a:blipFill>
          <a:blip xmlns:r="http://schemas.openxmlformats.org/officeDocument/2006/relationships" r:embed="rId1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9AA26D14-39E6-4E82-9B46-13471A44E430}">
      <dsp:nvSpPr>
        <dsp:cNvPr id="0" name=""/>
        <dsp:cNvSpPr/>
      </dsp:nvSpPr>
      <dsp:spPr>
        <a:xfrm rot="10800000">
          <a:off x="142808" y="465374"/>
          <a:ext cx="1596854" cy="358102"/>
        </a:xfrm>
        <a:prstGeom prst="homePlate">
          <a:avLst/>
        </a:prstGeom>
        <a:gradFill rotWithShape="0">
          <a:gsLst>
            <a:gs pos="0">
              <a:schemeClr val="accent2">
                <a:hueOff val="7087515"/>
                <a:satOff val="0"/>
                <a:lumOff val="-7451"/>
                <a:alphaOff val="0"/>
                <a:shade val="51000"/>
                <a:satMod val="130000"/>
              </a:schemeClr>
            </a:gs>
            <a:gs pos="80000">
              <a:schemeClr val="accent2">
                <a:hueOff val="7087515"/>
                <a:satOff val="0"/>
                <a:lumOff val="-7451"/>
                <a:alphaOff val="0"/>
                <a:shade val="93000"/>
                <a:satMod val="130000"/>
              </a:schemeClr>
            </a:gs>
            <a:gs pos="100000">
              <a:schemeClr val="accent2">
                <a:hueOff val="7087515"/>
                <a:satOff val="0"/>
                <a:lumOff val="-745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7913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穗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232333" y="465374"/>
        <a:ext cx="1507329" cy="358102"/>
      </dsp:txXfrm>
    </dsp:sp>
    <dsp:sp modelId="{1AC7A243-61B0-4E04-8942-4D8F704535D2}">
      <dsp:nvSpPr>
        <dsp:cNvPr id="0" name=""/>
        <dsp:cNvSpPr/>
      </dsp:nvSpPr>
      <dsp:spPr>
        <a:xfrm>
          <a:off x="9523" y="465374"/>
          <a:ext cx="358102" cy="358102"/>
        </a:xfrm>
        <a:prstGeom prst="ellipse">
          <a:avLst/>
        </a:prstGeom>
        <a:blipFill>
          <a:blip xmlns:r="http://schemas.openxmlformats.org/officeDocument/2006/relationships" r:embed="rId2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111DDA5F-B481-4D23-8A95-865B9A8A4D1D}">
      <dsp:nvSpPr>
        <dsp:cNvPr id="0" name=""/>
        <dsp:cNvSpPr/>
      </dsp:nvSpPr>
      <dsp:spPr>
        <a:xfrm rot="10800000">
          <a:off x="142808" y="930373"/>
          <a:ext cx="1596854" cy="358102"/>
        </a:xfrm>
        <a:prstGeom prst="homePlate">
          <a:avLst/>
        </a:prstGeom>
        <a:gradFill rotWithShape="0">
          <a:gsLst>
            <a:gs pos="0">
              <a:schemeClr val="accent2">
                <a:hueOff val="14175029"/>
                <a:satOff val="0"/>
                <a:lumOff val="-14902"/>
                <a:alphaOff val="0"/>
                <a:shade val="51000"/>
                <a:satMod val="130000"/>
              </a:schemeClr>
            </a:gs>
            <a:gs pos="80000">
              <a:schemeClr val="accent2">
                <a:hueOff val="14175029"/>
                <a:satOff val="0"/>
                <a:lumOff val="-14902"/>
                <a:alphaOff val="0"/>
                <a:shade val="93000"/>
                <a:satMod val="130000"/>
              </a:schemeClr>
            </a:gs>
            <a:gs pos="100000">
              <a:schemeClr val="accent2">
                <a:hueOff val="14175029"/>
                <a:satOff val="0"/>
                <a:lumOff val="-1490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7913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子粒</a:t>
          </a:r>
          <a:endParaRPr lang="es-ES" sz="2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232333" y="930373"/>
        <a:ext cx="1507329" cy="358102"/>
      </dsp:txXfrm>
    </dsp:sp>
    <dsp:sp modelId="{22BDD43C-4E0C-456C-8FF6-04452655EE07}">
      <dsp:nvSpPr>
        <dsp:cNvPr id="0" name=""/>
        <dsp:cNvSpPr/>
      </dsp:nvSpPr>
      <dsp:spPr>
        <a:xfrm>
          <a:off x="9523" y="930373"/>
          <a:ext cx="358102" cy="358102"/>
        </a:xfrm>
        <a:prstGeom prst="ellipse">
          <a:avLst/>
        </a:prstGeom>
        <a:blipFill>
          <a:blip xmlns:r="http://schemas.openxmlformats.org/officeDocument/2006/relationships" r:embed="rId3" cstate="screen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5BC017-21D1-4603-8DDA-F0CCFD6B99B1}" type="datetimeFigureOut">
              <a:rPr lang="es-ES" smtClean="0"/>
              <a:t>23/07/2024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7D2432-C65C-4967-AC8B-A6F7478A587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3748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7D2432-C65C-4967-AC8B-A6F7478A5871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484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7D2432-C65C-4967-AC8B-A6F7478A5871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4029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7D2432-C65C-4967-AC8B-A6F7478A5871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90357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7D2432-C65C-4967-AC8B-A6F7478A5871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31622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7D2432-C65C-4967-AC8B-A6F7478A5871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168054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7D2432-C65C-4967-AC8B-A6F7478A5871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3883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32431B-1EB7-F00B-43A4-82F6C31659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9224720-258D-2A71-6F2A-7B023599DE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CBCA337-5DF3-D4C5-41A6-CB4F2A39F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F3C6C-ABC7-40AF-8981-6784D4F800DF}" type="datetimeFigureOut">
              <a:rPr lang="es-ES" smtClean="0"/>
              <a:t>23/07/2024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E147193-F216-87A4-6CC0-DDF6008FA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7230795-B7A8-7770-97BC-FAD8BA4E5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E46DF-C07B-4FCE-A9C6-46C3A1B6B0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7502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8858E0-65D4-40F5-0C5D-DD5966EB6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AFBB28C-9EBC-7E54-82F3-18A8C1C662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51A7F6-7CF9-362E-3553-F9D3231AF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F3C6C-ABC7-40AF-8981-6784D4F800DF}" type="datetimeFigureOut">
              <a:rPr lang="es-ES" smtClean="0"/>
              <a:t>23/07/2024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C128D42-7CFD-2788-88AD-7E9830128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FE1D1AF-501C-883F-CCE5-D55EEB255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E46DF-C07B-4FCE-A9C6-46C3A1B6B0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6567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D033C02-79F0-34BD-93E0-3ACFE238DE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74F05AD-CCD7-628F-77E0-D54526BD24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7655AAE-6062-60EC-8137-9A55ADAE6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F3C6C-ABC7-40AF-8981-6784D4F800DF}" type="datetimeFigureOut">
              <a:rPr lang="es-ES" smtClean="0"/>
              <a:t>23/07/2024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D69D5E-E045-96B4-58AA-0C0E20954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4853F5A-51B6-A212-C0A2-1284E5DEF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E46DF-C07B-4FCE-A9C6-46C3A1B6B0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6857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4076B9-AA1F-57BE-4346-0DE369874E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3B9288E-ED52-1745-CD2C-CCC497C94A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7CBA6D1-C877-4FF4-F1B7-67873D952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23/07/2024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B281BE3-7902-AE38-2061-B63DDAB9F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52C288-C04F-CC89-234E-87166CC1E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10640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B1AA88-D769-8B7C-C88F-E4E9268BB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33D2E40-04F4-868F-2A65-6A4317FFAF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D54A09A-237E-2D47-7F40-F34C7ACE4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23/07/2024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1CB1DB9-C0BE-F348-DAD1-8131F717A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791E4B9-21E8-44C6-2A16-79A472611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4289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0C0FB3-4A24-6B76-C871-0D4B354FB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F7F557B-8627-F052-BB1A-47B11FA04A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21A86CE-1719-0699-629D-4F061CC08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23/07/2024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B7E4CC3-0ED3-BF67-13EF-56C74BE9A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46552A5-150B-E587-0CDC-FF37C0C62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2037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1A93DE-D0F6-D8AA-D24D-09DFE8BF8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BDD8601-3122-DB8A-8E6C-1268D1BE62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5136963-E6E5-4174-778F-BA4BA37304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FB9E0D3-CA83-BA40-ABD3-DC0C3367B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23/07/2024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5757614-CC4E-FAB0-0A55-1217A37B5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874CB4E-3543-655C-DA82-C5916C6F4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570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B3FA7C-275B-88E6-0C87-2F4FC6A8D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4906DD9-765D-81E6-6531-36194D41C3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F5367A9-AEFC-0B63-AE4D-DAB26257DA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CDD44CC-C91A-CD63-1666-A089C3C05A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57DA93C-3956-4984-3EF7-35D69A8B6A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6AE86A2-5DAD-E1A8-E274-373B61641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23/07/2024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12B4FC8-7935-6340-7896-2532DA813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E9CE2D8-30F7-AB3A-1043-3D3FBB279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7231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3BC96D-1C0A-5B1A-ACC5-607477EC5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ED5AD98-C188-1336-425B-07F8A0306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23/07/2024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37ACA97-004C-056F-1B16-227FF9EB7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3B4DF93-D33A-9AC9-D1F8-00FFED992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8269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D7D4E99-B280-704B-02BE-D9CE660D9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23/07/2024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5A35C18-50D1-5E74-95A0-9FF07D16F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8452C3-3562-6298-9A67-C34109A3F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4630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BE0FDF-B258-39F8-52AD-238C80A01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F1E3773-9DFF-434B-3E44-466C4A7A3A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C020041-6F53-72D0-BF4C-E798356E10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E391CBD-33C9-8BFB-D2F4-9FD8BB2DE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23/07/2024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CF2FF16-8368-F593-F2BD-569AE354D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34D55B9-C953-7792-3854-138101F3E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5896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BCC953-E709-374B-2365-56FA4D736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9482EDB-4824-AA59-6FF4-D9E74DBE8F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30B9E7E-8C6F-8632-E944-244352F1A5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F3C6C-ABC7-40AF-8981-6784D4F800DF}" type="datetimeFigureOut">
              <a:rPr lang="es-ES" smtClean="0"/>
              <a:t>23/07/2024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E40406D-BB8E-4A3E-635E-1FDE4B8CA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C25D7D7-37B9-DEDB-47C1-E1513991A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E46DF-C07B-4FCE-A9C6-46C3A1B6B0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7564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498947-8126-9F2D-EB07-7CE9769DA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0C36EED-2D0C-12B0-7273-547E76EB26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8D79059-433B-BE57-B63A-57EE49DB33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B9C3F7B-651E-C966-2EE5-1A4C7AB8E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23/07/2024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8C4F5B0-4980-1575-421E-C32655FDB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58CA49A-9352-D500-AA6A-8CE2EE860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7791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001080-93BE-4BFD-39E3-D843E874E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F23016D-39C1-D67E-70CF-B7E52C9C49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FA2B100-9825-FD98-5D53-1C3F03176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23/07/2024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146A79D-02BE-7EE0-F05D-C65F48629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452C801-3F1E-857A-096F-F40650F04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49231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E13D976-1673-3D62-76D7-49D08CC7EF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18DEF73-1ACA-BE1B-BF02-4CC964EBD9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BBDE29F-1A00-D0A4-4F21-A0A4E2B3A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23/07/2024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4520558-414B-9874-45D2-A57A1AD74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B9583C-1033-86B7-798F-6DC0AA1F8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62034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8E1854-9053-B88D-77E6-12927D1EE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045A6D7-E0AD-1E01-3CBA-8F2661C260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3AB49CB-F2DE-5045-4B4A-DF767574F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F3C6C-ABC7-40AF-8981-6784D4F800DF}" type="datetimeFigureOut">
              <a:rPr lang="es-ES" smtClean="0"/>
              <a:t>23/07/2024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2E87A74-D691-F45E-AF6E-DF8318B47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6D3D429-1056-3233-4091-044CC1F12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E46DF-C07B-4FCE-A9C6-46C3A1B6B0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7705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DC17DD-B2E9-D96A-763A-542FBE3BF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7535A7C-269E-0AFE-19BE-1ED78E2B9B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86126C8-323A-83D1-3FD0-8B75B1CAE3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EFADCD1-4E23-058E-7C88-72C7347EA4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F3C6C-ABC7-40AF-8981-6784D4F800DF}" type="datetimeFigureOut">
              <a:rPr lang="es-ES" smtClean="0"/>
              <a:t>23/07/2024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7B63B27-094E-ACFA-FEF4-945566E8F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401A431-2AED-F499-B830-496863AFF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E46DF-C07B-4FCE-A9C6-46C3A1B6B0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075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13C281-7C09-8869-A6FB-5756AAC834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084629B-F1CD-21EC-8036-BB9F2B321D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0C346B5-FF33-AC5E-9B3F-D5E1D5C78E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2915671B-3D11-886F-4EF4-5BA38E82FB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925FD56-A2AC-8AA2-C393-C8216D6236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9A3448F-6773-F3A4-8485-6800A771C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F3C6C-ABC7-40AF-8981-6784D4F800DF}" type="datetimeFigureOut">
              <a:rPr lang="es-ES" smtClean="0"/>
              <a:t>23/07/2024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1C63226-2A76-3746-A27A-AB80AAB93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AB9363B-F98E-6F6D-43C1-EA257A38A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E46DF-C07B-4FCE-A9C6-46C3A1B6B0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1293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278331-7434-F473-3533-B69530ED3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D46C762-36CD-6820-A2C0-504E0A3044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F3C6C-ABC7-40AF-8981-6784D4F800DF}" type="datetimeFigureOut">
              <a:rPr lang="es-ES" smtClean="0"/>
              <a:t>23/07/2024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6F36B82-709A-B5D6-129D-DDF91D219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6EA9A60-62E7-77E0-5260-F5C5FCF348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E46DF-C07B-4FCE-A9C6-46C3A1B6B0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4419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E25FCA5-129F-A028-6847-B0614C645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F3C6C-ABC7-40AF-8981-6784D4F800DF}" type="datetimeFigureOut">
              <a:rPr lang="es-ES" smtClean="0"/>
              <a:t>23/07/2024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7362C6C-FD46-D6B6-656D-99333DC73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37C43A4-4D65-8495-CA42-5483F9B3B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E46DF-C07B-4FCE-A9C6-46C3A1B6B0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29902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65BADC-ED79-30A4-3D79-5CF16BBE1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5EA37E7-0BE7-8BF8-67F4-119F86D6AC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1054B89-28A2-A125-306B-6990488363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7AC0811-46D8-DBE8-261C-830F1E93F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F3C6C-ABC7-40AF-8981-6784D4F800DF}" type="datetimeFigureOut">
              <a:rPr lang="es-ES" smtClean="0"/>
              <a:t>23/07/2024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5C89B8E-8E6E-E31B-C261-2B541B081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7AB2093-BC89-D65F-24A6-5F68C6B63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E46DF-C07B-4FCE-A9C6-46C3A1B6B0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70578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9CC500-F119-570A-718F-E63118799E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BC43199-765C-6C6E-072D-07AA15175C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C2B6C37-9A9D-02E9-F6EB-3294E69E68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C0F6D76-F2B7-8799-96DF-C578209A9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F3C6C-ABC7-40AF-8981-6784D4F800DF}" type="datetimeFigureOut">
              <a:rPr lang="es-ES" smtClean="0"/>
              <a:t>23/07/2024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767E960-44EA-2B95-FCA6-575C656BC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81ADAD6-D353-2E30-898A-32E323A7E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E46DF-C07B-4FCE-A9C6-46C3A1B6B0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83966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AE9C715-1C13-2014-7369-5DC65227E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0AC1F11-E218-F4B6-1A6D-C163402558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E7D46E0-18A1-834C-C908-7FC3134D21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83F3C6C-ABC7-40AF-8981-6784D4F800DF}" type="datetimeFigureOut">
              <a:rPr lang="es-ES" smtClean="0"/>
              <a:t>23/07/2024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43AD431-2022-2D6F-250B-AB896A366A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9CD201F-7B7A-D8F1-55EF-F522376893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87E46DF-C07B-4FCE-A9C6-46C3A1B6B0D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29201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40F11C9-13A8-93A8-C73D-E42F81408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E4FF496-4F85-B2C7-51D7-B8DFB1A3DE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CF02DEA-760D-E7CE-7005-E4886B735F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2B69537-2A60-420C-B346-C175C25B0EDD}" type="datetimeFigureOut">
              <a:rPr lang="es-ES" smtClean="0"/>
              <a:t>23/07/2024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37A6CEE-D222-86B9-7710-53AAAF405A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96F79E5-6C87-06F2-B208-32ACE5DA81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45028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image" Target="../media/image41.jpeg"/><Relationship Id="rId7" Type="http://schemas.openxmlformats.org/officeDocument/2006/relationships/diagramLayout" Target="../diagrams/layout3.xml"/><Relationship Id="rId12" Type="http://schemas.openxmlformats.org/officeDocument/2006/relationships/image" Target="../media/image4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3.xml"/><Relationship Id="rId11" Type="http://schemas.openxmlformats.org/officeDocument/2006/relationships/image" Target="../media/image46.png"/><Relationship Id="rId5" Type="http://schemas.openxmlformats.org/officeDocument/2006/relationships/image" Target="../media/image42.png"/><Relationship Id="rId10" Type="http://schemas.microsoft.com/office/2007/relationships/diagramDrawing" Target="../diagrams/drawing3.xml"/><Relationship Id="rId4" Type="http://schemas.openxmlformats.org/officeDocument/2006/relationships/image" Target="../media/image37.jpeg"/><Relationship Id="rId9" Type="http://schemas.openxmlformats.org/officeDocument/2006/relationships/diagramColors" Target="../diagrams/colors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jpe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13" Type="http://schemas.openxmlformats.org/officeDocument/2006/relationships/image" Target="../media/image25.pn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12" Type="http://schemas.microsoft.com/office/2007/relationships/diagramDrawing" Target="../diagrams/drawing1.xml"/><Relationship Id="rId17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g"/><Relationship Id="rId11" Type="http://schemas.openxmlformats.org/officeDocument/2006/relationships/diagramColors" Target="../diagrams/colors1.xml"/><Relationship Id="rId5" Type="http://schemas.openxmlformats.org/officeDocument/2006/relationships/image" Target="../media/image22.jpeg"/><Relationship Id="rId15" Type="http://schemas.openxmlformats.org/officeDocument/2006/relationships/image" Target="../media/image27.png"/><Relationship Id="rId10" Type="http://schemas.openxmlformats.org/officeDocument/2006/relationships/diagramQuickStyle" Target="../diagrams/quickStyle1.xml"/><Relationship Id="rId4" Type="http://schemas.openxmlformats.org/officeDocument/2006/relationships/image" Target="../media/image21.jpeg"/><Relationship Id="rId9" Type="http://schemas.openxmlformats.org/officeDocument/2006/relationships/diagramLayout" Target="../diagrams/layout1.xml"/><Relationship Id="rId14" Type="http://schemas.openxmlformats.org/officeDocument/2006/relationships/image" Target="../media/image26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26.sv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25.png"/><Relationship Id="rId2" Type="http://schemas.openxmlformats.org/officeDocument/2006/relationships/image" Target="../media/image30.jpeg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34.png"/><Relationship Id="rId5" Type="http://schemas.openxmlformats.org/officeDocument/2006/relationships/diagramQuickStyle" Target="../diagrams/quickStyle2.xml"/><Relationship Id="rId1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32.png"/><Relationship Id="rId1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4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3F41259A-14CC-137A-E0CC-277EF8DC58C4}"/>
              </a:ext>
            </a:extLst>
          </p:cNvPr>
          <p:cNvSpPr txBox="1"/>
          <p:nvPr/>
        </p:nvSpPr>
        <p:spPr>
          <a:xfrm>
            <a:off x="-1" y="3958788"/>
            <a:ext cx="507251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b="1" dirty="0">
                <a:ln w="22225">
                  <a:solidFill>
                    <a:srgbClr val="6633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比喻</a:t>
            </a:r>
            <a:endParaRPr lang="en" sz="6600" b="1" dirty="0">
              <a:ln w="22225">
                <a:solidFill>
                  <a:srgbClr val="663300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7E522BC-B18A-B9DC-6AD7-0754F19ECA89}"/>
              </a:ext>
            </a:extLst>
          </p:cNvPr>
          <p:cNvSpPr txBox="1"/>
          <p:nvPr/>
        </p:nvSpPr>
        <p:spPr>
          <a:xfrm>
            <a:off x="7934507" y="5587760"/>
            <a:ext cx="3881192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zh-CN" altLang="en-US" sz="2000" b="1" dirty="0"/>
              <a:t>二零二四年七月二十七日第 四</a:t>
            </a:r>
            <a:r>
              <a:rPr lang="en-US" altLang="zh-CN" sz="2000" b="1" dirty="0"/>
              <a:t> </a:t>
            </a:r>
            <a:r>
              <a:rPr lang="zh-CN" altLang="en-US" sz="2000" b="1" dirty="0"/>
              <a:t>课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1581795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6A49F356-FC7D-D4D0-DB76-C58EF665972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625077"/>
          </a:xfrm>
          <a:prstGeom prst="rect">
            <a:avLst/>
          </a:prstGeom>
          <a:blipFill dpi="0" rotWithShape="1">
            <a:blip r:embed="rId4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2" name="Imagen 21" descr="Dibujo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4B245EE1-9557-849B-8D9C-9CD97985D00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59215" y="2120630"/>
            <a:ext cx="3822485" cy="1482358"/>
          </a:xfrm>
          <a:prstGeom prst="rect">
            <a:avLst/>
          </a:prstGeom>
          <a:ln w="12700" cap="sq">
            <a:solidFill>
              <a:schemeClr val="accent6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76679582-5A52-079D-D1B8-3AE458804CFD}"/>
              </a:ext>
            </a:extLst>
          </p:cNvPr>
          <p:cNvSpPr txBox="1"/>
          <p:nvPr/>
        </p:nvSpPr>
        <p:spPr>
          <a:xfrm>
            <a:off x="0" y="-57150"/>
            <a:ext cx="12191999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>
            <a:defPPr>
              <a:defRPr lang="es-ES"/>
            </a:defPPr>
            <a:lvl1pPr algn="ctr">
              <a:defRPr sz="44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zh-CN" altLang="en-US" sz="4000" dirty="0">
                <a:ln w="22225">
                  <a:solidFill>
                    <a:schemeClr val="bg2">
                      <a:lumMod val="90000"/>
                    </a:schemeClr>
                  </a:solidFill>
                  <a:prstDash val="solid"/>
                </a:ln>
                <a:solidFill>
                  <a:schemeClr val="bg2">
                    <a:lumMod val="90000"/>
                  </a:schemeClr>
                </a:solidFill>
              </a:rPr>
              <a:t>生长和芥菜种</a:t>
            </a:r>
            <a:endParaRPr lang="en" sz="4000" dirty="0">
              <a:ln w="22225">
                <a:solidFill>
                  <a:schemeClr val="bg2">
                    <a:lumMod val="90000"/>
                  </a:schemeClr>
                </a:solidFill>
                <a:prstDash val="solid"/>
              </a:ln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133E214-DE09-4FD1-DD9B-01595DBFB045}"/>
              </a:ext>
            </a:extLst>
          </p:cNvPr>
          <p:cNvSpPr txBox="1"/>
          <p:nvPr/>
        </p:nvSpPr>
        <p:spPr>
          <a:xfrm>
            <a:off x="114300" y="729852"/>
            <a:ext cx="5867400" cy="61555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zh-CN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又说：“ 神的国，如同人把种撒在地上。</a:t>
            </a:r>
            <a:r>
              <a:rPr lang="e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br>
              <a:rPr lang="es-E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</a:br>
            <a:r>
              <a:rPr lang="en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 </a:t>
            </a:r>
            <a:r>
              <a:rPr lang="zh-CN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马可福音</a:t>
            </a:r>
            <a:r>
              <a:rPr lang="en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4:26)</a:t>
            </a:r>
            <a:endParaRPr lang="es-ES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6F3F5AE-BA46-9096-8B17-5EB7F22E9EE6}"/>
              </a:ext>
            </a:extLst>
          </p:cNvPr>
          <p:cNvSpPr txBox="1"/>
          <p:nvPr/>
        </p:nvSpPr>
        <p:spPr>
          <a:xfrm>
            <a:off x="114299" y="1639394"/>
            <a:ext cx="58007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耶稣记得谷物生长的周期（马可福音</a:t>
            </a:r>
            <a:r>
              <a:rPr lang="en" sz="2000" b="1" dirty="0"/>
              <a:t>4:28):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56C01E1E-25E5-1284-D800-8714ED0F133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38788223"/>
              </p:ext>
            </p:extLst>
          </p:nvPr>
        </p:nvGraphicFramePr>
        <p:xfrm>
          <a:off x="209547" y="2347281"/>
          <a:ext cx="1877559" cy="12888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2A5515E3-ABF8-648A-766D-5ECFFAD27B7B}"/>
              </a:ext>
            </a:extLst>
          </p:cNvPr>
          <p:cNvSpPr txBox="1"/>
          <p:nvPr/>
        </p:nvSpPr>
        <p:spPr>
          <a:xfrm>
            <a:off x="95238" y="3636133"/>
            <a:ext cx="58007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这是一个依赖于上帝，而不是人的过程（马可福音</a:t>
            </a:r>
            <a:r>
              <a:rPr lang="en-US" altLang="zh-CN" sz="2000" b="1" dirty="0"/>
              <a:t>4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27</a:t>
            </a:r>
            <a:r>
              <a:rPr lang="en" sz="2000" b="1" dirty="0"/>
              <a:t>)</a:t>
            </a:r>
            <a:r>
              <a:rPr lang="zh-CN" altLang="en-US" sz="2000" b="1" dirty="0"/>
              <a:t>。</a:t>
            </a:r>
            <a:endParaRPr lang="en" sz="2000" b="1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5C74D90A-619A-87EE-8492-E24BD32D941B}"/>
              </a:ext>
            </a:extLst>
          </p:cNvPr>
          <p:cNvSpPr txBox="1"/>
          <p:nvPr/>
        </p:nvSpPr>
        <p:spPr>
          <a:xfrm>
            <a:off x="6210300" y="729852"/>
            <a:ext cx="586740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zh-CN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好象一粒芥菜种，种在地里的时候，虽比地上的百种都小。</a:t>
            </a:r>
            <a:r>
              <a:rPr lang="e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 </a:t>
            </a:r>
            <a:r>
              <a:rPr lang="zh-CN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马可福音</a:t>
            </a:r>
            <a:r>
              <a:rPr lang="en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4:31)</a:t>
            </a:r>
            <a:endParaRPr lang="es-E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DB81604-DD2D-F704-DB39-3349C9671274}"/>
              </a:ext>
            </a:extLst>
          </p:cNvPr>
          <p:cNvSpPr txBox="1"/>
          <p:nvPr/>
        </p:nvSpPr>
        <p:spPr>
          <a:xfrm>
            <a:off x="6162681" y="2694493"/>
            <a:ext cx="330410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播种 五十天后，芥菜种已达到 三十到四十</a:t>
            </a:r>
            <a:r>
              <a:rPr lang="en-US" altLang="zh-CN" sz="2000" b="1" dirty="0"/>
              <a:t> </a:t>
            </a:r>
            <a:r>
              <a:rPr lang="zh-CN" altLang="en-US" sz="2000" b="1" dirty="0"/>
              <a:t>厘米高，已经能够结出可收获的果实。它甚至可以长到 七米高（二十三英尺）。</a:t>
            </a:r>
            <a:endParaRPr lang="en" sz="2000" b="1" dirty="0"/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5DA2ED06-56A0-49F9-68DB-3E63646D14A4}"/>
              </a:ext>
            </a:extLst>
          </p:cNvPr>
          <p:cNvCxnSpPr>
            <a:cxnSpLocks/>
          </p:cNvCxnSpPr>
          <p:nvPr/>
        </p:nvCxnSpPr>
        <p:spPr>
          <a:xfrm>
            <a:off x="6096000" y="740866"/>
            <a:ext cx="0" cy="602684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14" name="Imagen 13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EA4DB86F-5B4E-8784-24CE-C5F41FEDA89D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4242" y="1882154"/>
            <a:ext cx="2495550" cy="2817337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Imagen 15" descr="Imagen que contiene persona, exterior, mujer, hombre&#10;&#10;Descripción generada automáticamente">
            <a:extLst>
              <a:ext uri="{FF2B5EF4-FFF2-40B4-BE49-F238E27FC236}">
                <a16:creationId xmlns:a16="http://schemas.microsoft.com/office/drawing/2014/main" id="{8C9D9AD6-0C2D-5C2F-77C2-EC1F271BF31E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96123" y="4342925"/>
            <a:ext cx="2358736" cy="23587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4" name="CuadroTexto 23">
            <a:extLst>
              <a:ext uri="{FF2B5EF4-FFF2-40B4-BE49-F238E27FC236}">
                <a16:creationId xmlns:a16="http://schemas.microsoft.com/office/drawing/2014/main" id="{CE22B2D3-3591-86E5-CA8F-CC70D6D7F7B3}"/>
              </a:ext>
            </a:extLst>
          </p:cNvPr>
          <p:cNvSpPr txBox="1"/>
          <p:nvPr/>
        </p:nvSpPr>
        <p:spPr>
          <a:xfrm>
            <a:off x="100444" y="4393364"/>
            <a:ext cx="346233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这是在信徒肥沃的土壤中播下的福音种子。</a:t>
            </a:r>
            <a:endParaRPr lang="en" sz="2000" b="1" dirty="0"/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0896F7DA-969D-8457-DA5F-32F5268133E0}"/>
              </a:ext>
            </a:extLst>
          </p:cNvPr>
          <p:cNvSpPr txBox="1"/>
          <p:nvPr/>
        </p:nvSpPr>
        <p:spPr>
          <a:xfrm>
            <a:off x="6370204" y="4918416"/>
            <a:ext cx="58674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当然，这是一个微小的开始：一百二十个“未受教育”的人，聚集在耶路撒冷的一个楼房里。</a:t>
            </a:r>
            <a:endParaRPr lang="en" sz="2000" b="1" dirty="0"/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CD957CFA-C2FB-A3FA-61DE-8DC062159A25}"/>
              </a:ext>
            </a:extLst>
          </p:cNvPr>
          <p:cNvSpPr txBox="1"/>
          <p:nvPr/>
        </p:nvSpPr>
        <p:spPr>
          <a:xfrm>
            <a:off x="6162680" y="1580282"/>
            <a:ext cx="325277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天国就像一粒小小的芥菜籽（马可福音</a:t>
            </a:r>
            <a:r>
              <a:rPr lang="en-US" altLang="zh-CN" sz="2000" b="1" dirty="0"/>
              <a:t>4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30-31</a:t>
            </a:r>
            <a:r>
              <a:rPr lang="en" sz="2000" b="1" dirty="0"/>
              <a:t>)</a:t>
            </a:r>
            <a:r>
              <a:rPr lang="zh-CN" altLang="en-US" sz="2000" b="1" dirty="0"/>
              <a:t>。</a:t>
            </a:r>
            <a:endParaRPr lang="en" sz="2000" b="1" dirty="0"/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F519F5FB-6051-0E07-9319-FF08FA4499B3}"/>
              </a:ext>
            </a:extLst>
          </p:cNvPr>
          <p:cNvSpPr txBox="1"/>
          <p:nvPr/>
        </p:nvSpPr>
        <p:spPr>
          <a:xfrm>
            <a:off x="6162680" y="5845228"/>
            <a:ext cx="596914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但它已扩展到了全世界，成为信徒人数最多的宗教。</a:t>
            </a:r>
            <a:endParaRPr lang="es-ES" sz="2000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BB501A1F-FE54-8CA2-748A-928CE1284882}"/>
              </a:ext>
            </a:extLst>
          </p:cNvPr>
          <p:cNvSpPr txBox="1"/>
          <p:nvPr/>
        </p:nvSpPr>
        <p:spPr>
          <a:xfrm>
            <a:off x="95239" y="5184954"/>
            <a:ext cx="328998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通过圣灵的工作，我们在真理中渐渐增长</a:t>
            </a:r>
            <a:r>
              <a:rPr lang="en-US" altLang="zh-CN" sz="2000" b="1" dirty="0"/>
              <a:t>...</a:t>
            </a:r>
            <a:r>
              <a:rPr lang="zh-CN" altLang="en-US" sz="2000" b="1" dirty="0"/>
              <a:t>直到耶稣再来（马可福音 </a:t>
            </a:r>
            <a:r>
              <a:rPr lang="en-US" altLang="zh-CN" sz="2000" b="1" dirty="0"/>
              <a:t>4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29;</a:t>
            </a:r>
            <a:br>
              <a:rPr lang="en-US" altLang="zh-CN" sz="2000" b="1" dirty="0"/>
            </a:br>
            <a:r>
              <a:rPr lang="zh-CN" altLang="en-US" sz="2000" b="1" dirty="0"/>
              <a:t>马太福音 </a:t>
            </a:r>
            <a:r>
              <a:rPr lang="en-US" altLang="zh-CN" sz="2000" b="1" dirty="0"/>
              <a:t>13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39</a:t>
            </a:r>
            <a:r>
              <a:rPr lang="en" sz="2000" b="1" dirty="0"/>
              <a:t>)</a:t>
            </a:r>
            <a:r>
              <a:rPr lang="zh-CN" altLang="en-US" sz="2000" b="1" dirty="0"/>
              <a:t>。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1245601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0B3A958-0776-44B9-B7C7-E8872E090D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C0B3A958-0776-44B9-B7C7-E8872E090D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C0B3A958-0776-44B9-B7C7-E8872E090D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">
                                            <p:graphicEl>
                                              <a:dgm id="{C0B3A958-0776-44B9-B7C7-E8872E090D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BA808DD-1189-44FF-B581-DD7BBCE32F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">
                                            <p:graphicEl>
                                              <a:dgm id="{ABA808DD-1189-44FF-B581-DD7BBCE32F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AC7A243-61B0-4E04-8942-4D8F704535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1AC7A243-61B0-4E04-8942-4D8F704535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1AC7A243-61B0-4E04-8942-4D8F704535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1AC7A243-61B0-4E04-8942-4D8F704535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AA26D14-39E6-4E82-9B46-13471A44E4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">
                                            <p:graphicEl>
                                              <a:dgm id="{9AA26D14-39E6-4E82-9B46-13471A44E43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2BDD43C-4E0C-456C-8FF6-04452655EE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22BDD43C-4E0C-456C-8FF6-04452655EE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22BDD43C-4E0C-456C-8FF6-04452655EE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>
                                            <p:graphicEl>
                                              <a:dgm id="{22BDD43C-4E0C-456C-8FF6-04452655EE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11DDA5F-B481-4D23-8A95-865B9A8A4D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">
                                            <p:graphicEl>
                                              <a:dgm id="{111DDA5F-B481-4D23-8A95-865B9A8A4D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Graphic spid="2" grpId="0" uiExpand="1">
        <p:bldSub>
          <a:bldDgm bld="one"/>
        </p:bldSub>
      </p:bldGraphic>
      <p:bldP spid="7" grpId="0"/>
      <p:bldP spid="8" grpId="0" animBg="1"/>
      <p:bldP spid="9" grpId="0"/>
      <p:bldP spid="24" grpId="0"/>
      <p:bldP spid="26" grpId="0"/>
      <p:bldP spid="28" grpId="0"/>
      <p:bldP spid="30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4639694-5BEF-CF76-0265-637437A0C8DF}"/>
              </a:ext>
            </a:extLst>
          </p:cNvPr>
          <p:cNvSpPr txBox="1"/>
          <p:nvPr/>
        </p:nvSpPr>
        <p:spPr>
          <a:xfrm>
            <a:off x="1268445" y="676074"/>
            <a:ext cx="9500075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" sz="2800" b="1" dirty="0">
                <a:solidFill>
                  <a:srgbClr val="354800"/>
                </a:solidFill>
                <a:latin typeface="Constantia" panose="02030602050306030303" pitchFamily="18" charset="0"/>
              </a:rPr>
              <a:t>“</a:t>
            </a:r>
            <a:r>
              <a:rPr lang="zh-CN" altLang="en-US" sz="2800" b="1" dirty="0">
                <a:solidFill>
                  <a:srgbClr val="354800"/>
                </a:solidFill>
                <a:latin typeface="Constantia" panose="02030602050306030303" pitchFamily="18" charset="0"/>
              </a:rPr>
              <a:t>主出于祂智慧的宗旨而将属灵的真理隐藏在比喻和象征中。藉着使用比喻，祂常常向控告祂的人和敌人发出最清楚最明显的指责，而他们在祂的话中却找不到机会定祂的罪。祂发现比喻和对照是传讲上帝真理最好的办法。祂采取自然界的比喻和例证，用简朴的语言向听众揭示了属灵的真理，说出了宝贵的原则。要不是祂把自己的话与人生、经历或自然界活跃的情景联系起来，这些原则就会从他们的脑海中消失，几乎留不下一点痕迹。祂就这样使他们产生兴趣，引他们询问，及至充分获得了他们的注意，祂就果断地使他们铭记真理的见证。这样，祂就能在人心留下足够的印象，以致后来祂的听众看到祂在自己的教训中联系起来的事物时，便会回忆起神圣教师所说的话。</a:t>
            </a:r>
            <a:endParaRPr lang="en" sz="2800" b="1" dirty="0">
              <a:solidFill>
                <a:srgbClr val="354800"/>
              </a:solidFill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3387825-029F-6CD4-E069-AAC21188EC30}"/>
              </a:ext>
            </a:extLst>
          </p:cNvPr>
          <p:cNvSpPr txBox="1"/>
          <p:nvPr/>
        </p:nvSpPr>
        <p:spPr>
          <a:xfrm>
            <a:off x="6224626" y="5857006"/>
            <a:ext cx="41857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2000" b="1" dirty="0">
                <a:solidFill>
                  <a:srgbClr val="354800"/>
                </a:solidFill>
              </a:rPr>
              <a:t>怀爱伦（基督教育原理</a:t>
            </a:r>
            <a:r>
              <a:rPr lang="en" sz="2000" b="1" dirty="0">
                <a:solidFill>
                  <a:srgbClr val="354800"/>
                </a:solidFill>
              </a:rPr>
              <a:t>, </a:t>
            </a:r>
            <a:r>
              <a:rPr lang="zh-CN" altLang="en-US" sz="2000" b="1" dirty="0">
                <a:solidFill>
                  <a:srgbClr val="354800"/>
                </a:solidFill>
              </a:rPr>
              <a:t>原文 </a:t>
            </a:r>
            <a:r>
              <a:rPr lang="en" sz="2000" b="1" dirty="0">
                <a:solidFill>
                  <a:srgbClr val="354800"/>
                </a:solidFill>
              </a:rPr>
              <a:t>236</a:t>
            </a:r>
            <a:r>
              <a:rPr lang="zh-CN" altLang="en-US" sz="2000" b="1" dirty="0">
                <a:solidFill>
                  <a:srgbClr val="354800"/>
                </a:solidFill>
              </a:rPr>
              <a:t>面</a:t>
            </a:r>
            <a:r>
              <a:rPr lang="en" sz="2000" b="1" dirty="0">
                <a:solidFill>
                  <a:srgbClr val="354800"/>
                </a:solidFill>
              </a:rPr>
              <a:t>)</a:t>
            </a:r>
            <a:endParaRPr lang="es-ES" sz="2000" b="1" dirty="0">
              <a:solidFill>
                <a:srgbClr val="3548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421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9">
            <a:extLst>
              <a:ext uri="{FF2B5EF4-FFF2-40B4-BE49-F238E27FC236}">
                <a16:creationId xmlns:a16="http://schemas.microsoft.com/office/drawing/2014/main" id="{C29C59CE-9D5A-4E64-9F64-161998AB2D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E68F091-164F-4E23-76B4-27AC8BC7CBF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/>
          <a:srcRect l="18833" r="18833"/>
          <a:stretch/>
        </p:blipFill>
        <p:spPr>
          <a:xfrm>
            <a:off x="2" y="2"/>
            <a:ext cx="3326945" cy="4002913"/>
          </a:xfrm>
          <a:custGeom>
            <a:avLst/>
            <a:gdLst/>
            <a:ahLst/>
            <a:cxnLst/>
            <a:rect l="l" t="t" r="r" b="b"/>
            <a:pathLst>
              <a:path w="2873113" h="2520153">
                <a:moveTo>
                  <a:pt x="0" y="0"/>
                </a:moveTo>
                <a:lnTo>
                  <a:pt x="2863050" y="0"/>
                </a:lnTo>
                <a:lnTo>
                  <a:pt x="2860357" y="23417"/>
                </a:lnTo>
                <a:cubicBezTo>
                  <a:pt x="2854714" y="58297"/>
                  <a:pt x="2848787" y="93209"/>
                  <a:pt x="2846577" y="128562"/>
                </a:cubicBezTo>
                <a:cubicBezTo>
                  <a:pt x="2835325" y="313204"/>
                  <a:pt x="2844701" y="497594"/>
                  <a:pt x="2857292" y="681606"/>
                </a:cubicBezTo>
                <a:cubicBezTo>
                  <a:pt x="2874974" y="930009"/>
                  <a:pt x="2873501" y="1179283"/>
                  <a:pt x="2852872" y="1427485"/>
                </a:cubicBezTo>
                <a:cubicBezTo>
                  <a:pt x="2831655" y="1647555"/>
                  <a:pt x="2835660" y="1869138"/>
                  <a:pt x="2864794" y="2088415"/>
                </a:cubicBezTo>
                <a:cubicBezTo>
                  <a:pt x="2882609" y="2212685"/>
                  <a:pt x="2866535" y="2338091"/>
                  <a:pt x="2864794" y="2462992"/>
                </a:cubicBezTo>
                <a:lnTo>
                  <a:pt x="2863832" y="2503401"/>
                </a:lnTo>
                <a:lnTo>
                  <a:pt x="2759379" y="2506812"/>
                </a:lnTo>
                <a:cubicBezTo>
                  <a:pt x="2718815" y="2505399"/>
                  <a:pt x="2678327" y="2501250"/>
                  <a:pt x="2638141" y="2494371"/>
                </a:cubicBezTo>
                <a:cubicBezTo>
                  <a:pt x="2542898" y="2477013"/>
                  <a:pt x="2447655" y="2484775"/>
                  <a:pt x="2352412" y="2491125"/>
                </a:cubicBezTo>
                <a:cubicBezTo>
                  <a:pt x="2090938" y="2508483"/>
                  <a:pt x="1829464" y="2529652"/>
                  <a:pt x="1567101" y="2515539"/>
                </a:cubicBezTo>
                <a:cubicBezTo>
                  <a:pt x="1511098" y="2512576"/>
                  <a:pt x="1456492" y="2499593"/>
                  <a:pt x="1400871" y="2494229"/>
                </a:cubicBezTo>
                <a:cubicBezTo>
                  <a:pt x="1239211" y="2478564"/>
                  <a:pt x="1078187" y="2496912"/>
                  <a:pt x="916909" y="2504391"/>
                </a:cubicBezTo>
                <a:cubicBezTo>
                  <a:pt x="738423" y="2515144"/>
                  <a:pt x="559493" y="2512971"/>
                  <a:pt x="381262" y="2497899"/>
                </a:cubicBezTo>
                <a:cubicBezTo>
                  <a:pt x="284495" y="2488444"/>
                  <a:pt x="187601" y="2485233"/>
                  <a:pt x="90675" y="2486397"/>
                </a:cubicBezTo>
                <a:lnTo>
                  <a:pt x="0" y="2490996"/>
                </a:ln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Imagen 1" descr="Un grupo de personas con paraguas en la calle&#10;&#10;Descripción generada automáticamente">
            <a:extLst>
              <a:ext uri="{FF2B5EF4-FFF2-40B4-BE49-F238E27FC236}">
                <a16:creationId xmlns:a16="http://schemas.microsoft.com/office/drawing/2014/main" id="{8EB88AA6-7C66-FB7C-E53A-6D1F0994885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7" b="1287"/>
          <a:stretch/>
        </p:blipFill>
        <p:spPr>
          <a:xfrm>
            <a:off x="3479536" y="0"/>
            <a:ext cx="3292739" cy="4010015"/>
          </a:xfrm>
          <a:custGeom>
            <a:avLst/>
            <a:gdLst/>
            <a:ahLst/>
            <a:cxnLst/>
            <a:rect l="l" t="t" r="r" b="b"/>
            <a:pathLst>
              <a:path w="2843573" h="2524634">
                <a:moveTo>
                  <a:pt x="26682" y="0"/>
                </a:moveTo>
                <a:lnTo>
                  <a:pt x="2822452" y="0"/>
                </a:lnTo>
                <a:lnTo>
                  <a:pt x="2820993" y="10824"/>
                </a:lnTo>
                <a:cubicBezTo>
                  <a:pt x="2808235" y="122326"/>
                  <a:pt x="2818697" y="233190"/>
                  <a:pt x="2829285" y="343799"/>
                </a:cubicBezTo>
                <a:cubicBezTo>
                  <a:pt x="2840997" y="479092"/>
                  <a:pt x="2837348" y="615270"/>
                  <a:pt x="2818441" y="749749"/>
                </a:cubicBezTo>
                <a:cubicBezTo>
                  <a:pt x="2807788" y="840800"/>
                  <a:pt x="2808044" y="932796"/>
                  <a:pt x="2819207" y="1023783"/>
                </a:cubicBezTo>
                <a:cubicBezTo>
                  <a:pt x="2837578" y="1193205"/>
                  <a:pt x="2863349" y="1363775"/>
                  <a:pt x="2819207" y="1534090"/>
                </a:cubicBezTo>
                <a:cubicBezTo>
                  <a:pt x="2800453" y="1606554"/>
                  <a:pt x="2806449" y="1682589"/>
                  <a:pt x="2816911" y="1756456"/>
                </a:cubicBezTo>
                <a:cubicBezTo>
                  <a:pt x="2833853" y="1883025"/>
                  <a:pt x="2834796" y="2011227"/>
                  <a:pt x="2819717" y="2138038"/>
                </a:cubicBezTo>
                <a:cubicBezTo>
                  <a:pt x="2811335" y="2205118"/>
                  <a:pt x="2811679" y="2273002"/>
                  <a:pt x="2820738" y="2339992"/>
                </a:cubicBezTo>
                <a:cubicBezTo>
                  <a:pt x="2827117" y="2381582"/>
                  <a:pt x="2826415" y="2423364"/>
                  <a:pt x="2825315" y="2465177"/>
                </a:cubicBezTo>
                <a:lnTo>
                  <a:pt x="2825058" y="2479654"/>
                </a:lnTo>
                <a:lnTo>
                  <a:pt x="2679762" y="2483128"/>
                </a:lnTo>
                <a:cubicBezTo>
                  <a:pt x="2618897" y="2485860"/>
                  <a:pt x="2558084" y="2490067"/>
                  <a:pt x="2497351" y="2496347"/>
                </a:cubicBezTo>
                <a:cubicBezTo>
                  <a:pt x="2332771" y="2513422"/>
                  <a:pt x="2168953" y="2506649"/>
                  <a:pt x="2004501" y="2503544"/>
                </a:cubicBezTo>
                <a:cubicBezTo>
                  <a:pt x="1819728" y="2500017"/>
                  <a:pt x="1634831" y="2501710"/>
                  <a:pt x="1450058" y="2501710"/>
                </a:cubicBezTo>
                <a:cubicBezTo>
                  <a:pt x="1369673" y="2501992"/>
                  <a:pt x="1289796" y="2497193"/>
                  <a:pt x="1209792" y="2489009"/>
                </a:cubicBezTo>
                <a:cubicBezTo>
                  <a:pt x="1093723" y="2477295"/>
                  <a:pt x="978288" y="2491407"/>
                  <a:pt x="863997" y="2510177"/>
                </a:cubicBezTo>
                <a:cubicBezTo>
                  <a:pt x="784361" y="2521298"/>
                  <a:pt x="704102" y="2526010"/>
                  <a:pt x="623857" y="2524289"/>
                </a:cubicBezTo>
                <a:cubicBezTo>
                  <a:pt x="427783" y="2524430"/>
                  <a:pt x="232091" y="2514693"/>
                  <a:pt x="36524" y="2497052"/>
                </a:cubicBezTo>
                <a:lnTo>
                  <a:pt x="13350" y="2496674"/>
                </a:lnTo>
                <a:lnTo>
                  <a:pt x="17533" y="2292198"/>
                </a:lnTo>
                <a:cubicBezTo>
                  <a:pt x="19808" y="2209062"/>
                  <a:pt x="21290" y="2125926"/>
                  <a:pt x="17874" y="2042789"/>
                </a:cubicBezTo>
                <a:cubicBezTo>
                  <a:pt x="8899" y="1823109"/>
                  <a:pt x="-1415" y="1603430"/>
                  <a:pt x="13052" y="1383876"/>
                </a:cubicBezTo>
                <a:cubicBezTo>
                  <a:pt x="22963" y="1233390"/>
                  <a:pt x="35957" y="1082147"/>
                  <a:pt x="31938" y="930905"/>
                </a:cubicBezTo>
                <a:cubicBezTo>
                  <a:pt x="27652" y="775629"/>
                  <a:pt x="13587" y="620983"/>
                  <a:pt x="3274" y="466086"/>
                </a:cubicBezTo>
                <a:cubicBezTo>
                  <a:pt x="-4187" y="352451"/>
                  <a:pt x="1117" y="238378"/>
                  <a:pt x="19079" y="125790"/>
                </a:cubicBezTo>
                <a:cubicBezTo>
                  <a:pt x="25442" y="85647"/>
                  <a:pt x="27250" y="45378"/>
                  <a:pt x="26899" y="5094"/>
                </a:cubicBez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sketch line">
            <a:extLst>
              <a:ext uri="{FF2B5EF4-FFF2-40B4-BE49-F238E27FC236}">
                <a16:creationId xmlns:a16="http://schemas.microsoft.com/office/drawing/2014/main" id="{21D3D9F9-59C8-7816-EE36-EFAE51048D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6924863" y="6642834"/>
            <a:ext cx="5105211" cy="45719"/>
          </a:xfrm>
          <a:custGeom>
            <a:avLst/>
            <a:gdLst>
              <a:gd name="connsiteX0" fmla="*/ 0 w 5105211"/>
              <a:gd name="connsiteY0" fmla="*/ 0 h 45719"/>
              <a:gd name="connsiteX1" fmla="*/ 484995 w 5105211"/>
              <a:gd name="connsiteY1" fmla="*/ 0 h 45719"/>
              <a:gd name="connsiteX2" fmla="*/ 1225251 w 5105211"/>
              <a:gd name="connsiteY2" fmla="*/ 0 h 45719"/>
              <a:gd name="connsiteX3" fmla="*/ 1761298 w 5105211"/>
              <a:gd name="connsiteY3" fmla="*/ 0 h 45719"/>
              <a:gd name="connsiteX4" fmla="*/ 2297345 w 5105211"/>
              <a:gd name="connsiteY4" fmla="*/ 0 h 45719"/>
              <a:gd name="connsiteX5" fmla="*/ 2986548 w 5105211"/>
              <a:gd name="connsiteY5" fmla="*/ 0 h 45719"/>
              <a:gd name="connsiteX6" fmla="*/ 3675752 w 5105211"/>
              <a:gd name="connsiteY6" fmla="*/ 0 h 45719"/>
              <a:gd name="connsiteX7" fmla="*/ 4262851 w 5105211"/>
              <a:gd name="connsiteY7" fmla="*/ 0 h 45719"/>
              <a:gd name="connsiteX8" fmla="*/ 5105211 w 5105211"/>
              <a:gd name="connsiteY8" fmla="*/ 0 h 45719"/>
              <a:gd name="connsiteX9" fmla="*/ 5105211 w 5105211"/>
              <a:gd name="connsiteY9" fmla="*/ 45719 h 45719"/>
              <a:gd name="connsiteX10" fmla="*/ 4467060 w 5105211"/>
              <a:gd name="connsiteY10" fmla="*/ 45719 h 45719"/>
              <a:gd name="connsiteX11" fmla="*/ 3726804 w 5105211"/>
              <a:gd name="connsiteY11" fmla="*/ 45719 h 45719"/>
              <a:gd name="connsiteX12" fmla="*/ 3241809 w 5105211"/>
              <a:gd name="connsiteY12" fmla="*/ 45719 h 45719"/>
              <a:gd name="connsiteX13" fmla="*/ 2552606 w 5105211"/>
              <a:gd name="connsiteY13" fmla="*/ 45719 h 45719"/>
              <a:gd name="connsiteX14" fmla="*/ 1965506 w 5105211"/>
              <a:gd name="connsiteY14" fmla="*/ 45719 h 45719"/>
              <a:gd name="connsiteX15" fmla="*/ 1378407 w 5105211"/>
              <a:gd name="connsiteY15" fmla="*/ 45719 h 45719"/>
              <a:gd name="connsiteX16" fmla="*/ 740256 w 5105211"/>
              <a:gd name="connsiteY16" fmla="*/ 45719 h 45719"/>
              <a:gd name="connsiteX17" fmla="*/ 0 w 5105211"/>
              <a:gd name="connsiteY17" fmla="*/ 45719 h 45719"/>
              <a:gd name="connsiteX18" fmla="*/ 0 w 5105211"/>
              <a:gd name="connsiteY18" fmla="*/ 0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105211" h="45719" fill="none" extrusionOk="0">
                <a:moveTo>
                  <a:pt x="0" y="0"/>
                </a:moveTo>
                <a:cubicBezTo>
                  <a:pt x="191823" y="-23276"/>
                  <a:pt x="343356" y="13302"/>
                  <a:pt x="484995" y="0"/>
                </a:cubicBezTo>
                <a:cubicBezTo>
                  <a:pt x="626635" y="-13302"/>
                  <a:pt x="1052468" y="1619"/>
                  <a:pt x="1225251" y="0"/>
                </a:cubicBezTo>
                <a:cubicBezTo>
                  <a:pt x="1398034" y="-1619"/>
                  <a:pt x="1652694" y="-4708"/>
                  <a:pt x="1761298" y="0"/>
                </a:cubicBezTo>
                <a:cubicBezTo>
                  <a:pt x="1869902" y="4708"/>
                  <a:pt x="2177745" y="2309"/>
                  <a:pt x="2297345" y="0"/>
                </a:cubicBezTo>
                <a:cubicBezTo>
                  <a:pt x="2416945" y="-2309"/>
                  <a:pt x="2841854" y="34042"/>
                  <a:pt x="2986548" y="0"/>
                </a:cubicBezTo>
                <a:cubicBezTo>
                  <a:pt x="3131242" y="-34042"/>
                  <a:pt x="3366092" y="-8692"/>
                  <a:pt x="3675752" y="0"/>
                </a:cubicBezTo>
                <a:cubicBezTo>
                  <a:pt x="3985412" y="8692"/>
                  <a:pt x="4057249" y="24248"/>
                  <a:pt x="4262851" y="0"/>
                </a:cubicBezTo>
                <a:cubicBezTo>
                  <a:pt x="4468453" y="-24248"/>
                  <a:pt x="4830020" y="21843"/>
                  <a:pt x="5105211" y="0"/>
                </a:cubicBezTo>
                <a:cubicBezTo>
                  <a:pt x="5103055" y="20072"/>
                  <a:pt x="5104321" y="35540"/>
                  <a:pt x="5105211" y="45719"/>
                </a:cubicBezTo>
                <a:cubicBezTo>
                  <a:pt x="4841484" y="54573"/>
                  <a:pt x="4621052" y="52639"/>
                  <a:pt x="4467060" y="45719"/>
                </a:cubicBezTo>
                <a:cubicBezTo>
                  <a:pt x="4313068" y="38799"/>
                  <a:pt x="3884992" y="33672"/>
                  <a:pt x="3726804" y="45719"/>
                </a:cubicBezTo>
                <a:cubicBezTo>
                  <a:pt x="3568616" y="57766"/>
                  <a:pt x="3425364" y="63391"/>
                  <a:pt x="3241809" y="45719"/>
                </a:cubicBezTo>
                <a:cubicBezTo>
                  <a:pt x="3058255" y="28047"/>
                  <a:pt x="2767867" y="57778"/>
                  <a:pt x="2552606" y="45719"/>
                </a:cubicBezTo>
                <a:cubicBezTo>
                  <a:pt x="2337345" y="33660"/>
                  <a:pt x="2087914" y="26810"/>
                  <a:pt x="1965506" y="45719"/>
                </a:cubicBezTo>
                <a:cubicBezTo>
                  <a:pt x="1843098" y="64628"/>
                  <a:pt x="1522767" y="27451"/>
                  <a:pt x="1378407" y="45719"/>
                </a:cubicBezTo>
                <a:cubicBezTo>
                  <a:pt x="1234047" y="63987"/>
                  <a:pt x="940136" y="52375"/>
                  <a:pt x="740256" y="45719"/>
                </a:cubicBezTo>
                <a:cubicBezTo>
                  <a:pt x="540376" y="39063"/>
                  <a:pt x="260268" y="37927"/>
                  <a:pt x="0" y="45719"/>
                </a:cubicBezTo>
                <a:cubicBezTo>
                  <a:pt x="-643" y="23557"/>
                  <a:pt x="7" y="11076"/>
                  <a:pt x="0" y="0"/>
                </a:cubicBezTo>
                <a:close/>
              </a:path>
              <a:path w="5105211" h="45719" stroke="0" extrusionOk="0">
                <a:moveTo>
                  <a:pt x="0" y="0"/>
                </a:moveTo>
                <a:cubicBezTo>
                  <a:pt x="217079" y="7439"/>
                  <a:pt x="343592" y="26093"/>
                  <a:pt x="536047" y="0"/>
                </a:cubicBezTo>
                <a:cubicBezTo>
                  <a:pt x="728502" y="-26093"/>
                  <a:pt x="903251" y="134"/>
                  <a:pt x="1021042" y="0"/>
                </a:cubicBezTo>
                <a:cubicBezTo>
                  <a:pt x="1138833" y="-134"/>
                  <a:pt x="1410348" y="18660"/>
                  <a:pt x="1557089" y="0"/>
                </a:cubicBezTo>
                <a:cubicBezTo>
                  <a:pt x="1703830" y="-18660"/>
                  <a:pt x="1940804" y="-4804"/>
                  <a:pt x="2195241" y="0"/>
                </a:cubicBezTo>
                <a:cubicBezTo>
                  <a:pt x="2449678" y="4804"/>
                  <a:pt x="2677326" y="-33733"/>
                  <a:pt x="2884444" y="0"/>
                </a:cubicBezTo>
                <a:cubicBezTo>
                  <a:pt x="3091562" y="33733"/>
                  <a:pt x="3367989" y="-15618"/>
                  <a:pt x="3624700" y="0"/>
                </a:cubicBezTo>
                <a:cubicBezTo>
                  <a:pt x="3881411" y="15618"/>
                  <a:pt x="4011881" y="2143"/>
                  <a:pt x="4364955" y="0"/>
                </a:cubicBezTo>
                <a:cubicBezTo>
                  <a:pt x="4718030" y="-2143"/>
                  <a:pt x="4828272" y="-9407"/>
                  <a:pt x="5105211" y="0"/>
                </a:cubicBezTo>
                <a:cubicBezTo>
                  <a:pt x="5104608" y="18075"/>
                  <a:pt x="5105464" y="26055"/>
                  <a:pt x="5105211" y="45719"/>
                </a:cubicBezTo>
                <a:cubicBezTo>
                  <a:pt x="4854086" y="22647"/>
                  <a:pt x="4835266" y="57359"/>
                  <a:pt x="4569164" y="45719"/>
                </a:cubicBezTo>
                <a:cubicBezTo>
                  <a:pt x="4303062" y="34079"/>
                  <a:pt x="4059627" y="74956"/>
                  <a:pt x="3828908" y="45719"/>
                </a:cubicBezTo>
                <a:cubicBezTo>
                  <a:pt x="3598189" y="16482"/>
                  <a:pt x="3482253" y="50398"/>
                  <a:pt x="3343913" y="45719"/>
                </a:cubicBezTo>
                <a:cubicBezTo>
                  <a:pt x="3205573" y="41040"/>
                  <a:pt x="2851247" y="50689"/>
                  <a:pt x="2654710" y="45719"/>
                </a:cubicBezTo>
                <a:cubicBezTo>
                  <a:pt x="2458173" y="40749"/>
                  <a:pt x="2332969" y="50608"/>
                  <a:pt x="2067610" y="45719"/>
                </a:cubicBezTo>
                <a:cubicBezTo>
                  <a:pt x="1802251" y="40830"/>
                  <a:pt x="1748862" y="28083"/>
                  <a:pt x="1480511" y="45719"/>
                </a:cubicBezTo>
                <a:cubicBezTo>
                  <a:pt x="1212160" y="63355"/>
                  <a:pt x="998552" y="16628"/>
                  <a:pt x="740256" y="45719"/>
                </a:cubicBezTo>
                <a:cubicBezTo>
                  <a:pt x="481961" y="74810"/>
                  <a:pt x="242952" y="67895"/>
                  <a:pt x="0" y="45719"/>
                </a:cubicBezTo>
                <a:cubicBezTo>
                  <a:pt x="-1836" y="28927"/>
                  <a:pt x="-1676" y="12102"/>
                  <a:pt x="0" y="0"/>
                </a:cubicBezTo>
                <a:close/>
              </a:path>
            </a:pathLst>
          </a:custGeom>
          <a:solidFill>
            <a:srgbClr val="684E31"/>
          </a:solidFill>
          <a:ln w="41275" cap="rnd">
            <a:solidFill>
              <a:srgbClr val="684E31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9" name="sketch line">
            <a:extLst>
              <a:ext uri="{FF2B5EF4-FFF2-40B4-BE49-F238E27FC236}">
                <a16:creationId xmlns:a16="http://schemas.microsoft.com/office/drawing/2014/main" id="{2EA3E16E-E32B-4992-ADBC-EA9C33A6F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924864" y="169447"/>
            <a:ext cx="5105211" cy="45719"/>
          </a:xfrm>
          <a:custGeom>
            <a:avLst/>
            <a:gdLst>
              <a:gd name="connsiteX0" fmla="*/ 0 w 5105211"/>
              <a:gd name="connsiteY0" fmla="*/ 0 h 45719"/>
              <a:gd name="connsiteX1" fmla="*/ 484995 w 5105211"/>
              <a:gd name="connsiteY1" fmla="*/ 0 h 45719"/>
              <a:gd name="connsiteX2" fmla="*/ 1225251 w 5105211"/>
              <a:gd name="connsiteY2" fmla="*/ 0 h 45719"/>
              <a:gd name="connsiteX3" fmla="*/ 1761298 w 5105211"/>
              <a:gd name="connsiteY3" fmla="*/ 0 h 45719"/>
              <a:gd name="connsiteX4" fmla="*/ 2297345 w 5105211"/>
              <a:gd name="connsiteY4" fmla="*/ 0 h 45719"/>
              <a:gd name="connsiteX5" fmla="*/ 2986548 w 5105211"/>
              <a:gd name="connsiteY5" fmla="*/ 0 h 45719"/>
              <a:gd name="connsiteX6" fmla="*/ 3675752 w 5105211"/>
              <a:gd name="connsiteY6" fmla="*/ 0 h 45719"/>
              <a:gd name="connsiteX7" fmla="*/ 4262851 w 5105211"/>
              <a:gd name="connsiteY7" fmla="*/ 0 h 45719"/>
              <a:gd name="connsiteX8" fmla="*/ 5105211 w 5105211"/>
              <a:gd name="connsiteY8" fmla="*/ 0 h 45719"/>
              <a:gd name="connsiteX9" fmla="*/ 5105211 w 5105211"/>
              <a:gd name="connsiteY9" fmla="*/ 45719 h 45719"/>
              <a:gd name="connsiteX10" fmla="*/ 4467060 w 5105211"/>
              <a:gd name="connsiteY10" fmla="*/ 45719 h 45719"/>
              <a:gd name="connsiteX11" fmla="*/ 3726804 w 5105211"/>
              <a:gd name="connsiteY11" fmla="*/ 45719 h 45719"/>
              <a:gd name="connsiteX12" fmla="*/ 3241809 w 5105211"/>
              <a:gd name="connsiteY12" fmla="*/ 45719 h 45719"/>
              <a:gd name="connsiteX13" fmla="*/ 2552606 w 5105211"/>
              <a:gd name="connsiteY13" fmla="*/ 45719 h 45719"/>
              <a:gd name="connsiteX14" fmla="*/ 1965506 w 5105211"/>
              <a:gd name="connsiteY14" fmla="*/ 45719 h 45719"/>
              <a:gd name="connsiteX15" fmla="*/ 1378407 w 5105211"/>
              <a:gd name="connsiteY15" fmla="*/ 45719 h 45719"/>
              <a:gd name="connsiteX16" fmla="*/ 740256 w 5105211"/>
              <a:gd name="connsiteY16" fmla="*/ 45719 h 45719"/>
              <a:gd name="connsiteX17" fmla="*/ 0 w 5105211"/>
              <a:gd name="connsiteY17" fmla="*/ 45719 h 45719"/>
              <a:gd name="connsiteX18" fmla="*/ 0 w 5105211"/>
              <a:gd name="connsiteY18" fmla="*/ 0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105211" h="45719" fill="none" extrusionOk="0">
                <a:moveTo>
                  <a:pt x="0" y="0"/>
                </a:moveTo>
                <a:cubicBezTo>
                  <a:pt x="191823" y="-23276"/>
                  <a:pt x="343356" y="13302"/>
                  <a:pt x="484995" y="0"/>
                </a:cubicBezTo>
                <a:cubicBezTo>
                  <a:pt x="626635" y="-13302"/>
                  <a:pt x="1052468" y="1619"/>
                  <a:pt x="1225251" y="0"/>
                </a:cubicBezTo>
                <a:cubicBezTo>
                  <a:pt x="1398034" y="-1619"/>
                  <a:pt x="1652694" y="-4708"/>
                  <a:pt x="1761298" y="0"/>
                </a:cubicBezTo>
                <a:cubicBezTo>
                  <a:pt x="1869902" y="4708"/>
                  <a:pt x="2177745" y="2309"/>
                  <a:pt x="2297345" y="0"/>
                </a:cubicBezTo>
                <a:cubicBezTo>
                  <a:pt x="2416945" y="-2309"/>
                  <a:pt x="2841854" y="34042"/>
                  <a:pt x="2986548" y="0"/>
                </a:cubicBezTo>
                <a:cubicBezTo>
                  <a:pt x="3131242" y="-34042"/>
                  <a:pt x="3366092" y="-8692"/>
                  <a:pt x="3675752" y="0"/>
                </a:cubicBezTo>
                <a:cubicBezTo>
                  <a:pt x="3985412" y="8692"/>
                  <a:pt x="4057249" y="24248"/>
                  <a:pt x="4262851" y="0"/>
                </a:cubicBezTo>
                <a:cubicBezTo>
                  <a:pt x="4468453" y="-24248"/>
                  <a:pt x="4830020" y="21843"/>
                  <a:pt x="5105211" y="0"/>
                </a:cubicBezTo>
                <a:cubicBezTo>
                  <a:pt x="5103055" y="20072"/>
                  <a:pt x="5104321" y="35540"/>
                  <a:pt x="5105211" y="45719"/>
                </a:cubicBezTo>
                <a:cubicBezTo>
                  <a:pt x="4841484" y="54573"/>
                  <a:pt x="4621052" y="52639"/>
                  <a:pt x="4467060" y="45719"/>
                </a:cubicBezTo>
                <a:cubicBezTo>
                  <a:pt x="4313068" y="38799"/>
                  <a:pt x="3884992" y="33672"/>
                  <a:pt x="3726804" y="45719"/>
                </a:cubicBezTo>
                <a:cubicBezTo>
                  <a:pt x="3568616" y="57766"/>
                  <a:pt x="3425364" y="63391"/>
                  <a:pt x="3241809" y="45719"/>
                </a:cubicBezTo>
                <a:cubicBezTo>
                  <a:pt x="3058255" y="28047"/>
                  <a:pt x="2767867" y="57778"/>
                  <a:pt x="2552606" y="45719"/>
                </a:cubicBezTo>
                <a:cubicBezTo>
                  <a:pt x="2337345" y="33660"/>
                  <a:pt x="2087914" y="26810"/>
                  <a:pt x="1965506" y="45719"/>
                </a:cubicBezTo>
                <a:cubicBezTo>
                  <a:pt x="1843098" y="64628"/>
                  <a:pt x="1522767" y="27451"/>
                  <a:pt x="1378407" y="45719"/>
                </a:cubicBezTo>
                <a:cubicBezTo>
                  <a:pt x="1234047" y="63987"/>
                  <a:pt x="940136" y="52375"/>
                  <a:pt x="740256" y="45719"/>
                </a:cubicBezTo>
                <a:cubicBezTo>
                  <a:pt x="540376" y="39063"/>
                  <a:pt x="260268" y="37927"/>
                  <a:pt x="0" y="45719"/>
                </a:cubicBezTo>
                <a:cubicBezTo>
                  <a:pt x="-643" y="23557"/>
                  <a:pt x="7" y="11076"/>
                  <a:pt x="0" y="0"/>
                </a:cubicBezTo>
                <a:close/>
              </a:path>
              <a:path w="5105211" h="45719" stroke="0" extrusionOk="0">
                <a:moveTo>
                  <a:pt x="0" y="0"/>
                </a:moveTo>
                <a:cubicBezTo>
                  <a:pt x="217079" y="7439"/>
                  <a:pt x="343592" y="26093"/>
                  <a:pt x="536047" y="0"/>
                </a:cubicBezTo>
                <a:cubicBezTo>
                  <a:pt x="728502" y="-26093"/>
                  <a:pt x="903251" y="134"/>
                  <a:pt x="1021042" y="0"/>
                </a:cubicBezTo>
                <a:cubicBezTo>
                  <a:pt x="1138833" y="-134"/>
                  <a:pt x="1410348" y="18660"/>
                  <a:pt x="1557089" y="0"/>
                </a:cubicBezTo>
                <a:cubicBezTo>
                  <a:pt x="1703830" y="-18660"/>
                  <a:pt x="1940804" y="-4804"/>
                  <a:pt x="2195241" y="0"/>
                </a:cubicBezTo>
                <a:cubicBezTo>
                  <a:pt x="2449678" y="4804"/>
                  <a:pt x="2677326" y="-33733"/>
                  <a:pt x="2884444" y="0"/>
                </a:cubicBezTo>
                <a:cubicBezTo>
                  <a:pt x="3091562" y="33733"/>
                  <a:pt x="3367989" y="-15618"/>
                  <a:pt x="3624700" y="0"/>
                </a:cubicBezTo>
                <a:cubicBezTo>
                  <a:pt x="3881411" y="15618"/>
                  <a:pt x="4011881" y="2143"/>
                  <a:pt x="4364955" y="0"/>
                </a:cubicBezTo>
                <a:cubicBezTo>
                  <a:pt x="4718030" y="-2143"/>
                  <a:pt x="4828272" y="-9407"/>
                  <a:pt x="5105211" y="0"/>
                </a:cubicBezTo>
                <a:cubicBezTo>
                  <a:pt x="5104608" y="18075"/>
                  <a:pt x="5105464" y="26055"/>
                  <a:pt x="5105211" y="45719"/>
                </a:cubicBezTo>
                <a:cubicBezTo>
                  <a:pt x="4854086" y="22647"/>
                  <a:pt x="4835266" y="57359"/>
                  <a:pt x="4569164" y="45719"/>
                </a:cubicBezTo>
                <a:cubicBezTo>
                  <a:pt x="4303062" y="34079"/>
                  <a:pt x="4059627" y="74956"/>
                  <a:pt x="3828908" y="45719"/>
                </a:cubicBezTo>
                <a:cubicBezTo>
                  <a:pt x="3598189" y="16482"/>
                  <a:pt x="3482253" y="50398"/>
                  <a:pt x="3343913" y="45719"/>
                </a:cubicBezTo>
                <a:cubicBezTo>
                  <a:pt x="3205573" y="41040"/>
                  <a:pt x="2851247" y="50689"/>
                  <a:pt x="2654710" y="45719"/>
                </a:cubicBezTo>
                <a:cubicBezTo>
                  <a:pt x="2458173" y="40749"/>
                  <a:pt x="2332969" y="50608"/>
                  <a:pt x="2067610" y="45719"/>
                </a:cubicBezTo>
                <a:cubicBezTo>
                  <a:pt x="1802251" y="40830"/>
                  <a:pt x="1748862" y="28083"/>
                  <a:pt x="1480511" y="45719"/>
                </a:cubicBezTo>
                <a:cubicBezTo>
                  <a:pt x="1212160" y="63355"/>
                  <a:pt x="998552" y="16628"/>
                  <a:pt x="740256" y="45719"/>
                </a:cubicBezTo>
                <a:cubicBezTo>
                  <a:pt x="481961" y="74810"/>
                  <a:pt x="242952" y="67895"/>
                  <a:pt x="0" y="45719"/>
                </a:cubicBezTo>
                <a:cubicBezTo>
                  <a:pt x="-1836" y="28927"/>
                  <a:pt x="-1676" y="12102"/>
                  <a:pt x="0" y="0"/>
                </a:cubicBezTo>
                <a:close/>
              </a:path>
            </a:pathLst>
          </a:custGeom>
          <a:solidFill>
            <a:srgbClr val="684E31"/>
          </a:solidFill>
          <a:ln w="41275" cap="rnd">
            <a:solidFill>
              <a:srgbClr val="684E31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139D524-80B8-6788-7205-7F9A18A04CF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11" t="38142" r="11"/>
          <a:stretch/>
        </p:blipFill>
        <p:spPr>
          <a:xfrm>
            <a:off x="1" y="4105274"/>
            <a:ext cx="6772274" cy="2752723"/>
          </a:xfrm>
          <a:custGeom>
            <a:avLst/>
            <a:gdLst/>
            <a:ahLst/>
            <a:cxnLst/>
            <a:rect l="l" t="t" r="r" b="b"/>
            <a:pathLst>
              <a:path w="5909625" h="4141924">
                <a:moveTo>
                  <a:pt x="1823444" y="1329"/>
                </a:moveTo>
                <a:cubicBezTo>
                  <a:pt x="1893960" y="3895"/>
                  <a:pt x="1964367" y="10183"/>
                  <a:pt x="2034428" y="20181"/>
                </a:cubicBezTo>
                <a:cubicBezTo>
                  <a:pt x="2139449" y="36834"/>
                  <a:pt x="2245360" y="26532"/>
                  <a:pt x="2350889" y="19476"/>
                </a:cubicBezTo>
                <a:cubicBezTo>
                  <a:pt x="2478642" y="10867"/>
                  <a:pt x="2606268" y="6210"/>
                  <a:pt x="2734275" y="20323"/>
                </a:cubicBezTo>
                <a:cubicBezTo>
                  <a:pt x="2825326" y="30483"/>
                  <a:pt x="2916886" y="21029"/>
                  <a:pt x="3008193" y="15383"/>
                </a:cubicBezTo>
                <a:cubicBezTo>
                  <a:pt x="3103486" y="8045"/>
                  <a:pt x="3199137" y="8045"/>
                  <a:pt x="3294430" y="15383"/>
                </a:cubicBezTo>
                <a:cubicBezTo>
                  <a:pt x="3381546" y="22750"/>
                  <a:pt x="3469080" y="21000"/>
                  <a:pt x="3555904" y="10161"/>
                </a:cubicBezTo>
                <a:cubicBezTo>
                  <a:pt x="3657497" y="-1693"/>
                  <a:pt x="3759089" y="7480"/>
                  <a:pt x="3860682" y="16089"/>
                </a:cubicBezTo>
                <a:cubicBezTo>
                  <a:pt x="4039485" y="31472"/>
                  <a:pt x="4218161" y="24557"/>
                  <a:pt x="4396583" y="13266"/>
                </a:cubicBezTo>
                <a:cubicBezTo>
                  <a:pt x="4519422" y="6041"/>
                  <a:pt x="4642589" y="10007"/>
                  <a:pt x="4764856" y="25121"/>
                </a:cubicBezTo>
                <a:cubicBezTo>
                  <a:pt x="4813493" y="30483"/>
                  <a:pt x="4862258" y="29496"/>
                  <a:pt x="4911023" y="30483"/>
                </a:cubicBezTo>
                <a:cubicBezTo>
                  <a:pt x="4915721" y="30625"/>
                  <a:pt x="4920801" y="29108"/>
                  <a:pt x="4925690" y="28984"/>
                </a:cubicBezTo>
                <a:lnTo>
                  <a:pt x="4927821" y="30065"/>
                </a:lnTo>
                <a:lnTo>
                  <a:pt x="4960258" y="27641"/>
                </a:lnTo>
                <a:lnTo>
                  <a:pt x="4964870" y="27986"/>
                </a:lnTo>
                <a:lnTo>
                  <a:pt x="4964882" y="27978"/>
                </a:lnTo>
                <a:cubicBezTo>
                  <a:pt x="4969755" y="27908"/>
                  <a:pt x="4974899" y="29284"/>
                  <a:pt x="4979471" y="28790"/>
                </a:cubicBezTo>
                <a:cubicBezTo>
                  <a:pt x="5154578" y="12123"/>
                  <a:pt x="5330536" y="9611"/>
                  <a:pt x="5505974" y="21310"/>
                </a:cubicBezTo>
                <a:cubicBezTo>
                  <a:pt x="5586740" y="25614"/>
                  <a:pt x="5667442" y="25544"/>
                  <a:pt x="5748129" y="23092"/>
                </a:cubicBezTo>
                <a:lnTo>
                  <a:pt x="5892006" y="15658"/>
                </a:lnTo>
                <a:lnTo>
                  <a:pt x="5894187" y="91357"/>
                </a:lnTo>
                <a:cubicBezTo>
                  <a:pt x="5891252" y="119679"/>
                  <a:pt x="5887042" y="148001"/>
                  <a:pt x="5881429" y="176068"/>
                </a:cubicBezTo>
                <a:cubicBezTo>
                  <a:pt x="5868671" y="240494"/>
                  <a:pt x="5878112" y="303645"/>
                  <a:pt x="5888063" y="367433"/>
                </a:cubicBezTo>
                <a:cubicBezTo>
                  <a:pt x="5896291" y="414790"/>
                  <a:pt x="5896291" y="463218"/>
                  <a:pt x="5888063" y="510574"/>
                </a:cubicBezTo>
                <a:cubicBezTo>
                  <a:pt x="5868926" y="612636"/>
                  <a:pt x="5879515" y="714697"/>
                  <a:pt x="5889083" y="815610"/>
                </a:cubicBezTo>
                <a:cubicBezTo>
                  <a:pt x="5901841" y="951224"/>
                  <a:pt x="5908220" y="1085690"/>
                  <a:pt x="5876326" y="1220284"/>
                </a:cubicBezTo>
                <a:cubicBezTo>
                  <a:pt x="5856296" y="1304994"/>
                  <a:pt x="5872754" y="1390981"/>
                  <a:pt x="5883342" y="1475437"/>
                </a:cubicBezTo>
                <a:cubicBezTo>
                  <a:pt x="5891354" y="1538243"/>
                  <a:pt x="5892298" y="1601751"/>
                  <a:pt x="5886149" y="1664761"/>
                </a:cubicBezTo>
                <a:cubicBezTo>
                  <a:pt x="5876836" y="1760329"/>
                  <a:pt x="5880140" y="1856713"/>
                  <a:pt x="5895972" y="1951426"/>
                </a:cubicBezTo>
                <a:cubicBezTo>
                  <a:pt x="5905362" y="2004791"/>
                  <a:pt x="5901727" y="2059623"/>
                  <a:pt x="5885384" y="2111279"/>
                </a:cubicBezTo>
                <a:cubicBezTo>
                  <a:pt x="5861527" y="2185401"/>
                  <a:pt x="5875943" y="2261054"/>
                  <a:pt x="5885384" y="2335942"/>
                </a:cubicBezTo>
                <a:cubicBezTo>
                  <a:pt x="5899545" y="2453440"/>
                  <a:pt x="5916513" y="2570683"/>
                  <a:pt x="5906434" y="2689584"/>
                </a:cubicBezTo>
                <a:cubicBezTo>
                  <a:pt x="5904839" y="2722155"/>
                  <a:pt x="5900310" y="2754521"/>
                  <a:pt x="5892910" y="2786288"/>
                </a:cubicBezTo>
                <a:cubicBezTo>
                  <a:pt x="5859473" y="2908978"/>
                  <a:pt x="5857980" y="3038188"/>
                  <a:pt x="5888573" y="3161618"/>
                </a:cubicBezTo>
                <a:cubicBezTo>
                  <a:pt x="5920978" y="3294426"/>
                  <a:pt x="5914089" y="3426468"/>
                  <a:pt x="5880791" y="3558127"/>
                </a:cubicBezTo>
                <a:cubicBezTo>
                  <a:pt x="5844074" y="3697862"/>
                  <a:pt x="5840847" y="3844294"/>
                  <a:pt x="5871350" y="3985509"/>
                </a:cubicBezTo>
                <a:lnTo>
                  <a:pt x="5884107" y="4141924"/>
                </a:lnTo>
                <a:lnTo>
                  <a:pt x="0" y="4141924"/>
                </a:lnTo>
                <a:lnTo>
                  <a:pt x="0" y="18996"/>
                </a:lnTo>
                <a:lnTo>
                  <a:pt x="114789" y="16636"/>
                </a:lnTo>
                <a:cubicBezTo>
                  <a:pt x="229350" y="12949"/>
                  <a:pt x="343737" y="7904"/>
                  <a:pt x="457838" y="9315"/>
                </a:cubicBezTo>
                <a:cubicBezTo>
                  <a:pt x="553081" y="10444"/>
                  <a:pt x="648070" y="31612"/>
                  <a:pt x="743567" y="27661"/>
                </a:cubicBezTo>
                <a:cubicBezTo>
                  <a:pt x="1032979" y="16089"/>
                  <a:pt x="1322518" y="19899"/>
                  <a:pt x="1611803" y="4799"/>
                </a:cubicBezTo>
                <a:cubicBezTo>
                  <a:pt x="1682301" y="-85"/>
                  <a:pt x="1752927" y="-1238"/>
                  <a:pt x="1823444" y="1329"/>
                </a:cubicBezTo>
                <a:close/>
              </a:path>
            </a:pathLst>
          </a:cu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84C2E976-D658-63CD-BFF1-C173FAF02370}"/>
              </a:ext>
            </a:extLst>
          </p:cNvPr>
          <p:cNvSpPr txBox="1"/>
          <p:nvPr/>
        </p:nvSpPr>
        <p:spPr>
          <a:xfrm>
            <a:off x="7105625" y="843538"/>
            <a:ext cx="4749977" cy="538609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contourW="12700" prstMaterial="softEdge">
              <a:bevelT w="25400" h="38100"/>
              <a:contourClr>
                <a:schemeClr val="accent4">
                  <a:lumMod val="50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1" i="0" u="none" strike="noStrike" kern="1200" cap="none" spc="0" normalizeH="0" baseline="0" noProof="0" dirty="0">
                <a:ln/>
                <a:solidFill>
                  <a:srgbClr val="FFCE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zh-CN" altLang="en-US" sz="3600" b="1" i="0" u="none" strike="noStrike" kern="1200" cap="none" spc="0" normalizeH="0" baseline="0" noProof="0" dirty="0">
                <a:ln/>
                <a:solidFill>
                  <a:srgbClr val="FFCE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又说：“你们所听的要留心。你们用甚么量器量给人，也必用甚么量器量给你们，并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baseline="0" noProof="0" dirty="0">
                <a:ln/>
                <a:solidFill>
                  <a:srgbClr val="FFCE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且要多给你们。因为有的，还要给他；没有的，连他所有的也要夺去。</a:t>
            </a:r>
            <a:r>
              <a:rPr lang="zh-CN" altLang="en-US" sz="3600" b="1" dirty="0">
                <a:ln/>
                <a:solidFill>
                  <a:srgbClr val="FFCE33"/>
                </a:solidFill>
                <a:latin typeface="Comic Sans MS" panose="030F0702030302020204" pitchFamily="66" charset="0"/>
              </a:rPr>
              <a:t>”</a:t>
            </a:r>
            <a:r>
              <a:rPr kumimoji="0" lang="en-US" sz="3200" b="1" i="0" u="none" strike="noStrike" kern="1200" cap="none" spc="0" normalizeH="0" baseline="0" noProof="0" dirty="0">
                <a:ln/>
                <a:solidFill>
                  <a:srgbClr val="FFCE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3200" b="1" i="0" u="none" strike="noStrike" kern="1200" cap="none" spc="0" normalizeH="0" baseline="0" noProof="0" dirty="0">
                <a:ln/>
                <a:solidFill>
                  <a:srgbClr val="FFCE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3200" b="1" i="0" u="none" strike="noStrike" kern="1200" cap="none" spc="0" normalizeH="0" baseline="0" noProof="0" dirty="0">
              <a:ln/>
              <a:solidFill>
                <a:srgbClr val="FFCE33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/>
                <a:solidFill>
                  <a:srgbClr val="FFCE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lang="es-ES" sz="2400" b="1" dirty="0">
                <a:ln/>
                <a:solidFill>
                  <a:srgbClr val="FFCE33"/>
                </a:solidFill>
                <a:latin typeface="Comic Sans MS" panose="030F0702030302020204" pitchFamily="66" charset="0"/>
              </a:rPr>
              <a:t> </a:t>
            </a:r>
            <a:r>
              <a:rPr lang="zh-CN" altLang="en-US" sz="2400" b="1" dirty="0">
                <a:ln/>
                <a:solidFill>
                  <a:srgbClr val="FFCE33"/>
                </a:solidFill>
                <a:latin typeface="Comic Sans MS" panose="030F0702030302020204" pitchFamily="66" charset="0"/>
              </a:rPr>
              <a:t>马可福音</a:t>
            </a:r>
            <a:r>
              <a:rPr kumimoji="0" lang="es-ES" sz="2400" b="1" i="0" u="none" strike="noStrike" kern="1200" cap="none" spc="0" normalizeH="0" baseline="0" noProof="0" dirty="0">
                <a:ln/>
                <a:solidFill>
                  <a:srgbClr val="FFCE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4:24, 25</a:t>
            </a:r>
            <a:r>
              <a:rPr lang="es-ES" sz="2400" b="1" dirty="0">
                <a:ln/>
                <a:solidFill>
                  <a:srgbClr val="FFCE33"/>
                </a:solidFill>
                <a:latin typeface="Comic Sans MS" panose="030F0702030302020204" pitchFamily="66" charset="0"/>
              </a:rPr>
              <a:t> </a:t>
            </a:r>
            <a:r>
              <a:rPr kumimoji="0" lang="es-ES" sz="2400" b="1" i="0" u="none" strike="noStrike" kern="1200" cap="none" spc="0" normalizeH="0" baseline="0" noProof="0" dirty="0">
                <a:ln/>
                <a:solidFill>
                  <a:srgbClr val="FFCE33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)</a:t>
            </a:r>
            <a:endParaRPr kumimoji="0" lang="es-ES" sz="3200" b="1" i="0" u="none" strike="noStrike" kern="1200" cap="none" spc="0" normalizeH="0" baseline="0" noProof="0" dirty="0">
              <a:ln/>
              <a:solidFill>
                <a:srgbClr val="FFCE33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12993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00118D5-D531-B1AA-8703-B9665B9AC90B}"/>
              </a:ext>
            </a:extLst>
          </p:cNvPr>
          <p:cNvSpPr txBox="1"/>
          <p:nvPr/>
        </p:nvSpPr>
        <p:spPr>
          <a:xfrm>
            <a:off x="5791200" y="3714750"/>
            <a:ext cx="6400800" cy="301621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>
                <a:solidFill>
                  <a:schemeClr val="accent1">
                    <a:lumMod val="75000"/>
                  </a:schemeClr>
                </a:solidFill>
              </a:rPr>
              <a:t>比喻存在的原因。</a:t>
            </a:r>
            <a:r>
              <a:rPr lang="en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zh-CN" altLang="en-US" sz="2000" b="1" dirty="0">
                <a:solidFill>
                  <a:schemeClr val="accent1">
                    <a:lumMod val="75000"/>
                  </a:schemeClr>
                </a:solidFill>
              </a:rPr>
              <a:t>马可福音</a:t>
            </a:r>
            <a:r>
              <a:rPr lang="en" sz="2000" b="1" dirty="0">
                <a:solidFill>
                  <a:schemeClr val="accent1">
                    <a:lumMod val="75000"/>
                  </a:schemeClr>
                </a:solidFill>
              </a:rPr>
              <a:t> 4:10-12</a:t>
            </a:r>
            <a:r>
              <a:rPr lang="zh-CN" altLang="en-US" sz="2000" b="1" dirty="0">
                <a:solidFill>
                  <a:schemeClr val="accent1">
                    <a:lumMod val="75000"/>
                  </a:schemeClr>
                </a:solidFill>
              </a:rPr>
              <a:t>。</a:t>
            </a:r>
            <a:endParaRPr lang="es-ES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spcBef>
                <a:spcPts val="1800"/>
              </a:spcBef>
            </a:pPr>
            <a:r>
              <a:rPr lang="zh-CN" altLang="en-US" sz="2000" b="1" dirty="0">
                <a:solidFill>
                  <a:schemeClr val="accent6">
                    <a:lumMod val="75000"/>
                  </a:schemeClr>
                </a:solidFill>
              </a:rPr>
              <a:t>撒种的比喻</a:t>
            </a:r>
            <a:r>
              <a:rPr lang="en" sz="2000" b="1" dirty="0">
                <a:solidFill>
                  <a:schemeClr val="accent6">
                    <a:lumMod val="75000"/>
                  </a:schemeClr>
                </a:solidFill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zh-CN" altLang="en-US" sz="2000" b="1" dirty="0"/>
              <a:t>撒种者出去撒种。。。马可福音</a:t>
            </a:r>
            <a:r>
              <a:rPr lang="en" sz="2000" b="1" dirty="0"/>
              <a:t> 4:1-9</a:t>
            </a:r>
            <a:r>
              <a:rPr lang="zh-CN" altLang="en-US" sz="2000" b="1" dirty="0"/>
              <a:t>。</a:t>
            </a:r>
            <a:endParaRPr lang="en" sz="2000" b="1" dirty="0"/>
          </a:p>
          <a:p>
            <a:pPr lvl="1">
              <a:spcBef>
                <a:spcPts val="600"/>
              </a:spcBef>
            </a:pPr>
            <a:r>
              <a:rPr lang="zh-CN" altLang="en-US" sz="2000" b="1" dirty="0"/>
              <a:t>比喻的解释。马可福音 </a:t>
            </a:r>
            <a:r>
              <a:rPr lang="en" sz="2000" b="1" dirty="0"/>
              <a:t>4:13-20</a:t>
            </a:r>
            <a:r>
              <a:rPr lang="zh-CN" altLang="en-US" sz="2000" b="1" dirty="0"/>
              <a:t>。</a:t>
            </a:r>
            <a:endParaRPr lang="en" sz="2000" b="1" dirty="0"/>
          </a:p>
          <a:p>
            <a:pPr>
              <a:spcBef>
                <a:spcPts val="1800"/>
              </a:spcBef>
            </a:pPr>
            <a:r>
              <a:rPr lang="zh-CN" altLang="en-US" sz="2000" b="1" dirty="0">
                <a:solidFill>
                  <a:srgbClr val="9A0000"/>
                </a:solidFill>
              </a:rPr>
              <a:t>其他比喻</a:t>
            </a:r>
            <a:r>
              <a:rPr lang="en" sz="2000" b="1" dirty="0">
                <a:solidFill>
                  <a:srgbClr val="9A0000"/>
                </a:solidFill>
              </a:rPr>
              <a:t>:</a:t>
            </a:r>
          </a:p>
          <a:p>
            <a:pPr lvl="1">
              <a:spcBef>
                <a:spcPts val="600"/>
              </a:spcBef>
            </a:pPr>
            <a:r>
              <a:rPr lang="zh-CN" altLang="en-US" sz="2000" b="1" dirty="0"/>
              <a:t>灯和量器。马可福音</a:t>
            </a:r>
            <a:r>
              <a:rPr lang="en" sz="2000" b="1" dirty="0"/>
              <a:t>  4:21-25</a:t>
            </a:r>
            <a:r>
              <a:rPr lang="zh-CN" altLang="en-US" sz="2000" b="1" dirty="0"/>
              <a:t>。</a:t>
            </a:r>
            <a:endParaRPr lang="en" sz="2000" b="1" dirty="0"/>
          </a:p>
          <a:p>
            <a:pPr lvl="1">
              <a:spcBef>
                <a:spcPts val="600"/>
              </a:spcBef>
            </a:pPr>
            <a:r>
              <a:rPr lang="zh-CN" altLang="en-US" sz="2000" b="1" dirty="0"/>
              <a:t>生长和芥菜种。马可福音 </a:t>
            </a:r>
            <a:r>
              <a:rPr lang="en" sz="2000" b="1" dirty="0"/>
              <a:t>4:26-32</a:t>
            </a:r>
            <a:r>
              <a:rPr lang="zh-CN" altLang="en-US" sz="2000" b="1" dirty="0"/>
              <a:t>。</a:t>
            </a:r>
            <a:endParaRPr lang="en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597D8419-FA75-1E8E-7216-070D9C41090B}"/>
              </a:ext>
            </a:extLst>
          </p:cNvPr>
          <p:cNvSpPr txBox="1"/>
          <p:nvPr/>
        </p:nvSpPr>
        <p:spPr>
          <a:xfrm>
            <a:off x="448956" y="275524"/>
            <a:ext cx="57626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比喻是对虚构事件（基于或不基于真实事件）的叙述，从中通过比较或相似性来引出出重要的真理或道德教导。</a:t>
            </a:r>
            <a:endParaRPr lang="en" sz="2000" b="1" dirty="0"/>
          </a:p>
        </p:txBody>
      </p:sp>
      <p:pic>
        <p:nvPicPr>
          <p:cNvPr id="5" name="Imagen 4" descr="Un hombre sentado en un jardín&#10;&#10;Descripción generada automáticamente con confianza media">
            <a:extLst>
              <a:ext uri="{FF2B5EF4-FFF2-40B4-BE49-F238E27FC236}">
                <a16:creationId xmlns:a16="http://schemas.microsoft.com/office/drawing/2014/main" id="{B903B922-2890-ABBA-1539-0080C2D9226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61"/>
          <a:stretch/>
        </p:blipFill>
        <p:spPr>
          <a:xfrm>
            <a:off x="6439301" y="127040"/>
            <a:ext cx="5590774" cy="3429781"/>
          </a:xfrm>
          <a:prstGeom prst="roundRect">
            <a:avLst>
              <a:gd name="adj" fmla="val 9169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Imagen 8" descr="Calendario&#10;&#10;Descripción generada automáticamente con confianza baja">
            <a:extLst>
              <a:ext uri="{FF2B5EF4-FFF2-40B4-BE49-F238E27FC236}">
                <a16:creationId xmlns:a16="http://schemas.microsoft.com/office/drawing/2014/main" id="{5140B138-724F-F36C-ED28-F5A89FE2C5D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375" y="3556821"/>
            <a:ext cx="4509537" cy="314325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1" name="Imagen 10" descr="Icono&#10;&#10;Descripción generada automáticamente">
            <a:extLst>
              <a:ext uri="{FF2B5EF4-FFF2-40B4-BE49-F238E27FC236}">
                <a16:creationId xmlns:a16="http://schemas.microsoft.com/office/drawing/2014/main" id="{584CCF5C-FD8D-ECA2-2826-44EEA6DF8A8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8048" y="5600700"/>
            <a:ext cx="304384" cy="3048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2" name="Imagen 11" descr="Icono&#10;&#10;Descripción generada automáticamente">
            <a:extLst>
              <a:ext uri="{FF2B5EF4-FFF2-40B4-BE49-F238E27FC236}">
                <a16:creationId xmlns:a16="http://schemas.microsoft.com/office/drawing/2014/main" id="{A13F9B59-F6CB-35D6-932B-62C256C41A5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8048" y="4295775"/>
            <a:ext cx="304384" cy="3048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 descr="Icono&#10;&#10;Descripción generada automáticamente">
            <a:extLst>
              <a:ext uri="{FF2B5EF4-FFF2-40B4-BE49-F238E27FC236}">
                <a16:creationId xmlns:a16="http://schemas.microsoft.com/office/drawing/2014/main" id="{76F12835-900D-41E6-5D78-81DBFE26D9F4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8048" y="3776662"/>
            <a:ext cx="304384" cy="3048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4" name="Imagen 23" descr="Imagen en blanco y negro&#10;&#10;Descripción generada automáticamente con confianza media">
            <a:extLst>
              <a:ext uri="{FF2B5EF4-FFF2-40B4-BE49-F238E27FC236}">
                <a16:creationId xmlns:a16="http://schemas.microsoft.com/office/drawing/2014/main" id="{F012210F-4D8F-8F1D-AAF2-AE16B11C8389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1530" y="6376262"/>
            <a:ext cx="400051" cy="2791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5" name="Imagen 24" descr="Forma&#10;&#10;Descripción generada automáticamente">
            <a:extLst>
              <a:ext uri="{FF2B5EF4-FFF2-40B4-BE49-F238E27FC236}">
                <a16:creationId xmlns:a16="http://schemas.microsoft.com/office/drawing/2014/main" id="{362E1954-9FA2-009B-123A-84C70CE83F9A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1530" y="5990813"/>
            <a:ext cx="400051" cy="2791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7" name="Imagen 26" descr="Dibujo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28EBA96E-04DF-8143-D77C-9589333F8B02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1530" y="4694033"/>
            <a:ext cx="400051" cy="2791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8" name="Imagen 27" descr="Imagen que contiene Icono&#10;&#10;Descripción generada automáticamente">
            <a:extLst>
              <a:ext uri="{FF2B5EF4-FFF2-40B4-BE49-F238E27FC236}">
                <a16:creationId xmlns:a16="http://schemas.microsoft.com/office/drawing/2014/main" id="{209B390E-A409-7D75-8330-944197362B04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1530" y="5061436"/>
            <a:ext cx="400051" cy="27919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CB8B6EA5-A2FF-5A46-59EE-2383EB1BA754}"/>
              </a:ext>
            </a:extLst>
          </p:cNvPr>
          <p:cNvSpPr txBox="1"/>
          <p:nvPr/>
        </p:nvSpPr>
        <p:spPr>
          <a:xfrm>
            <a:off x="394619" y="2607677"/>
            <a:ext cx="593123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当他的听众回到家时，他们与家人和朋友分享他们所学到的东西。</a:t>
            </a:r>
            <a:endParaRPr lang="en" sz="2000" b="1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CEC94589-3A47-6DC0-95B7-C81FDEAF1DE2}"/>
              </a:ext>
            </a:extLst>
          </p:cNvPr>
          <p:cNvSpPr txBox="1"/>
          <p:nvPr/>
        </p:nvSpPr>
        <p:spPr>
          <a:xfrm>
            <a:off x="447235" y="1482893"/>
            <a:ext cx="587820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这是耶稣在他的教导中主要使用的系统（马可福音</a:t>
            </a:r>
            <a:r>
              <a:rPr lang="en-US" altLang="zh-CN" sz="2000" b="1" dirty="0"/>
              <a:t>4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34</a:t>
            </a:r>
            <a:r>
              <a:rPr lang="zh-CN" altLang="en-US" sz="2000" b="1" dirty="0"/>
              <a:t>）。他的比喻通常取自日常生活，因此容易记住并且应用。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3254798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6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7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9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1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3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500"/>
                            </p:stCondLst>
                            <p:childTnLst>
                              <p:par>
                                <p:cTn id="1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721A1AA8-5D92-1326-F54C-1622D6C66F9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31742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0938B93-E921-4A0F-403B-35AAD12F3D38}"/>
              </a:ext>
            </a:extLst>
          </p:cNvPr>
          <p:cNvSpPr txBox="1"/>
          <p:nvPr/>
        </p:nvSpPr>
        <p:spPr>
          <a:xfrm>
            <a:off x="0" y="0"/>
            <a:ext cx="12191999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zh-CN" altLang="en-US" sz="4000" b="1">
                <a:ln/>
                <a:solidFill>
                  <a:schemeClr val="accent4"/>
                </a:solidFill>
              </a:rPr>
              <a:t>比喻存在的原因</a:t>
            </a:r>
            <a:endParaRPr lang="en" sz="4000" b="1" dirty="0">
              <a:ln/>
              <a:solidFill>
                <a:schemeClr val="accent4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B1BAD2D-4A51-478A-9139-427AB1BE5263}"/>
              </a:ext>
            </a:extLst>
          </p:cNvPr>
          <p:cNvSpPr txBox="1"/>
          <p:nvPr/>
        </p:nvSpPr>
        <p:spPr>
          <a:xfrm>
            <a:off x="677895" y="617903"/>
            <a:ext cx="11112028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 </a:t>
            </a:r>
            <a:r>
              <a:rPr lang="zh-CN" altLang="en-US" sz="2000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叫他们看是看见，却不晓得；听是听见，却不明白；恐怕他们回转过来，就得赦免。</a:t>
            </a:r>
            <a:r>
              <a:rPr lang="en-MY" altLang="zh-CN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</a:t>
            </a:r>
            <a:r>
              <a:rPr lang="zh-CN" alt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endParaRPr lang="en-MY" altLang="zh-CN" b="1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  <a:p>
            <a:pPr algn="ctr"/>
            <a:r>
              <a:rPr lang="zh-CN" altLang="en-US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马可福音 </a:t>
            </a:r>
            <a:r>
              <a:rPr lang="en-MY" altLang="zh-CN" b="1" dirty="0"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4:12</a:t>
            </a:r>
            <a:endParaRPr lang="en" sz="1400" b="1" dirty="0"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E9DC13B-167C-9F4E-99BC-F2EFA47E8433}"/>
              </a:ext>
            </a:extLst>
          </p:cNvPr>
          <p:cNvSpPr txBox="1"/>
          <p:nvPr/>
        </p:nvSpPr>
        <p:spPr>
          <a:xfrm>
            <a:off x="4914899" y="1543255"/>
            <a:ext cx="70389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耶稣的讲道围绕着天国（马可福音</a:t>
            </a:r>
            <a:r>
              <a:rPr lang="en-US" altLang="zh-CN" sz="2000" b="1" dirty="0"/>
              <a:t>1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14-15</a:t>
            </a:r>
            <a:r>
              <a:rPr lang="zh-CN" altLang="en-US" sz="2000" b="1" dirty="0"/>
              <a:t>）。他的许多比喻都是为了要解释这个王国的性质（马可福音 </a:t>
            </a:r>
            <a:r>
              <a:rPr lang="en-US" altLang="zh-CN" sz="2000" b="1" dirty="0"/>
              <a:t>4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30</a:t>
            </a:r>
            <a:r>
              <a:rPr lang="en" sz="2000" b="1" dirty="0"/>
              <a:t>)</a:t>
            </a:r>
            <a:r>
              <a:rPr lang="zh-CN" altLang="en-US" sz="2000" b="1" dirty="0"/>
              <a:t>。</a:t>
            </a:r>
            <a:endParaRPr lang="en" sz="2000" b="1" dirty="0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4B7E5676-F35C-E7B5-A7D4-48A6524B3C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399" y="1465063"/>
            <a:ext cx="4668746" cy="3503294"/>
          </a:xfrm>
          <a:prstGeom prst="rect">
            <a:avLst/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9684E6B5-B6A5-5F6B-D1A7-138A293BBF9C}"/>
              </a:ext>
            </a:extLst>
          </p:cNvPr>
          <p:cNvSpPr txBox="1"/>
          <p:nvPr/>
        </p:nvSpPr>
        <p:spPr>
          <a:xfrm>
            <a:off x="152399" y="5115995"/>
            <a:ext cx="512141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渴求神的话语的人会听到真理并欢欣鼓舞。但是那些不想听的人，无论这个真理多么简单，都会拒绝理解，拒绝改变，拒绝获得救赎。</a:t>
            </a:r>
            <a:endParaRPr lang="en" sz="2000" b="1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CA52D370-EF77-64B3-7282-BB949583076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05449" y="5051163"/>
            <a:ext cx="6524625" cy="1647944"/>
          </a:xfrm>
          <a:prstGeom prst="rect">
            <a:avLst/>
          </a:prstGeom>
          <a:ln w="38100" cap="sq">
            <a:solidFill>
              <a:schemeClr val="accent4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517E2996-FEFE-C7B2-3719-9B6B8C1CE753}"/>
              </a:ext>
            </a:extLst>
          </p:cNvPr>
          <p:cNvSpPr txBox="1"/>
          <p:nvPr/>
        </p:nvSpPr>
        <p:spPr>
          <a:xfrm>
            <a:off x="4914899" y="3191616"/>
            <a:ext cx="7277100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这并不是什么新鲜事。当上帝吩咐以赛亚传道时说，：“ 你去告诉这百姓说：‘你们听是要听见，却不明白；看是要看见，却不</a:t>
            </a:r>
          </a:p>
          <a:p>
            <a:pPr>
              <a:spcBef>
                <a:spcPts val="600"/>
              </a:spcBef>
            </a:pPr>
            <a:r>
              <a:rPr lang="zh-CN" altLang="en-US" sz="2000" b="1" dirty="0"/>
              <a:t>晓得。要使这百姓心蒙脂油，耳朵发沉，眼睛昏迷；恐怕眼睛看见，耳朵听见，心里明白，回转过来，便得医治。’ ”（ 赛 </a:t>
            </a:r>
            <a:r>
              <a:rPr lang="en-US" altLang="zh-CN" sz="2000" b="1" dirty="0"/>
              <a:t>6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9-10</a:t>
            </a:r>
            <a:r>
              <a:rPr lang="en" sz="2000" b="1" dirty="0"/>
              <a:t>)</a:t>
            </a:r>
            <a:r>
              <a:rPr lang="zh-CN" altLang="en-US" sz="2000" b="1" dirty="0"/>
              <a:t>。</a:t>
            </a:r>
            <a:endParaRPr lang="en" sz="2000" b="1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38B09EA4-10DA-B6CB-4403-712EFABD7A46}"/>
              </a:ext>
            </a:extLst>
          </p:cNvPr>
          <p:cNvSpPr txBox="1"/>
          <p:nvPr/>
        </p:nvSpPr>
        <p:spPr>
          <a:xfrm>
            <a:off x="4914899" y="2446672"/>
            <a:ext cx="72770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有趣的是，耶稣自己给出使用比喻的理由确实令人惊讶：唯恐他们明白，或得到转变，或被宽恕！（马可福音</a:t>
            </a:r>
            <a:r>
              <a:rPr lang="en-US" altLang="zh-CN" sz="2000" b="1" dirty="0"/>
              <a:t>4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12</a:t>
            </a:r>
            <a:r>
              <a:rPr lang="en" sz="2000" b="1" dirty="0"/>
              <a:t>)</a:t>
            </a:r>
            <a:r>
              <a:rPr lang="zh-CN" altLang="en-US" sz="2000" b="1" dirty="0"/>
              <a:t>。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1656565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08098D2-9E3E-6DB6-9B56-A50754F2CA13}"/>
              </a:ext>
            </a:extLst>
          </p:cNvPr>
          <p:cNvSpPr txBox="1"/>
          <p:nvPr/>
        </p:nvSpPr>
        <p:spPr>
          <a:xfrm>
            <a:off x="295275" y="301079"/>
            <a:ext cx="607695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6000" dirty="0">
                <a:ln w="0"/>
                <a:solidFill>
                  <a:srgbClr val="2E2F64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撒种的比喻</a:t>
            </a:r>
            <a:endParaRPr lang="en" sz="6000" dirty="0">
              <a:ln w="0"/>
              <a:solidFill>
                <a:srgbClr val="2E2F64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51367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Un pájaro parado en una rama&#10;&#10;Descripción generada automáticamente">
            <a:extLst>
              <a:ext uri="{FF2B5EF4-FFF2-40B4-BE49-F238E27FC236}">
                <a16:creationId xmlns:a16="http://schemas.microsoft.com/office/drawing/2014/main" id="{1F354F21-AA79-B092-4B5C-5A74421263D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94116" y="2550191"/>
            <a:ext cx="1623414" cy="205913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5">
                <a:lumMod val="20000"/>
                <a:lumOff val="8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9" name="Imagen 8" descr="Un dibujo animado&#10;&#10;Descripción generada automáticamente con confianza baja">
            <a:extLst>
              <a:ext uri="{FF2B5EF4-FFF2-40B4-BE49-F238E27FC236}">
                <a16:creationId xmlns:a16="http://schemas.microsoft.com/office/drawing/2014/main" id="{31000B1C-D046-9C51-7CB6-709A18431B9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74512" y="2546498"/>
            <a:ext cx="1523372" cy="205913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20000"/>
                <a:lumOff val="8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1" name="Imagen 10" descr="Imagen que contiene Diagrama&#10;&#10;Descripción generada automáticamente">
            <a:extLst>
              <a:ext uri="{FF2B5EF4-FFF2-40B4-BE49-F238E27FC236}">
                <a16:creationId xmlns:a16="http://schemas.microsoft.com/office/drawing/2014/main" id="{5B9E9A3B-4CD5-38BD-40F5-C29EF46F19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4185" y="2546500"/>
            <a:ext cx="1523373" cy="205913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A9D9FD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5" name="Imagen 14" descr="Vista de una montaña&#10;&#10;Descripción generada automáticamente con confianza media">
            <a:extLst>
              <a:ext uri="{FF2B5EF4-FFF2-40B4-BE49-F238E27FC236}">
                <a16:creationId xmlns:a16="http://schemas.microsoft.com/office/drawing/2014/main" id="{20FF4DE0-A254-0063-AFEA-E17C429FF4C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4437" y="2546500"/>
            <a:ext cx="1623414" cy="20628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3">
                <a:lumMod val="20000"/>
                <a:lumOff val="8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A8BB7585-14F7-A6F0-EE86-A74D0F3F75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20613114"/>
              </p:ext>
            </p:extLst>
          </p:nvPr>
        </p:nvGraphicFramePr>
        <p:xfrm>
          <a:off x="1468435" y="1388863"/>
          <a:ext cx="9255125" cy="46108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20A5C0E5-A48C-25AF-2D38-C4340D10C59A}"/>
              </a:ext>
            </a:extLst>
          </p:cNvPr>
          <p:cNvSpPr txBox="1"/>
          <p:nvPr/>
        </p:nvSpPr>
        <p:spPr>
          <a:xfrm>
            <a:off x="1" y="-86392"/>
            <a:ext cx="12191999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zh-CN" altLang="en-US" sz="4000" b="1" dirty="0">
                <a:ln/>
                <a:solidFill>
                  <a:srgbClr val="AC3900"/>
                </a:solidFill>
              </a:rPr>
              <a:t>撒种者出去撒种</a:t>
            </a:r>
            <a:r>
              <a:rPr lang="en" sz="4400" b="1" dirty="0">
                <a:ln/>
                <a:solidFill>
                  <a:srgbClr val="AC3900"/>
                </a:solidFill>
              </a:rPr>
              <a:t>...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CEE9F9B-995B-2908-AB35-7CDD7C60DF4D}"/>
              </a:ext>
            </a:extLst>
          </p:cNvPr>
          <p:cNvSpPr txBox="1"/>
          <p:nvPr/>
        </p:nvSpPr>
        <p:spPr>
          <a:xfrm>
            <a:off x="363166" y="695622"/>
            <a:ext cx="11514121" cy="61555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zh-CN" altLang="en-US" sz="20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耶稣就用比喻教训他们许多道理。在教训之间，对他们说： </a:t>
            </a:r>
            <a:r>
              <a:rPr lang="en-US" altLang="zh-CN" sz="20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“</a:t>
            </a:r>
            <a:r>
              <a:rPr lang="zh-CN" altLang="en-US" sz="20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你们听啊！有一个撒种的出去撒种</a:t>
            </a:r>
            <a:r>
              <a:rPr lang="zh-CN" altLang="en-US" sz="20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。</a:t>
            </a:r>
            <a:r>
              <a:rPr lang="en" sz="20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”</a:t>
            </a:r>
            <a:r>
              <a:rPr lang="en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" sz="14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(</a:t>
            </a:r>
            <a:r>
              <a:rPr lang="zh-CN" altLang="en-US" sz="14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马可福音</a:t>
            </a:r>
            <a:r>
              <a:rPr lang="en" sz="14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 4:2-3)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CFD19A0-0722-C187-5441-B6269B30C333}"/>
              </a:ext>
            </a:extLst>
          </p:cNvPr>
          <p:cNvSpPr txBox="1"/>
          <p:nvPr/>
        </p:nvSpPr>
        <p:spPr>
          <a:xfrm>
            <a:off x="409573" y="6056828"/>
            <a:ext cx="113728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撒种者和种子都没有改变。但是，四种地土中。。的每一种结果都完全不同。这完全取决于接收种子的方式。</a:t>
            </a:r>
            <a:endParaRPr lang="en" sz="2000" b="1" dirty="0"/>
          </a:p>
        </p:txBody>
      </p:sp>
      <p:pic>
        <p:nvPicPr>
          <p:cNvPr id="17" name="Gráfico 16" descr="Dirigir dos pines por un camino con relleno sólido">
            <a:extLst>
              <a:ext uri="{FF2B5EF4-FFF2-40B4-BE49-F238E27FC236}">
                <a16:creationId xmlns:a16="http://schemas.microsoft.com/office/drawing/2014/main" id="{67EE71EF-3268-9A8F-02CB-52FD5D47DD8E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298910" y="1780396"/>
            <a:ext cx="686574" cy="686574"/>
          </a:xfrm>
          <a:prstGeom prst="rect">
            <a:avLst/>
          </a:prstGeom>
        </p:spPr>
      </p:pic>
      <p:pic>
        <p:nvPicPr>
          <p:cNvPr id="21" name="Imagen 20" descr="Forma&#10;&#10;Descripción generada automáticamente con confianza baja">
            <a:extLst>
              <a:ext uri="{FF2B5EF4-FFF2-40B4-BE49-F238E27FC236}">
                <a16:creationId xmlns:a16="http://schemas.microsoft.com/office/drawing/2014/main" id="{6AC56A99-2C57-509A-95AA-4007E6D03197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6517" y="1780396"/>
            <a:ext cx="686573" cy="686573"/>
          </a:xfrm>
          <a:prstGeom prst="rect">
            <a:avLst/>
          </a:prstGeom>
        </p:spPr>
      </p:pic>
      <p:pic>
        <p:nvPicPr>
          <p:cNvPr id="23" name="Imagen 22" descr="Forma&#10;&#10;Descripción generada automáticamente con confianza baja">
            <a:extLst>
              <a:ext uri="{FF2B5EF4-FFF2-40B4-BE49-F238E27FC236}">
                <a16:creationId xmlns:a16="http://schemas.microsoft.com/office/drawing/2014/main" id="{E279235F-70D4-68E7-B61F-120A7648585C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6518" y="4791489"/>
            <a:ext cx="735007" cy="735007"/>
          </a:xfrm>
          <a:prstGeom prst="rect">
            <a:avLst/>
          </a:prstGeom>
        </p:spPr>
      </p:pic>
      <p:pic>
        <p:nvPicPr>
          <p:cNvPr id="25" name="Imagen 24" descr="Forma&#10;&#10;Descripción generada automáticamente con confianza baja">
            <a:extLst>
              <a:ext uri="{FF2B5EF4-FFF2-40B4-BE49-F238E27FC236}">
                <a16:creationId xmlns:a16="http://schemas.microsoft.com/office/drawing/2014/main" id="{4967BE8D-CD04-8518-A91A-D7838EA6B38C}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3698" y="4935266"/>
            <a:ext cx="591021" cy="591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954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CA6D5FA-4612-42E9-B85B-6FC124476D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10"/>
                                        <p:tgtEl>
                                          <p:spTgt spid="7">
                                            <p:graphicEl>
                                              <a:dgm id="{6CA6D5FA-4612-42E9-B85B-6FC124476D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DCB8363-C161-499C-AA30-118274397E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10"/>
                                        <p:tgtEl>
                                          <p:spTgt spid="7">
                                            <p:graphicEl>
                                              <a:dgm id="{0DCB8363-C161-499C-AA30-118274397E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"/>
                            </p:stCondLst>
                            <p:childTnLst>
                              <p:par>
                                <p:cTn id="28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10"/>
                            </p:stCondLst>
                            <p:childTnLst>
                              <p:par>
                                <p:cTn id="35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4BC403A-C3ED-4131-9EDB-897F781817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7" dur="500"/>
                                        <p:tgtEl>
                                          <p:spTgt spid="7">
                                            <p:graphicEl>
                                              <a:dgm id="{E4BC403A-C3ED-4131-9EDB-897F781817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10"/>
                            </p:stCondLst>
                            <p:childTnLst>
                              <p:par>
                                <p:cTn id="3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1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804DF38-08B4-4912-B8B9-426D8DAFB9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7">
                                            <p:graphicEl>
                                              <a:dgm id="{5804DF38-08B4-4912-B8B9-426D8DAFB9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C2D19D2-3A29-4CC8-812B-7D17A6A5BD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58" dur="500"/>
                                        <p:tgtEl>
                                          <p:spTgt spid="7">
                                            <p:graphicEl>
                                              <a:dgm id="{7C2D19D2-3A29-4CC8-812B-7D17A6A5BD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1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9112137-0F1D-44D8-945A-5202FCF184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7">
                                            <p:graphicEl>
                                              <a:dgm id="{39112137-0F1D-44D8-945A-5202FCF184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6F7080D-E7C6-4714-88CE-67A29D69A0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9" dur="500"/>
                                        <p:tgtEl>
                                          <p:spTgt spid="7">
                                            <p:graphicEl>
                                              <a:dgm id="{A6F7080D-E7C6-4714-88CE-67A29D69A0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"/>
                            </p:stCondLst>
                            <p:childTnLst>
                              <p:par>
                                <p:cTn id="8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1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D273B0B-BBFA-4FF4-ACAC-F8A7D06097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7">
                                            <p:graphicEl>
                                              <a:dgm id="{5D273B0B-BBFA-4FF4-ACAC-F8A7D06097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"/>
                            </p:stCondLst>
                            <p:childTnLst>
                              <p:par>
                                <p:cTn id="98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536AB7B-425C-4E0D-B8D3-38DA9C16A1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0" dur="500"/>
                                        <p:tgtEl>
                                          <p:spTgt spid="7">
                                            <p:graphicEl>
                                              <a:dgm id="{C536AB7B-425C-4E0D-B8D3-38DA9C16A1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500"/>
                            </p:stCondLst>
                            <p:childTnLst>
                              <p:par>
                                <p:cTn id="10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4" dur="1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E21B8AA-6BE1-48BB-9AA7-0F2EFA4E13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9" dur="500"/>
                                        <p:tgtEl>
                                          <p:spTgt spid="7">
                                            <p:graphicEl>
                                              <a:dgm id="{3E21B8AA-6BE1-48BB-9AA7-0F2EFA4E13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Dgm bld="one"/>
        </p:bldSub>
      </p:bldGraphic>
      <p:bldP spid="3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27AF03F-C226-E8D3-4951-A7A4AE92C028}"/>
              </a:ext>
            </a:extLst>
          </p:cNvPr>
          <p:cNvSpPr txBox="1"/>
          <p:nvPr/>
        </p:nvSpPr>
        <p:spPr>
          <a:xfrm>
            <a:off x="0" y="0"/>
            <a:ext cx="12191999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zh-CN" altLang="en-US" sz="4000" b="1" dirty="0">
                <a:ln/>
                <a:solidFill>
                  <a:srgbClr val="C00000"/>
                </a:solidFill>
              </a:rPr>
              <a:t>比喻的解释</a:t>
            </a:r>
            <a:endParaRPr lang="en" sz="4000" b="1" dirty="0">
              <a:ln/>
              <a:solidFill>
                <a:srgbClr val="C00000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436B0F3-BD9B-029B-D2F1-CC20E6F53806}"/>
              </a:ext>
            </a:extLst>
          </p:cNvPr>
          <p:cNvSpPr txBox="1"/>
          <p:nvPr/>
        </p:nvSpPr>
        <p:spPr>
          <a:xfrm>
            <a:off x="409573" y="6247328"/>
            <a:ext cx="113728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zh-CN" altLang="en-US" sz="2000" b="1" dirty="0"/>
              <a:t>我是什么类型的土壤 呢  ？我应该怎么做才能取得丰硕的成果呢</a:t>
            </a:r>
            <a:r>
              <a:rPr lang="en" sz="2000" b="1" dirty="0"/>
              <a:t>?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740A6050-130E-635B-9077-283CBFA6B179}"/>
              </a:ext>
            </a:extLst>
          </p:cNvPr>
          <p:cNvSpPr txBox="1"/>
          <p:nvPr/>
        </p:nvSpPr>
        <p:spPr>
          <a:xfrm>
            <a:off x="2047872" y="718125"/>
            <a:ext cx="8096250" cy="40011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i="0" u="none" strike="noStrike" baseline="0" dirty="0">
                <a:solidFill>
                  <a:srgbClr val="7030A0"/>
                </a:solidFill>
                <a:latin typeface="Comic Sans MS" panose="030F0702030302020204" pitchFamily="66" charset="0"/>
              </a:rPr>
              <a:t>“</a:t>
            </a:r>
            <a:r>
              <a:rPr lang="zh-CN" altLang="en-US" sz="2000" b="1" dirty="0">
                <a:solidFill>
                  <a:srgbClr val="7030A0"/>
                </a:solidFill>
                <a:latin typeface="Comic Sans MS" panose="030F0702030302020204" pitchFamily="66" charset="0"/>
              </a:rPr>
              <a:t>撒种之人所撒的就是道。</a:t>
            </a:r>
            <a:r>
              <a:rPr lang="en" sz="2000" b="1" i="0" u="none" strike="noStrike" baseline="0" dirty="0">
                <a:solidFill>
                  <a:srgbClr val="7030A0"/>
                </a:solidFill>
                <a:latin typeface="Comic Sans MS" panose="030F0702030302020204" pitchFamily="66" charset="0"/>
              </a:rPr>
              <a:t>” (</a:t>
            </a:r>
            <a:r>
              <a:rPr lang="zh-CN" altLang="en-US" sz="2000" b="1" i="0" u="none" strike="noStrike" baseline="0" dirty="0">
                <a:solidFill>
                  <a:srgbClr val="7030A0"/>
                </a:solidFill>
                <a:latin typeface="Comic Sans MS" panose="030F0702030302020204" pitchFamily="66" charset="0"/>
              </a:rPr>
              <a:t>马可福音</a:t>
            </a:r>
            <a:r>
              <a:rPr lang="en" sz="1400" b="1" i="0" u="none" strike="noStrike" baseline="0" dirty="0">
                <a:solidFill>
                  <a:srgbClr val="7030A0"/>
                </a:solidFill>
                <a:latin typeface="Comic Sans MS" panose="030F0702030302020204" pitchFamily="66" charset="0"/>
              </a:rPr>
              <a:t>4:14)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069CBF6-16CA-AF9D-CCA0-F8D385BAD90A}"/>
              </a:ext>
            </a:extLst>
          </p:cNvPr>
          <p:cNvSpPr txBox="1"/>
          <p:nvPr/>
        </p:nvSpPr>
        <p:spPr>
          <a:xfrm>
            <a:off x="409572" y="1073020"/>
            <a:ext cx="113728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zh-CN" altLang="en-US" sz="2000" b="1" dirty="0"/>
              <a:t>种子是神的话语，播种者是任何传递它的人。</a:t>
            </a:r>
            <a:endParaRPr lang="en" sz="2000" b="1" dirty="0"/>
          </a:p>
        </p:txBody>
      </p:sp>
      <p:graphicFrame>
        <p:nvGraphicFramePr>
          <p:cNvPr id="9" name="Diagrama 8">
            <a:extLst>
              <a:ext uri="{FF2B5EF4-FFF2-40B4-BE49-F238E27FC236}">
                <a16:creationId xmlns:a16="http://schemas.microsoft.com/office/drawing/2014/main" id="{C6033CD9-B99D-360B-F02F-348DC7CC09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5485631"/>
              </p:ext>
            </p:extLst>
          </p:nvPr>
        </p:nvGraphicFramePr>
        <p:xfrm>
          <a:off x="1357921" y="1467236"/>
          <a:ext cx="9255125" cy="46108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Imagen 4" descr="Imagen que contiene interior, tazón, tabla, oscuro&#10;&#10;Descripción generada automáticamente">
            <a:extLst>
              <a:ext uri="{FF2B5EF4-FFF2-40B4-BE49-F238E27FC236}">
                <a16:creationId xmlns:a16="http://schemas.microsoft.com/office/drawing/2014/main" id="{029FF061-5CDF-E2A6-0A8C-DB0A9CD20B6E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6922" y="2864791"/>
            <a:ext cx="1899388" cy="1899388"/>
          </a:xfrm>
          <a:prstGeom prst="rect">
            <a:avLst/>
          </a:prstGeo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0" name="Imagen 9" descr="Imagen que contiene plátano, tabla, plato, pequeño&#10;&#10;Descripción generada automáticamente">
            <a:extLst>
              <a:ext uri="{FF2B5EF4-FFF2-40B4-BE49-F238E27FC236}">
                <a16:creationId xmlns:a16="http://schemas.microsoft.com/office/drawing/2014/main" id="{D617C30C-2A74-68EC-467B-98F196A3E085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2829" y="2828843"/>
            <a:ext cx="1896783" cy="1896783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12" name="Imagen 11" descr="Imagen que contiene interior, tabla, viendo, lentes&#10;&#10;Descripción generada automáticamente">
            <a:extLst>
              <a:ext uri="{FF2B5EF4-FFF2-40B4-BE49-F238E27FC236}">
                <a16:creationId xmlns:a16="http://schemas.microsoft.com/office/drawing/2014/main" id="{1E32C271-7BDD-8577-F5A4-5A6FB11E0E89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88416" y="2839826"/>
            <a:ext cx="1902569" cy="1899388"/>
          </a:xfrm>
          <a:prstGeom prst="rect">
            <a:avLst/>
          </a:prstGeom>
          <a:effectLst>
            <a:glow rad="101600">
              <a:srgbClr val="A9D9FD">
                <a:alpha val="60000"/>
              </a:srgbClr>
            </a:glow>
          </a:effectLst>
        </p:spPr>
      </p:pic>
      <p:pic>
        <p:nvPicPr>
          <p:cNvPr id="14" name="Imagen 13" descr="Imagen que contiene tabla, taza, pequeño, mitad&#10;&#10;Descripción generada automáticamente">
            <a:extLst>
              <a:ext uri="{FF2B5EF4-FFF2-40B4-BE49-F238E27FC236}">
                <a16:creationId xmlns:a16="http://schemas.microsoft.com/office/drawing/2014/main" id="{3A9A6606-48B0-55B2-D18F-9DD94E0DB70C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334" y="2868778"/>
            <a:ext cx="1899388" cy="1906384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19" name="Gráfico 18" descr="Dirigir dos pines por un camino con relleno sólido">
            <a:extLst>
              <a:ext uri="{FF2B5EF4-FFF2-40B4-BE49-F238E27FC236}">
                <a16:creationId xmlns:a16="http://schemas.microsoft.com/office/drawing/2014/main" id="{281E8AAA-BCC9-D8AB-A67F-DA6CD39F6BAA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5298910" y="1894696"/>
            <a:ext cx="686574" cy="686574"/>
          </a:xfrm>
          <a:prstGeom prst="rect">
            <a:avLst/>
          </a:prstGeom>
        </p:spPr>
      </p:pic>
      <p:pic>
        <p:nvPicPr>
          <p:cNvPr id="20" name="Imagen 19" descr="Forma&#10;&#10;Descripción generada automáticamente con confianza baja">
            <a:extLst>
              <a:ext uri="{FF2B5EF4-FFF2-40B4-BE49-F238E27FC236}">
                <a16:creationId xmlns:a16="http://schemas.microsoft.com/office/drawing/2014/main" id="{8E17B9F9-86DA-D85E-B1AB-E0EEF6E95D9C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6517" y="1894696"/>
            <a:ext cx="686573" cy="686573"/>
          </a:xfrm>
          <a:prstGeom prst="rect">
            <a:avLst/>
          </a:prstGeom>
        </p:spPr>
      </p:pic>
      <p:pic>
        <p:nvPicPr>
          <p:cNvPr id="21" name="Imagen 20" descr="Forma&#10;&#10;Descripción generada automáticamente con confianza baja">
            <a:extLst>
              <a:ext uri="{FF2B5EF4-FFF2-40B4-BE49-F238E27FC236}">
                <a16:creationId xmlns:a16="http://schemas.microsoft.com/office/drawing/2014/main" id="{EE16C8E8-AF94-8007-17F7-848EFE4191F4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6518" y="4905789"/>
            <a:ext cx="735007" cy="735007"/>
          </a:xfrm>
          <a:prstGeom prst="rect">
            <a:avLst/>
          </a:prstGeom>
        </p:spPr>
      </p:pic>
      <p:pic>
        <p:nvPicPr>
          <p:cNvPr id="22" name="Imagen 21" descr="Forma&#10;&#10;Descripción generada automáticamente con confianza baja">
            <a:extLst>
              <a:ext uri="{FF2B5EF4-FFF2-40B4-BE49-F238E27FC236}">
                <a16:creationId xmlns:a16="http://schemas.microsoft.com/office/drawing/2014/main" id="{C7247EE0-8890-B5FC-5D87-4E1B0E61341C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3698" y="5049566"/>
            <a:ext cx="591021" cy="591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130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6CA6D5FA-4612-42E9-B85B-6FC124476D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10"/>
                                        <p:tgtEl>
                                          <p:spTgt spid="9">
                                            <p:graphicEl>
                                              <a:dgm id="{6CA6D5FA-4612-42E9-B85B-6FC124476D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0DCB8363-C161-499C-AA30-118274397EF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10"/>
                                        <p:tgtEl>
                                          <p:spTgt spid="9">
                                            <p:graphicEl>
                                              <a:dgm id="{0DCB8363-C161-499C-AA30-118274397EF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10"/>
                            </p:stCondLst>
                            <p:childTnLst>
                              <p:par>
                                <p:cTn id="47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E4BC403A-C3ED-4131-9EDB-897F781817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49" dur="500"/>
                                        <p:tgtEl>
                                          <p:spTgt spid="9">
                                            <p:graphicEl>
                                              <a:dgm id="{E4BC403A-C3ED-4131-9EDB-897F781817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10"/>
                            </p:stCondLst>
                            <p:childTnLst>
                              <p:par>
                                <p:cTn id="5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1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804DF38-08B4-4912-B8B9-426D8DAFB9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9">
                                            <p:graphicEl>
                                              <a:dgm id="{5804DF38-08B4-4912-B8B9-426D8DAFB9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7C2D19D2-3A29-4CC8-812B-7D17A6A5BD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0" dur="500"/>
                                        <p:tgtEl>
                                          <p:spTgt spid="9">
                                            <p:graphicEl>
                                              <a:dgm id="{7C2D19D2-3A29-4CC8-812B-7D17A6A5BD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1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9112137-0F1D-44D8-945A-5202FCF184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9">
                                            <p:graphicEl>
                                              <a:dgm id="{39112137-0F1D-44D8-945A-5202FCF184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A6F7080D-E7C6-4714-88CE-67A29D69A07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1" dur="500"/>
                                        <p:tgtEl>
                                          <p:spTgt spid="9">
                                            <p:graphicEl>
                                              <a:dgm id="{A6F7080D-E7C6-4714-88CE-67A29D69A07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00"/>
                            </p:stCondLst>
                            <p:childTnLst>
                              <p:par>
                                <p:cTn id="9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1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5D273B0B-BBFA-4FF4-ACAC-F8A7D06097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9">
                                            <p:graphicEl>
                                              <a:dgm id="{5D273B0B-BBFA-4FF4-ACAC-F8A7D06097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C536AB7B-425C-4E0D-B8D3-38DA9C16A1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2" dur="500"/>
                                        <p:tgtEl>
                                          <p:spTgt spid="9">
                                            <p:graphicEl>
                                              <a:dgm id="{C536AB7B-425C-4E0D-B8D3-38DA9C16A1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6" dur="1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dgm id="{3E21B8AA-6BE1-48BB-9AA7-0F2EFA4E13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1" dur="500"/>
                                        <p:tgtEl>
                                          <p:spTgt spid="9">
                                            <p:graphicEl>
                                              <a:dgm id="{3E21B8AA-6BE1-48BB-9AA7-0F2EFA4E13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8" grpId="0"/>
      <p:bldGraphic spid="9" grpId="0" uiExpand="1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17B0699-0CFE-95E0-ADD2-A1FF6E420566}"/>
              </a:ext>
            </a:extLst>
          </p:cNvPr>
          <p:cNvSpPr txBox="1"/>
          <p:nvPr/>
        </p:nvSpPr>
        <p:spPr>
          <a:xfrm>
            <a:off x="96252" y="596354"/>
            <a:ext cx="5832909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zh-CN" altLang="en-US" sz="7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其他比喻</a:t>
            </a:r>
            <a:endParaRPr lang="en" sz="72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4017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alphaModFix amt="7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>
            <a:extLst>
              <a:ext uri="{FF2B5EF4-FFF2-40B4-BE49-F238E27FC236}">
                <a16:creationId xmlns:a16="http://schemas.microsoft.com/office/drawing/2014/main" id="{07D14CFC-D55C-67EE-2B62-8ACAA31BD38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625077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Imagen 14" descr="Una caja de madera&#10;&#10;Descripción generada automáticamente con confianza baja">
            <a:extLst>
              <a:ext uri="{FF2B5EF4-FFF2-40B4-BE49-F238E27FC236}">
                <a16:creationId xmlns:a16="http://schemas.microsoft.com/office/drawing/2014/main" id="{E7F8DDF5-1F8B-9EFC-4E79-ACB659A3A64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44055" y="1901207"/>
            <a:ext cx="2493803" cy="1826061"/>
          </a:xfrm>
          <a:prstGeom prst="rect">
            <a:avLst/>
          </a:prstGeom>
          <a:ln w="5715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B8DF8A58-665A-3086-9C28-87836B9B73D1}"/>
              </a:ext>
            </a:extLst>
          </p:cNvPr>
          <p:cNvSpPr txBox="1"/>
          <p:nvPr/>
        </p:nvSpPr>
        <p:spPr>
          <a:xfrm>
            <a:off x="0" y="-38912"/>
            <a:ext cx="12191999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zh-CN" alt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灯和量器</a:t>
            </a:r>
            <a:endParaRPr lang="en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BA148308-BA77-7DBA-DA67-FC99B1E56490}"/>
              </a:ext>
            </a:extLst>
          </p:cNvPr>
          <p:cNvCxnSpPr>
            <a:cxnSpLocks/>
          </p:cNvCxnSpPr>
          <p:nvPr/>
        </p:nvCxnSpPr>
        <p:spPr>
          <a:xfrm>
            <a:off x="6096000" y="740866"/>
            <a:ext cx="0" cy="6026847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4606C458-DCBD-65BD-58BA-1F4DDA9CF8B6}"/>
              </a:ext>
            </a:extLst>
          </p:cNvPr>
          <p:cNvSpPr txBox="1"/>
          <p:nvPr/>
        </p:nvSpPr>
        <p:spPr>
          <a:xfrm>
            <a:off x="114300" y="712626"/>
            <a:ext cx="5867400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zh-CN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耶稣又对他们说：“人拿灯来，岂是要放在斗底下，床底下，不放在灯台上吗</a:t>
            </a:r>
            <a:r>
              <a:rPr lang="en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?</a:t>
            </a:r>
            <a:r>
              <a:rPr lang="e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 </a:t>
            </a:r>
            <a:r>
              <a:rPr lang="zh-CN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马可福音</a:t>
            </a:r>
            <a:r>
              <a:rPr lang="en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4:21)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BB3AF9D-0FED-DD17-1D2A-58C40BB35FC9}"/>
              </a:ext>
            </a:extLst>
          </p:cNvPr>
          <p:cNvSpPr txBox="1"/>
          <p:nvPr/>
        </p:nvSpPr>
        <p:spPr>
          <a:xfrm>
            <a:off x="142874" y="1655412"/>
            <a:ext cx="57626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想象对话：“你拿灯来。。。吗？“不！”</a:t>
            </a:r>
            <a:r>
              <a:rPr lang="en-US" altLang="zh-CN" sz="2000" b="1" dirty="0"/>
              <a:t>;“ </a:t>
            </a:r>
            <a:r>
              <a:rPr lang="zh-CN" altLang="en-US" sz="2000" b="1" dirty="0"/>
              <a:t>你岂是。。。不是放。。。吗？” “嗯，当然</a:t>
            </a:r>
            <a:r>
              <a:rPr lang="en" sz="2000" b="1" dirty="0"/>
              <a:t>!"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459A9F4F-C26F-09A3-3618-13C7AB2AE337}"/>
              </a:ext>
            </a:extLst>
          </p:cNvPr>
          <p:cNvSpPr txBox="1"/>
          <p:nvPr/>
        </p:nvSpPr>
        <p:spPr>
          <a:xfrm>
            <a:off x="6233821" y="742379"/>
            <a:ext cx="5867400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又说：“你们所听的要留心。你们用甚么量器量给人，也必用甚么量器量给你们，并</a:t>
            </a:r>
          </a:p>
          <a:p>
            <a:pPr algn="ctr"/>
            <a:r>
              <a:rPr lang="zh-CN" alt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且要多给你们。</a:t>
            </a:r>
            <a:r>
              <a:rPr lang="e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</a:t>
            </a:r>
            <a:r>
              <a:rPr lang="en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 </a:t>
            </a:r>
            <a:r>
              <a:rPr lang="zh-CN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马可福音</a:t>
            </a:r>
            <a:r>
              <a:rPr lang="en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4:24)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A85D2AB-D8F0-33DA-3F2C-E1C64617E14B}"/>
              </a:ext>
            </a:extLst>
          </p:cNvPr>
          <p:cNvSpPr txBox="1"/>
          <p:nvPr/>
        </p:nvSpPr>
        <p:spPr>
          <a:xfrm>
            <a:off x="6219831" y="2098837"/>
            <a:ext cx="32003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在城市街道上，商人所使用来测量所销售的产品给顾客的量器，基本上都是有个标准的 。</a:t>
            </a:r>
            <a:endParaRPr lang="en" sz="2000" b="1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B1AB147-A543-111B-4C35-12F2BAC17877}"/>
              </a:ext>
            </a:extLst>
          </p:cNvPr>
          <p:cNvSpPr txBox="1"/>
          <p:nvPr/>
        </p:nvSpPr>
        <p:spPr>
          <a:xfrm>
            <a:off x="3010883" y="3256567"/>
            <a:ext cx="304700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耶稣一步一步的揭示了福音的真理，使所有人都能知道它（马可福音 </a:t>
            </a:r>
            <a:r>
              <a:rPr lang="en-US" altLang="zh-CN" sz="2000" b="1" dirty="0"/>
              <a:t>4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22</a:t>
            </a:r>
            <a:r>
              <a:rPr lang="en" sz="2000" b="1" dirty="0"/>
              <a:t>)</a:t>
            </a:r>
            <a:r>
              <a:rPr lang="zh-CN" altLang="en-US" sz="2000" b="1" dirty="0"/>
              <a:t>。</a:t>
            </a:r>
            <a:endParaRPr lang="en" sz="2000" b="1" dirty="0"/>
          </a:p>
        </p:txBody>
      </p:sp>
      <p:pic>
        <p:nvPicPr>
          <p:cNvPr id="9" name="Imagen 8" descr="Imagen que contiene colorido, tabla, celular, brillando&#10;&#10;Descripción generada automáticamente">
            <a:extLst>
              <a:ext uri="{FF2B5EF4-FFF2-40B4-BE49-F238E27FC236}">
                <a16:creationId xmlns:a16="http://schemas.microsoft.com/office/drawing/2014/main" id="{2676346F-5477-9A75-85FE-8582C63FBE6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2873" y="3428999"/>
            <a:ext cx="2791808" cy="32204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Imagen 12" descr="Imagen que contiene persona, hombre, foto, joven&#10;&#10;Descripción generada automáticamente">
            <a:extLst>
              <a:ext uri="{FF2B5EF4-FFF2-40B4-BE49-F238E27FC236}">
                <a16:creationId xmlns:a16="http://schemas.microsoft.com/office/drawing/2014/main" id="{0DEA6F82-B82E-E1DA-5843-C327E79FB1B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0297" y="4076434"/>
            <a:ext cx="2539353" cy="25393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8701380D-5D9A-63DE-2C59-38330944E519}"/>
              </a:ext>
            </a:extLst>
          </p:cNvPr>
          <p:cNvSpPr txBox="1"/>
          <p:nvPr/>
        </p:nvSpPr>
        <p:spPr>
          <a:xfrm>
            <a:off x="8837569" y="3857022"/>
            <a:ext cx="337096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如果卖家是好的，他会在量器中添加少量的产品来满足他的客户。</a:t>
            </a:r>
            <a:endParaRPr lang="en" sz="2000" b="1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E2E53C5-6134-C2AC-CED8-7DD882C47974}"/>
              </a:ext>
            </a:extLst>
          </p:cNvPr>
          <p:cNvSpPr txBox="1"/>
          <p:nvPr/>
        </p:nvSpPr>
        <p:spPr>
          <a:xfrm>
            <a:off x="114300" y="2503333"/>
            <a:ext cx="58673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耶稣知道如何引起听众的注意。现在他们已经准备好接受属灵的教训了。</a:t>
            </a:r>
            <a:endParaRPr lang="en" sz="2000" b="1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4948954-0F78-A9B1-5CF7-006A18699235}"/>
              </a:ext>
            </a:extLst>
          </p:cNvPr>
          <p:cNvSpPr txBox="1"/>
          <p:nvPr/>
        </p:nvSpPr>
        <p:spPr>
          <a:xfrm>
            <a:off x="3010882" y="4887783"/>
            <a:ext cx="304700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那天晚上，当他们在家里点灯时，“有耳可听的人”（马可福音</a:t>
            </a:r>
            <a:r>
              <a:rPr lang="en-US" altLang="zh-CN" sz="2000" b="1" dirty="0"/>
              <a:t>4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23</a:t>
            </a:r>
            <a:r>
              <a:rPr lang="zh-CN" altLang="en-US" sz="2000" b="1" dirty="0"/>
              <a:t>）无疑都记住了这个教训。</a:t>
            </a:r>
            <a:endParaRPr lang="en" sz="2000" b="1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F36EE333-43BF-8385-07BF-FE11176A779F}"/>
              </a:ext>
            </a:extLst>
          </p:cNvPr>
          <p:cNvSpPr txBox="1"/>
          <p:nvPr/>
        </p:nvSpPr>
        <p:spPr>
          <a:xfrm>
            <a:off x="8837569" y="5178844"/>
            <a:ext cx="335443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000" b="1" dirty="0"/>
              <a:t>如果有人接受真理，他们会得到更多。但如果你拒绝它，即使你所拥有的真理也会丢失了（马可福音 </a:t>
            </a:r>
            <a:r>
              <a:rPr lang="en-US" altLang="zh-CN" sz="2000" b="1" dirty="0"/>
              <a:t>4</a:t>
            </a:r>
            <a:r>
              <a:rPr lang="zh-CN" altLang="en-US" sz="2000" b="1" dirty="0"/>
              <a:t>：</a:t>
            </a:r>
            <a:r>
              <a:rPr lang="en-US" altLang="zh-CN" sz="2000" b="1" dirty="0"/>
              <a:t>25</a:t>
            </a:r>
            <a:r>
              <a:rPr lang="en" sz="2000" b="1" dirty="0"/>
              <a:t>)</a:t>
            </a:r>
            <a:r>
              <a:rPr lang="zh-CN" altLang="en-US" sz="2000" b="1" dirty="0"/>
              <a:t>。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3441887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  <p:bldP spid="8" grpId="0"/>
      <p:bldP spid="10" grpId="0" animBg="1"/>
      <p:bldP spid="11" grpId="0"/>
      <p:bldP spid="5" grpId="0"/>
      <p:bldP spid="17" grpId="0"/>
      <p:bldP spid="6" grpId="0"/>
      <p:bldP spid="14" grpId="0"/>
      <p:bldP spid="18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8">
      <a:dk1>
        <a:sysClr val="windowText" lastClr="000000"/>
      </a:dk1>
      <a:lt1>
        <a:sysClr val="window" lastClr="FFFFFF"/>
      </a:lt1>
      <a:dk2>
        <a:srgbClr val="4E507A"/>
      </a:dk2>
      <a:lt2>
        <a:srgbClr val="F4B2E7"/>
      </a:lt2>
      <a:accent1>
        <a:srgbClr val="000099"/>
      </a:accent1>
      <a:accent2>
        <a:srgbClr val="CC9900"/>
      </a:accent2>
      <a:accent3>
        <a:srgbClr val="580080"/>
      </a:accent3>
      <a:accent4>
        <a:srgbClr val="FFFF01"/>
      </a:accent4>
      <a:accent5>
        <a:srgbClr val="993300"/>
      </a:accent5>
      <a:accent6>
        <a:srgbClr val="177329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Personalizado 1">
      <a:dk1>
        <a:sysClr val="windowText" lastClr="000000"/>
      </a:dk1>
      <a:lt1>
        <a:sysClr val="window" lastClr="FFFFFF"/>
      </a:lt1>
      <a:dk2>
        <a:srgbClr val="44546A"/>
      </a:dk2>
      <a:lt2>
        <a:srgbClr val="33CCCC"/>
      </a:lt2>
      <a:accent1>
        <a:srgbClr val="339966"/>
      </a:accent1>
      <a:accent2>
        <a:srgbClr val="9900CC"/>
      </a:accent2>
      <a:accent3>
        <a:srgbClr val="FF3300"/>
      </a:accent3>
      <a:accent4>
        <a:srgbClr val="FFC000"/>
      </a:accent4>
      <a:accent5>
        <a:srgbClr val="0033CC"/>
      </a:accent5>
      <a:accent6>
        <a:srgbClr val="F5F010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646</TotalTime>
  <Words>2032</Words>
  <Application>Microsoft Office PowerPoint</Application>
  <PresentationFormat>Panorámica</PresentationFormat>
  <Paragraphs>82</Paragraphs>
  <Slides>11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8" baseType="lpstr">
      <vt:lpstr>Comic Sans MS</vt:lpstr>
      <vt:lpstr>Constantia</vt:lpstr>
      <vt:lpstr>Aptos Display</vt:lpstr>
      <vt:lpstr>Arial</vt:lpstr>
      <vt:lpstr>Aptos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 Fustero Carreras</cp:lastModifiedBy>
  <cp:revision>99</cp:revision>
  <dcterms:created xsi:type="dcterms:W3CDTF">2024-06-23T07:23:14Z</dcterms:created>
  <dcterms:modified xsi:type="dcterms:W3CDTF">2024-07-23T06:21:38Z</dcterms:modified>
</cp:coreProperties>
</file>