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198CFF"/>
    <a:srgbClr val="AD65BB"/>
    <a:srgbClr val="D4AEDB"/>
    <a:srgbClr val="8E459D"/>
    <a:srgbClr val="95091F"/>
    <a:srgbClr val="BD575B"/>
    <a:srgbClr val="FDCD6C"/>
    <a:srgbClr val="9D2A32"/>
    <a:srgbClr val="98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6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zh-CN" altLang="en-US" sz="1800" b="1" noProof="0" dirty="0"/>
            <a:t>他在红海击沉了埃及军队（出埃及记 </a:t>
          </a:r>
          <a:r>
            <a:rPr lang="en-US" altLang="zh-CN" sz="1800" b="1" noProof="0" dirty="0"/>
            <a:t>14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24-28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zh-CN" altLang="en-US" sz="1800" b="1" noProof="0" dirty="0"/>
            <a:t>他用冰雹攻击迦南人（约书亚记 </a:t>
          </a:r>
          <a:r>
            <a:rPr lang="en-US" altLang="zh-CN" sz="1800" b="1" noProof="0" dirty="0"/>
            <a:t>10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11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zh-CN" altLang="en-US" sz="1800" b="1" noProof="0" dirty="0"/>
            <a:t>他消灭了那些藐视以利亚的人（列王纪下 </a:t>
          </a:r>
          <a:r>
            <a:rPr lang="en-US" altLang="zh-CN" sz="1800" b="1" noProof="0" dirty="0"/>
            <a:t>1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9-10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zh-CN" altLang="en-US" sz="1800" b="1" noProof="0" dirty="0"/>
            <a:t>他派熊来攻击那些嘲笑以利沙的人（列王纪下 </a:t>
          </a:r>
          <a:r>
            <a:rPr lang="en-US" altLang="zh-CN" sz="1800" b="1" noProof="0" dirty="0"/>
            <a:t>2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23-24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zh-CN" altLang="en-US" sz="1800" b="1" noProof="0" dirty="0"/>
            <a:t>他通过瞎了叙利亚军队的双眼来实现和平（列王纪下 </a:t>
          </a:r>
          <a:r>
            <a:rPr lang="en-US" altLang="zh-CN" sz="1800" b="1" noProof="0" dirty="0"/>
            <a:t>6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14-23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zh-CN" altLang="en-US" sz="1800" b="1" noProof="0" dirty="0"/>
            <a:t>他使亚扪人和摩押人互相争斗（历代志下 </a:t>
          </a:r>
          <a:r>
            <a:rPr lang="en-US" altLang="zh-CN" sz="1800" b="1" noProof="0" dirty="0"/>
            <a:t>20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15-17,22-24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zh-CN" altLang="en-US" sz="1800" b="1" noProof="0" dirty="0"/>
            <a:t>他在一夜之间杀死了十八万五千名亚述人（列王纪下 </a:t>
          </a:r>
          <a:r>
            <a:rPr lang="en-US" altLang="zh-CN" sz="1800" b="1" noProof="0" dirty="0"/>
            <a:t>19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35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zh-CN" altLang="en-US" sz="1800" b="1" noProof="0" dirty="0"/>
            <a:t>他给希律王带来了一种致命的疾病（使徒行传 </a:t>
          </a:r>
          <a:r>
            <a:rPr lang="en-US" altLang="zh-CN" sz="1800" b="1" noProof="0" dirty="0"/>
            <a:t>12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21-23</a:t>
          </a:r>
          <a:r>
            <a:rPr lang="en-US" sz="1800" b="1" noProof="0" dirty="0"/>
            <a:t>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他在红海击沉了埃及军队（出埃及记 </a:t>
          </a:r>
          <a:r>
            <a:rPr lang="en-US" altLang="zh-CN" sz="1800" b="1" kern="1200" noProof="0" dirty="0"/>
            <a:t>14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24-28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他用冰雹攻击迦南人（约书亚记 </a:t>
          </a:r>
          <a:r>
            <a:rPr lang="en-US" altLang="zh-CN" sz="1800" b="1" kern="1200" noProof="0" dirty="0"/>
            <a:t>10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11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他消灭了那些藐视以利亚的人（列王纪下 </a:t>
          </a:r>
          <a:r>
            <a:rPr lang="en-US" altLang="zh-CN" sz="1800" b="1" kern="1200" noProof="0" dirty="0"/>
            <a:t>1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9-10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他派熊来攻击那些嘲笑以利沙的人（列王纪下 </a:t>
          </a:r>
          <a:r>
            <a:rPr lang="en-US" altLang="zh-CN" sz="1800" b="1" kern="1200" noProof="0" dirty="0"/>
            <a:t>2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23-24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他通过瞎了叙利亚军队的双眼来实现和平（列王纪下 </a:t>
          </a:r>
          <a:r>
            <a:rPr lang="en-US" altLang="zh-CN" sz="1800" b="1" kern="1200" noProof="0" dirty="0"/>
            <a:t>6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14-23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他使亚扪人和摩押人互相争斗（历代志下 </a:t>
          </a:r>
          <a:r>
            <a:rPr lang="en-US" altLang="zh-CN" sz="1800" b="1" kern="1200" noProof="0" dirty="0"/>
            <a:t>20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15-17,22-24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他在一夜之间杀死了十八万五千名亚述人（列王纪下 </a:t>
          </a:r>
          <a:r>
            <a:rPr lang="en-US" altLang="zh-CN" sz="1800" b="1" kern="1200" noProof="0" dirty="0"/>
            <a:t>19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35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他给希律王带来了一种致命的疾病（使徒行传 </a:t>
          </a:r>
          <a:r>
            <a:rPr lang="en-US" altLang="zh-CN" sz="1800" b="1" kern="1200" noProof="0" dirty="0"/>
            <a:t>12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21-23</a:t>
          </a:r>
          <a:r>
            <a:rPr lang="en-US" sz="1800" b="1" kern="1200" noProof="0" dirty="0"/>
            <a:t>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DFEDB-22F7-475D-ACDE-F94585E26C54}" type="datetimeFigureOut">
              <a:rPr lang="en-MY" smtClean="0"/>
              <a:t>19/10/2025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F236D-158D-47A6-8B57-A953952A191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339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F236D-158D-47A6-8B57-A953952A1918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068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所有战争</a:t>
            </a:r>
            <a:endParaRPr lang="en-MY" altLang="zh-CN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背后的</a:t>
            </a:r>
            <a:endParaRPr lang="en-MY" altLang="zh-CN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争战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278860" y="6056411"/>
            <a:ext cx="4251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二零二五</a:t>
            </a:r>
            <a:r>
              <a:rPr lang="en-US" altLang="zh-CN" sz="20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 十</a:t>
            </a:r>
            <a:r>
              <a:rPr lang="en-US" altLang="zh-CN" sz="20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 二十五日   第 四</a:t>
            </a:r>
            <a:r>
              <a:rPr lang="en-US" altLang="zh-CN" sz="20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</a:t>
            </a:r>
            <a:endParaRPr lang="en-US" sz="2000" b="1" noProof="0" dirty="0">
              <a:solidFill>
                <a:srgbClr val="FAD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我们为上帝而战</a:t>
            </a:r>
            <a:endParaRPr lang="en-US" sz="40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721310"/>
            <a:ext cx="9782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又将城中所有的，不拘男女老少、牛羊和驴，都用刀杀尽。</a:t>
            </a:r>
            <a:r>
              <a:rPr lang="en-US" sz="2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zh-CN" alt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就像上古时代的人，或所多玛和蛾摩拉一样，迦南人越过了恩典的界限，加入了撒但的行列（创世记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5;18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20-21;15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他们都已经注定要承受第二次的死亡，就是永死。在这地球上延长他们的生命不再会改变他们最终的命运。因此上帝允许以色列人在这次的场合（迦南地的攻占）积极参与杀戮。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79491"/>
            <a:ext cx="5417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为什么不按照他的计划亲自做呢？是因为他们的不信。以色列人第一次尝到战争的滋味是在他们发出这样的宣告说：“耶和华是在我们中间不是？”之时（出埃及记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7-9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14038"/>
            <a:ext cx="5292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通过积极参与战斗（对他们来说是肉身上的，对我们来说是属灵上的），我们对上帝的帮助产生了无条件的信任。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586752" y="1519002"/>
            <a:ext cx="95124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 </a:t>
            </a:r>
            <a:r>
              <a:rPr lang="zh-CN" altLang="en-US" sz="3200" b="1" dirty="0">
                <a:latin typeface="Constantia" panose="02030602050306030303" pitchFamily="18" charset="0"/>
              </a:rPr>
              <a:t>每天都要战斗。黑暗之君和生命之君在激烈地争夺每一个人的心。。。。。你们作为上帝的仆人当顺服于祂，让祂进行规划，指导，替你们作战，与你们合作。生命之君领导着祂自己的工作。你每天与自我作战，祂都与你同在，使你能忠于原则，并用基督的恩典制服力图掌权的情欲，靠着爱我们的耶稣而得胜有余</a:t>
            </a:r>
            <a:r>
              <a:rPr lang="zh-CN" altLang="en-US" sz="2800" b="1" dirty="0">
                <a:latin typeface="Constantia" panose="02030602050306030303" pitchFamily="18" charset="0"/>
              </a:rPr>
              <a:t>。</a:t>
            </a:r>
            <a:r>
              <a:rPr lang="en-US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4284960" y="5491343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noProof="0" dirty="0"/>
              <a:t>怀爱伦（奋斗与勇敢，四月二十一日）</a:t>
            </a:r>
            <a:endParaRPr lang="en-US" sz="2800" b="1" noProof="0" dirty="0"/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82904" y="1195154"/>
            <a:ext cx="443906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在这日以前，这日以后，耶和华听人的祷告，没有像这日的，是因耶和华为以色列争战</a:t>
            </a:r>
            <a:r>
              <a:rPr lang="zh-CN" alt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676487" y="3840928"/>
            <a:ext cx="4175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战争的各方</a:t>
            </a:r>
            <a:r>
              <a:rPr lang="en-US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上帝军队的元帅。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邪恶军队的统帅。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最强大的战士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/>
              <a:t>战争的策略</a:t>
            </a:r>
            <a:r>
              <a:rPr lang="en-US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上帝为我们而战。</a:t>
            </a:r>
            <a:endParaRPr lang="en-MY" altLang="zh-C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我们为上帝而战。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218769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征服迦南地是上帝下令的一场灭绝战争。但如果上帝是爱，他为什么要下令进行这样的屠杀</a:t>
            </a:r>
            <a:r>
              <a:rPr lang="en-US" sz="2000" b="1" noProof="0" dirty="0"/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74783" y="3890138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74783" y="5567734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87" y="5022678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87" y="4650367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87" y="4259903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87" y="5942724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87" y="6323561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我们必须把我们的视野拓宽到有形之外，直到我们能够观察到所有冲突（包括征服迦南地）背后的冲突：乃是基督与撒但之间、善与恶之间的巨大战争。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要了解这些事件的原因，我们需要放大细节。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3091904"/>
            <a:ext cx="5774531" cy="1259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zh-CN" altLang="en-US" sz="72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战争的各方</a:t>
            </a:r>
            <a:endParaRPr lang="en-US" sz="72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160810"/>
            <a:ext cx="70485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上帝军队的元帅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984885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他回答说：“不是的，我来是要作耶和华军队的元帅。” 约书亚就俯伏在地下拜，说：“我主有甚么话吩咐仆人？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”                           ( </a:t>
            </a:r>
            <a:r>
              <a:rPr lang="zh-CN" alt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约书亚记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当约书亚在耶利哥附近祷告，寻求神的指引来占领这座城池时，一个拔出剑的战士出现在他面前（约书亚记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约书亚的祈祷得到了回应。令他欣慰的是，上帝亲自指挥了这次行动。作为以色列有形的指挥官，约书亚只需要听从真正的总司令：就是上帝的命令。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他通过要求敬拜，就表明了他是上帝本人，以耶稣的样子显现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也是在但以理书中被称为米迦勒的那一位（约书亚记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15; </a:t>
            </a:r>
            <a:r>
              <a:rPr lang="zh-CN" altLang="en-US" sz="2000" b="1" dirty="0"/>
              <a:t>但以理书 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当约书亚询问时，这个人否认他与任何地上军队有联系。原来他是上帝军队的元帅（约书亚记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en-US" sz="2000" b="1" noProof="0" dirty="0"/>
              <a:t>)</a:t>
            </a:r>
            <a:r>
              <a:rPr lang="zh-CN" altLang="en-US" sz="2000" b="1" noProof="0" dirty="0"/>
              <a:t>。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邪恶之军的统帅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719110"/>
            <a:ext cx="9001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明亮之星，早晨之子啊！你何竟从天坠落？你这攻败列国的，何竟被砍倒在地</a:t>
            </a:r>
          </a:p>
          <a:p>
            <a:pPr algn="ctr"/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上？</a:t>
            </a:r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以赛亚书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50387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我们可以说，是撒但发明了战争。他生来就是统帅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是最高等级的基路伯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侍立在上帝的旁边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在发光如火的宝石间行走往来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珍贵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完美。。。（以西结书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12-15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345115" y="3386015"/>
            <a:ext cx="33828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虽然他的叛乱失败了，但从此宇宙就一直被战争所环绕。撒但和他的天使占领了地球，只有一个目的：就是挫败上帝拯救人类的计划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路锡弗被赋予了自由意志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就像上帝创造的所有智慧生灵一样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可是他却决定反叛并篡夺上帝的宝座（赛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12-14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349008" y="5354121"/>
            <a:ext cx="3291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征服迦南地就是这场战争中的一场重要战役。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最强大的战士</a:t>
            </a:r>
            <a:endParaRPr lang="en-US" sz="40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耶和华是战士，他的名是耶和华。</a:t>
            </a:r>
            <a:r>
              <a:rPr lang="en-US" sz="20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出埃及记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93731"/>
            <a:ext cx="935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上帝本身被描述为“战士”，是战斗中最强大的战士（出埃及记 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3; 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en-US" sz="2000" b="1" noProof="0" dirty="0"/>
              <a:t>)</a:t>
            </a:r>
            <a:r>
              <a:rPr lang="zh-CN" altLang="en-US" sz="2000" b="1" noProof="0" dirty="0"/>
              <a:t>。</a:t>
            </a:r>
            <a:endParaRPr lang="en-US" sz="2000" b="1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118042" y="3034139"/>
            <a:ext cx="43622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上帝渴望从地球上根除邪恶。因此，他将那些选择站在撒但一边的人从迦南驱逐出去，并将土地赐给那些站在他一边的人。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但上帝不是在与人类争战，而是与他们所依附的属灵力量争战。因此，十大灾难被描述为与埃及诸神，即鬼魔的战争（出埃及记 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12; </a:t>
            </a:r>
            <a:r>
              <a:rPr lang="zh-CN" altLang="en-US" sz="2000" b="1" dirty="0"/>
              <a:t>申命记 </a:t>
            </a:r>
            <a:r>
              <a:rPr lang="en-US" altLang="zh-CN" sz="2000" b="1" dirty="0"/>
              <a:t>32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</a:t>
            </a:r>
            <a:r>
              <a:rPr lang="en-US" sz="2000" b="1" noProof="0" dirty="0"/>
              <a:t>)</a:t>
            </a:r>
            <a:r>
              <a:rPr lang="zh-CN" altLang="en-US" sz="2000" b="1" noProof="0" dirty="0"/>
              <a:t>。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118042" y="4715430"/>
            <a:ext cx="4424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今天，战争仍在继续，但不是关于领土的战争。这场斗争是在每个家庭，在每个人之中。没有中立的立场。我们要么与上帝同在，要么与敌人同在。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3171825"/>
            <a:ext cx="5757862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6600" b="1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战争的策略</a:t>
            </a:r>
            <a:endParaRPr lang="en-US" sz="66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上帝为我们而战</a:t>
            </a:r>
            <a:endParaRPr lang="en-US" sz="40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58991"/>
            <a:ext cx="936307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耶和华必为你们争战，你们只管静默，不要做声。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出埃及记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20370" y="2240687"/>
            <a:ext cx="339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上帝最初的计划是用超自然的手段征服迦南地，而以色列人根本不必加入战斗（出埃及记 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28</a:t>
            </a:r>
            <a:r>
              <a:rPr lang="zh-CN" altLang="en-US" sz="2000" b="1" dirty="0"/>
              <a:t>）。如果不是因为百姓的不信，这样的事就会发生。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390060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20370" y="4584200"/>
            <a:ext cx="3076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圣经记载了一些例子，说明上帝可以做些什么来拯救他的子民，而他们不必拿起任何武器来对付敌人</a:t>
            </a:r>
            <a:r>
              <a:rPr lang="en-US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1855</Words>
  <Application>Microsoft Office PowerPoint</Application>
  <PresentationFormat>Panorámica</PresentationFormat>
  <Paragraphs>58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2025-10-04T16:02:48Z</dcterms:created>
  <dcterms:modified xsi:type="dcterms:W3CDTF">2025-10-19T05:54:59Z</dcterms:modified>
</cp:coreProperties>
</file>