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302" r:id="rId3"/>
    <p:sldId id="305" r:id="rId4"/>
    <p:sldId id="257" r:id="rId5"/>
    <p:sldId id="258" r:id="rId6"/>
    <p:sldId id="259" r:id="rId7"/>
    <p:sldId id="303" r:id="rId8"/>
    <p:sldId id="261" r:id="rId9"/>
    <p:sldId id="304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F3B"/>
    <a:srgbClr val="ECFBA7"/>
    <a:srgbClr val="FFD03B"/>
    <a:srgbClr val="FFEEB7"/>
    <a:srgbClr val="FFC000"/>
    <a:srgbClr val="EDFFC1"/>
    <a:srgbClr val="B5FF00"/>
    <a:srgbClr val="D2FFC9"/>
    <a:srgbClr val="2BFF00"/>
    <a:srgbClr val="C1F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8" d="100"/>
          <a:sy n="28" d="100"/>
        </p:scale>
        <p:origin x="84" y="1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E131D1-AA9B-471E-B58B-1F8D9F02397C}" type="doc">
      <dgm:prSet loTypeId="urn:microsoft.com/office/officeart/2005/8/layout/lProcess3#1" loCatId="process" qsTypeId="urn:microsoft.com/office/officeart/2005/8/quickstyle/3d2#1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5178EDEB-513A-410C-A551-DF5D02174E3E}">
      <dgm:prSet custT="1"/>
      <dgm:spPr/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调查过程被宣布并推迟到第二天（约书亚记 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14-15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716E69-005A-4AEA-AFD5-399DAE60B20C}" type="parTrans" cxnId="{615A760A-E7B0-45BD-9FCE-51EF8FB5930F}">
      <dgm:prSet/>
      <dgm:spPr/>
      <dgm:t>
        <a:bodyPr/>
        <a:lstStyle/>
        <a:p>
          <a:endParaRPr lang="es-ES" sz="1800"/>
        </a:p>
      </dgm:t>
    </dgm:pt>
    <dgm:pt modelId="{9809A399-6116-4680-8E9C-36277A12F81C}" type="sibTrans" cxnId="{615A760A-E7B0-45BD-9FCE-51EF8FB5930F}">
      <dgm:prSet/>
      <dgm:spPr/>
      <dgm:t>
        <a:bodyPr/>
        <a:lstStyle/>
        <a:p>
          <a:endParaRPr lang="es-ES" sz="1800"/>
        </a:p>
      </dgm:t>
    </dgm:pt>
    <dgm:pt modelId="{250D36B9-368D-4870-BD23-7E8C132DA383}">
      <dgm:prSet custT="1"/>
      <dgm:spPr/>
      <dgm:t>
        <a:bodyPr/>
        <a:lstStyle/>
        <a:p>
          <a:r>
            <a:rPr lang="zh-CN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犹大支派被取出来了（约书亚记 </a:t>
          </a:r>
          <a:r>
            <a:rPr lang="en-US" altLang="zh-C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r>
            <a:rPr lang="zh-CN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16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90A6EE-E180-477F-AEC1-CB4E805D3E9F}" type="parTrans" cxnId="{78D32868-1B1D-4660-8279-98D339A26F98}">
      <dgm:prSet/>
      <dgm:spPr/>
      <dgm:t>
        <a:bodyPr/>
        <a:lstStyle/>
        <a:p>
          <a:endParaRPr lang="es-ES" sz="1800"/>
        </a:p>
      </dgm:t>
    </dgm:pt>
    <dgm:pt modelId="{3D66CE98-E535-4642-BDFE-CA723B4CA9FE}" type="sibTrans" cxnId="{78D32868-1B1D-4660-8279-98D339A26F98}">
      <dgm:prSet/>
      <dgm:spPr/>
      <dgm:t>
        <a:bodyPr/>
        <a:lstStyle/>
        <a:p>
          <a:endParaRPr lang="es-ES" sz="1800"/>
        </a:p>
      </dgm:t>
    </dgm:pt>
    <dgm:pt modelId="{C13C4BCE-1804-45AF-A1E7-E6EEE7611614}">
      <dgm:prSet custT="1"/>
      <dgm:spPr/>
      <dgm:t>
        <a:bodyPr/>
        <a:lstStyle/>
        <a:p>
          <a:r>
            <a:rPr lang="zh-CN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谢拉的家被取出来了（约书亚记</a:t>
          </a:r>
          <a:r>
            <a:rPr lang="en-US" altLang="zh-C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r>
            <a:rPr lang="zh-CN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17a</a:t>
          </a:r>
          <a:r>
            <a:rPr lang="zh-CN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1662B6-DBE9-489E-961B-7CE77CE20FB6}" type="parTrans" cxnId="{3732ABE0-284B-4FEB-9D60-9E9DCC81BC8B}">
      <dgm:prSet/>
      <dgm:spPr/>
      <dgm:t>
        <a:bodyPr/>
        <a:lstStyle/>
        <a:p>
          <a:endParaRPr lang="es-ES" sz="1800"/>
        </a:p>
      </dgm:t>
    </dgm:pt>
    <dgm:pt modelId="{FB7ED32D-F73B-4418-8F9E-FF5A8D0754A0}" type="sibTrans" cxnId="{3732ABE0-284B-4FEB-9D60-9E9DCC81BC8B}">
      <dgm:prSet/>
      <dgm:spPr/>
      <dgm:t>
        <a:bodyPr/>
        <a:lstStyle/>
        <a:p>
          <a:endParaRPr lang="es-ES" sz="1800"/>
        </a:p>
      </dgm:t>
    </dgm:pt>
    <dgm:pt modelId="{C8D2B591-ED43-42EC-9120-A6D84C543207}">
      <dgm:prSet custT="1"/>
      <dgm:spPr/>
      <dgm:t>
        <a:bodyPr/>
        <a:lstStyle/>
        <a:p>
          <a:r>
            <a:rPr lang="zh-CN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最后亚干的名被取出来 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zh-CN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约书亚记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7:18)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F7BCA6-AF27-4A55-B07B-72B96A9425CA}" type="parTrans" cxnId="{EB27DD95-B424-4294-B69A-9CC8FA5D149D}">
      <dgm:prSet/>
      <dgm:spPr/>
      <dgm:t>
        <a:bodyPr/>
        <a:lstStyle/>
        <a:p>
          <a:endParaRPr lang="es-ES" sz="1800"/>
        </a:p>
      </dgm:t>
    </dgm:pt>
    <dgm:pt modelId="{5C2B7D85-6BCE-43C0-B9E3-454AF15ADF08}" type="sibTrans" cxnId="{EB27DD95-B424-4294-B69A-9CC8FA5D149D}">
      <dgm:prSet/>
      <dgm:spPr/>
      <dgm:t>
        <a:bodyPr/>
        <a:lstStyle/>
        <a:p>
          <a:endParaRPr lang="es-ES" sz="1800"/>
        </a:p>
      </dgm:t>
    </dgm:pt>
    <dgm:pt modelId="{6B6750BD-6BA2-419B-BE6E-AF16A70FCE71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C4BB7759-8E66-469A-B0D2-6FEF61521B23}" type="parTrans" cxnId="{6A390999-8912-4AAA-9F46-E5606609CCA9}">
      <dgm:prSet/>
      <dgm:spPr/>
      <dgm:t>
        <a:bodyPr/>
        <a:lstStyle/>
        <a:p>
          <a:endParaRPr lang="es-ES" sz="1800"/>
        </a:p>
      </dgm:t>
    </dgm:pt>
    <dgm:pt modelId="{BB3BE174-E46F-4BEA-AF18-A5BD74DEE2A2}" type="sibTrans" cxnId="{6A390999-8912-4AAA-9F46-E5606609CCA9}">
      <dgm:prSet/>
      <dgm:spPr/>
      <dgm:t>
        <a:bodyPr/>
        <a:lstStyle/>
        <a:p>
          <a:endParaRPr lang="es-ES" sz="1800"/>
        </a:p>
      </dgm:t>
    </dgm:pt>
    <dgm:pt modelId="{B32E5CB3-591A-4158-B9C7-B874AF2F1514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1CBD9BD2-F49D-4C07-80B6-D95A0B5933F9}" type="parTrans" cxnId="{1F4416EE-12EC-44C7-8A8B-97581E34603B}">
      <dgm:prSet/>
      <dgm:spPr/>
      <dgm:t>
        <a:bodyPr/>
        <a:lstStyle/>
        <a:p>
          <a:endParaRPr lang="es-ES" sz="1800"/>
        </a:p>
      </dgm:t>
    </dgm:pt>
    <dgm:pt modelId="{3D93192B-C185-4617-85C7-492F58243482}" type="sibTrans" cxnId="{1F4416EE-12EC-44C7-8A8B-97581E34603B}">
      <dgm:prSet/>
      <dgm:spPr/>
      <dgm:t>
        <a:bodyPr/>
        <a:lstStyle/>
        <a:p>
          <a:endParaRPr lang="es-ES" sz="1800"/>
        </a:p>
      </dgm:t>
    </dgm:pt>
    <dgm:pt modelId="{D3EF0E64-648C-442D-8DB5-BBD8511A4959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DECEFC6F-1FE9-4B68-8324-B1EC89B875B7}" type="parTrans" cxnId="{D592C6BA-25E1-4A82-B075-29866F79A263}">
      <dgm:prSet/>
      <dgm:spPr/>
      <dgm:t>
        <a:bodyPr/>
        <a:lstStyle/>
        <a:p>
          <a:endParaRPr lang="es-ES" sz="1800"/>
        </a:p>
      </dgm:t>
    </dgm:pt>
    <dgm:pt modelId="{63ABE963-1DD9-4A03-899B-4E22E124FE79}" type="sibTrans" cxnId="{D592C6BA-25E1-4A82-B075-29866F79A263}">
      <dgm:prSet/>
      <dgm:spPr/>
      <dgm:t>
        <a:bodyPr/>
        <a:lstStyle/>
        <a:p>
          <a:endParaRPr lang="es-ES" sz="1800"/>
        </a:p>
      </dgm:t>
    </dgm:pt>
    <dgm:pt modelId="{AD43D9B5-BC2E-40E4-A65B-3A31D5FC9A58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DB9CBA0B-3096-4D9F-9D55-92AF62348A64}" type="parTrans" cxnId="{A5EBA7AD-B7B9-4A04-B6CE-3165A91F88D9}">
      <dgm:prSet/>
      <dgm:spPr/>
      <dgm:t>
        <a:bodyPr/>
        <a:lstStyle/>
        <a:p>
          <a:endParaRPr lang="es-ES" sz="1800"/>
        </a:p>
      </dgm:t>
    </dgm:pt>
    <dgm:pt modelId="{8213CD4A-66AB-4595-8134-62475ABFAC0C}" type="sibTrans" cxnId="{A5EBA7AD-B7B9-4A04-B6CE-3165A91F88D9}">
      <dgm:prSet/>
      <dgm:spPr/>
      <dgm:t>
        <a:bodyPr/>
        <a:lstStyle/>
        <a:p>
          <a:endParaRPr lang="es-ES" sz="1800"/>
        </a:p>
      </dgm:t>
    </dgm:pt>
    <dgm:pt modelId="{896AE558-F568-41F8-9662-90197E51D2B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CN" altLang="en-US" sz="1400" b="1" dirty="0"/>
            <a:t>亚干沉默了</a:t>
          </a:r>
          <a:endParaRPr lang="es-ES" sz="1400" dirty="0"/>
        </a:p>
      </dgm:t>
    </dgm:pt>
    <dgm:pt modelId="{D110DDB0-2DD1-4EA8-A682-F99C877625CD}" type="parTrans" cxnId="{03480068-DE47-47EE-AD67-1EDE903D6AE0}">
      <dgm:prSet/>
      <dgm:spPr/>
      <dgm:t>
        <a:bodyPr/>
        <a:lstStyle/>
        <a:p>
          <a:endParaRPr lang="es-ES" sz="1800"/>
        </a:p>
      </dgm:t>
    </dgm:pt>
    <dgm:pt modelId="{D363D8D8-0001-4FAF-926F-430928BDBEC4}" type="sibTrans" cxnId="{03480068-DE47-47EE-AD67-1EDE903D6AE0}">
      <dgm:prSet/>
      <dgm:spPr/>
      <dgm:t>
        <a:bodyPr/>
        <a:lstStyle/>
        <a:p>
          <a:endParaRPr lang="es-ES" sz="1800"/>
        </a:p>
      </dgm:t>
    </dgm:pt>
    <dgm:pt modelId="{685D1B4C-1410-4F27-9DAF-794C4503669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B3FE1E78-1C91-4085-BF61-7F0B4EBA01DE}" type="parTrans" cxnId="{3372C59B-61CE-45C9-AC96-C85EF4D1510D}">
      <dgm:prSet/>
      <dgm:spPr/>
      <dgm:t>
        <a:bodyPr/>
        <a:lstStyle/>
        <a:p>
          <a:endParaRPr lang="es-ES" sz="1800"/>
        </a:p>
      </dgm:t>
    </dgm:pt>
    <dgm:pt modelId="{4EC6503F-68AA-4B31-9F03-6756C23C41D0}" type="sibTrans" cxnId="{3372C59B-61CE-45C9-AC96-C85EF4D1510D}">
      <dgm:prSet/>
      <dgm:spPr/>
      <dgm:t>
        <a:bodyPr/>
        <a:lstStyle/>
        <a:p>
          <a:endParaRPr lang="es-ES" sz="1800"/>
        </a:p>
      </dgm:t>
    </dgm:pt>
    <dgm:pt modelId="{1985FEBF-49F7-4638-B348-8B0E4A18E5A7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CN" altLang="en-US" sz="1400" b="1" dirty="0"/>
            <a:t>亚干沉默了</a:t>
          </a:r>
          <a:endParaRPr lang="es-ES" sz="1400" dirty="0"/>
        </a:p>
      </dgm:t>
    </dgm:pt>
    <dgm:pt modelId="{4E053657-B98E-4748-AD60-22EE0344F39B}" type="parTrans" cxnId="{9E20EB2A-5223-4C5B-8B44-C86D9B84E017}">
      <dgm:prSet/>
      <dgm:spPr/>
      <dgm:t>
        <a:bodyPr/>
        <a:lstStyle/>
        <a:p>
          <a:endParaRPr lang="es-ES" sz="1800"/>
        </a:p>
      </dgm:t>
    </dgm:pt>
    <dgm:pt modelId="{F925905A-75B6-4DA8-9F40-6C33BB9F8370}" type="sibTrans" cxnId="{9E20EB2A-5223-4C5B-8B44-C86D9B84E017}">
      <dgm:prSet/>
      <dgm:spPr/>
      <dgm:t>
        <a:bodyPr/>
        <a:lstStyle/>
        <a:p>
          <a:endParaRPr lang="es-ES" sz="1800"/>
        </a:p>
      </dgm:t>
    </dgm:pt>
    <dgm:pt modelId="{0DBEFA9B-E957-42A2-B238-9AE724D78EDC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CN" altLang="en-US" sz="1400" b="1" dirty="0"/>
            <a:t>亚干沉默了</a:t>
          </a:r>
          <a:endParaRPr lang="es-ES" sz="1400" dirty="0"/>
        </a:p>
      </dgm:t>
    </dgm:pt>
    <dgm:pt modelId="{D4AC5B8D-FF47-44A9-8694-2521BB9035BE}" type="parTrans" cxnId="{6DAA300B-0EE9-4165-9D90-681A583DB0BB}">
      <dgm:prSet/>
      <dgm:spPr/>
      <dgm:t>
        <a:bodyPr/>
        <a:lstStyle/>
        <a:p>
          <a:endParaRPr lang="es-ES" sz="1800"/>
        </a:p>
      </dgm:t>
    </dgm:pt>
    <dgm:pt modelId="{DAAF82CA-4FFE-4B17-A041-8177D0876CA3}" type="sibTrans" cxnId="{6DAA300B-0EE9-4165-9D90-681A583DB0BB}">
      <dgm:prSet/>
      <dgm:spPr/>
      <dgm:t>
        <a:bodyPr/>
        <a:lstStyle/>
        <a:p>
          <a:endParaRPr lang="es-ES" sz="1800"/>
        </a:p>
      </dgm:t>
    </dgm:pt>
    <dgm:pt modelId="{53F36DBD-EFD3-4AB3-8E8B-5A12FC1F9A63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CN" altLang="en-US" sz="1400" b="1" dirty="0"/>
            <a:t>亚干沉默了</a:t>
          </a:r>
          <a:endParaRPr lang="es-ES" sz="1400" b="1" dirty="0"/>
        </a:p>
      </dgm:t>
    </dgm:pt>
    <dgm:pt modelId="{DE83AE8C-38FD-43B3-BF5B-A86BC169DDD4}" type="parTrans" cxnId="{E14B18C8-355D-4947-83C8-A13B31DD0422}">
      <dgm:prSet/>
      <dgm:spPr/>
      <dgm:t>
        <a:bodyPr/>
        <a:lstStyle/>
        <a:p>
          <a:endParaRPr lang="es-ES" sz="1800"/>
        </a:p>
      </dgm:t>
    </dgm:pt>
    <dgm:pt modelId="{DB3D668A-3A33-4EFF-8313-3155B880390B}" type="sibTrans" cxnId="{E14B18C8-355D-4947-83C8-A13B31DD0422}">
      <dgm:prSet/>
      <dgm:spPr/>
      <dgm:t>
        <a:bodyPr/>
        <a:lstStyle/>
        <a:p>
          <a:endParaRPr lang="es-ES" sz="1800"/>
        </a:p>
      </dgm:t>
    </dgm:pt>
    <dgm:pt modelId="{DF4EA995-DF11-40F7-B759-D17EA6F77ED8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CN" altLang="en-US" sz="1400" b="1" dirty="0"/>
            <a:t>亚干沉默了</a:t>
          </a:r>
          <a:endParaRPr lang="es-ES" sz="1400" dirty="0"/>
        </a:p>
      </dgm:t>
    </dgm:pt>
    <dgm:pt modelId="{08F84871-EDC6-49B1-BAF2-EFC6EE5E55C1}" type="parTrans" cxnId="{3A3C9697-D8A0-4947-BF77-BD7E0F7464D5}">
      <dgm:prSet/>
      <dgm:spPr/>
      <dgm:t>
        <a:bodyPr/>
        <a:lstStyle/>
        <a:p>
          <a:endParaRPr lang="es-ES" sz="1800"/>
        </a:p>
      </dgm:t>
    </dgm:pt>
    <dgm:pt modelId="{65789160-9DCB-4B4D-8AC1-BF57554F077B}" type="sibTrans" cxnId="{3A3C9697-D8A0-4947-BF77-BD7E0F7464D5}">
      <dgm:prSet/>
      <dgm:spPr/>
      <dgm:t>
        <a:bodyPr/>
        <a:lstStyle/>
        <a:p>
          <a:endParaRPr lang="es-ES" sz="1800"/>
        </a:p>
      </dgm:t>
    </dgm:pt>
    <dgm:pt modelId="{6C4B7AE1-B9EE-4D8E-90EC-B583A1CC13CE}">
      <dgm:prSet custT="1"/>
      <dgm:spPr/>
      <dgm:t>
        <a:bodyPr/>
        <a:lstStyle/>
        <a:p>
          <a:r>
            <a:rPr lang="zh-CN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族长撒底被取出来了（约书亚记 </a:t>
          </a:r>
          <a:r>
            <a:rPr lang="en-US" altLang="zh-C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r>
            <a:rPr lang="zh-CN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17b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0E6B45-DA61-4D26-9858-B67EE8C66302}" type="sibTrans" cxnId="{5F26E6D5-7FC1-4CD0-AC0C-B13513323DFC}">
      <dgm:prSet/>
      <dgm:spPr/>
      <dgm:t>
        <a:bodyPr/>
        <a:lstStyle/>
        <a:p>
          <a:endParaRPr lang="es-ES" sz="1800"/>
        </a:p>
      </dgm:t>
    </dgm:pt>
    <dgm:pt modelId="{4EB2B779-B8B1-4059-85A2-2979861E1D77}" type="parTrans" cxnId="{5F26E6D5-7FC1-4CD0-AC0C-B13513323DFC}">
      <dgm:prSet/>
      <dgm:spPr/>
      <dgm:t>
        <a:bodyPr/>
        <a:lstStyle/>
        <a:p>
          <a:endParaRPr lang="es-ES" sz="1800"/>
        </a:p>
      </dgm:t>
    </dgm:pt>
    <dgm:pt modelId="{B1B324B3-6B34-40B8-AB84-3108FCE42B28}" type="pres">
      <dgm:prSet presAssocID="{95E131D1-AA9B-471E-B58B-1F8D9F02397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268B722-9680-4B3F-A043-11165540BF5D}" type="pres">
      <dgm:prSet presAssocID="{5178EDEB-513A-410C-A551-DF5D02174E3E}" presName="horFlow" presStyleCnt="0"/>
      <dgm:spPr/>
    </dgm:pt>
    <dgm:pt modelId="{9308B733-DDE9-463D-B881-2ED72E2CCDA2}" type="pres">
      <dgm:prSet presAssocID="{5178EDEB-513A-410C-A551-DF5D02174E3E}" presName="bigChev" presStyleLbl="node1" presStyleIdx="0" presStyleCnt="5" custScaleX="1341409" custLinFactX="-70124" custLinFactNeighborX="-100000"/>
      <dgm:spPr/>
    </dgm:pt>
    <dgm:pt modelId="{3FC79335-9CEC-42B9-8C92-EE25BA252321}" type="pres">
      <dgm:prSet presAssocID="{C4BB7759-8E66-469A-B0D2-6FEF61521B23}" presName="parTrans" presStyleCnt="0"/>
      <dgm:spPr/>
    </dgm:pt>
    <dgm:pt modelId="{19F734BA-5F3B-459D-8DBE-57F6531A6D24}" type="pres">
      <dgm:prSet presAssocID="{6B6750BD-6BA2-419B-BE6E-AF16A70FCE71}" presName="node" presStyleLbl="alignAccFollowNode1" presStyleIdx="0" presStyleCnt="10" custScaleX="52325" custLinFactNeighborX="-57687">
        <dgm:presLayoutVars>
          <dgm:bulletEnabled val="1"/>
        </dgm:presLayoutVars>
      </dgm:prSet>
      <dgm:spPr/>
    </dgm:pt>
    <dgm:pt modelId="{023C21F3-92F2-4CF7-B529-9FB8A25B0675}" type="pres">
      <dgm:prSet presAssocID="{BB3BE174-E46F-4BEA-AF18-A5BD74DEE2A2}" presName="sibTrans" presStyleCnt="0"/>
      <dgm:spPr/>
    </dgm:pt>
    <dgm:pt modelId="{38FC698C-3944-4519-B767-FB982AE32008}" type="pres">
      <dgm:prSet presAssocID="{DF4EA995-DF11-40F7-B759-D17EA6F77ED8}" presName="node" presStyleLbl="alignAccFollowNode1" presStyleIdx="1" presStyleCnt="10" custScaleX="260746" custLinFactNeighborX="59849">
        <dgm:presLayoutVars>
          <dgm:bulletEnabled val="1"/>
        </dgm:presLayoutVars>
      </dgm:prSet>
      <dgm:spPr/>
    </dgm:pt>
    <dgm:pt modelId="{E13609DB-0B2D-4DE0-A010-36EEC7AE3920}" type="pres">
      <dgm:prSet presAssocID="{5178EDEB-513A-410C-A551-DF5D02174E3E}" presName="vSp" presStyleCnt="0"/>
      <dgm:spPr/>
    </dgm:pt>
    <dgm:pt modelId="{18F8680C-67FF-4628-B71F-8ACF896B4346}" type="pres">
      <dgm:prSet presAssocID="{250D36B9-368D-4870-BD23-7E8C132DA383}" presName="horFlow" presStyleCnt="0"/>
      <dgm:spPr/>
    </dgm:pt>
    <dgm:pt modelId="{2DC59288-CCE7-479C-AEF5-2C7D90B217E1}" type="pres">
      <dgm:prSet presAssocID="{250D36B9-368D-4870-BD23-7E8C132DA383}" presName="bigChev" presStyleLbl="node1" presStyleIdx="1" presStyleCnt="5" custScaleX="786374" custLinFactX="468607" custLinFactNeighborX="500000"/>
      <dgm:spPr/>
    </dgm:pt>
    <dgm:pt modelId="{176B485E-D720-46C0-92C6-855210D9FE6F}" type="pres">
      <dgm:prSet presAssocID="{1CBD9BD2-F49D-4C07-80B6-D95A0B5933F9}" presName="parTrans" presStyleCnt="0"/>
      <dgm:spPr/>
    </dgm:pt>
    <dgm:pt modelId="{4125DFF6-83D5-4277-A491-D308568C91A2}" type="pres">
      <dgm:prSet presAssocID="{B32E5CB3-591A-4158-B9C7-B874AF2F1514}" presName="node" presStyleLbl="alignAccFollowNode1" presStyleIdx="2" presStyleCnt="10" custScaleX="52325" custLinFactX="578264" custLinFactNeighborX="600000">
        <dgm:presLayoutVars>
          <dgm:bulletEnabled val="1"/>
        </dgm:presLayoutVars>
      </dgm:prSet>
      <dgm:spPr/>
    </dgm:pt>
    <dgm:pt modelId="{E166F5F4-ECD8-4C0E-83E7-C26A5B4F5250}" type="pres">
      <dgm:prSet presAssocID="{3D93192B-C185-4617-85C7-492F58243482}" presName="sibTrans" presStyleCnt="0"/>
      <dgm:spPr/>
    </dgm:pt>
    <dgm:pt modelId="{A539587E-FC17-4E5E-A50B-408C41076433}" type="pres">
      <dgm:prSet presAssocID="{53F36DBD-EFD3-4AB3-8E8B-5A12FC1F9A63}" presName="node" presStyleLbl="alignAccFollowNode1" presStyleIdx="3" presStyleCnt="10" custScaleX="260746" custLinFactX="594383" custLinFactNeighborX="600000">
        <dgm:presLayoutVars>
          <dgm:bulletEnabled val="1"/>
        </dgm:presLayoutVars>
      </dgm:prSet>
      <dgm:spPr/>
    </dgm:pt>
    <dgm:pt modelId="{9368991D-7D12-468A-9052-4228EEBB88F0}" type="pres">
      <dgm:prSet presAssocID="{250D36B9-368D-4870-BD23-7E8C132DA383}" presName="vSp" presStyleCnt="0"/>
      <dgm:spPr/>
    </dgm:pt>
    <dgm:pt modelId="{547373F2-AA34-4EDF-B97D-6F6CBA78A2C2}" type="pres">
      <dgm:prSet presAssocID="{C13C4BCE-1804-45AF-A1E7-E6EEE7611614}" presName="horFlow" presStyleCnt="0"/>
      <dgm:spPr/>
    </dgm:pt>
    <dgm:pt modelId="{4A66EC69-65EE-4ECD-AA81-1FAEECF1D4F5}" type="pres">
      <dgm:prSet presAssocID="{C13C4BCE-1804-45AF-A1E7-E6EEE7611614}" presName="bigChev" presStyleLbl="node1" presStyleIdx="2" presStyleCnt="5" custScaleX="786374" custLinFactX="468607" custLinFactNeighborX="500000"/>
      <dgm:spPr/>
    </dgm:pt>
    <dgm:pt modelId="{4E1FA171-57C1-4D65-AEF9-03A4290F02FF}" type="pres">
      <dgm:prSet presAssocID="{DECEFC6F-1FE9-4B68-8324-B1EC89B875B7}" presName="parTrans" presStyleCnt="0"/>
      <dgm:spPr/>
    </dgm:pt>
    <dgm:pt modelId="{8B0524A4-A0AE-462B-BF0C-4EC968739FD0}" type="pres">
      <dgm:prSet presAssocID="{D3EF0E64-648C-442D-8DB5-BBD8511A4959}" presName="node" presStyleLbl="alignAccFollowNode1" presStyleIdx="4" presStyleCnt="10" custScaleX="52325" custLinFactX="576647" custLinFactNeighborX="600000" custLinFactNeighborY="-7149">
        <dgm:presLayoutVars>
          <dgm:bulletEnabled val="1"/>
        </dgm:presLayoutVars>
      </dgm:prSet>
      <dgm:spPr/>
    </dgm:pt>
    <dgm:pt modelId="{7EB767AE-4CB4-48DB-9976-313426695DD8}" type="pres">
      <dgm:prSet presAssocID="{63ABE963-1DD9-4A03-899B-4E22E124FE79}" presName="sibTrans" presStyleCnt="0"/>
      <dgm:spPr/>
    </dgm:pt>
    <dgm:pt modelId="{851D1B37-6643-4D62-9601-E0058D220A5F}" type="pres">
      <dgm:prSet presAssocID="{0DBEFA9B-E957-42A2-B238-9AE724D78EDC}" presName="node" presStyleLbl="alignAccFollowNode1" presStyleIdx="5" presStyleCnt="10" custScaleX="260746" custLinFactX="594383" custLinFactNeighborX="600000">
        <dgm:presLayoutVars>
          <dgm:bulletEnabled val="1"/>
        </dgm:presLayoutVars>
      </dgm:prSet>
      <dgm:spPr/>
    </dgm:pt>
    <dgm:pt modelId="{6C5B238C-06B1-448F-9D7C-C04DD7C6F125}" type="pres">
      <dgm:prSet presAssocID="{C13C4BCE-1804-45AF-A1E7-E6EEE7611614}" presName="vSp" presStyleCnt="0"/>
      <dgm:spPr/>
    </dgm:pt>
    <dgm:pt modelId="{ACAFF689-14D1-4DFB-ACD9-DC52F64625A7}" type="pres">
      <dgm:prSet presAssocID="{6C4B7AE1-B9EE-4D8E-90EC-B583A1CC13CE}" presName="horFlow" presStyleCnt="0"/>
      <dgm:spPr/>
    </dgm:pt>
    <dgm:pt modelId="{46961188-8AC9-41D6-BF58-E21BEC8B3A81}" type="pres">
      <dgm:prSet presAssocID="{6C4B7AE1-B9EE-4D8E-90EC-B583A1CC13CE}" presName="bigChev" presStyleLbl="node1" presStyleIdx="3" presStyleCnt="5" custScaleX="786374" custLinFactX="468607" custLinFactNeighborX="500000"/>
      <dgm:spPr/>
    </dgm:pt>
    <dgm:pt modelId="{C1E02633-CE91-4C29-A22C-47E6006CC156}" type="pres">
      <dgm:prSet presAssocID="{DB9CBA0B-3096-4D9F-9D55-92AF62348A64}" presName="parTrans" presStyleCnt="0"/>
      <dgm:spPr/>
    </dgm:pt>
    <dgm:pt modelId="{66871472-CE64-47CE-A810-30A567E2798E}" type="pres">
      <dgm:prSet presAssocID="{AD43D9B5-BC2E-40E4-A65B-3A31D5FC9A58}" presName="node" presStyleLbl="alignAccFollowNode1" presStyleIdx="6" presStyleCnt="10" custScaleX="52325" custLinFactX="578264" custLinFactNeighborX="600000">
        <dgm:presLayoutVars>
          <dgm:bulletEnabled val="1"/>
        </dgm:presLayoutVars>
      </dgm:prSet>
      <dgm:spPr/>
    </dgm:pt>
    <dgm:pt modelId="{21D0CE4A-B5F4-4157-A75E-3856E38EEBCD}" type="pres">
      <dgm:prSet presAssocID="{8213CD4A-66AB-4595-8134-62475ABFAC0C}" presName="sibTrans" presStyleCnt="0"/>
      <dgm:spPr/>
    </dgm:pt>
    <dgm:pt modelId="{C9568CFF-9A3C-4C28-9546-D376128FA9E6}" type="pres">
      <dgm:prSet presAssocID="{1985FEBF-49F7-4638-B348-8B0E4A18E5A7}" presName="node" presStyleLbl="alignAccFollowNode1" presStyleIdx="7" presStyleCnt="10" custScaleX="260746" custLinFactX="594383" custLinFactNeighborX="600000">
        <dgm:presLayoutVars>
          <dgm:bulletEnabled val="1"/>
        </dgm:presLayoutVars>
      </dgm:prSet>
      <dgm:spPr/>
    </dgm:pt>
    <dgm:pt modelId="{9BAED2BA-78AE-4542-A1E2-222BF541BCDF}" type="pres">
      <dgm:prSet presAssocID="{6C4B7AE1-B9EE-4D8E-90EC-B583A1CC13CE}" presName="vSp" presStyleCnt="0"/>
      <dgm:spPr/>
    </dgm:pt>
    <dgm:pt modelId="{C09FE6E8-EDDA-496D-8109-A0DBAE2282A5}" type="pres">
      <dgm:prSet presAssocID="{C8D2B591-ED43-42EC-9120-A6D84C543207}" presName="horFlow" presStyleCnt="0"/>
      <dgm:spPr/>
    </dgm:pt>
    <dgm:pt modelId="{123C8EFC-2789-4603-91BF-EEF6B7C2ED82}" type="pres">
      <dgm:prSet presAssocID="{C8D2B591-ED43-42EC-9120-A6D84C543207}" presName="bigChev" presStyleLbl="node1" presStyleIdx="4" presStyleCnt="5" custScaleX="786374" custLinFactX="468607" custLinFactNeighborX="500000"/>
      <dgm:spPr/>
    </dgm:pt>
    <dgm:pt modelId="{946C65BD-5A85-4F9C-94B3-41FDC4C97770}" type="pres">
      <dgm:prSet presAssocID="{B3FE1E78-1C91-4085-BF61-7F0B4EBA01DE}" presName="parTrans" presStyleCnt="0"/>
      <dgm:spPr/>
    </dgm:pt>
    <dgm:pt modelId="{8D6A8B27-3F09-4C5F-9F28-4492D09B8235}" type="pres">
      <dgm:prSet presAssocID="{685D1B4C-1410-4F27-9DAF-794C45036691}" presName="node" presStyleLbl="alignAccFollowNode1" presStyleIdx="8" presStyleCnt="10" custScaleX="52325" custLinFactX="578264" custLinFactNeighborX="600000">
        <dgm:presLayoutVars>
          <dgm:bulletEnabled val="1"/>
        </dgm:presLayoutVars>
      </dgm:prSet>
      <dgm:spPr/>
    </dgm:pt>
    <dgm:pt modelId="{DD0DAA24-4EEA-4343-8BD9-AEC8AE00EB13}" type="pres">
      <dgm:prSet presAssocID="{4EC6503F-68AA-4B31-9F03-6756C23C41D0}" presName="sibTrans" presStyleCnt="0"/>
      <dgm:spPr/>
    </dgm:pt>
    <dgm:pt modelId="{81494637-307B-48EF-8F7B-31E6C2D3C389}" type="pres">
      <dgm:prSet presAssocID="{896AE558-F568-41F8-9662-90197E51D2B1}" presName="node" presStyleLbl="alignAccFollowNode1" presStyleIdx="9" presStyleCnt="10" custScaleX="260746" custLinFactX="594383" custLinFactNeighborX="600000">
        <dgm:presLayoutVars>
          <dgm:bulletEnabled val="1"/>
        </dgm:presLayoutVars>
      </dgm:prSet>
      <dgm:spPr/>
    </dgm:pt>
  </dgm:ptLst>
  <dgm:cxnLst>
    <dgm:cxn modelId="{615A760A-E7B0-45BD-9FCE-51EF8FB5930F}" srcId="{95E131D1-AA9B-471E-B58B-1F8D9F02397C}" destId="{5178EDEB-513A-410C-A551-DF5D02174E3E}" srcOrd="0" destOrd="0" parTransId="{9C716E69-005A-4AEA-AFD5-399DAE60B20C}" sibTransId="{9809A399-6116-4680-8E9C-36277A12F81C}"/>
    <dgm:cxn modelId="{6DAA300B-0EE9-4165-9D90-681A583DB0BB}" srcId="{C13C4BCE-1804-45AF-A1E7-E6EEE7611614}" destId="{0DBEFA9B-E957-42A2-B238-9AE724D78EDC}" srcOrd="1" destOrd="0" parTransId="{D4AC5B8D-FF47-44A9-8694-2521BB9035BE}" sibTransId="{DAAF82CA-4FFE-4B17-A041-8177D0876CA3}"/>
    <dgm:cxn modelId="{DF603E10-C68C-466E-901A-AE08E74DE5CA}" type="presOf" srcId="{5178EDEB-513A-410C-A551-DF5D02174E3E}" destId="{9308B733-DDE9-463D-B881-2ED72E2CCDA2}" srcOrd="0" destOrd="0" presId="urn:microsoft.com/office/officeart/2005/8/layout/lProcess3#1"/>
    <dgm:cxn modelId="{05F5A21A-6D87-492A-80CB-4D744361DCE6}" type="presOf" srcId="{D3EF0E64-648C-442D-8DB5-BBD8511A4959}" destId="{8B0524A4-A0AE-462B-BF0C-4EC968739FD0}" srcOrd="0" destOrd="0" presId="urn:microsoft.com/office/officeart/2005/8/layout/lProcess3#1"/>
    <dgm:cxn modelId="{FE34631D-9E15-49F4-8A52-4CB8A99E1C2B}" type="presOf" srcId="{1985FEBF-49F7-4638-B348-8B0E4A18E5A7}" destId="{C9568CFF-9A3C-4C28-9546-D376128FA9E6}" srcOrd="0" destOrd="0" presId="urn:microsoft.com/office/officeart/2005/8/layout/lProcess3#1"/>
    <dgm:cxn modelId="{60AF1C1E-C6C6-495C-A5BB-CD936BA8D049}" type="presOf" srcId="{C13C4BCE-1804-45AF-A1E7-E6EEE7611614}" destId="{4A66EC69-65EE-4ECD-AA81-1FAEECF1D4F5}" srcOrd="0" destOrd="0" presId="urn:microsoft.com/office/officeart/2005/8/layout/lProcess3#1"/>
    <dgm:cxn modelId="{E9534A24-7C7A-4F24-BBA3-98FD47F0CE10}" type="presOf" srcId="{C8D2B591-ED43-42EC-9120-A6D84C543207}" destId="{123C8EFC-2789-4603-91BF-EEF6B7C2ED82}" srcOrd="0" destOrd="0" presId="urn:microsoft.com/office/officeart/2005/8/layout/lProcess3#1"/>
    <dgm:cxn modelId="{9E20EB2A-5223-4C5B-8B44-C86D9B84E017}" srcId="{6C4B7AE1-B9EE-4D8E-90EC-B583A1CC13CE}" destId="{1985FEBF-49F7-4638-B348-8B0E4A18E5A7}" srcOrd="1" destOrd="0" parTransId="{4E053657-B98E-4748-AD60-22EE0344F39B}" sibTransId="{F925905A-75B6-4DA8-9F40-6C33BB9F8370}"/>
    <dgm:cxn modelId="{31D8712B-74EA-48C9-BE7D-BE9BBBCC99C5}" type="presOf" srcId="{53F36DBD-EFD3-4AB3-8E8B-5A12FC1F9A63}" destId="{A539587E-FC17-4E5E-A50B-408C41076433}" srcOrd="0" destOrd="0" presId="urn:microsoft.com/office/officeart/2005/8/layout/lProcess3#1"/>
    <dgm:cxn modelId="{1C096146-C86D-4059-9E81-29FEEDF4E652}" type="presOf" srcId="{95E131D1-AA9B-471E-B58B-1F8D9F02397C}" destId="{B1B324B3-6B34-40B8-AB84-3108FCE42B28}" srcOrd="0" destOrd="0" presId="urn:microsoft.com/office/officeart/2005/8/layout/lProcess3#1"/>
    <dgm:cxn modelId="{03480068-DE47-47EE-AD67-1EDE903D6AE0}" srcId="{C8D2B591-ED43-42EC-9120-A6D84C543207}" destId="{896AE558-F568-41F8-9662-90197E51D2B1}" srcOrd="1" destOrd="0" parTransId="{D110DDB0-2DD1-4EA8-A682-F99C877625CD}" sibTransId="{D363D8D8-0001-4FAF-926F-430928BDBEC4}"/>
    <dgm:cxn modelId="{78D32868-1B1D-4660-8279-98D339A26F98}" srcId="{95E131D1-AA9B-471E-B58B-1F8D9F02397C}" destId="{250D36B9-368D-4870-BD23-7E8C132DA383}" srcOrd="1" destOrd="0" parTransId="{8B90A6EE-E180-477F-AEC1-CB4E805D3E9F}" sibTransId="{3D66CE98-E535-4642-BDFE-CA723B4CA9FE}"/>
    <dgm:cxn modelId="{FCB32E6C-40A0-42E9-8D98-D23A9B01E746}" type="presOf" srcId="{DF4EA995-DF11-40F7-B759-D17EA6F77ED8}" destId="{38FC698C-3944-4519-B767-FB982AE32008}" srcOrd="0" destOrd="0" presId="urn:microsoft.com/office/officeart/2005/8/layout/lProcess3#1"/>
    <dgm:cxn modelId="{B0E67C57-229C-44C0-BE6F-537D0884736C}" type="presOf" srcId="{685D1B4C-1410-4F27-9DAF-794C45036691}" destId="{8D6A8B27-3F09-4C5F-9F28-4492D09B8235}" srcOrd="0" destOrd="0" presId="urn:microsoft.com/office/officeart/2005/8/layout/lProcess3#1"/>
    <dgm:cxn modelId="{EB27DD95-B424-4294-B69A-9CC8FA5D149D}" srcId="{95E131D1-AA9B-471E-B58B-1F8D9F02397C}" destId="{C8D2B591-ED43-42EC-9120-A6D84C543207}" srcOrd="4" destOrd="0" parTransId="{C4F7BCA6-AF27-4A55-B07B-72B96A9425CA}" sibTransId="{5C2B7D85-6BCE-43C0-B9E3-454AF15ADF08}"/>
    <dgm:cxn modelId="{C10A5B97-E7DE-4E89-83DF-2919DC4F506A}" type="presOf" srcId="{B32E5CB3-591A-4158-B9C7-B874AF2F1514}" destId="{4125DFF6-83D5-4277-A491-D308568C91A2}" srcOrd="0" destOrd="0" presId="urn:microsoft.com/office/officeart/2005/8/layout/lProcess3#1"/>
    <dgm:cxn modelId="{3A3C9697-D8A0-4947-BF77-BD7E0F7464D5}" srcId="{5178EDEB-513A-410C-A551-DF5D02174E3E}" destId="{DF4EA995-DF11-40F7-B759-D17EA6F77ED8}" srcOrd="1" destOrd="0" parTransId="{08F84871-EDC6-49B1-BAF2-EFC6EE5E55C1}" sibTransId="{65789160-9DCB-4B4D-8AC1-BF57554F077B}"/>
    <dgm:cxn modelId="{6A390999-8912-4AAA-9F46-E5606609CCA9}" srcId="{5178EDEB-513A-410C-A551-DF5D02174E3E}" destId="{6B6750BD-6BA2-419B-BE6E-AF16A70FCE71}" srcOrd="0" destOrd="0" parTransId="{C4BB7759-8E66-469A-B0D2-6FEF61521B23}" sibTransId="{BB3BE174-E46F-4BEA-AF18-A5BD74DEE2A2}"/>
    <dgm:cxn modelId="{3372C59B-61CE-45C9-AC96-C85EF4D1510D}" srcId="{C8D2B591-ED43-42EC-9120-A6D84C543207}" destId="{685D1B4C-1410-4F27-9DAF-794C45036691}" srcOrd="0" destOrd="0" parTransId="{B3FE1E78-1C91-4085-BF61-7F0B4EBA01DE}" sibTransId="{4EC6503F-68AA-4B31-9F03-6756C23C41D0}"/>
    <dgm:cxn modelId="{ED6E359D-C198-462D-98D5-2F8138B104DE}" type="presOf" srcId="{6C4B7AE1-B9EE-4D8E-90EC-B583A1CC13CE}" destId="{46961188-8AC9-41D6-BF58-E21BEC8B3A81}" srcOrd="0" destOrd="0" presId="urn:microsoft.com/office/officeart/2005/8/layout/lProcess3#1"/>
    <dgm:cxn modelId="{23CC3BA0-7634-4983-B6B5-9C75EA18E780}" type="presOf" srcId="{0DBEFA9B-E957-42A2-B238-9AE724D78EDC}" destId="{851D1B37-6643-4D62-9601-E0058D220A5F}" srcOrd="0" destOrd="0" presId="urn:microsoft.com/office/officeart/2005/8/layout/lProcess3#1"/>
    <dgm:cxn modelId="{90EFB1A5-DBD1-4CCE-8BEF-D2ACD519C0AF}" type="presOf" srcId="{AD43D9B5-BC2E-40E4-A65B-3A31D5FC9A58}" destId="{66871472-CE64-47CE-A810-30A567E2798E}" srcOrd="0" destOrd="0" presId="urn:microsoft.com/office/officeart/2005/8/layout/lProcess3#1"/>
    <dgm:cxn modelId="{A5EBA7AD-B7B9-4A04-B6CE-3165A91F88D9}" srcId="{6C4B7AE1-B9EE-4D8E-90EC-B583A1CC13CE}" destId="{AD43D9B5-BC2E-40E4-A65B-3A31D5FC9A58}" srcOrd="0" destOrd="0" parTransId="{DB9CBA0B-3096-4D9F-9D55-92AF62348A64}" sibTransId="{8213CD4A-66AB-4595-8134-62475ABFAC0C}"/>
    <dgm:cxn modelId="{D592C6BA-25E1-4A82-B075-29866F79A263}" srcId="{C13C4BCE-1804-45AF-A1E7-E6EEE7611614}" destId="{D3EF0E64-648C-442D-8DB5-BBD8511A4959}" srcOrd="0" destOrd="0" parTransId="{DECEFC6F-1FE9-4B68-8324-B1EC89B875B7}" sibTransId="{63ABE963-1DD9-4A03-899B-4E22E124FE79}"/>
    <dgm:cxn modelId="{163D09BF-57AD-4684-B669-8FBCB14F53C6}" type="presOf" srcId="{6B6750BD-6BA2-419B-BE6E-AF16A70FCE71}" destId="{19F734BA-5F3B-459D-8DBE-57F6531A6D24}" srcOrd="0" destOrd="0" presId="urn:microsoft.com/office/officeart/2005/8/layout/lProcess3#1"/>
    <dgm:cxn modelId="{E14B18C8-355D-4947-83C8-A13B31DD0422}" srcId="{250D36B9-368D-4870-BD23-7E8C132DA383}" destId="{53F36DBD-EFD3-4AB3-8E8B-5A12FC1F9A63}" srcOrd="1" destOrd="0" parTransId="{DE83AE8C-38FD-43B3-BF5B-A86BC169DDD4}" sibTransId="{DB3D668A-3A33-4EFF-8313-3155B880390B}"/>
    <dgm:cxn modelId="{C249FBC8-32B0-4499-89D9-C6E3C3600C1C}" type="presOf" srcId="{250D36B9-368D-4870-BD23-7E8C132DA383}" destId="{2DC59288-CCE7-479C-AEF5-2C7D90B217E1}" srcOrd="0" destOrd="0" presId="urn:microsoft.com/office/officeart/2005/8/layout/lProcess3#1"/>
    <dgm:cxn modelId="{5F26E6D5-7FC1-4CD0-AC0C-B13513323DFC}" srcId="{95E131D1-AA9B-471E-B58B-1F8D9F02397C}" destId="{6C4B7AE1-B9EE-4D8E-90EC-B583A1CC13CE}" srcOrd="3" destOrd="0" parTransId="{4EB2B779-B8B1-4059-85A2-2979861E1D77}" sibTransId="{2A0E6B45-DA61-4D26-9858-B67EE8C66302}"/>
    <dgm:cxn modelId="{3732ABE0-284B-4FEB-9D60-9E9DCC81BC8B}" srcId="{95E131D1-AA9B-471E-B58B-1F8D9F02397C}" destId="{C13C4BCE-1804-45AF-A1E7-E6EEE7611614}" srcOrd="2" destOrd="0" parTransId="{C31662B6-DBE9-489E-961B-7CE77CE20FB6}" sibTransId="{FB7ED32D-F73B-4418-8F9E-FF5A8D0754A0}"/>
    <dgm:cxn modelId="{1F4416EE-12EC-44C7-8A8B-97581E34603B}" srcId="{250D36B9-368D-4870-BD23-7E8C132DA383}" destId="{B32E5CB3-591A-4158-B9C7-B874AF2F1514}" srcOrd="0" destOrd="0" parTransId="{1CBD9BD2-F49D-4C07-80B6-D95A0B5933F9}" sibTransId="{3D93192B-C185-4617-85C7-492F58243482}"/>
    <dgm:cxn modelId="{96683EF7-0E4C-49D9-B6C5-D91FE171FC89}" type="presOf" srcId="{896AE558-F568-41F8-9662-90197E51D2B1}" destId="{81494637-307B-48EF-8F7B-31E6C2D3C389}" srcOrd="0" destOrd="0" presId="urn:microsoft.com/office/officeart/2005/8/layout/lProcess3#1"/>
    <dgm:cxn modelId="{D9B7AE09-12A8-45EC-9296-07330C4ABEB7}" type="presParOf" srcId="{B1B324B3-6B34-40B8-AB84-3108FCE42B28}" destId="{9268B722-9680-4B3F-A043-11165540BF5D}" srcOrd="0" destOrd="0" presId="urn:microsoft.com/office/officeart/2005/8/layout/lProcess3#1"/>
    <dgm:cxn modelId="{5C7D1E28-E420-4B16-80D0-2571F4452A9B}" type="presParOf" srcId="{9268B722-9680-4B3F-A043-11165540BF5D}" destId="{9308B733-DDE9-463D-B881-2ED72E2CCDA2}" srcOrd="0" destOrd="0" presId="urn:microsoft.com/office/officeart/2005/8/layout/lProcess3#1"/>
    <dgm:cxn modelId="{16CF4BE6-C0A7-47EC-9629-97614D2E9385}" type="presParOf" srcId="{9268B722-9680-4B3F-A043-11165540BF5D}" destId="{3FC79335-9CEC-42B9-8C92-EE25BA252321}" srcOrd="1" destOrd="0" presId="urn:microsoft.com/office/officeart/2005/8/layout/lProcess3#1"/>
    <dgm:cxn modelId="{011C95D6-81C6-4886-8F4B-9A5219B8F0F2}" type="presParOf" srcId="{9268B722-9680-4B3F-A043-11165540BF5D}" destId="{19F734BA-5F3B-459D-8DBE-57F6531A6D24}" srcOrd="2" destOrd="0" presId="urn:microsoft.com/office/officeart/2005/8/layout/lProcess3#1"/>
    <dgm:cxn modelId="{5FCFD899-7498-4358-A0F4-0EA7484E1540}" type="presParOf" srcId="{9268B722-9680-4B3F-A043-11165540BF5D}" destId="{023C21F3-92F2-4CF7-B529-9FB8A25B0675}" srcOrd="3" destOrd="0" presId="urn:microsoft.com/office/officeart/2005/8/layout/lProcess3#1"/>
    <dgm:cxn modelId="{B058F747-4EB9-4638-9A96-0D88F8DED2B0}" type="presParOf" srcId="{9268B722-9680-4B3F-A043-11165540BF5D}" destId="{38FC698C-3944-4519-B767-FB982AE32008}" srcOrd="4" destOrd="0" presId="urn:microsoft.com/office/officeart/2005/8/layout/lProcess3#1"/>
    <dgm:cxn modelId="{43C999FA-52CE-4D80-9853-EBD25A6D4855}" type="presParOf" srcId="{B1B324B3-6B34-40B8-AB84-3108FCE42B28}" destId="{E13609DB-0B2D-4DE0-A010-36EEC7AE3920}" srcOrd="1" destOrd="0" presId="urn:microsoft.com/office/officeart/2005/8/layout/lProcess3#1"/>
    <dgm:cxn modelId="{302177DB-3C0E-4401-8379-79403C432317}" type="presParOf" srcId="{B1B324B3-6B34-40B8-AB84-3108FCE42B28}" destId="{18F8680C-67FF-4628-B71F-8ACF896B4346}" srcOrd="2" destOrd="0" presId="urn:microsoft.com/office/officeart/2005/8/layout/lProcess3#1"/>
    <dgm:cxn modelId="{7DF18C02-850B-42E9-99D5-25FF5A299384}" type="presParOf" srcId="{18F8680C-67FF-4628-B71F-8ACF896B4346}" destId="{2DC59288-CCE7-479C-AEF5-2C7D90B217E1}" srcOrd="0" destOrd="0" presId="urn:microsoft.com/office/officeart/2005/8/layout/lProcess3#1"/>
    <dgm:cxn modelId="{A84CCDB5-22B3-4E07-B017-9F10BE00D824}" type="presParOf" srcId="{18F8680C-67FF-4628-B71F-8ACF896B4346}" destId="{176B485E-D720-46C0-92C6-855210D9FE6F}" srcOrd="1" destOrd="0" presId="urn:microsoft.com/office/officeart/2005/8/layout/lProcess3#1"/>
    <dgm:cxn modelId="{42EA6415-E6B3-4344-8F89-7ADF7E77C64E}" type="presParOf" srcId="{18F8680C-67FF-4628-B71F-8ACF896B4346}" destId="{4125DFF6-83D5-4277-A491-D308568C91A2}" srcOrd="2" destOrd="0" presId="urn:microsoft.com/office/officeart/2005/8/layout/lProcess3#1"/>
    <dgm:cxn modelId="{AB2C5E7E-6839-4FF5-B7F9-9BD321F45A1D}" type="presParOf" srcId="{18F8680C-67FF-4628-B71F-8ACF896B4346}" destId="{E166F5F4-ECD8-4C0E-83E7-C26A5B4F5250}" srcOrd="3" destOrd="0" presId="urn:microsoft.com/office/officeart/2005/8/layout/lProcess3#1"/>
    <dgm:cxn modelId="{4C48E4FB-9593-41F1-9957-F705323B7BA6}" type="presParOf" srcId="{18F8680C-67FF-4628-B71F-8ACF896B4346}" destId="{A539587E-FC17-4E5E-A50B-408C41076433}" srcOrd="4" destOrd="0" presId="urn:microsoft.com/office/officeart/2005/8/layout/lProcess3#1"/>
    <dgm:cxn modelId="{D1D91A95-14EA-4023-870A-DB311E56C2FB}" type="presParOf" srcId="{B1B324B3-6B34-40B8-AB84-3108FCE42B28}" destId="{9368991D-7D12-468A-9052-4228EEBB88F0}" srcOrd="3" destOrd="0" presId="urn:microsoft.com/office/officeart/2005/8/layout/lProcess3#1"/>
    <dgm:cxn modelId="{22FAFC02-34C0-4842-A513-2A45230DC3B4}" type="presParOf" srcId="{B1B324B3-6B34-40B8-AB84-3108FCE42B28}" destId="{547373F2-AA34-4EDF-B97D-6F6CBA78A2C2}" srcOrd="4" destOrd="0" presId="urn:microsoft.com/office/officeart/2005/8/layout/lProcess3#1"/>
    <dgm:cxn modelId="{1CF64265-B70A-4823-ABC8-DB6FE8C672AA}" type="presParOf" srcId="{547373F2-AA34-4EDF-B97D-6F6CBA78A2C2}" destId="{4A66EC69-65EE-4ECD-AA81-1FAEECF1D4F5}" srcOrd="0" destOrd="0" presId="urn:microsoft.com/office/officeart/2005/8/layout/lProcess3#1"/>
    <dgm:cxn modelId="{4364612D-2481-4963-A34E-D596B27735C4}" type="presParOf" srcId="{547373F2-AA34-4EDF-B97D-6F6CBA78A2C2}" destId="{4E1FA171-57C1-4D65-AEF9-03A4290F02FF}" srcOrd="1" destOrd="0" presId="urn:microsoft.com/office/officeart/2005/8/layout/lProcess3#1"/>
    <dgm:cxn modelId="{FAA43A92-B5BA-4748-A615-7FBCA49DFC76}" type="presParOf" srcId="{547373F2-AA34-4EDF-B97D-6F6CBA78A2C2}" destId="{8B0524A4-A0AE-462B-BF0C-4EC968739FD0}" srcOrd="2" destOrd="0" presId="urn:microsoft.com/office/officeart/2005/8/layout/lProcess3#1"/>
    <dgm:cxn modelId="{E2AFC301-91CD-42CF-A416-00E529DC25F3}" type="presParOf" srcId="{547373F2-AA34-4EDF-B97D-6F6CBA78A2C2}" destId="{7EB767AE-4CB4-48DB-9976-313426695DD8}" srcOrd="3" destOrd="0" presId="urn:microsoft.com/office/officeart/2005/8/layout/lProcess3#1"/>
    <dgm:cxn modelId="{D97CC2EF-BB97-4142-ACED-C319BA5789F3}" type="presParOf" srcId="{547373F2-AA34-4EDF-B97D-6F6CBA78A2C2}" destId="{851D1B37-6643-4D62-9601-E0058D220A5F}" srcOrd="4" destOrd="0" presId="urn:microsoft.com/office/officeart/2005/8/layout/lProcess3#1"/>
    <dgm:cxn modelId="{3E081700-D615-4D4C-B736-F52C601200C0}" type="presParOf" srcId="{B1B324B3-6B34-40B8-AB84-3108FCE42B28}" destId="{6C5B238C-06B1-448F-9D7C-C04DD7C6F125}" srcOrd="5" destOrd="0" presId="urn:microsoft.com/office/officeart/2005/8/layout/lProcess3#1"/>
    <dgm:cxn modelId="{0B5A3B2D-A50B-44C3-8ABC-7183E8FA8FA0}" type="presParOf" srcId="{B1B324B3-6B34-40B8-AB84-3108FCE42B28}" destId="{ACAFF689-14D1-4DFB-ACD9-DC52F64625A7}" srcOrd="6" destOrd="0" presId="urn:microsoft.com/office/officeart/2005/8/layout/lProcess3#1"/>
    <dgm:cxn modelId="{62F74A97-D61A-4B66-B966-22296EF0BC69}" type="presParOf" srcId="{ACAFF689-14D1-4DFB-ACD9-DC52F64625A7}" destId="{46961188-8AC9-41D6-BF58-E21BEC8B3A81}" srcOrd="0" destOrd="0" presId="urn:microsoft.com/office/officeart/2005/8/layout/lProcess3#1"/>
    <dgm:cxn modelId="{0D11217A-9F72-4374-92D1-7B87B527239B}" type="presParOf" srcId="{ACAFF689-14D1-4DFB-ACD9-DC52F64625A7}" destId="{C1E02633-CE91-4C29-A22C-47E6006CC156}" srcOrd="1" destOrd="0" presId="urn:microsoft.com/office/officeart/2005/8/layout/lProcess3#1"/>
    <dgm:cxn modelId="{BB3A8551-C30C-442B-8CCF-287A0E3ACB35}" type="presParOf" srcId="{ACAFF689-14D1-4DFB-ACD9-DC52F64625A7}" destId="{66871472-CE64-47CE-A810-30A567E2798E}" srcOrd="2" destOrd="0" presId="urn:microsoft.com/office/officeart/2005/8/layout/lProcess3#1"/>
    <dgm:cxn modelId="{210850D0-5CA8-4E1E-9C23-F9AEFB135E0F}" type="presParOf" srcId="{ACAFF689-14D1-4DFB-ACD9-DC52F64625A7}" destId="{21D0CE4A-B5F4-4157-A75E-3856E38EEBCD}" srcOrd="3" destOrd="0" presId="urn:microsoft.com/office/officeart/2005/8/layout/lProcess3#1"/>
    <dgm:cxn modelId="{98064E14-00D2-4C6F-8FB6-67451849498B}" type="presParOf" srcId="{ACAFF689-14D1-4DFB-ACD9-DC52F64625A7}" destId="{C9568CFF-9A3C-4C28-9546-D376128FA9E6}" srcOrd="4" destOrd="0" presId="urn:microsoft.com/office/officeart/2005/8/layout/lProcess3#1"/>
    <dgm:cxn modelId="{8FDF7B2B-4CC9-4471-AEFA-058783968AF8}" type="presParOf" srcId="{B1B324B3-6B34-40B8-AB84-3108FCE42B28}" destId="{9BAED2BA-78AE-4542-A1E2-222BF541BCDF}" srcOrd="7" destOrd="0" presId="urn:microsoft.com/office/officeart/2005/8/layout/lProcess3#1"/>
    <dgm:cxn modelId="{49793E79-9D43-42C8-ABD9-D0422DF69CDE}" type="presParOf" srcId="{B1B324B3-6B34-40B8-AB84-3108FCE42B28}" destId="{C09FE6E8-EDDA-496D-8109-A0DBAE2282A5}" srcOrd="8" destOrd="0" presId="urn:microsoft.com/office/officeart/2005/8/layout/lProcess3#1"/>
    <dgm:cxn modelId="{82E40FB8-EB17-4C6D-8BC8-229A7A72D096}" type="presParOf" srcId="{C09FE6E8-EDDA-496D-8109-A0DBAE2282A5}" destId="{123C8EFC-2789-4603-91BF-EEF6B7C2ED82}" srcOrd="0" destOrd="0" presId="urn:microsoft.com/office/officeart/2005/8/layout/lProcess3#1"/>
    <dgm:cxn modelId="{95EB2AAE-6EE3-4382-BC4B-0A57C07E0217}" type="presParOf" srcId="{C09FE6E8-EDDA-496D-8109-A0DBAE2282A5}" destId="{946C65BD-5A85-4F9C-94B3-41FDC4C97770}" srcOrd="1" destOrd="0" presId="urn:microsoft.com/office/officeart/2005/8/layout/lProcess3#1"/>
    <dgm:cxn modelId="{596772C9-12FE-424F-A4C2-95C9EC072561}" type="presParOf" srcId="{C09FE6E8-EDDA-496D-8109-A0DBAE2282A5}" destId="{8D6A8B27-3F09-4C5F-9F28-4492D09B8235}" srcOrd="2" destOrd="0" presId="urn:microsoft.com/office/officeart/2005/8/layout/lProcess3#1"/>
    <dgm:cxn modelId="{4E0DC700-BE7F-4B30-8170-73A50D115978}" type="presParOf" srcId="{C09FE6E8-EDDA-496D-8109-A0DBAE2282A5}" destId="{DD0DAA24-4EEA-4343-8BD9-AEC8AE00EB13}" srcOrd="3" destOrd="0" presId="urn:microsoft.com/office/officeart/2005/8/layout/lProcess3#1"/>
    <dgm:cxn modelId="{24AA9C5E-0F32-4F3C-BD40-752B1084F9BB}" type="presParOf" srcId="{C09FE6E8-EDDA-496D-8109-A0DBAE2282A5}" destId="{81494637-307B-48EF-8F7B-31E6C2D3C389}" srcOrd="4" destOrd="0" presId="urn:microsoft.com/office/officeart/2005/8/layout/lProcess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67DA09-5475-48E8-8FAA-8FAD6A9F7189}" type="doc">
      <dgm:prSet loTypeId="urn:microsoft.com/office/officeart/2005/8/layout/hierarchy3#1" loCatId="list" qsTypeId="urn:microsoft.com/office/officeart/2005/8/quickstyle/3d1#1" qsCatId="3D" csTypeId="urn:microsoft.com/office/officeart/2005/8/colors/colorful3#1" csCatId="colorful" phldr="1"/>
      <dgm:spPr/>
      <dgm:t>
        <a:bodyPr/>
        <a:lstStyle/>
        <a:p>
          <a:endParaRPr lang="es-ES"/>
        </a:p>
      </dgm:t>
    </dgm:pt>
    <dgm:pt modelId="{6E3C416E-11F0-4E49-AC4F-77D253ED1556}">
      <dgm:prSet phldrT="[Texto]" phldr="0" custT="1"/>
      <dgm:spPr/>
      <dgm:t>
        <a:bodyPr/>
        <a:lstStyle/>
        <a:p>
          <a:r>
            <a: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喇合</a:t>
          </a:r>
          <a:endParaRPr lang="en-GB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BB4420-91F6-4E96-9608-ECF83EDF40BB}" type="parTrans" cxnId="{09BCA3CC-86D1-483D-BC80-17611DDE262D}">
      <dgm:prSet/>
      <dgm:spPr/>
      <dgm:t>
        <a:bodyPr/>
        <a:lstStyle/>
        <a:p>
          <a:endParaRPr lang="es-ES" sz="1800" b="1"/>
        </a:p>
      </dgm:t>
    </dgm:pt>
    <dgm:pt modelId="{83541F0D-F8B6-4EE9-B91F-42CDA911FC8E}" type="sibTrans" cxnId="{09BCA3CC-86D1-483D-BC80-17611DDE262D}">
      <dgm:prSet/>
      <dgm:spPr/>
      <dgm:t>
        <a:bodyPr/>
        <a:lstStyle/>
        <a:p>
          <a:endParaRPr lang="es-ES" sz="1800" b="1"/>
        </a:p>
      </dgm:t>
    </dgm:pt>
    <dgm:pt modelId="{F45B2193-0DDF-469F-8E0A-7A405525961B}">
      <dgm:prSet phldrT="[Texto]" phldr="0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zh-CN" altLang="en-US" sz="1800" b="1" dirty="0"/>
            <a:t>她把探子藏在房顶上</a:t>
          </a:r>
          <a:endParaRPr lang="en-GB" sz="1800" b="1" dirty="0"/>
        </a:p>
      </dgm:t>
    </dgm:pt>
    <dgm:pt modelId="{D1E71E6B-10AB-4FFD-85D2-62CAC68EAE67}" type="parTrans" cxnId="{2ADA6EA2-7D8D-454B-B6CB-AD637486F930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9587150B-9A67-4E62-88AF-7D55ACD6E8BE}" type="sibTrans" cxnId="{2ADA6EA2-7D8D-454B-B6CB-AD637486F930}">
      <dgm:prSet/>
      <dgm:spPr/>
      <dgm:t>
        <a:bodyPr/>
        <a:lstStyle/>
        <a:p>
          <a:endParaRPr lang="es-ES" sz="1800" b="1"/>
        </a:p>
      </dgm:t>
    </dgm:pt>
    <dgm:pt modelId="{BD3B384E-6BDF-47DF-AA61-A0D19116BA1A}">
      <dgm:prSet phldrT="[Texto]" phldr="0" custT="1"/>
      <dgm:spPr>
        <a:solidFill>
          <a:srgbClr val="FFD5FC"/>
        </a:solidFill>
      </dgm:spPr>
      <dgm:t>
        <a:bodyPr/>
        <a:lstStyle/>
        <a:p>
          <a:r>
            <a:rPr lang="zh-CN" altLang="en-US" sz="1800" b="1" dirty="0"/>
            <a:t>她对以色列人表现得很友善</a:t>
          </a:r>
          <a:endParaRPr lang="en-GB" sz="1800" b="1" dirty="0"/>
        </a:p>
      </dgm:t>
    </dgm:pt>
    <dgm:pt modelId="{DDC2B4CC-C6F7-4C3A-BE86-9A2B4A3CB48E}" type="parTrans" cxnId="{379220FA-4A87-49CA-BD18-F9874E6A9C0E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CAF3B5EA-F3D0-4989-85E2-936645195705}" type="sibTrans" cxnId="{379220FA-4A87-49CA-BD18-F9874E6A9C0E}">
      <dgm:prSet/>
      <dgm:spPr/>
      <dgm:t>
        <a:bodyPr/>
        <a:lstStyle/>
        <a:p>
          <a:endParaRPr lang="es-ES" sz="1800" b="1"/>
        </a:p>
      </dgm:t>
    </dgm:pt>
    <dgm:pt modelId="{1A2E33E9-B0D3-4083-BB86-B43B0CDFF2DE}">
      <dgm:prSet phldrT="[Texto]" phldr="0" custT="1"/>
      <dgm:spPr/>
      <dgm:t>
        <a:bodyPr/>
        <a:lstStyle/>
        <a:p>
          <a:r>
            <a:rPr lang="zh-CN" altLang="en-US" sz="2400" b="1" dirty="0">
              <a:solidFill>
                <a:schemeClr val="tx1"/>
              </a:solidFill>
              <a:effectLst/>
            </a:rPr>
            <a:t>亚干</a:t>
          </a:r>
          <a:endParaRPr lang="en-GB" sz="2400" b="1" dirty="0">
            <a:solidFill>
              <a:schemeClr val="tx1"/>
            </a:solidFill>
            <a:effectLst/>
          </a:endParaRPr>
        </a:p>
      </dgm:t>
    </dgm:pt>
    <dgm:pt modelId="{DFA58106-38DD-451E-B22C-099B7D427E1C}" type="parTrans" cxnId="{7462B5D7-B6A7-420E-8690-AFDB7581F3D2}">
      <dgm:prSet/>
      <dgm:spPr/>
      <dgm:t>
        <a:bodyPr/>
        <a:lstStyle/>
        <a:p>
          <a:endParaRPr lang="es-ES" sz="1800" b="1"/>
        </a:p>
      </dgm:t>
    </dgm:pt>
    <dgm:pt modelId="{31BE3AEA-71B7-4B69-85C5-30B7FA14922D}" type="sibTrans" cxnId="{7462B5D7-B6A7-420E-8690-AFDB7581F3D2}">
      <dgm:prSet/>
      <dgm:spPr/>
      <dgm:t>
        <a:bodyPr/>
        <a:lstStyle/>
        <a:p>
          <a:endParaRPr lang="es-ES" sz="1800" b="1"/>
        </a:p>
      </dgm:t>
    </dgm:pt>
    <dgm:pt modelId="{9D2C6269-A96E-4736-9B93-826EF3E0C911}">
      <dgm:prSet phldrT="[Texto]" phldr="0" custT="1"/>
      <dgm:spPr>
        <a:solidFill>
          <a:srgbClr val="C1FFF9"/>
        </a:solidFill>
      </dgm:spPr>
      <dgm:t>
        <a:bodyPr/>
        <a:lstStyle/>
        <a:p>
          <a:r>
            <a:rPr lang="zh-CN" altLang="en-US" sz="1800" b="1" dirty="0"/>
            <a:t>他把战利品藏在地下</a:t>
          </a:r>
          <a:endParaRPr lang="en-GB" sz="1800" b="1" dirty="0"/>
        </a:p>
      </dgm:t>
    </dgm:pt>
    <dgm:pt modelId="{C523DAF9-8BBC-46D3-A241-DEAFD0F43385}" type="parTrans" cxnId="{71CA2F7B-4168-43EF-A260-921D08347900}">
      <dgm:prSet/>
      <dgm:spPr/>
      <dgm:t>
        <a:bodyPr/>
        <a:lstStyle/>
        <a:p>
          <a:endParaRPr lang="es-ES" sz="1800" b="1"/>
        </a:p>
      </dgm:t>
    </dgm:pt>
    <dgm:pt modelId="{A1E2383C-44E8-409C-A9F1-AE6329EFFF57}" type="sibTrans" cxnId="{71CA2F7B-4168-43EF-A260-921D08347900}">
      <dgm:prSet/>
      <dgm:spPr/>
      <dgm:t>
        <a:bodyPr/>
        <a:lstStyle/>
        <a:p>
          <a:endParaRPr lang="es-ES" sz="1800" b="1"/>
        </a:p>
      </dgm:t>
    </dgm:pt>
    <dgm:pt modelId="{1E786EE1-B718-42D3-835C-7D22D6B9B292}">
      <dgm:prSet phldrT="[Texto]" phldr="0" custT="1"/>
      <dgm:spPr>
        <a:solidFill>
          <a:srgbClr val="C1FFD7"/>
        </a:solidFill>
      </dgm:spPr>
      <dgm:t>
        <a:bodyPr/>
        <a:lstStyle/>
        <a:p>
          <a:r>
            <a:rPr lang="zh-CN" altLang="en-US" sz="1800" b="1" dirty="0"/>
            <a:t>给以色列人带来了麻烦</a:t>
          </a:r>
          <a:endParaRPr lang="en-GB" sz="1800" b="1" dirty="0"/>
        </a:p>
      </dgm:t>
    </dgm:pt>
    <dgm:pt modelId="{53EC11A7-3C77-4BB7-8E68-2C0C96F9B1FF}" type="parTrans" cxnId="{F08004BE-3891-48E4-B7DA-25E8C662191E}">
      <dgm:prSet/>
      <dgm:spPr/>
      <dgm:t>
        <a:bodyPr/>
        <a:lstStyle/>
        <a:p>
          <a:endParaRPr lang="es-ES" sz="1800" b="1"/>
        </a:p>
      </dgm:t>
    </dgm:pt>
    <dgm:pt modelId="{C3B7C71B-302B-47F9-B106-6A80BFBEBF8A}" type="sibTrans" cxnId="{F08004BE-3891-48E4-B7DA-25E8C662191E}">
      <dgm:prSet/>
      <dgm:spPr/>
      <dgm:t>
        <a:bodyPr/>
        <a:lstStyle/>
        <a:p>
          <a:endParaRPr lang="es-ES" sz="1800" b="1"/>
        </a:p>
      </dgm:t>
    </dgm:pt>
    <dgm:pt modelId="{76FB19AD-118E-4416-B482-4A666AF2273D}">
      <dgm:prSet phldrT="[Texto]" phldr="0" custT="1"/>
      <dgm:spPr>
        <a:solidFill>
          <a:srgbClr val="EDD9FF"/>
        </a:solidFill>
      </dgm:spPr>
      <dgm:t>
        <a:bodyPr/>
        <a:lstStyle/>
        <a:p>
          <a:r>
            <a:rPr lang="zh-CN" altLang="en-US" sz="1800" b="1" dirty="0"/>
            <a:t>她因为她的信仰促成了胜利，</a:t>
          </a:r>
          <a:endParaRPr lang="en-GB" sz="1800" b="1" dirty="0"/>
        </a:p>
      </dgm:t>
    </dgm:pt>
    <dgm:pt modelId="{EAC02B0D-E282-44FE-8583-A9432E6E7488}" type="parTrans" cxnId="{E6E5DB57-C0B1-44F4-80B9-FDE9B7C2D506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AD3A2354-93A5-4175-A96B-3FDBB392F200}" type="sibTrans" cxnId="{E6E5DB57-C0B1-44F4-80B9-FDE9B7C2D506}">
      <dgm:prSet/>
      <dgm:spPr/>
      <dgm:t>
        <a:bodyPr/>
        <a:lstStyle/>
        <a:p>
          <a:endParaRPr lang="es-ES" sz="1800" b="1"/>
        </a:p>
      </dgm:t>
    </dgm:pt>
    <dgm:pt modelId="{3B4B5537-8210-4238-8540-BE9137CD5AA1}">
      <dgm:prSet phldrT="[Texto]" phldr="0" custT="1"/>
      <dgm:spPr>
        <a:solidFill>
          <a:srgbClr val="D2FFC9"/>
        </a:solidFill>
      </dgm:spPr>
      <dgm:t>
        <a:bodyPr/>
        <a:lstStyle/>
        <a:p>
          <a:r>
            <a:rPr lang="zh-CN" altLang="en-US" sz="1800" b="1" dirty="0"/>
            <a:t>他因自己的作为造成了全民的失败</a:t>
          </a:r>
          <a:endParaRPr lang="en-GB" sz="1800" b="1" dirty="0"/>
        </a:p>
      </dgm:t>
    </dgm:pt>
    <dgm:pt modelId="{5F19EE5C-4130-4AFF-918A-B3A55D7A9DC3}" type="parTrans" cxnId="{068DE915-A112-498B-98EC-4B32CEDF0C57}">
      <dgm:prSet/>
      <dgm:spPr/>
      <dgm:t>
        <a:bodyPr/>
        <a:lstStyle/>
        <a:p>
          <a:endParaRPr lang="es-ES" sz="1800" b="1"/>
        </a:p>
      </dgm:t>
    </dgm:pt>
    <dgm:pt modelId="{405E3722-DA87-49E7-9548-1E3FE1BAF7A9}" type="sibTrans" cxnId="{068DE915-A112-498B-98EC-4B32CEDF0C57}">
      <dgm:prSet/>
      <dgm:spPr/>
      <dgm:t>
        <a:bodyPr/>
        <a:lstStyle/>
        <a:p>
          <a:endParaRPr lang="es-ES" sz="1800" b="1"/>
        </a:p>
      </dgm:t>
    </dgm:pt>
    <dgm:pt modelId="{D7B2B53A-02FB-4069-9BA1-76D573519C08}">
      <dgm:prSet phldrT="[Texto]" phldr="0" custT="1"/>
      <dgm:spPr>
        <a:solidFill>
          <a:srgbClr val="E1E2FF"/>
        </a:solidFill>
      </dgm:spPr>
      <dgm:t>
        <a:bodyPr/>
        <a:lstStyle/>
        <a:p>
          <a:r>
            <a:rPr lang="zh-CN" altLang="en-US" sz="1800" b="1" dirty="0"/>
            <a:t>她与以色列立约</a:t>
          </a:r>
          <a:endParaRPr lang="en-GB" sz="1800" b="1" dirty="0"/>
        </a:p>
      </dgm:t>
    </dgm:pt>
    <dgm:pt modelId="{063E4A11-52F4-4586-BD34-E2DE8D9FCFD1}" type="parTrans" cxnId="{3BD4A542-3F80-46EC-8A51-E7E4FE4ED7EF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A37B2CC5-EBF6-45D2-8C7B-A0A64C6E2052}" type="sibTrans" cxnId="{3BD4A542-3F80-46EC-8A51-E7E4FE4ED7EF}">
      <dgm:prSet/>
      <dgm:spPr/>
      <dgm:t>
        <a:bodyPr/>
        <a:lstStyle/>
        <a:p>
          <a:endParaRPr lang="es-ES" sz="1800" b="1"/>
        </a:p>
      </dgm:t>
    </dgm:pt>
    <dgm:pt modelId="{C069FBFF-0510-4877-8C8F-42FB60DB035D}">
      <dgm:prSet phldrT="[Texto]" phldr="0" custT="1"/>
      <dgm:spPr>
        <a:solidFill>
          <a:srgbClr val="EDFFC1"/>
        </a:solidFill>
      </dgm:spPr>
      <dgm:t>
        <a:bodyPr/>
        <a:lstStyle/>
        <a:p>
          <a:r>
            <a:rPr lang="zh-CN" altLang="en-US" sz="1800" b="1" dirty="0"/>
            <a:t>他违背了以色列人的约</a:t>
          </a:r>
          <a:endParaRPr lang="en-GB" sz="1800" b="1" dirty="0"/>
        </a:p>
      </dgm:t>
    </dgm:pt>
    <dgm:pt modelId="{5C797709-D3CB-4DF0-BC9C-BD4E0F24BFDE}" type="parTrans" cxnId="{5898C311-33DE-4212-976F-D7D694BC241E}">
      <dgm:prSet/>
      <dgm:spPr/>
      <dgm:t>
        <a:bodyPr/>
        <a:lstStyle/>
        <a:p>
          <a:endParaRPr lang="es-ES" sz="1800" b="1"/>
        </a:p>
      </dgm:t>
    </dgm:pt>
    <dgm:pt modelId="{AF0BB5AB-8E94-43EB-B4AA-B995EB56675A}" type="sibTrans" cxnId="{5898C311-33DE-4212-976F-D7D694BC241E}">
      <dgm:prSet/>
      <dgm:spPr/>
      <dgm:t>
        <a:bodyPr/>
        <a:lstStyle/>
        <a:p>
          <a:endParaRPr lang="es-ES" sz="1800" b="1"/>
        </a:p>
      </dgm:t>
    </dgm:pt>
    <dgm:pt modelId="{73BA97CB-CE5A-4483-A6F0-66679AAE2F01}">
      <dgm:prSet phldrT="[Texto]" phldr="0" custT="1"/>
      <dgm:spPr>
        <a:solidFill>
          <a:srgbClr val="B7DEFF"/>
        </a:solidFill>
      </dgm:spPr>
      <dgm:t>
        <a:bodyPr/>
        <a:lstStyle/>
        <a:p>
          <a:r>
            <a:rPr lang="zh-CN" altLang="en-US" sz="1800" b="1" dirty="0"/>
            <a:t>她解救了自己和家人的生命</a:t>
          </a:r>
          <a:endParaRPr lang="es-ES" sz="1800" b="1" dirty="0"/>
        </a:p>
      </dgm:t>
    </dgm:pt>
    <dgm:pt modelId="{73B6C5D3-6DB0-4F0C-A57F-A0ABD010167B}" type="parTrans" cxnId="{B45F590B-C976-42FA-B6DB-E279935A2B68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81AAC073-D28C-4C4E-A830-06C8EA3A357B}" type="sibTrans" cxnId="{B45F590B-C976-42FA-B6DB-E279935A2B68}">
      <dgm:prSet/>
      <dgm:spPr/>
      <dgm:t>
        <a:bodyPr/>
        <a:lstStyle/>
        <a:p>
          <a:endParaRPr lang="es-ES" sz="1800" b="1"/>
        </a:p>
      </dgm:t>
    </dgm:pt>
    <dgm:pt modelId="{FF0FF551-2B34-4599-A187-A35B6A9C0A9C}">
      <dgm:prSet phldrT="[Texto]" phldr="0" custT="1"/>
      <dgm:spPr>
        <a:solidFill>
          <a:srgbClr val="FFEEB7"/>
        </a:solidFill>
      </dgm:spPr>
      <dgm:t>
        <a:bodyPr/>
        <a:lstStyle/>
        <a:p>
          <a:r>
            <a:rPr lang="zh-CN" altLang="en-US" sz="1800" b="1" dirty="0"/>
            <a:t>他与家人一起死去</a:t>
          </a:r>
          <a:endParaRPr lang="en-GB" sz="1800" b="1" dirty="0"/>
        </a:p>
      </dgm:t>
    </dgm:pt>
    <dgm:pt modelId="{55406CF4-FB61-4465-80AC-FC6139F07EEB}" type="parTrans" cxnId="{1DA8FD8B-1D1B-4FB2-B316-E85BE134B716}">
      <dgm:prSet/>
      <dgm:spPr/>
      <dgm:t>
        <a:bodyPr/>
        <a:lstStyle/>
        <a:p>
          <a:endParaRPr lang="es-ES" sz="1800" b="1"/>
        </a:p>
      </dgm:t>
    </dgm:pt>
    <dgm:pt modelId="{91EA4B10-5180-412A-B5AA-38953F8B0B4A}" type="sibTrans" cxnId="{1DA8FD8B-1D1B-4FB2-B316-E85BE134B716}">
      <dgm:prSet/>
      <dgm:spPr/>
      <dgm:t>
        <a:bodyPr/>
        <a:lstStyle/>
        <a:p>
          <a:endParaRPr lang="es-ES" sz="1800" b="1"/>
        </a:p>
      </dgm:t>
    </dgm:pt>
    <dgm:pt modelId="{A2211510-EF3A-4D52-A9C4-96754F69DDC5}" type="pres">
      <dgm:prSet presAssocID="{8667DA09-5475-48E8-8FAA-8FAD6A9F718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0DF131-8BB4-497B-9ED5-113F4895C388}" type="pres">
      <dgm:prSet presAssocID="{6E3C416E-11F0-4E49-AC4F-77D253ED1556}" presName="root" presStyleCnt="0"/>
      <dgm:spPr/>
    </dgm:pt>
    <dgm:pt modelId="{F5603A2C-1520-4B73-A8B7-F3042E8BB53C}" type="pres">
      <dgm:prSet presAssocID="{6E3C416E-11F0-4E49-AC4F-77D253ED1556}" presName="rootComposite" presStyleCnt="0"/>
      <dgm:spPr/>
    </dgm:pt>
    <dgm:pt modelId="{D762FCA2-1F16-453B-8338-91AE300D7FA7}" type="pres">
      <dgm:prSet presAssocID="{6E3C416E-11F0-4E49-AC4F-77D253ED1556}" presName="rootText" presStyleLbl="node1" presStyleIdx="0" presStyleCnt="2"/>
      <dgm:spPr/>
    </dgm:pt>
    <dgm:pt modelId="{299C5283-233F-43D8-92A4-2E10CE00FFFD}" type="pres">
      <dgm:prSet presAssocID="{6E3C416E-11F0-4E49-AC4F-77D253ED1556}" presName="rootConnector" presStyleLbl="node1" presStyleIdx="0" presStyleCnt="2"/>
      <dgm:spPr/>
    </dgm:pt>
    <dgm:pt modelId="{E4D81125-ACC8-40AD-BC44-9C48EB8FE04C}" type="pres">
      <dgm:prSet presAssocID="{6E3C416E-11F0-4E49-AC4F-77D253ED1556}" presName="childShape" presStyleCnt="0"/>
      <dgm:spPr/>
    </dgm:pt>
    <dgm:pt modelId="{5ED71C70-9444-4F7A-9D93-BC9CD35AAB8A}" type="pres">
      <dgm:prSet presAssocID="{D1E71E6B-10AB-4FFD-85D2-62CAC68EAE67}" presName="Name13" presStyleLbl="parChTrans1D2" presStyleIdx="0" presStyleCnt="10"/>
      <dgm:spPr/>
    </dgm:pt>
    <dgm:pt modelId="{07093696-C43E-4229-A405-013EC27DEA85}" type="pres">
      <dgm:prSet presAssocID="{F45B2193-0DDF-469F-8E0A-7A405525961B}" presName="childText" presStyleLbl="bgAcc1" presStyleIdx="0" presStyleCnt="10" custScaleX="232232">
        <dgm:presLayoutVars>
          <dgm:bulletEnabled val="1"/>
        </dgm:presLayoutVars>
      </dgm:prSet>
      <dgm:spPr/>
    </dgm:pt>
    <dgm:pt modelId="{C59103E5-E72E-4BCB-B60E-3965B196A920}" type="pres">
      <dgm:prSet presAssocID="{DDC2B4CC-C6F7-4C3A-BE86-9A2B4A3CB48E}" presName="Name13" presStyleLbl="parChTrans1D2" presStyleIdx="1" presStyleCnt="10"/>
      <dgm:spPr/>
    </dgm:pt>
    <dgm:pt modelId="{0A3306F0-74BE-4541-ACA1-A8825D27CE43}" type="pres">
      <dgm:prSet presAssocID="{BD3B384E-6BDF-47DF-AA61-A0D19116BA1A}" presName="childText" presStyleLbl="bgAcc1" presStyleIdx="1" presStyleCnt="10" custScaleX="232232">
        <dgm:presLayoutVars>
          <dgm:bulletEnabled val="1"/>
        </dgm:presLayoutVars>
      </dgm:prSet>
      <dgm:spPr/>
    </dgm:pt>
    <dgm:pt modelId="{B240B43A-6446-4345-8693-D7A4B4BE01B6}" type="pres">
      <dgm:prSet presAssocID="{EAC02B0D-E282-44FE-8583-A9432E6E7488}" presName="Name13" presStyleLbl="parChTrans1D2" presStyleIdx="2" presStyleCnt="10"/>
      <dgm:spPr/>
    </dgm:pt>
    <dgm:pt modelId="{5DCAC325-92B0-4D3E-95AF-2F5E4C86075F}" type="pres">
      <dgm:prSet presAssocID="{76FB19AD-118E-4416-B482-4A666AF2273D}" presName="childText" presStyleLbl="bgAcc1" presStyleIdx="2" presStyleCnt="10" custScaleX="232232">
        <dgm:presLayoutVars>
          <dgm:bulletEnabled val="1"/>
        </dgm:presLayoutVars>
      </dgm:prSet>
      <dgm:spPr/>
    </dgm:pt>
    <dgm:pt modelId="{0034CAD1-EADD-442A-9426-DB425099B22C}" type="pres">
      <dgm:prSet presAssocID="{063E4A11-52F4-4586-BD34-E2DE8D9FCFD1}" presName="Name13" presStyleLbl="parChTrans1D2" presStyleIdx="3" presStyleCnt="10"/>
      <dgm:spPr/>
    </dgm:pt>
    <dgm:pt modelId="{B1F5DD34-3CA4-441A-B2AC-D0DDC0055B8A}" type="pres">
      <dgm:prSet presAssocID="{D7B2B53A-02FB-4069-9BA1-76D573519C08}" presName="childText" presStyleLbl="bgAcc1" presStyleIdx="3" presStyleCnt="10" custScaleX="232232">
        <dgm:presLayoutVars>
          <dgm:bulletEnabled val="1"/>
        </dgm:presLayoutVars>
      </dgm:prSet>
      <dgm:spPr/>
    </dgm:pt>
    <dgm:pt modelId="{047C62CB-97DD-4DF5-92DC-026C1E5B4AA4}" type="pres">
      <dgm:prSet presAssocID="{73B6C5D3-6DB0-4F0C-A57F-A0ABD010167B}" presName="Name13" presStyleLbl="parChTrans1D2" presStyleIdx="4" presStyleCnt="10"/>
      <dgm:spPr/>
    </dgm:pt>
    <dgm:pt modelId="{D5B39515-B656-43E9-A9D6-CC70ABEFA319}" type="pres">
      <dgm:prSet presAssocID="{73BA97CB-CE5A-4483-A6F0-66679AAE2F01}" presName="childText" presStyleLbl="bgAcc1" presStyleIdx="4" presStyleCnt="10" custScaleX="232232">
        <dgm:presLayoutVars>
          <dgm:bulletEnabled val="1"/>
        </dgm:presLayoutVars>
      </dgm:prSet>
      <dgm:spPr/>
    </dgm:pt>
    <dgm:pt modelId="{F0EDC968-E9F4-4EE7-870D-04DF0F288EBE}" type="pres">
      <dgm:prSet presAssocID="{1A2E33E9-B0D3-4083-BB86-B43B0CDFF2DE}" presName="root" presStyleCnt="0"/>
      <dgm:spPr/>
    </dgm:pt>
    <dgm:pt modelId="{0B4E792C-93E4-4812-961B-4AB6450EEBBE}" type="pres">
      <dgm:prSet presAssocID="{1A2E33E9-B0D3-4083-BB86-B43B0CDFF2DE}" presName="rootComposite" presStyleCnt="0"/>
      <dgm:spPr/>
    </dgm:pt>
    <dgm:pt modelId="{B24EC25B-8508-41A4-8261-EEF250282397}" type="pres">
      <dgm:prSet presAssocID="{1A2E33E9-B0D3-4083-BB86-B43B0CDFF2DE}" presName="rootText" presStyleLbl="node1" presStyleIdx="1" presStyleCnt="2"/>
      <dgm:spPr/>
    </dgm:pt>
    <dgm:pt modelId="{9BD15A15-4EBE-4128-AD18-3F8FB366CF3B}" type="pres">
      <dgm:prSet presAssocID="{1A2E33E9-B0D3-4083-BB86-B43B0CDFF2DE}" presName="rootConnector" presStyleLbl="node1" presStyleIdx="1" presStyleCnt="2"/>
      <dgm:spPr/>
    </dgm:pt>
    <dgm:pt modelId="{B8A1C666-CF41-44FB-8A08-74199718BC76}" type="pres">
      <dgm:prSet presAssocID="{1A2E33E9-B0D3-4083-BB86-B43B0CDFF2DE}" presName="childShape" presStyleCnt="0"/>
      <dgm:spPr/>
    </dgm:pt>
    <dgm:pt modelId="{E7C7B1D9-907F-435B-A212-8F4FD25F36D7}" type="pres">
      <dgm:prSet presAssocID="{C523DAF9-8BBC-46D3-A241-DEAFD0F43385}" presName="Name13" presStyleLbl="parChTrans1D2" presStyleIdx="5" presStyleCnt="10"/>
      <dgm:spPr/>
    </dgm:pt>
    <dgm:pt modelId="{2CD3CAFC-F0E5-4956-8CB0-9913687CFC41}" type="pres">
      <dgm:prSet presAssocID="{9D2C6269-A96E-4736-9B93-826EF3E0C911}" presName="childText" presStyleLbl="bgAcc1" presStyleIdx="5" presStyleCnt="10" custScaleX="232232">
        <dgm:presLayoutVars>
          <dgm:bulletEnabled val="1"/>
        </dgm:presLayoutVars>
      </dgm:prSet>
      <dgm:spPr/>
    </dgm:pt>
    <dgm:pt modelId="{5704AC36-7228-4647-BA2F-E5EA2A0ECE5E}" type="pres">
      <dgm:prSet presAssocID="{53EC11A7-3C77-4BB7-8E68-2C0C96F9B1FF}" presName="Name13" presStyleLbl="parChTrans1D2" presStyleIdx="6" presStyleCnt="10"/>
      <dgm:spPr/>
    </dgm:pt>
    <dgm:pt modelId="{B0F65660-7FB7-41F2-8A03-36A84A58A982}" type="pres">
      <dgm:prSet presAssocID="{1E786EE1-B718-42D3-835C-7D22D6B9B292}" presName="childText" presStyleLbl="bgAcc1" presStyleIdx="6" presStyleCnt="10" custScaleX="232232">
        <dgm:presLayoutVars>
          <dgm:bulletEnabled val="1"/>
        </dgm:presLayoutVars>
      </dgm:prSet>
      <dgm:spPr/>
    </dgm:pt>
    <dgm:pt modelId="{AFB70125-0A05-4C1C-AF46-F60B93D12F4B}" type="pres">
      <dgm:prSet presAssocID="{5F19EE5C-4130-4AFF-918A-B3A55D7A9DC3}" presName="Name13" presStyleLbl="parChTrans1D2" presStyleIdx="7" presStyleCnt="10"/>
      <dgm:spPr/>
    </dgm:pt>
    <dgm:pt modelId="{C95AE884-797B-482D-94EE-9234BD6DA05D}" type="pres">
      <dgm:prSet presAssocID="{3B4B5537-8210-4238-8540-BE9137CD5AA1}" presName="childText" presStyleLbl="bgAcc1" presStyleIdx="7" presStyleCnt="10" custScaleX="232232">
        <dgm:presLayoutVars>
          <dgm:bulletEnabled val="1"/>
        </dgm:presLayoutVars>
      </dgm:prSet>
      <dgm:spPr/>
    </dgm:pt>
    <dgm:pt modelId="{CEAA5FDD-32FD-454A-8A2D-E96BAF282211}" type="pres">
      <dgm:prSet presAssocID="{5C797709-D3CB-4DF0-BC9C-BD4E0F24BFDE}" presName="Name13" presStyleLbl="parChTrans1D2" presStyleIdx="8" presStyleCnt="10"/>
      <dgm:spPr/>
    </dgm:pt>
    <dgm:pt modelId="{B933A531-52AB-4CC3-80EE-95A29A1B11FE}" type="pres">
      <dgm:prSet presAssocID="{C069FBFF-0510-4877-8C8F-42FB60DB035D}" presName="childText" presStyleLbl="bgAcc1" presStyleIdx="8" presStyleCnt="10" custScaleX="232232">
        <dgm:presLayoutVars>
          <dgm:bulletEnabled val="1"/>
        </dgm:presLayoutVars>
      </dgm:prSet>
      <dgm:spPr/>
    </dgm:pt>
    <dgm:pt modelId="{A259866E-3786-4381-A66D-9618105CD9C3}" type="pres">
      <dgm:prSet presAssocID="{55406CF4-FB61-4465-80AC-FC6139F07EEB}" presName="Name13" presStyleLbl="parChTrans1D2" presStyleIdx="9" presStyleCnt="10"/>
      <dgm:spPr/>
    </dgm:pt>
    <dgm:pt modelId="{AC37F6B0-732D-4B24-94AD-34FA984F0079}" type="pres">
      <dgm:prSet presAssocID="{FF0FF551-2B34-4599-A187-A35B6A9C0A9C}" presName="childText" presStyleLbl="bgAcc1" presStyleIdx="9" presStyleCnt="10" custScaleX="232232">
        <dgm:presLayoutVars>
          <dgm:bulletEnabled val="1"/>
        </dgm:presLayoutVars>
      </dgm:prSet>
      <dgm:spPr/>
    </dgm:pt>
  </dgm:ptLst>
  <dgm:cxnLst>
    <dgm:cxn modelId="{B45F590B-C976-42FA-B6DB-E279935A2B68}" srcId="{6E3C416E-11F0-4E49-AC4F-77D253ED1556}" destId="{73BA97CB-CE5A-4483-A6F0-66679AAE2F01}" srcOrd="4" destOrd="0" parTransId="{73B6C5D3-6DB0-4F0C-A57F-A0ABD010167B}" sibTransId="{81AAC073-D28C-4C4E-A830-06C8EA3A357B}"/>
    <dgm:cxn modelId="{5898C311-33DE-4212-976F-D7D694BC241E}" srcId="{1A2E33E9-B0D3-4083-BB86-B43B0CDFF2DE}" destId="{C069FBFF-0510-4877-8C8F-42FB60DB035D}" srcOrd="3" destOrd="0" parTransId="{5C797709-D3CB-4DF0-BC9C-BD4E0F24BFDE}" sibTransId="{AF0BB5AB-8E94-43EB-B4AA-B995EB56675A}"/>
    <dgm:cxn modelId="{068DE915-A112-498B-98EC-4B32CEDF0C57}" srcId="{1A2E33E9-B0D3-4083-BB86-B43B0CDFF2DE}" destId="{3B4B5537-8210-4238-8540-BE9137CD5AA1}" srcOrd="2" destOrd="0" parTransId="{5F19EE5C-4130-4AFF-918A-B3A55D7A9DC3}" sibTransId="{405E3722-DA87-49E7-9548-1E3FE1BAF7A9}"/>
    <dgm:cxn modelId="{20BB0317-1E5A-4EE1-876B-5E1BC7BD9CE4}" type="presOf" srcId="{DDC2B4CC-C6F7-4C3A-BE86-9A2B4A3CB48E}" destId="{C59103E5-E72E-4BCB-B60E-3965B196A920}" srcOrd="0" destOrd="0" presId="urn:microsoft.com/office/officeart/2005/8/layout/hierarchy3#1"/>
    <dgm:cxn modelId="{02EF1E1B-AE47-4724-879A-0EF4A43627E7}" type="presOf" srcId="{6E3C416E-11F0-4E49-AC4F-77D253ED1556}" destId="{299C5283-233F-43D8-92A4-2E10CE00FFFD}" srcOrd="1" destOrd="0" presId="urn:microsoft.com/office/officeart/2005/8/layout/hierarchy3#1"/>
    <dgm:cxn modelId="{D2597C2E-86B2-4F99-90B8-7AD0D6F28EA9}" type="presOf" srcId="{1E786EE1-B718-42D3-835C-7D22D6B9B292}" destId="{B0F65660-7FB7-41F2-8A03-36A84A58A982}" srcOrd="0" destOrd="0" presId="urn:microsoft.com/office/officeart/2005/8/layout/hierarchy3#1"/>
    <dgm:cxn modelId="{9A35403E-EFBF-402C-AC48-A6F8CBDCA1BB}" type="presOf" srcId="{1A2E33E9-B0D3-4083-BB86-B43B0CDFF2DE}" destId="{B24EC25B-8508-41A4-8261-EEF250282397}" srcOrd="0" destOrd="0" presId="urn:microsoft.com/office/officeart/2005/8/layout/hierarchy3#1"/>
    <dgm:cxn modelId="{3BD4A542-3F80-46EC-8A51-E7E4FE4ED7EF}" srcId="{6E3C416E-11F0-4E49-AC4F-77D253ED1556}" destId="{D7B2B53A-02FB-4069-9BA1-76D573519C08}" srcOrd="3" destOrd="0" parTransId="{063E4A11-52F4-4586-BD34-E2DE8D9FCFD1}" sibTransId="{A37B2CC5-EBF6-45D2-8C7B-A0A64C6E2052}"/>
    <dgm:cxn modelId="{FE03C167-5E34-4CB1-9380-FBAF3E331E87}" type="presOf" srcId="{76FB19AD-118E-4416-B482-4A666AF2273D}" destId="{5DCAC325-92B0-4D3E-95AF-2F5E4C86075F}" srcOrd="0" destOrd="0" presId="urn:microsoft.com/office/officeart/2005/8/layout/hierarchy3#1"/>
    <dgm:cxn modelId="{AC73F747-BD79-4B30-8EEF-424F02FEC619}" type="presOf" srcId="{D1E71E6B-10AB-4FFD-85D2-62CAC68EAE67}" destId="{5ED71C70-9444-4F7A-9D93-BC9CD35AAB8A}" srcOrd="0" destOrd="0" presId="urn:microsoft.com/office/officeart/2005/8/layout/hierarchy3#1"/>
    <dgm:cxn modelId="{183D2A68-4BA8-4F41-93F0-6E5E7C82CA17}" type="presOf" srcId="{BD3B384E-6BDF-47DF-AA61-A0D19116BA1A}" destId="{0A3306F0-74BE-4541-ACA1-A8825D27CE43}" srcOrd="0" destOrd="0" presId="urn:microsoft.com/office/officeart/2005/8/layout/hierarchy3#1"/>
    <dgm:cxn modelId="{1535776A-72A9-4D2D-A710-6A96254EE435}" type="presOf" srcId="{6E3C416E-11F0-4E49-AC4F-77D253ED1556}" destId="{D762FCA2-1F16-453B-8338-91AE300D7FA7}" srcOrd="0" destOrd="0" presId="urn:microsoft.com/office/officeart/2005/8/layout/hierarchy3#1"/>
    <dgm:cxn modelId="{1B42EB4B-A53B-40EE-B49F-4426481A771A}" type="presOf" srcId="{C523DAF9-8BBC-46D3-A241-DEAFD0F43385}" destId="{E7C7B1D9-907F-435B-A212-8F4FD25F36D7}" srcOrd="0" destOrd="0" presId="urn:microsoft.com/office/officeart/2005/8/layout/hierarchy3#1"/>
    <dgm:cxn modelId="{2E368F54-E968-42B9-813E-7254A25017A8}" type="presOf" srcId="{EAC02B0D-E282-44FE-8583-A9432E6E7488}" destId="{B240B43A-6446-4345-8693-D7A4B4BE01B6}" srcOrd="0" destOrd="0" presId="urn:microsoft.com/office/officeart/2005/8/layout/hierarchy3#1"/>
    <dgm:cxn modelId="{E6E5DB57-C0B1-44F4-80B9-FDE9B7C2D506}" srcId="{6E3C416E-11F0-4E49-AC4F-77D253ED1556}" destId="{76FB19AD-118E-4416-B482-4A666AF2273D}" srcOrd="2" destOrd="0" parTransId="{EAC02B0D-E282-44FE-8583-A9432E6E7488}" sibTransId="{AD3A2354-93A5-4175-A96B-3FDBB392F200}"/>
    <dgm:cxn modelId="{341DED79-C03C-44D7-BEF8-AB339D44C391}" type="presOf" srcId="{5F19EE5C-4130-4AFF-918A-B3A55D7A9DC3}" destId="{AFB70125-0A05-4C1C-AF46-F60B93D12F4B}" srcOrd="0" destOrd="0" presId="urn:microsoft.com/office/officeart/2005/8/layout/hierarchy3#1"/>
    <dgm:cxn modelId="{71CA2F7B-4168-43EF-A260-921D08347900}" srcId="{1A2E33E9-B0D3-4083-BB86-B43B0CDFF2DE}" destId="{9D2C6269-A96E-4736-9B93-826EF3E0C911}" srcOrd="0" destOrd="0" parTransId="{C523DAF9-8BBC-46D3-A241-DEAFD0F43385}" sibTransId="{A1E2383C-44E8-409C-A9F1-AE6329EFFF57}"/>
    <dgm:cxn modelId="{AAFEC085-774F-4B1D-AC7A-3CA33425E5A6}" type="presOf" srcId="{F45B2193-0DDF-469F-8E0A-7A405525961B}" destId="{07093696-C43E-4229-A405-013EC27DEA85}" srcOrd="0" destOrd="0" presId="urn:microsoft.com/office/officeart/2005/8/layout/hierarchy3#1"/>
    <dgm:cxn modelId="{7201E185-B7AD-4FB8-B53A-4BB516DAEE64}" type="presOf" srcId="{C069FBFF-0510-4877-8C8F-42FB60DB035D}" destId="{B933A531-52AB-4CC3-80EE-95A29A1B11FE}" srcOrd="0" destOrd="0" presId="urn:microsoft.com/office/officeart/2005/8/layout/hierarchy3#1"/>
    <dgm:cxn modelId="{11AD578A-5E50-48DD-886C-2482722C92DF}" type="presOf" srcId="{55406CF4-FB61-4465-80AC-FC6139F07EEB}" destId="{A259866E-3786-4381-A66D-9618105CD9C3}" srcOrd="0" destOrd="0" presId="urn:microsoft.com/office/officeart/2005/8/layout/hierarchy3#1"/>
    <dgm:cxn modelId="{1DA8FD8B-1D1B-4FB2-B316-E85BE134B716}" srcId="{1A2E33E9-B0D3-4083-BB86-B43B0CDFF2DE}" destId="{FF0FF551-2B34-4599-A187-A35B6A9C0A9C}" srcOrd="4" destOrd="0" parTransId="{55406CF4-FB61-4465-80AC-FC6139F07EEB}" sibTransId="{91EA4B10-5180-412A-B5AA-38953F8B0B4A}"/>
    <dgm:cxn modelId="{5D072D98-037C-4298-8D25-62E2111276A0}" type="presOf" srcId="{9D2C6269-A96E-4736-9B93-826EF3E0C911}" destId="{2CD3CAFC-F0E5-4956-8CB0-9913687CFC41}" srcOrd="0" destOrd="0" presId="urn:microsoft.com/office/officeart/2005/8/layout/hierarchy3#1"/>
    <dgm:cxn modelId="{68287E9D-C280-4761-8DB3-C177E5B92993}" type="presOf" srcId="{8667DA09-5475-48E8-8FAA-8FAD6A9F7189}" destId="{A2211510-EF3A-4D52-A9C4-96754F69DDC5}" srcOrd="0" destOrd="0" presId="urn:microsoft.com/office/officeart/2005/8/layout/hierarchy3#1"/>
    <dgm:cxn modelId="{2ADA6EA2-7D8D-454B-B6CB-AD637486F930}" srcId="{6E3C416E-11F0-4E49-AC4F-77D253ED1556}" destId="{F45B2193-0DDF-469F-8E0A-7A405525961B}" srcOrd="0" destOrd="0" parTransId="{D1E71E6B-10AB-4FFD-85D2-62CAC68EAE67}" sibTransId="{9587150B-9A67-4E62-88AF-7D55ACD6E8BE}"/>
    <dgm:cxn modelId="{1E6996A9-3D72-475F-8FDD-BAC7B88F8DB4}" type="presOf" srcId="{73B6C5D3-6DB0-4F0C-A57F-A0ABD010167B}" destId="{047C62CB-97DD-4DF5-92DC-026C1E5B4AA4}" srcOrd="0" destOrd="0" presId="urn:microsoft.com/office/officeart/2005/8/layout/hierarchy3#1"/>
    <dgm:cxn modelId="{A7D5B1B8-9354-4A5A-A75C-9F798AF31553}" type="presOf" srcId="{FF0FF551-2B34-4599-A187-A35B6A9C0A9C}" destId="{AC37F6B0-732D-4B24-94AD-34FA984F0079}" srcOrd="0" destOrd="0" presId="urn:microsoft.com/office/officeart/2005/8/layout/hierarchy3#1"/>
    <dgm:cxn modelId="{F08004BE-3891-48E4-B7DA-25E8C662191E}" srcId="{1A2E33E9-B0D3-4083-BB86-B43B0CDFF2DE}" destId="{1E786EE1-B718-42D3-835C-7D22D6B9B292}" srcOrd="1" destOrd="0" parTransId="{53EC11A7-3C77-4BB7-8E68-2C0C96F9B1FF}" sibTransId="{C3B7C71B-302B-47F9-B106-6A80BFBEBF8A}"/>
    <dgm:cxn modelId="{09BCA3CC-86D1-483D-BC80-17611DDE262D}" srcId="{8667DA09-5475-48E8-8FAA-8FAD6A9F7189}" destId="{6E3C416E-11F0-4E49-AC4F-77D253ED1556}" srcOrd="0" destOrd="0" parTransId="{99BB4420-91F6-4E96-9608-ECF83EDF40BB}" sibTransId="{83541F0D-F8B6-4EE9-B91F-42CDA911FC8E}"/>
    <dgm:cxn modelId="{3E1E90CF-C359-4040-8EFB-BDDD045D1C18}" type="presOf" srcId="{063E4A11-52F4-4586-BD34-E2DE8D9FCFD1}" destId="{0034CAD1-EADD-442A-9426-DB425099B22C}" srcOrd="0" destOrd="0" presId="urn:microsoft.com/office/officeart/2005/8/layout/hierarchy3#1"/>
    <dgm:cxn modelId="{A70C51D0-8F5E-40D7-A7B1-F959795A459E}" type="presOf" srcId="{5C797709-D3CB-4DF0-BC9C-BD4E0F24BFDE}" destId="{CEAA5FDD-32FD-454A-8A2D-E96BAF282211}" srcOrd="0" destOrd="0" presId="urn:microsoft.com/office/officeart/2005/8/layout/hierarchy3#1"/>
    <dgm:cxn modelId="{708D4FD3-6F46-423B-9D50-7F66DDE0AE40}" type="presOf" srcId="{73BA97CB-CE5A-4483-A6F0-66679AAE2F01}" destId="{D5B39515-B656-43E9-A9D6-CC70ABEFA319}" srcOrd="0" destOrd="0" presId="urn:microsoft.com/office/officeart/2005/8/layout/hierarchy3#1"/>
    <dgm:cxn modelId="{21C759D6-3EF9-4BCC-97A9-867FACCA5DC5}" type="presOf" srcId="{53EC11A7-3C77-4BB7-8E68-2C0C96F9B1FF}" destId="{5704AC36-7228-4647-BA2F-E5EA2A0ECE5E}" srcOrd="0" destOrd="0" presId="urn:microsoft.com/office/officeart/2005/8/layout/hierarchy3#1"/>
    <dgm:cxn modelId="{7462B5D7-B6A7-420E-8690-AFDB7581F3D2}" srcId="{8667DA09-5475-48E8-8FAA-8FAD6A9F7189}" destId="{1A2E33E9-B0D3-4083-BB86-B43B0CDFF2DE}" srcOrd="1" destOrd="0" parTransId="{DFA58106-38DD-451E-B22C-099B7D427E1C}" sibTransId="{31BE3AEA-71B7-4B69-85C5-30B7FA14922D}"/>
    <dgm:cxn modelId="{FB1CE0D8-3182-4FFA-A515-E2E69B54BB1B}" type="presOf" srcId="{3B4B5537-8210-4238-8540-BE9137CD5AA1}" destId="{C95AE884-797B-482D-94EE-9234BD6DA05D}" srcOrd="0" destOrd="0" presId="urn:microsoft.com/office/officeart/2005/8/layout/hierarchy3#1"/>
    <dgm:cxn modelId="{794FDDDC-6183-4727-AFE6-BD0B76713FE2}" type="presOf" srcId="{1A2E33E9-B0D3-4083-BB86-B43B0CDFF2DE}" destId="{9BD15A15-4EBE-4128-AD18-3F8FB366CF3B}" srcOrd="1" destOrd="0" presId="urn:microsoft.com/office/officeart/2005/8/layout/hierarchy3#1"/>
    <dgm:cxn modelId="{50F005E7-1E83-4755-AA04-2C77E780BC38}" type="presOf" srcId="{D7B2B53A-02FB-4069-9BA1-76D573519C08}" destId="{B1F5DD34-3CA4-441A-B2AC-D0DDC0055B8A}" srcOrd="0" destOrd="0" presId="urn:microsoft.com/office/officeart/2005/8/layout/hierarchy3#1"/>
    <dgm:cxn modelId="{379220FA-4A87-49CA-BD18-F9874E6A9C0E}" srcId="{6E3C416E-11F0-4E49-AC4F-77D253ED1556}" destId="{BD3B384E-6BDF-47DF-AA61-A0D19116BA1A}" srcOrd="1" destOrd="0" parTransId="{DDC2B4CC-C6F7-4C3A-BE86-9A2B4A3CB48E}" sibTransId="{CAF3B5EA-F3D0-4989-85E2-936645195705}"/>
    <dgm:cxn modelId="{88BEAADF-2151-46EF-B87D-4C452499C5E1}" type="presParOf" srcId="{A2211510-EF3A-4D52-A9C4-96754F69DDC5}" destId="{D50DF131-8BB4-497B-9ED5-113F4895C388}" srcOrd="0" destOrd="0" presId="urn:microsoft.com/office/officeart/2005/8/layout/hierarchy3#1"/>
    <dgm:cxn modelId="{058CB90E-8038-4062-9B9E-5B02F1F5CDC5}" type="presParOf" srcId="{D50DF131-8BB4-497B-9ED5-113F4895C388}" destId="{F5603A2C-1520-4B73-A8B7-F3042E8BB53C}" srcOrd="0" destOrd="0" presId="urn:microsoft.com/office/officeart/2005/8/layout/hierarchy3#1"/>
    <dgm:cxn modelId="{40A5756B-09EC-411A-8BE7-402120995A24}" type="presParOf" srcId="{F5603A2C-1520-4B73-A8B7-F3042E8BB53C}" destId="{D762FCA2-1F16-453B-8338-91AE300D7FA7}" srcOrd="0" destOrd="0" presId="urn:microsoft.com/office/officeart/2005/8/layout/hierarchy3#1"/>
    <dgm:cxn modelId="{F34CC97C-7589-476F-B357-0D7B50418D36}" type="presParOf" srcId="{F5603A2C-1520-4B73-A8B7-F3042E8BB53C}" destId="{299C5283-233F-43D8-92A4-2E10CE00FFFD}" srcOrd="1" destOrd="0" presId="urn:microsoft.com/office/officeart/2005/8/layout/hierarchy3#1"/>
    <dgm:cxn modelId="{F6942AF3-5D90-4330-90A1-86DAAF1B1435}" type="presParOf" srcId="{D50DF131-8BB4-497B-9ED5-113F4895C388}" destId="{E4D81125-ACC8-40AD-BC44-9C48EB8FE04C}" srcOrd="1" destOrd="0" presId="urn:microsoft.com/office/officeart/2005/8/layout/hierarchy3#1"/>
    <dgm:cxn modelId="{22642F17-3E68-4934-9ABC-478F500CF1FE}" type="presParOf" srcId="{E4D81125-ACC8-40AD-BC44-9C48EB8FE04C}" destId="{5ED71C70-9444-4F7A-9D93-BC9CD35AAB8A}" srcOrd="0" destOrd="0" presId="urn:microsoft.com/office/officeart/2005/8/layout/hierarchy3#1"/>
    <dgm:cxn modelId="{0DFA0388-95E4-400E-9C27-72465453BCCE}" type="presParOf" srcId="{E4D81125-ACC8-40AD-BC44-9C48EB8FE04C}" destId="{07093696-C43E-4229-A405-013EC27DEA85}" srcOrd="1" destOrd="0" presId="urn:microsoft.com/office/officeart/2005/8/layout/hierarchy3#1"/>
    <dgm:cxn modelId="{131984CC-C22E-4368-B9E8-1A85F689C25F}" type="presParOf" srcId="{E4D81125-ACC8-40AD-BC44-9C48EB8FE04C}" destId="{C59103E5-E72E-4BCB-B60E-3965B196A920}" srcOrd="2" destOrd="0" presId="urn:microsoft.com/office/officeart/2005/8/layout/hierarchy3#1"/>
    <dgm:cxn modelId="{3E8DF592-0D88-4AF1-B77F-72619042F90C}" type="presParOf" srcId="{E4D81125-ACC8-40AD-BC44-9C48EB8FE04C}" destId="{0A3306F0-74BE-4541-ACA1-A8825D27CE43}" srcOrd="3" destOrd="0" presId="urn:microsoft.com/office/officeart/2005/8/layout/hierarchy3#1"/>
    <dgm:cxn modelId="{0396019E-4125-4672-9576-835DAC642CC0}" type="presParOf" srcId="{E4D81125-ACC8-40AD-BC44-9C48EB8FE04C}" destId="{B240B43A-6446-4345-8693-D7A4B4BE01B6}" srcOrd="4" destOrd="0" presId="urn:microsoft.com/office/officeart/2005/8/layout/hierarchy3#1"/>
    <dgm:cxn modelId="{81DF4FB4-4AA5-4B4D-8230-BBFB4B398DFE}" type="presParOf" srcId="{E4D81125-ACC8-40AD-BC44-9C48EB8FE04C}" destId="{5DCAC325-92B0-4D3E-95AF-2F5E4C86075F}" srcOrd="5" destOrd="0" presId="urn:microsoft.com/office/officeart/2005/8/layout/hierarchy3#1"/>
    <dgm:cxn modelId="{DB06EBC8-5168-4EEE-9F72-27202917A4A8}" type="presParOf" srcId="{E4D81125-ACC8-40AD-BC44-9C48EB8FE04C}" destId="{0034CAD1-EADD-442A-9426-DB425099B22C}" srcOrd="6" destOrd="0" presId="urn:microsoft.com/office/officeart/2005/8/layout/hierarchy3#1"/>
    <dgm:cxn modelId="{B9683C10-81C9-4807-9ED2-B1473DFE873F}" type="presParOf" srcId="{E4D81125-ACC8-40AD-BC44-9C48EB8FE04C}" destId="{B1F5DD34-3CA4-441A-B2AC-D0DDC0055B8A}" srcOrd="7" destOrd="0" presId="urn:microsoft.com/office/officeart/2005/8/layout/hierarchy3#1"/>
    <dgm:cxn modelId="{6D939C25-A836-44D6-85E4-426F7B0B547A}" type="presParOf" srcId="{E4D81125-ACC8-40AD-BC44-9C48EB8FE04C}" destId="{047C62CB-97DD-4DF5-92DC-026C1E5B4AA4}" srcOrd="8" destOrd="0" presId="urn:microsoft.com/office/officeart/2005/8/layout/hierarchy3#1"/>
    <dgm:cxn modelId="{B98A31B1-9FAD-4605-A54E-A7C9ABEC34D1}" type="presParOf" srcId="{E4D81125-ACC8-40AD-BC44-9C48EB8FE04C}" destId="{D5B39515-B656-43E9-A9D6-CC70ABEFA319}" srcOrd="9" destOrd="0" presId="urn:microsoft.com/office/officeart/2005/8/layout/hierarchy3#1"/>
    <dgm:cxn modelId="{4B083D80-2366-4358-A5A5-93F8FF2E5780}" type="presParOf" srcId="{A2211510-EF3A-4D52-A9C4-96754F69DDC5}" destId="{F0EDC968-E9F4-4EE7-870D-04DF0F288EBE}" srcOrd="1" destOrd="0" presId="urn:microsoft.com/office/officeart/2005/8/layout/hierarchy3#1"/>
    <dgm:cxn modelId="{BB65ACAE-9629-45B3-90A2-C00F1F27046E}" type="presParOf" srcId="{F0EDC968-E9F4-4EE7-870D-04DF0F288EBE}" destId="{0B4E792C-93E4-4812-961B-4AB6450EEBBE}" srcOrd="0" destOrd="0" presId="urn:microsoft.com/office/officeart/2005/8/layout/hierarchy3#1"/>
    <dgm:cxn modelId="{8CD60422-8AC6-48EF-8196-8AAC779D7B1C}" type="presParOf" srcId="{0B4E792C-93E4-4812-961B-4AB6450EEBBE}" destId="{B24EC25B-8508-41A4-8261-EEF250282397}" srcOrd="0" destOrd="0" presId="urn:microsoft.com/office/officeart/2005/8/layout/hierarchy3#1"/>
    <dgm:cxn modelId="{4E16C981-C8A5-454F-B628-B0F0EA1C78AA}" type="presParOf" srcId="{0B4E792C-93E4-4812-961B-4AB6450EEBBE}" destId="{9BD15A15-4EBE-4128-AD18-3F8FB366CF3B}" srcOrd="1" destOrd="0" presId="urn:microsoft.com/office/officeart/2005/8/layout/hierarchy3#1"/>
    <dgm:cxn modelId="{EAF516B9-BE56-46C5-9566-7DB04AEDFE4A}" type="presParOf" srcId="{F0EDC968-E9F4-4EE7-870D-04DF0F288EBE}" destId="{B8A1C666-CF41-44FB-8A08-74199718BC76}" srcOrd="1" destOrd="0" presId="urn:microsoft.com/office/officeart/2005/8/layout/hierarchy3#1"/>
    <dgm:cxn modelId="{B34DA49C-AF8F-4330-8472-D5519F351419}" type="presParOf" srcId="{B8A1C666-CF41-44FB-8A08-74199718BC76}" destId="{E7C7B1D9-907F-435B-A212-8F4FD25F36D7}" srcOrd="0" destOrd="0" presId="urn:microsoft.com/office/officeart/2005/8/layout/hierarchy3#1"/>
    <dgm:cxn modelId="{C47FEA69-DF80-4975-9506-D0A95363DD35}" type="presParOf" srcId="{B8A1C666-CF41-44FB-8A08-74199718BC76}" destId="{2CD3CAFC-F0E5-4956-8CB0-9913687CFC41}" srcOrd="1" destOrd="0" presId="urn:microsoft.com/office/officeart/2005/8/layout/hierarchy3#1"/>
    <dgm:cxn modelId="{8091BA6B-A4A2-4FAD-98F1-07F80660ED4E}" type="presParOf" srcId="{B8A1C666-CF41-44FB-8A08-74199718BC76}" destId="{5704AC36-7228-4647-BA2F-E5EA2A0ECE5E}" srcOrd="2" destOrd="0" presId="urn:microsoft.com/office/officeart/2005/8/layout/hierarchy3#1"/>
    <dgm:cxn modelId="{082F1739-372F-4CE0-BA46-832B2444215A}" type="presParOf" srcId="{B8A1C666-CF41-44FB-8A08-74199718BC76}" destId="{B0F65660-7FB7-41F2-8A03-36A84A58A982}" srcOrd="3" destOrd="0" presId="urn:microsoft.com/office/officeart/2005/8/layout/hierarchy3#1"/>
    <dgm:cxn modelId="{F824C7D1-83C4-4F49-BABB-A77CCF0E1697}" type="presParOf" srcId="{B8A1C666-CF41-44FB-8A08-74199718BC76}" destId="{AFB70125-0A05-4C1C-AF46-F60B93D12F4B}" srcOrd="4" destOrd="0" presId="urn:microsoft.com/office/officeart/2005/8/layout/hierarchy3#1"/>
    <dgm:cxn modelId="{4E8EB3A7-48F7-4BAD-B1C0-14006C956059}" type="presParOf" srcId="{B8A1C666-CF41-44FB-8A08-74199718BC76}" destId="{C95AE884-797B-482D-94EE-9234BD6DA05D}" srcOrd="5" destOrd="0" presId="urn:microsoft.com/office/officeart/2005/8/layout/hierarchy3#1"/>
    <dgm:cxn modelId="{80F4D152-F211-4812-8C3F-5FA523A87E4B}" type="presParOf" srcId="{B8A1C666-CF41-44FB-8A08-74199718BC76}" destId="{CEAA5FDD-32FD-454A-8A2D-E96BAF282211}" srcOrd="6" destOrd="0" presId="urn:microsoft.com/office/officeart/2005/8/layout/hierarchy3#1"/>
    <dgm:cxn modelId="{9122A54E-FB73-4CE5-AADA-21CE10C9F8D0}" type="presParOf" srcId="{B8A1C666-CF41-44FB-8A08-74199718BC76}" destId="{B933A531-52AB-4CC3-80EE-95A29A1B11FE}" srcOrd="7" destOrd="0" presId="urn:microsoft.com/office/officeart/2005/8/layout/hierarchy3#1"/>
    <dgm:cxn modelId="{E1344642-E6FC-4A22-A199-477F61592F6A}" type="presParOf" srcId="{B8A1C666-CF41-44FB-8A08-74199718BC76}" destId="{A259866E-3786-4381-A66D-9618105CD9C3}" srcOrd="8" destOrd="0" presId="urn:microsoft.com/office/officeart/2005/8/layout/hierarchy3#1"/>
    <dgm:cxn modelId="{1DAE54D9-A69A-4880-A4B2-E961C55FF57F}" type="presParOf" srcId="{B8A1C666-CF41-44FB-8A08-74199718BC76}" destId="{AC37F6B0-732D-4B24-94AD-34FA984F0079}" srcOrd="9" destOrd="0" presId="urn:microsoft.com/office/officeart/2005/8/layout/hierarchy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8B733-DDE9-463D-B881-2ED72E2CCDA2}">
      <dsp:nvSpPr>
        <dsp:cNvPr id="0" name=""/>
        <dsp:cNvSpPr/>
      </dsp:nvSpPr>
      <dsp:spPr>
        <a:xfrm>
          <a:off x="0" y="89"/>
          <a:ext cx="9837620" cy="29335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调查过程被宣布并推迟到第二天（约书亚记 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14-15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6676" y="89"/>
        <a:ext cx="9544269" cy="293351"/>
      </dsp:txXfrm>
    </dsp:sp>
    <dsp:sp modelId="{19F734BA-5F3B-459D-8DBE-57F6531A6D24}">
      <dsp:nvSpPr>
        <dsp:cNvPr id="0" name=""/>
        <dsp:cNvSpPr/>
      </dsp:nvSpPr>
      <dsp:spPr>
        <a:xfrm>
          <a:off x="9860112" y="25024"/>
          <a:ext cx="318504" cy="243482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81853" y="25024"/>
        <a:ext cx="75022" cy="243482"/>
      </dsp:txXfrm>
    </dsp:sp>
    <dsp:sp modelId="{38FC698C-3944-4519-B767-FB982AE32008}">
      <dsp:nvSpPr>
        <dsp:cNvPr id="0" name=""/>
        <dsp:cNvSpPr/>
      </dsp:nvSpPr>
      <dsp:spPr>
        <a:xfrm>
          <a:off x="10193561" y="25024"/>
          <a:ext cx="1587174" cy="243482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/>
            <a:t>亚干沉默了</a:t>
          </a:r>
          <a:endParaRPr lang="es-ES" sz="1400" kern="1200" dirty="0"/>
        </a:p>
      </dsp:txBody>
      <dsp:txXfrm>
        <a:off x="10315302" y="25024"/>
        <a:ext cx="1343692" cy="243482"/>
      </dsp:txXfrm>
    </dsp:sp>
    <dsp:sp modelId="{2DC59288-CCE7-479C-AEF5-2C7D90B217E1}">
      <dsp:nvSpPr>
        <dsp:cNvPr id="0" name=""/>
        <dsp:cNvSpPr/>
      </dsp:nvSpPr>
      <dsp:spPr>
        <a:xfrm>
          <a:off x="4080356" y="334510"/>
          <a:ext cx="5767106" cy="29335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犹大支派被取出来了（约书亚记 </a:t>
          </a:r>
          <a:r>
            <a:rPr lang="en-US" altLang="zh-C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r>
            <a:rPr lang="zh-CN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16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32" y="334510"/>
        <a:ext cx="5473755" cy="293351"/>
      </dsp:txXfrm>
    </dsp:sp>
    <dsp:sp modelId="{4125DFF6-83D5-4277-A491-D308568C91A2}">
      <dsp:nvSpPr>
        <dsp:cNvPr id="0" name=""/>
        <dsp:cNvSpPr/>
      </dsp:nvSpPr>
      <dsp:spPr>
        <a:xfrm>
          <a:off x="9869993" y="359445"/>
          <a:ext cx="318504" cy="243482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91734" y="359445"/>
        <a:ext cx="75022" cy="243482"/>
      </dsp:txXfrm>
    </dsp:sp>
    <dsp:sp modelId="{A539587E-FC17-4E5E-A50B-408C41076433}">
      <dsp:nvSpPr>
        <dsp:cNvPr id="0" name=""/>
        <dsp:cNvSpPr/>
      </dsp:nvSpPr>
      <dsp:spPr>
        <a:xfrm>
          <a:off x="10201397" y="359445"/>
          <a:ext cx="1587174" cy="243482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/>
            <a:t>亚干沉默了</a:t>
          </a:r>
          <a:endParaRPr lang="es-ES" sz="1400" b="1" kern="1200" dirty="0"/>
        </a:p>
      </dsp:txBody>
      <dsp:txXfrm>
        <a:off x="10323138" y="359445"/>
        <a:ext cx="1343692" cy="243482"/>
      </dsp:txXfrm>
    </dsp:sp>
    <dsp:sp modelId="{4A66EC69-65EE-4ECD-AA81-1FAEECF1D4F5}">
      <dsp:nvSpPr>
        <dsp:cNvPr id="0" name=""/>
        <dsp:cNvSpPr/>
      </dsp:nvSpPr>
      <dsp:spPr>
        <a:xfrm>
          <a:off x="4080356" y="668932"/>
          <a:ext cx="5767106" cy="29335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谢拉的家被取出来了（约书亚记</a:t>
          </a:r>
          <a:r>
            <a:rPr lang="en-US" altLang="zh-C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r>
            <a:rPr lang="zh-CN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17a</a:t>
          </a:r>
          <a:r>
            <a:rPr lang="zh-CN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32" y="668932"/>
        <a:ext cx="5473755" cy="293351"/>
      </dsp:txXfrm>
    </dsp:sp>
    <dsp:sp modelId="{8B0524A4-A0AE-462B-BF0C-4EC968739FD0}">
      <dsp:nvSpPr>
        <dsp:cNvPr id="0" name=""/>
        <dsp:cNvSpPr/>
      </dsp:nvSpPr>
      <dsp:spPr>
        <a:xfrm>
          <a:off x="9860151" y="676460"/>
          <a:ext cx="318504" cy="243482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81892" y="676460"/>
        <a:ext cx="75022" cy="243482"/>
      </dsp:txXfrm>
    </dsp:sp>
    <dsp:sp modelId="{851D1B37-6643-4D62-9601-E0058D220A5F}">
      <dsp:nvSpPr>
        <dsp:cNvPr id="0" name=""/>
        <dsp:cNvSpPr/>
      </dsp:nvSpPr>
      <dsp:spPr>
        <a:xfrm>
          <a:off x="10201397" y="693866"/>
          <a:ext cx="1587174" cy="243482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/>
            <a:t>亚干沉默了</a:t>
          </a:r>
          <a:endParaRPr lang="es-ES" sz="1400" kern="1200" dirty="0"/>
        </a:p>
      </dsp:txBody>
      <dsp:txXfrm>
        <a:off x="10323138" y="693866"/>
        <a:ext cx="1343692" cy="243482"/>
      </dsp:txXfrm>
    </dsp:sp>
    <dsp:sp modelId="{46961188-8AC9-41D6-BF58-E21BEC8B3A81}">
      <dsp:nvSpPr>
        <dsp:cNvPr id="0" name=""/>
        <dsp:cNvSpPr/>
      </dsp:nvSpPr>
      <dsp:spPr>
        <a:xfrm>
          <a:off x="4080356" y="1003353"/>
          <a:ext cx="5767106" cy="29335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族长撒底被取出来了（约书亚记 </a:t>
          </a:r>
          <a:r>
            <a:rPr lang="en-US" altLang="zh-C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r>
            <a:rPr lang="zh-CN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17b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32" y="1003353"/>
        <a:ext cx="5473755" cy="293351"/>
      </dsp:txXfrm>
    </dsp:sp>
    <dsp:sp modelId="{66871472-CE64-47CE-A810-30A567E2798E}">
      <dsp:nvSpPr>
        <dsp:cNvPr id="0" name=""/>
        <dsp:cNvSpPr/>
      </dsp:nvSpPr>
      <dsp:spPr>
        <a:xfrm>
          <a:off x="9869993" y="1028288"/>
          <a:ext cx="318504" cy="243482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91734" y="1028288"/>
        <a:ext cx="75022" cy="243482"/>
      </dsp:txXfrm>
    </dsp:sp>
    <dsp:sp modelId="{C9568CFF-9A3C-4C28-9546-D376128FA9E6}">
      <dsp:nvSpPr>
        <dsp:cNvPr id="0" name=""/>
        <dsp:cNvSpPr/>
      </dsp:nvSpPr>
      <dsp:spPr>
        <a:xfrm>
          <a:off x="10201397" y="1028288"/>
          <a:ext cx="1587174" cy="243482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/>
            <a:t>亚干沉默了</a:t>
          </a:r>
          <a:endParaRPr lang="es-ES" sz="1400" kern="1200" dirty="0"/>
        </a:p>
      </dsp:txBody>
      <dsp:txXfrm>
        <a:off x="10323138" y="1028288"/>
        <a:ext cx="1343692" cy="243482"/>
      </dsp:txXfrm>
    </dsp:sp>
    <dsp:sp modelId="{123C8EFC-2789-4603-91BF-EEF6B7C2ED82}">
      <dsp:nvSpPr>
        <dsp:cNvPr id="0" name=""/>
        <dsp:cNvSpPr/>
      </dsp:nvSpPr>
      <dsp:spPr>
        <a:xfrm>
          <a:off x="4080356" y="1337774"/>
          <a:ext cx="5767106" cy="293351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最后亚干的名被取出来 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zh-CN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约书亚记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7:18)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32" y="1337774"/>
        <a:ext cx="5473755" cy="293351"/>
      </dsp:txXfrm>
    </dsp:sp>
    <dsp:sp modelId="{8D6A8B27-3F09-4C5F-9F28-4492D09B8235}">
      <dsp:nvSpPr>
        <dsp:cNvPr id="0" name=""/>
        <dsp:cNvSpPr/>
      </dsp:nvSpPr>
      <dsp:spPr>
        <a:xfrm>
          <a:off x="9869993" y="1362709"/>
          <a:ext cx="318504" cy="243482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91734" y="1362709"/>
        <a:ext cx="75022" cy="243482"/>
      </dsp:txXfrm>
    </dsp:sp>
    <dsp:sp modelId="{81494637-307B-48EF-8F7B-31E6C2D3C389}">
      <dsp:nvSpPr>
        <dsp:cNvPr id="0" name=""/>
        <dsp:cNvSpPr/>
      </dsp:nvSpPr>
      <dsp:spPr>
        <a:xfrm>
          <a:off x="10201397" y="1362709"/>
          <a:ext cx="1587174" cy="243482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/>
            <a:t>亚干沉默了</a:t>
          </a:r>
          <a:endParaRPr lang="es-ES" sz="1400" kern="1200" dirty="0"/>
        </a:p>
      </dsp:txBody>
      <dsp:txXfrm>
        <a:off x="10323138" y="1362709"/>
        <a:ext cx="1343692" cy="243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2FCA2-1F16-453B-8338-91AE300D7FA7}">
      <dsp:nvSpPr>
        <dsp:cNvPr id="0" name=""/>
        <dsp:cNvSpPr/>
      </dsp:nvSpPr>
      <dsp:spPr>
        <a:xfrm>
          <a:off x="677" y="240710"/>
          <a:ext cx="1204673" cy="602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喇合</a:t>
          </a:r>
          <a:endParaRPr lang="en-GB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19" y="258352"/>
        <a:ext cx="1169389" cy="567052"/>
      </dsp:txXfrm>
    </dsp:sp>
    <dsp:sp modelId="{5ED71C70-9444-4F7A-9D93-BC9CD35AAB8A}">
      <dsp:nvSpPr>
        <dsp:cNvPr id="0" name=""/>
        <dsp:cNvSpPr/>
      </dsp:nvSpPr>
      <dsp:spPr>
        <a:xfrm>
          <a:off x="121144" y="843047"/>
          <a:ext cx="120467" cy="451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52"/>
              </a:lnTo>
              <a:lnTo>
                <a:pt x="120467" y="451752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93696-C43E-4229-A405-013EC27DEA85}">
      <dsp:nvSpPr>
        <dsp:cNvPr id="0" name=""/>
        <dsp:cNvSpPr/>
      </dsp:nvSpPr>
      <dsp:spPr>
        <a:xfrm>
          <a:off x="241611" y="993631"/>
          <a:ext cx="2238109" cy="602336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她把探子藏在房顶上</a:t>
          </a:r>
          <a:endParaRPr lang="en-GB" sz="1800" b="1" kern="1200" dirty="0"/>
        </a:p>
      </dsp:txBody>
      <dsp:txXfrm>
        <a:off x="259253" y="1011273"/>
        <a:ext cx="2202825" cy="567052"/>
      </dsp:txXfrm>
    </dsp:sp>
    <dsp:sp modelId="{C59103E5-E72E-4BCB-B60E-3965B196A920}">
      <dsp:nvSpPr>
        <dsp:cNvPr id="0" name=""/>
        <dsp:cNvSpPr/>
      </dsp:nvSpPr>
      <dsp:spPr>
        <a:xfrm>
          <a:off x="121144" y="843047"/>
          <a:ext cx="120467" cy="1204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673"/>
              </a:lnTo>
              <a:lnTo>
                <a:pt x="120467" y="1204673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3306F0-74BE-4541-ACA1-A8825D27CE43}">
      <dsp:nvSpPr>
        <dsp:cNvPr id="0" name=""/>
        <dsp:cNvSpPr/>
      </dsp:nvSpPr>
      <dsp:spPr>
        <a:xfrm>
          <a:off x="241611" y="1746552"/>
          <a:ext cx="2238109" cy="602336"/>
        </a:xfrm>
        <a:prstGeom prst="roundRect">
          <a:avLst>
            <a:gd name="adj" fmla="val 10000"/>
          </a:avLst>
        </a:prstGeom>
        <a:solidFill>
          <a:srgbClr val="FFD5FC"/>
        </a:solidFill>
        <a:ln w="12700" cap="flat" cmpd="sng" algn="ctr">
          <a:solidFill>
            <a:schemeClr val="accent3">
              <a:hueOff val="-1938821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她对以色列人表现得很友善</a:t>
          </a:r>
          <a:endParaRPr lang="en-GB" sz="1800" b="1" kern="1200" dirty="0"/>
        </a:p>
      </dsp:txBody>
      <dsp:txXfrm>
        <a:off x="259253" y="1764194"/>
        <a:ext cx="2202825" cy="567052"/>
      </dsp:txXfrm>
    </dsp:sp>
    <dsp:sp modelId="{B240B43A-6446-4345-8693-D7A4B4BE01B6}">
      <dsp:nvSpPr>
        <dsp:cNvPr id="0" name=""/>
        <dsp:cNvSpPr/>
      </dsp:nvSpPr>
      <dsp:spPr>
        <a:xfrm>
          <a:off x="121144" y="843047"/>
          <a:ext cx="120467" cy="195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594"/>
              </a:lnTo>
              <a:lnTo>
                <a:pt x="120467" y="1957594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AC325-92B0-4D3E-95AF-2F5E4C86075F}">
      <dsp:nvSpPr>
        <dsp:cNvPr id="0" name=""/>
        <dsp:cNvSpPr/>
      </dsp:nvSpPr>
      <dsp:spPr>
        <a:xfrm>
          <a:off x="241611" y="2499473"/>
          <a:ext cx="2238109" cy="602336"/>
        </a:xfrm>
        <a:prstGeom prst="roundRect">
          <a:avLst>
            <a:gd name="adj" fmla="val 10000"/>
          </a:avLst>
        </a:prstGeom>
        <a:solidFill>
          <a:srgbClr val="EDD9FF"/>
        </a:solidFill>
        <a:ln w="12700" cap="flat" cmpd="sng" algn="ctr">
          <a:solidFill>
            <a:schemeClr val="accent3">
              <a:hueOff val="-3877642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她因为她的信仰促成了胜利，</a:t>
          </a:r>
          <a:endParaRPr lang="en-GB" sz="1800" b="1" kern="1200" dirty="0"/>
        </a:p>
      </dsp:txBody>
      <dsp:txXfrm>
        <a:off x="259253" y="2517115"/>
        <a:ext cx="2202825" cy="567052"/>
      </dsp:txXfrm>
    </dsp:sp>
    <dsp:sp modelId="{0034CAD1-EADD-442A-9426-DB425099B22C}">
      <dsp:nvSpPr>
        <dsp:cNvPr id="0" name=""/>
        <dsp:cNvSpPr/>
      </dsp:nvSpPr>
      <dsp:spPr>
        <a:xfrm>
          <a:off x="121144" y="843047"/>
          <a:ext cx="120467" cy="2710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0515"/>
              </a:lnTo>
              <a:lnTo>
                <a:pt x="120467" y="2710515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5DD34-3CA4-441A-B2AC-D0DDC0055B8A}">
      <dsp:nvSpPr>
        <dsp:cNvPr id="0" name=""/>
        <dsp:cNvSpPr/>
      </dsp:nvSpPr>
      <dsp:spPr>
        <a:xfrm>
          <a:off x="241611" y="3252394"/>
          <a:ext cx="2238109" cy="602336"/>
        </a:xfrm>
        <a:prstGeom prst="roundRect">
          <a:avLst>
            <a:gd name="adj" fmla="val 10000"/>
          </a:avLst>
        </a:prstGeom>
        <a:solidFill>
          <a:srgbClr val="E1E2FF"/>
        </a:solidFill>
        <a:ln w="12700" cap="flat" cmpd="sng" algn="ctr">
          <a:solidFill>
            <a:schemeClr val="accent3">
              <a:hueOff val="-5816464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她与以色列立约</a:t>
          </a:r>
          <a:endParaRPr lang="en-GB" sz="1800" b="1" kern="1200" dirty="0"/>
        </a:p>
      </dsp:txBody>
      <dsp:txXfrm>
        <a:off x="259253" y="3270036"/>
        <a:ext cx="2202825" cy="567052"/>
      </dsp:txXfrm>
    </dsp:sp>
    <dsp:sp modelId="{047C62CB-97DD-4DF5-92DC-026C1E5B4AA4}">
      <dsp:nvSpPr>
        <dsp:cNvPr id="0" name=""/>
        <dsp:cNvSpPr/>
      </dsp:nvSpPr>
      <dsp:spPr>
        <a:xfrm>
          <a:off x="121144" y="843047"/>
          <a:ext cx="120467" cy="3463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3436"/>
              </a:lnTo>
              <a:lnTo>
                <a:pt x="120467" y="3463436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39515-B656-43E9-A9D6-CC70ABEFA319}">
      <dsp:nvSpPr>
        <dsp:cNvPr id="0" name=""/>
        <dsp:cNvSpPr/>
      </dsp:nvSpPr>
      <dsp:spPr>
        <a:xfrm>
          <a:off x="241611" y="4005315"/>
          <a:ext cx="2238109" cy="602336"/>
        </a:xfrm>
        <a:prstGeom prst="roundRect">
          <a:avLst>
            <a:gd name="adj" fmla="val 10000"/>
          </a:avLst>
        </a:prstGeom>
        <a:solidFill>
          <a:srgbClr val="B7DEFF"/>
        </a:solidFill>
        <a:ln w="12700" cap="flat" cmpd="sng" algn="ctr">
          <a:solidFill>
            <a:schemeClr val="accent3">
              <a:hueOff val="-7755285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她解救了自己和家人的生命</a:t>
          </a:r>
          <a:endParaRPr lang="es-ES" sz="1800" b="1" kern="1200" dirty="0"/>
        </a:p>
      </dsp:txBody>
      <dsp:txXfrm>
        <a:off x="259253" y="4022957"/>
        <a:ext cx="2202825" cy="567052"/>
      </dsp:txXfrm>
    </dsp:sp>
    <dsp:sp modelId="{B24EC25B-8508-41A4-8261-EEF250282397}">
      <dsp:nvSpPr>
        <dsp:cNvPr id="0" name=""/>
        <dsp:cNvSpPr/>
      </dsp:nvSpPr>
      <dsp:spPr>
        <a:xfrm>
          <a:off x="2539955" y="240710"/>
          <a:ext cx="1204673" cy="602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7449391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7449391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7449391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schemeClr val="tx1"/>
              </a:solidFill>
              <a:effectLst/>
            </a:rPr>
            <a:t>亚干</a:t>
          </a:r>
          <a:endParaRPr lang="en-GB" sz="2400" b="1" kern="1200" dirty="0">
            <a:solidFill>
              <a:schemeClr val="tx1"/>
            </a:solidFill>
            <a:effectLst/>
          </a:endParaRPr>
        </a:p>
      </dsp:txBody>
      <dsp:txXfrm>
        <a:off x="2557597" y="258352"/>
        <a:ext cx="1169389" cy="567052"/>
      </dsp:txXfrm>
    </dsp:sp>
    <dsp:sp modelId="{E7C7B1D9-907F-435B-A212-8F4FD25F36D7}">
      <dsp:nvSpPr>
        <dsp:cNvPr id="0" name=""/>
        <dsp:cNvSpPr/>
      </dsp:nvSpPr>
      <dsp:spPr>
        <a:xfrm>
          <a:off x="2660422" y="843047"/>
          <a:ext cx="120467" cy="451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52"/>
              </a:lnTo>
              <a:lnTo>
                <a:pt x="120467" y="45175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3CAFC-F0E5-4956-8CB0-9913687CFC41}">
      <dsp:nvSpPr>
        <dsp:cNvPr id="0" name=""/>
        <dsp:cNvSpPr/>
      </dsp:nvSpPr>
      <dsp:spPr>
        <a:xfrm>
          <a:off x="2780890" y="993631"/>
          <a:ext cx="2238109" cy="602336"/>
        </a:xfrm>
        <a:prstGeom prst="roundRect">
          <a:avLst>
            <a:gd name="adj" fmla="val 10000"/>
          </a:avLst>
        </a:prstGeom>
        <a:solidFill>
          <a:srgbClr val="C1FFF9"/>
        </a:solidFill>
        <a:ln w="12700" cap="flat" cmpd="sng" algn="ctr">
          <a:solidFill>
            <a:schemeClr val="accent3">
              <a:hueOff val="-9694106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他把战利品藏在地下</a:t>
          </a:r>
          <a:endParaRPr lang="en-GB" sz="1800" b="1" kern="1200" dirty="0"/>
        </a:p>
      </dsp:txBody>
      <dsp:txXfrm>
        <a:off x="2798532" y="1011273"/>
        <a:ext cx="2202825" cy="567052"/>
      </dsp:txXfrm>
    </dsp:sp>
    <dsp:sp modelId="{5704AC36-7228-4647-BA2F-E5EA2A0ECE5E}">
      <dsp:nvSpPr>
        <dsp:cNvPr id="0" name=""/>
        <dsp:cNvSpPr/>
      </dsp:nvSpPr>
      <dsp:spPr>
        <a:xfrm>
          <a:off x="2660422" y="843047"/>
          <a:ext cx="120467" cy="1204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673"/>
              </a:lnTo>
              <a:lnTo>
                <a:pt x="120467" y="1204673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65660-7FB7-41F2-8A03-36A84A58A982}">
      <dsp:nvSpPr>
        <dsp:cNvPr id="0" name=""/>
        <dsp:cNvSpPr/>
      </dsp:nvSpPr>
      <dsp:spPr>
        <a:xfrm>
          <a:off x="2780890" y="1746552"/>
          <a:ext cx="2238109" cy="602336"/>
        </a:xfrm>
        <a:prstGeom prst="roundRect">
          <a:avLst>
            <a:gd name="adj" fmla="val 10000"/>
          </a:avLst>
        </a:prstGeom>
        <a:solidFill>
          <a:srgbClr val="C1FFD7"/>
        </a:solidFill>
        <a:ln w="12700" cap="flat" cmpd="sng" algn="ctr">
          <a:solidFill>
            <a:schemeClr val="accent3">
              <a:hueOff val="-11632928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给以色列人带来了麻烦</a:t>
          </a:r>
          <a:endParaRPr lang="en-GB" sz="1800" b="1" kern="1200" dirty="0"/>
        </a:p>
      </dsp:txBody>
      <dsp:txXfrm>
        <a:off x="2798532" y="1764194"/>
        <a:ext cx="2202825" cy="567052"/>
      </dsp:txXfrm>
    </dsp:sp>
    <dsp:sp modelId="{AFB70125-0A05-4C1C-AF46-F60B93D12F4B}">
      <dsp:nvSpPr>
        <dsp:cNvPr id="0" name=""/>
        <dsp:cNvSpPr/>
      </dsp:nvSpPr>
      <dsp:spPr>
        <a:xfrm>
          <a:off x="2660422" y="843047"/>
          <a:ext cx="120467" cy="195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594"/>
              </a:lnTo>
              <a:lnTo>
                <a:pt x="120467" y="195759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AE884-797B-482D-94EE-9234BD6DA05D}">
      <dsp:nvSpPr>
        <dsp:cNvPr id="0" name=""/>
        <dsp:cNvSpPr/>
      </dsp:nvSpPr>
      <dsp:spPr>
        <a:xfrm>
          <a:off x="2780890" y="2499473"/>
          <a:ext cx="2238109" cy="602336"/>
        </a:xfrm>
        <a:prstGeom prst="roundRect">
          <a:avLst>
            <a:gd name="adj" fmla="val 10000"/>
          </a:avLst>
        </a:prstGeom>
        <a:solidFill>
          <a:srgbClr val="D2FFC9"/>
        </a:solidFill>
        <a:ln w="12700" cap="flat" cmpd="sng" algn="ctr">
          <a:solidFill>
            <a:schemeClr val="accent3">
              <a:hueOff val="-1357174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他因自己的作为造成了全民的失败</a:t>
          </a:r>
          <a:endParaRPr lang="en-GB" sz="1800" b="1" kern="1200" dirty="0"/>
        </a:p>
      </dsp:txBody>
      <dsp:txXfrm>
        <a:off x="2798532" y="2517115"/>
        <a:ext cx="2202825" cy="567052"/>
      </dsp:txXfrm>
    </dsp:sp>
    <dsp:sp modelId="{CEAA5FDD-32FD-454A-8A2D-E96BAF282211}">
      <dsp:nvSpPr>
        <dsp:cNvPr id="0" name=""/>
        <dsp:cNvSpPr/>
      </dsp:nvSpPr>
      <dsp:spPr>
        <a:xfrm>
          <a:off x="2660422" y="843047"/>
          <a:ext cx="120467" cy="2710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0515"/>
              </a:lnTo>
              <a:lnTo>
                <a:pt x="120467" y="2710515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3A531-52AB-4CC3-80EE-95A29A1B11FE}">
      <dsp:nvSpPr>
        <dsp:cNvPr id="0" name=""/>
        <dsp:cNvSpPr/>
      </dsp:nvSpPr>
      <dsp:spPr>
        <a:xfrm>
          <a:off x="2780890" y="3252394"/>
          <a:ext cx="2238109" cy="602336"/>
        </a:xfrm>
        <a:prstGeom prst="roundRect">
          <a:avLst>
            <a:gd name="adj" fmla="val 10000"/>
          </a:avLst>
        </a:prstGeom>
        <a:solidFill>
          <a:srgbClr val="EDFFC1"/>
        </a:solidFill>
        <a:ln w="12700" cap="flat" cmpd="sng" algn="ctr">
          <a:solidFill>
            <a:schemeClr val="accent3">
              <a:hueOff val="-1551056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他违背了以色列人的约</a:t>
          </a:r>
          <a:endParaRPr lang="en-GB" sz="1800" b="1" kern="1200" dirty="0"/>
        </a:p>
      </dsp:txBody>
      <dsp:txXfrm>
        <a:off x="2798532" y="3270036"/>
        <a:ext cx="2202825" cy="567052"/>
      </dsp:txXfrm>
    </dsp:sp>
    <dsp:sp modelId="{A259866E-3786-4381-A66D-9618105CD9C3}">
      <dsp:nvSpPr>
        <dsp:cNvPr id="0" name=""/>
        <dsp:cNvSpPr/>
      </dsp:nvSpPr>
      <dsp:spPr>
        <a:xfrm>
          <a:off x="2660422" y="843047"/>
          <a:ext cx="120467" cy="3463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3436"/>
              </a:lnTo>
              <a:lnTo>
                <a:pt x="120467" y="3463436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7F6B0-732D-4B24-94AD-34FA984F0079}">
      <dsp:nvSpPr>
        <dsp:cNvPr id="0" name=""/>
        <dsp:cNvSpPr/>
      </dsp:nvSpPr>
      <dsp:spPr>
        <a:xfrm>
          <a:off x="2780890" y="4005315"/>
          <a:ext cx="2238109" cy="602336"/>
        </a:xfrm>
        <a:prstGeom prst="roundRect">
          <a:avLst>
            <a:gd name="adj" fmla="val 10000"/>
          </a:avLst>
        </a:prstGeom>
        <a:solidFill>
          <a:srgbClr val="FFEEB7"/>
        </a:solidFill>
        <a:ln w="12700" cap="flat" cmpd="sng" algn="ctr">
          <a:solidFill>
            <a:schemeClr val="accent3">
              <a:hueOff val="-17449391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他与家人一起死去</a:t>
          </a:r>
          <a:endParaRPr lang="en-GB" sz="1800" b="1" kern="1200" dirty="0"/>
        </a:p>
      </dsp:txBody>
      <dsp:txXfrm>
        <a:off x="2798532" y="4022957"/>
        <a:ext cx="2202825" cy="567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#1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nodeVertAlign" val="t"/>
          <dgm:param type="vertAlign" val="mid"/>
          <dgm:param type="nodeHorzAlign" val="l"/>
          <dgm:param type="fallback" val="2D"/>
        </dgm:alg>
      </dgm:if>
      <dgm:else name="Name3">
        <dgm:alg type="lin">
          <dgm:param type="linDir" val="fromT"/>
          <dgm:param type="nodeVertAlign" val="t"/>
          <dgm:param type="vertAlign" val="mid"/>
          <dgm:param type="nodeHorzAlign" val="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VertAlign" val="mid"/>
              <dgm:param type="nodeHorzAlign" val="l"/>
              <dgm:param type="fallback" val="2D"/>
            </dgm:alg>
          </dgm:if>
          <dgm:else name="Name7">
            <dgm:alg type="lin">
              <dgm:param type="linDir" val="fromR"/>
              <dgm:param type="nodeVertAlign" val="mid"/>
              <dgm:param type="nodeHorzAlign" val="r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#1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C058E-B09D-4807-BE9E-11C16697DEEE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9A51E-32CC-492F-98DA-045577EC8A77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A51E-32CC-492F-98DA-045577EC8A77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89A51E-32CC-492F-98DA-045577EC8A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75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02/11/2025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02/11/2025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02/11/2025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02/11/2025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02/11/2025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02/11/2025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02/11/2025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02/11/2025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02/11/2025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02/11/2025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02/11/2025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02/11/2025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02/11/2025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02/11/2025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F76886-51AC-494E-8A75-0A99BFF736CD}" type="datetimeFigureOut">
              <a:rPr lang="es-ES" smtClean="0"/>
              <a:t>02/11/2025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02/11/2025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7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0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9.jpeg"/><Relationship Id="rId4" Type="http://schemas.openxmlformats.org/officeDocument/2006/relationships/diagramData" Target="../diagrams/data2.xml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96731" y="170453"/>
            <a:ext cx="3794884" cy="651709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email"/>
          <a:srcRect l="-167" t="-172"/>
          <a:stretch>
            <a:fillRect/>
          </a:stretch>
        </p:blipFill>
        <p:spPr>
          <a:xfrm>
            <a:off x="8193992" y="159910"/>
            <a:ext cx="3826711" cy="31819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email"/>
          <a:srcRect r="-422"/>
          <a:stretch>
            <a:fillRect/>
          </a:stretch>
        </p:blipFill>
        <p:spPr>
          <a:xfrm>
            <a:off x="4184141" y="3512234"/>
            <a:ext cx="3826711" cy="317531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 cstate="email"/>
          <a:srcRect l="-167"/>
          <a:stretch>
            <a:fillRect/>
          </a:stretch>
        </p:blipFill>
        <p:spPr>
          <a:xfrm>
            <a:off x="8193992" y="3505966"/>
            <a:ext cx="3826711" cy="318158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Rectángulo 9"/>
          <p:cNvSpPr/>
          <p:nvPr/>
        </p:nvSpPr>
        <p:spPr>
          <a:xfrm>
            <a:off x="4184141" y="159910"/>
            <a:ext cx="3840078" cy="317654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4197508" y="317019"/>
            <a:ext cx="3826711" cy="2862322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内部</a:t>
            </a:r>
            <a:endParaRPr lang="en-MY" altLang="zh-CN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zh-CN" alt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的</a:t>
            </a:r>
            <a:endParaRPr lang="en-MY" altLang="zh-CN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zh-CN" alt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敌人</a:t>
            </a:r>
            <a:endParaRPr lang="en-GB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96732" y="209550"/>
            <a:ext cx="3794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二零二五年十一月八日第六课</a:t>
            </a:r>
            <a:endParaRPr lang="en-GB" b="1" dirty="0">
              <a:solidFill>
                <a:srgbClr val="E1ED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437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81850" cy="6858000"/>
          </a:xfrm>
          <a:prstGeom prst="rect">
            <a:avLst/>
          </a:prstGeom>
        </p:spPr>
      </p:pic>
      <p:grpSp>
        <p:nvGrpSpPr>
          <p:cNvPr id="14" name="Group 9"/>
          <p:cNvGrpSpPr>
            <a:grpSpLocks noGrp="1" noUngrp="1" noRot="1" noChangeAspect="1" noMove="1" noResize="1"/>
          </p:cNvGrpSpPr>
          <p:nvPr/>
        </p:nvGrpSpPr>
        <p:grpSpPr>
          <a:xfrm>
            <a:off x="6667499" y="0"/>
            <a:ext cx="990601" cy="6857455"/>
            <a:chOff x="5395368" y="0"/>
            <a:chExt cx="874718" cy="6857455"/>
          </a:xfrm>
        </p:grpSpPr>
        <p:sp>
          <p:nvSpPr>
            <p:cNvPr id="11" name="Freeform: Shape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Freeform: Shape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" name="CuadroTexto 4"/>
          <p:cNvSpPr txBox="1"/>
          <p:nvPr/>
        </p:nvSpPr>
        <p:spPr>
          <a:xfrm>
            <a:off x="7715250" y="289679"/>
            <a:ext cx="4362450" cy="59708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zh-CN" alt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我耶和华是鉴察人心、</a:t>
            </a:r>
            <a:endParaRPr kumimoji="0" lang="en-MY" altLang="zh-CN" sz="44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F9ED5">
                  <a:lumMod val="40000"/>
                  <a:lumOff val="6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试验人肺腑的，要照各人所行的和他做事的结果报应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他</a:t>
            </a:r>
            <a:r>
              <a:rPr kumimoji="0" lang="es-E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b="1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耶利米书</a:t>
            </a:r>
            <a:r>
              <a:rPr kumimoji="0" lang="es-E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17:10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947387" y="4009102"/>
            <a:ext cx="47928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zh-CN" altLang="en-US" sz="2000" b="1" dirty="0">
                <a:uFill>
                  <a:solidFill>
                    <a:srgbClr val="CB2760"/>
                  </a:solidFill>
                </a:uFill>
              </a:rPr>
              <a:t>失败的原因 </a:t>
            </a:r>
            <a:r>
              <a:rPr lang="en-GB" sz="2000" b="1" dirty="0"/>
              <a:t>(</a:t>
            </a:r>
            <a:r>
              <a:rPr lang="zh-CN" altLang="en-US" sz="2000" b="1" dirty="0"/>
              <a:t>约书亚记</a:t>
            </a:r>
            <a:r>
              <a:rPr lang="en-GB" sz="2000" b="1" dirty="0"/>
              <a:t> 7:1-5, 10-13)</a:t>
            </a:r>
          </a:p>
          <a:p>
            <a:pPr>
              <a:spcBef>
                <a:spcPts val="1800"/>
              </a:spcBef>
            </a:pPr>
            <a:r>
              <a:rPr lang="zh-CN" altLang="en-US" sz="2000" b="1" dirty="0"/>
              <a:t>沮丧和痛苦 </a:t>
            </a:r>
            <a:r>
              <a:rPr lang="en-GB" sz="2000" b="1" dirty="0"/>
              <a:t>(</a:t>
            </a:r>
            <a:r>
              <a:rPr lang="zh-CN" altLang="en-US" sz="2000" b="1" dirty="0"/>
              <a:t>约书亚记</a:t>
            </a:r>
            <a:r>
              <a:rPr lang="en-GB" sz="2000" b="1" dirty="0"/>
              <a:t> 7:6-9)</a:t>
            </a:r>
          </a:p>
          <a:p>
            <a:pPr>
              <a:spcBef>
                <a:spcPts val="1800"/>
              </a:spcBef>
            </a:pPr>
            <a:r>
              <a:rPr lang="zh-CN" altLang="en-US" sz="2000" b="1" dirty="0"/>
              <a:t>发现违法者 </a:t>
            </a:r>
            <a:r>
              <a:rPr lang="en-GB" sz="2000" b="1" dirty="0"/>
              <a:t>(</a:t>
            </a:r>
            <a:r>
              <a:rPr lang="zh-CN" altLang="en-US" sz="2000" b="1" dirty="0"/>
              <a:t>约书亚记</a:t>
            </a:r>
            <a:r>
              <a:rPr lang="en-GB" sz="2000" b="1" dirty="0"/>
              <a:t> 7:14-19)</a:t>
            </a:r>
          </a:p>
          <a:p>
            <a:pPr>
              <a:spcBef>
                <a:spcPts val="1800"/>
              </a:spcBef>
            </a:pPr>
            <a:r>
              <a:rPr lang="zh-CN" altLang="en-US" sz="2000" b="1" dirty="0"/>
              <a:t>亚干的罪 </a:t>
            </a:r>
            <a:r>
              <a:rPr lang="en-GB" sz="2000" b="1" dirty="0"/>
              <a:t>(</a:t>
            </a:r>
            <a:r>
              <a:rPr lang="zh-CN" altLang="en-US" sz="2000" b="1" dirty="0"/>
              <a:t>约书亚记</a:t>
            </a:r>
            <a:r>
              <a:rPr lang="en-GB" sz="2000" b="1" dirty="0"/>
              <a:t> 7:20-26)</a:t>
            </a:r>
          </a:p>
          <a:p>
            <a:pPr>
              <a:spcBef>
                <a:spcPts val="1800"/>
              </a:spcBef>
            </a:pPr>
            <a:r>
              <a:rPr lang="zh-CN" altLang="en-US" sz="2000" b="1" dirty="0"/>
              <a:t>再次胜利 </a:t>
            </a:r>
            <a:r>
              <a:rPr lang="en-GB" sz="2000" b="1" dirty="0"/>
              <a:t>(</a:t>
            </a:r>
            <a:r>
              <a:rPr lang="zh-CN" altLang="en-US" sz="2000" b="1" dirty="0"/>
              <a:t>约书亚记</a:t>
            </a:r>
            <a:r>
              <a:rPr lang="en-GB" sz="2000" b="1" dirty="0"/>
              <a:t> 8:1-29)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76224" y="253169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以色列人采取了一种不合逻辑的军事策略后，耶利哥城墙随即倒塌。以色列人攻入城内，将其夷为平地。胜利！谁的胜利？是神的胜利，因为以色列人几乎毫无作为。</a:t>
            </a:r>
            <a:endParaRPr lang="en-GB" sz="20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61854" y="348738"/>
            <a:ext cx="4792865" cy="336785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Un dibujo de una persona&#10;&#10;El contenido generado por IA puede ser incorrecto.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52400" y="3914775"/>
            <a:ext cx="3151239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Imagen 10" descr="Una caricatura de una persona&#10;&#10;El contenido generado por IA puede ser incorrecto.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3142329" y="3914775"/>
            <a:ext cx="2600326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Imagen 13" descr="Imagen que contiene Forma&#10;&#10;El contenido generado por IA puede ser incorrecto.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540165" y="5111212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540165" y="6168925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Dibujo de una persona&#10;&#10;El contenido generado por IA puede ser incorrecto.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540165" y="5640068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magen que contiene Patrón de fondo&#10;&#10;El contenido generado por IA puede ser incorrecto.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540165" y="4053500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Forma&#10;&#10;El contenido generado por IA puede ser incorrecto.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6540165" y="4582356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276225" y="2487035"/>
            <a:ext cx="64769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当他们最终向上帝质问时，得到的答案却是斩钉截铁的：以色列人犯了罪，再也无法战胜敌人。它该如何重新获得上帝的恩待呢？</a:t>
            </a:r>
            <a:endParaRPr lang="en-GB" sz="20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276224" y="1478368"/>
            <a:ext cx="64769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经过实施精心策划的军事策略后，艾城之战却失败了。失败！败在谁的手上？败在以色列人的手上了，因为他们没有仰赖上帝。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失败的原因</a:t>
            </a:r>
            <a:endParaRPr lang="en-GB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" y="671654"/>
            <a:ext cx="121919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以色列人犯了罪，违背了我所吩咐他们的约，取了当灭的物，又偷窃，又行诡诈，又把那当灭的放在他们的家具里。</a:t>
            </a:r>
            <a:r>
              <a:rPr lang="en-GB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GB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zh-CN" altLang="en-US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约书亚记</a:t>
            </a:r>
            <a:r>
              <a:rPr lang="en-GB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7:11)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" y="1483307"/>
            <a:ext cx="8203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在派往耶利哥城的探子得到有利的报告后，约书亚咨询了上帝，并从他那里得到了夺取这座城市的策略。</a:t>
            </a:r>
            <a:endParaRPr lang="en-GB" sz="2000" b="1" dirty="0"/>
          </a:p>
        </p:txBody>
      </p:sp>
      <p:pic>
        <p:nvPicPr>
          <p:cNvPr id="4" name="Imagen 3" descr="Imagen que contiene exterior, tabla, grupo, naranja&#10;&#10;El contenido generado por IA puede ser incorrecto.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203202" y="1450389"/>
            <a:ext cx="3798298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/>
          <p:cNvSpPr txBox="1"/>
          <p:nvPr/>
        </p:nvSpPr>
        <p:spPr>
          <a:xfrm>
            <a:off x="3510112" y="3904050"/>
            <a:ext cx="583492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上帝已经看到“以色列人犯了罪”。在圣经中，没有任何地方用如此细微的差别来描述罪：“他们违背了。。。。他们已经取了。。。他们又偷窃。。。。他们行诡诈。。。。他们又把当灭的放到自己的家具里。</a:t>
            </a:r>
            <a:r>
              <a:rPr lang="en-GB" sz="2000" b="1" dirty="0"/>
              <a:t>”</a:t>
            </a:r>
          </a:p>
        </p:txBody>
      </p:sp>
      <p:pic>
        <p:nvPicPr>
          <p:cNvPr id="14" name="Imagen 13" descr="Un dibujo de una persona&#10;&#10;El contenido generado por IA puede ser incorrecto.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0500" y="4185143"/>
            <a:ext cx="3172132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Un dibujo de una persona&#10;&#10;El contenido generado por IA puede ser incorrecto.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566782" y="4343489"/>
            <a:ext cx="2434718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/>
          <p:cNvSpPr txBox="1"/>
          <p:nvPr/>
        </p:nvSpPr>
        <p:spPr>
          <a:xfrm>
            <a:off x="77821" y="3199728"/>
            <a:ext cx="80762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但失败的真正原因是什么呢，或者上帝告诉约书亚不要攻击艾城的原因是什么</a:t>
            </a:r>
            <a:r>
              <a:rPr lang="en-GB" sz="2000" b="1" dirty="0"/>
              <a:t>(</a:t>
            </a:r>
            <a:r>
              <a:rPr lang="zh-CN" altLang="en-US" sz="2000" b="1" dirty="0"/>
              <a:t>书</a:t>
            </a:r>
            <a:r>
              <a:rPr lang="en-GB" sz="2000" b="1" dirty="0"/>
              <a:t> 7:11)?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-1" y="2295744"/>
            <a:ext cx="82032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如果约书亚在收到派去艾城的探子报告后也这样做，就可以避免 三十六人的死亡</a:t>
            </a:r>
            <a:r>
              <a:rPr lang="en-GB" sz="2000" b="1" dirty="0"/>
              <a:t>  (</a:t>
            </a:r>
            <a:r>
              <a:rPr lang="zh-CN" altLang="en-US" sz="2000" b="1" dirty="0"/>
              <a:t>约书亚记</a:t>
            </a:r>
            <a:r>
              <a:rPr lang="en-GB" sz="2000" b="1" dirty="0"/>
              <a:t> 7:1-5)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510112" y="5533039"/>
            <a:ext cx="60075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注意复数。罪是一个人犯下的，但上帝让全体人民承担责任。他们违背了圣约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罪必须被根除，这样才能恢复圣约。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-381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沮丧和痛苦</a:t>
            </a:r>
            <a:endParaRPr lang="en-GB" sz="4400" b="1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57213" y="756043"/>
            <a:ext cx="11077573" cy="707886"/>
          </a:xfrm>
          <a:prstGeom prst="rect">
            <a:avLst/>
          </a:prstGeom>
          <a:gradFill>
            <a:gsLst>
              <a:gs pos="0">
                <a:schemeClr val="accent3">
                  <a:satMod val="105000"/>
                  <a:tint val="67000"/>
                  <a:lumMod val="69000"/>
                  <a:lumOff val="31000"/>
                </a:schemeClr>
              </a:gs>
              <a:gs pos="50000">
                <a:schemeClr val="accent3">
                  <a:satMod val="103000"/>
                  <a:tint val="73000"/>
                  <a:lumMod val="68000"/>
                  <a:lumOff val="32000"/>
                </a:schemeClr>
              </a:gs>
              <a:gs pos="100000">
                <a:schemeClr val="accent3">
                  <a:satMod val="109000"/>
                  <a:tint val="81000"/>
                  <a:lumMod val="71000"/>
                  <a:lumOff val="29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约书亚说：“哀哉！主耶和华啊，你为甚么竟领这百姓过约旦河，将我们交在亚</a:t>
            </a:r>
          </a:p>
          <a:p>
            <a:pPr algn="ctr"/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摩利人的手中，使我们灭亡呢？我们不如住在约旦河那边倒好。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’ ” (</a:t>
            </a: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约书亚记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7:7)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531315" y="1663170"/>
            <a:ext cx="8660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约书亚和长老们对艾城的失败感到沮丧，他们表现出明显的哀伤的迹象</a:t>
            </a:r>
            <a:r>
              <a:rPr lang="en-MY" altLang="zh-CN" sz="2000" b="1" dirty="0"/>
              <a:t>          </a:t>
            </a:r>
            <a:r>
              <a:rPr lang="en-GB" sz="2000" b="1" dirty="0"/>
              <a:t> (</a:t>
            </a:r>
            <a:r>
              <a:rPr lang="zh-CN" altLang="en-US" sz="2000" b="1" dirty="0"/>
              <a:t>书</a:t>
            </a:r>
            <a:r>
              <a:rPr lang="en-GB" sz="2000" b="1" dirty="0"/>
              <a:t> 7:6)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pic>
        <p:nvPicPr>
          <p:cNvPr id="4" name="Imagen 3" descr="Una caricatura de una persona&#10;&#10;El contenido generado por IA puede ser incorrecto.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39185" y="1735783"/>
            <a:ext cx="3275269" cy="24564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haciendo gestos con la cara pintada&#10;&#10;El contenido generado por IA puede ser incorrecto.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39185" y="4308137"/>
            <a:ext cx="3275269" cy="2456452"/>
          </a:xfrm>
          <a:prstGeom prst="snip2DiagRect">
            <a:avLst>
              <a:gd name="adj1" fmla="val 16411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Dibujo de una persona&#10;&#10;El contenido generado por IA puede ser incorrecto.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8731812" y="3496355"/>
            <a:ext cx="3331600" cy="319924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CuadroTexto 11"/>
          <p:cNvSpPr txBox="1"/>
          <p:nvPr/>
        </p:nvSpPr>
        <p:spPr>
          <a:xfrm>
            <a:off x="3626882" y="3527132"/>
            <a:ext cx="49382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然而，约书亚的精神与旷野中的以色列人的精神并不相同。他抱怨不是因为失望，而是担心上帝的名会在外邦人中被羞辱</a:t>
            </a:r>
            <a:r>
              <a:rPr lang="en-MY" altLang="zh-CN" sz="2000" b="1" dirty="0"/>
              <a:t> </a:t>
            </a:r>
            <a:r>
              <a:rPr lang="en-GB" sz="2000" b="1" dirty="0"/>
              <a:t>(</a:t>
            </a:r>
            <a:r>
              <a:rPr lang="zh-CN" altLang="en-US" sz="2000" b="1" dirty="0"/>
              <a:t>书</a:t>
            </a:r>
            <a:r>
              <a:rPr lang="en-GB" sz="2000" b="1" dirty="0"/>
              <a:t> 7:8-9)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3531317" y="2336393"/>
            <a:ext cx="8660683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然后，约书亚就发起脾气，类似于以色列人在他们 四十年的流浪中反复做出的反应：“你为什么领我们过河。。。。？要是我们能留下来就好了。。。！</a:t>
            </a:r>
            <a:endParaRPr lang="en-MY" altLang="zh-CN" sz="2000" b="1" dirty="0"/>
          </a:p>
          <a:p>
            <a:pPr>
              <a:spcBef>
                <a:spcPts val="600"/>
              </a:spcBef>
            </a:pPr>
            <a:r>
              <a:rPr lang="zh-CN" altLang="en-US" sz="2000" b="1" dirty="0"/>
              <a:t>（约书亚记 </a:t>
            </a:r>
            <a:r>
              <a:rPr lang="en-US" altLang="zh-CN" sz="2000" b="1" dirty="0"/>
              <a:t>7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7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626882" y="5071648"/>
            <a:ext cx="50047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他清楚地看到，不信的人会根据他的子民的行为来诠释上帝的品德。今天，我们继续成为上帝在世界上的见证。这是多么伟大的一项责任！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0792" y="-8298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发现违法者</a:t>
            </a:r>
            <a:endParaRPr lang="en-GB" sz="4400" b="1" dirty="0">
              <a:ln w="66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5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84136" y="845761"/>
            <a:ext cx="82044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到了早晨，你们要按着支派近前来；耶和华所取的支派，要按着宗族近前来；耶和华所取的宗族，要按着家室近前来；耶和华所取的家室，要按着人丁，一个一个地近前来。</a:t>
            </a:r>
            <a:r>
              <a:rPr lang="en-GB" sz="20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en-GB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(</a:t>
            </a:r>
            <a:r>
              <a:rPr lang="zh-CN" alt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约书亚记</a:t>
            </a:r>
            <a:r>
              <a:rPr lang="en-GB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7:14)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17614" y="2105561"/>
            <a:ext cx="8295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为了消除集体的罪（全体人民的罪），他们必须先除掉犯罪的人（约书亚记 </a:t>
            </a:r>
            <a:r>
              <a:rPr lang="en-US" altLang="zh-CN" sz="2000" b="1" dirty="0"/>
              <a:t>7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15</a:t>
            </a:r>
            <a:r>
              <a:rPr lang="zh-CN" altLang="en-US" sz="2000" b="1" dirty="0"/>
              <a:t>）。除灭 ？那如果他悔改了，难道不能得到原谅吗？当然能！但亚干并没有表现出真诚悔改的迹象（而且他当时有很多机会可以这样做）。</a:t>
            </a:r>
            <a:endParaRPr lang="en-GB" sz="20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4365523" y="5292030"/>
            <a:ext cx="7826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约书亚反映了上帝的仁慈和爱，他要求亚干认罪（约书亚记 </a:t>
            </a:r>
            <a:r>
              <a:rPr lang="en-US" altLang="zh-CN" sz="2000" b="1" dirty="0"/>
              <a:t>7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19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250123434"/>
              </p:ext>
            </p:extLst>
          </p:nvPr>
        </p:nvGraphicFramePr>
        <p:xfrm>
          <a:off x="147635" y="3510617"/>
          <a:ext cx="11896725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8681884" y="730113"/>
            <a:ext cx="3362476" cy="2648194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 descr="Un grupo de personas disfrazadas&#10;&#10;El contenido generado por IA puede ser incorrecto.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42261" y="3917924"/>
            <a:ext cx="3800474" cy="2850356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/>
          <p:cNvSpPr txBox="1"/>
          <p:nvPr/>
        </p:nvSpPr>
        <p:spPr>
          <a:xfrm>
            <a:off x="4336028" y="5692140"/>
            <a:ext cx="78264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亚干在这宗案件中败露了。他终于认罪，但他却没有请求饶恕（约书亚记 </a:t>
            </a:r>
            <a:r>
              <a:rPr lang="en-US" altLang="zh-CN" sz="2000" b="1" dirty="0"/>
              <a:t>7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20</a:t>
            </a:r>
            <a:r>
              <a:rPr lang="zh-CN" altLang="en-US" sz="2000" b="1" dirty="0"/>
              <a:t>）。然而，上帝为他的刚硬心而哀伤，这在每一次悔改的呼召中都表现出来了。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308B733-DDE9-463D-B881-2ED72E2CC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9308B733-DDE9-463D-B881-2ED72E2CC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9F734BA-5F3B-459D-8DBE-57F6531A6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graphicEl>
                                              <a:dgm id="{19F734BA-5F3B-459D-8DBE-57F6531A6D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8FC698C-3944-4519-B767-FB982AE32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graphicEl>
                                              <a:dgm id="{38FC698C-3944-4519-B767-FB982AE32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DC59288-CCE7-479C-AEF5-2C7D90B21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>
                                            <p:graphicEl>
                                              <a:dgm id="{2DC59288-CCE7-479C-AEF5-2C7D90B21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125DFF6-83D5-4277-A491-D308568C9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>
                                            <p:graphicEl>
                                              <a:dgm id="{4125DFF6-83D5-4277-A491-D308568C91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539587E-FC17-4E5E-A50B-408C41076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>
                                            <p:graphicEl>
                                              <a:dgm id="{A539587E-FC17-4E5E-A50B-408C41076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A66EC69-65EE-4ECD-AA81-1FAEECF1D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>
                                            <p:graphicEl>
                                              <a:dgm id="{4A66EC69-65EE-4ECD-AA81-1FAEECF1D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B0524A4-A0AE-462B-BF0C-4EC968739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>
                                            <p:graphicEl>
                                              <a:dgm id="{8B0524A4-A0AE-462B-BF0C-4EC968739F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51D1B37-6643-4D62-9601-E0058D220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">
                                            <p:graphicEl>
                                              <a:dgm id="{851D1B37-6643-4D62-9601-E0058D220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6961188-8AC9-41D6-BF58-E21BEC8B3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>
                                            <p:graphicEl>
                                              <a:dgm id="{46961188-8AC9-41D6-BF58-E21BEC8B3A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6871472-CE64-47CE-A810-30A567E27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>
                                            <p:graphicEl>
                                              <a:dgm id="{66871472-CE64-47CE-A810-30A567E279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9568CFF-9A3C-4C28-9546-D376128FA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">
                                            <p:graphicEl>
                                              <a:dgm id="{C9568CFF-9A3C-4C28-9546-D376128FA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23C8EFC-2789-4603-91BF-EEF6B7C2E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">
                                            <p:graphicEl>
                                              <a:dgm id="{123C8EFC-2789-4603-91BF-EEF6B7C2E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D6A8B27-3F09-4C5F-9F28-4492D09B8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">
                                            <p:graphicEl>
                                              <a:dgm id="{8D6A8B27-3F09-4C5F-9F28-4492D09B8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494637-307B-48EF-8F7B-31E6C2D3C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0">
                                            <p:graphicEl>
                                              <a:dgm id="{81494637-307B-48EF-8F7B-31E6C2D3C3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Graphic spid="10" grpId="0" uiExpand="1">
        <p:bldSub>
          <a:bldDgm bld="one"/>
        </p:bldSub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743200" y="0"/>
            <a:ext cx="94487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25400" prstMaterial="softEdge">
              <a:bevelT w="25400" h="38100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zh-CN" altLang="en-US" sz="4400" b="1" spc="600" dirty="0">
                <a:solidFill>
                  <a:srgbClr val="FFD03B"/>
                </a:solidFill>
              </a:rPr>
              <a:t>亚干的罪</a:t>
            </a:r>
            <a:endParaRPr lang="en-GB" sz="4400" b="1" spc="600" noProof="0" dirty="0">
              <a:solidFill>
                <a:srgbClr val="FFD03B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792361" y="810727"/>
            <a:ext cx="93504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我在所夺的财物中，看见一件美好的示拿衣服、二百舍客勒银子、一条金子重</a:t>
            </a:r>
          </a:p>
          <a:p>
            <a:pPr algn="ctr"/>
            <a:r>
              <a:rPr lang="zh-CN" alt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五十舍客勒，我就贪爱这些对象，便拿去了。现今藏在我帐棚内的地里，银子在衣服底下</a:t>
            </a:r>
            <a:r>
              <a:rPr lang="en-GB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</a:t>
            </a:r>
            <a:r>
              <a:rPr lang="zh-CN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约书亚记</a:t>
            </a:r>
            <a:r>
              <a:rPr lang="en-GB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7:21 )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13227" y="2112875"/>
            <a:ext cx="67180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约书亚请求亚干将荣耀归给上帝并承认他的罪（约书亚记 </a:t>
            </a:r>
            <a:r>
              <a:rPr lang="en-US" altLang="zh-CN" sz="2000" b="1" dirty="0"/>
              <a:t>7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19</a:t>
            </a:r>
            <a:r>
              <a:rPr lang="zh-CN" altLang="en-US" sz="2000" b="1" dirty="0"/>
              <a:t>）。这是他最后的机会。如果当他认罪时，他请求宽恕的话。。。但他却没有这样做，因此他没有得到赦免（民数记 </a:t>
            </a:r>
            <a:r>
              <a:rPr lang="en-US" altLang="zh-CN" sz="2000" b="1" dirty="0"/>
              <a:t>15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30-31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52591292"/>
              </p:ext>
            </p:extLst>
          </p:nvPr>
        </p:nvGraphicFramePr>
        <p:xfrm>
          <a:off x="7077076" y="1906398"/>
          <a:ext cx="5019677" cy="484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Imagen que contiene persona, hombre, tabla, pequeño&#10;&#10;El contenido generado por IA puede ser incorrecto.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13236" y="139330"/>
            <a:ext cx="2529964" cy="16866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9" name="CuadroTexto 8"/>
          <p:cNvSpPr txBox="1"/>
          <p:nvPr/>
        </p:nvSpPr>
        <p:spPr>
          <a:xfrm>
            <a:off x="4906291" y="4815769"/>
            <a:ext cx="21707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亚干在耶利哥所做的决定与喇合的决定截然相反：</a:t>
            </a:r>
            <a:endParaRPr lang="en-GB" sz="2000" b="1" dirty="0"/>
          </a:p>
        </p:txBody>
      </p:sp>
      <p:pic>
        <p:nvPicPr>
          <p:cNvPr id="13" name="Imagen 12" descr="Una mujer con una flor en la planta&#10;&#10;El contenido generado por IA puede ser incorrecto.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144412" y="4919767"/>
            <a:ext cx="1407045" cy="1834992"/>
          </a:xfrm>
          <a:prstGeom prst="round2DiagRect">
            <a:avLst>
              <a:gd name="adj1" fmla="val 0"/>
              <a:gd name="adj2" fmla="val 15373"/>
            </a:avLst>
          </a:prstGeom>
          <a:ln w="38100" cap="sq">
            <a:solidFill>
              <a:schemeClr val="accent4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persona, ropa, hombre, grupo&#10;&#10;El contenido generado por IA puede ser incorrecto.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1689106" y="4919768"/>
            <a:ext cx="1478341" cy="1834991"/>
          </a:xfrm>
          <a:prstGeom prst="round2DiagRect">
            <a:avLst>
              <a:gd name="adj1" fmla="val 16627"/>
              <a:gd name="adj2" fmla="val 16627"/>
            </a:avLst>
          </a:prstGeom>
          <a:ln w="38100" cap="sq">
            <a:solidFill>
              <a:schemeClr val="accent4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mujer, cama, hombre, parado&#10;&#10;El contenido generado por IA puede ser incorrecto.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3305096" y="4916823"/>
            <a:ext cx="1483891" cy="183499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/>
          <p:cNvSpPr txBox="1"/>
          <p:nvPr/>
        </p:nvSpPr>
        <p:spPr>
          <a:xfrm>
            <a:off x="113227" y="3436314"/>
            <a:ext cx="67180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像夏娃一样，亚干“看见”、“贪爱”和“拿走”，他的罪影响了许多人（创世记 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6</a:t>
            </a:r>
            <a:r>
              <a:rPr lang="zh-CN" altLang="en-US" sz="2000" b="1" dirty="0"/>
              <a:t>）。像亚拿尼亚和撒非拉一样，亚干拿走了一些受过诅咒，属于上帝的东西，并因此付出了代价（使徒行传 </a:t>
            </a:r>
            <a:r>
              <a:rPr lang="en-US" altLang="zh-CN" sz="2000" b="1" dirty="0"/>
              <a:t>5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1-2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Graphic spid="7" grpId="1" uiExpand="1">
        <p:bldSub>
          <a:bldDgm bld="one"/>
        </p:bldSub>
      </p:bldGraphic>
      <p:bldP spid="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zh-CN" altLang="en-US" sz="4400" b="1" spc="600" dirty="0">
                <a:ln w="0"/>
                <a:gradFill>
                  <a:gsLst>
                    <a:gs pos="0">
                      <a:schemeClr val="accent4">
                        <a:lumMod val="50000"/>
                      </a:schemeClr>
                    </a:gs>
                    <a:gs pos="50000">
                      <a:schemeClr val="accent4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再次胜利</a:t>
            </a:r>
            <a:endParaRPr lang="en-GB" sz="4400" b="1" spc="600" dirty="0">
              <a:ln w="0"/>
              <a:gradFill>
                <a:gsLst>
                  <a:gs pos="0">
                    <a:schemeClr val="accent4">
                      <a:lumMod val="50000"/>
                    </a:schemeClr>
                  </a:gs>
                  <a:gs pos="50000">
                    <a:schemeClr val="accent4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" y="694459"/>
            <a:ext cx="1219199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耶和华对约书亚说：“不要惧怕，也不要惊惶。你起来率领一切兵丁上艾城去，</a:t>
            </a:r>
          </a:p>
          <a:p>
            <a:pPr algn="ctr"/>
            <a:r>
              <a:rPr lang="zh-CN" altLang="en-US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我已经把艾城的王和他的民、他的城并他的地，都交在你手里。</a:t>
            </a:r>
            <a:r>
              <a:rPr lang="en-GB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’</a:t>
            </a:r>
            <a:r>
              <a:rPr lang="en-GB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” (</a:t>
            </a:r>
            <a:r>
              <a:rPr lang="zh-CN" alt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约书亚记</a:t>
            </a:r>
            <a:r>
              <a:rPr lang="en-GB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8:1)</a:t>
            </a:r>
            <a:endParaRPr lang="es-ES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912448" y="1498219"/>
            <a:ext cx="6754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就像在耶利哥城一样，上帝为约书亚提供了战胜艾城的策略（约书亚记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1-2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  <p:pic>
        <p:nvPicPr>
          <p:cNvPr id="4" name="Imagen 3" descr="Imagen que contiene edificio, pintura, bicicleta, tabla&#10;&#10;El contenido generado por IA puede ser incorrecto.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851923" y="1469439"/>
            <a:ext cx="1986576" cy="145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persona, hombre, sostener, parado&#10;&#10;El contenido generado por IA puede ser incorrecto.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585711" y="2399380"/>
            <a:ext cx="3490364" cy="41538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interior, tabla, pequeño, pastel&#10;&#10;El contenido generado por IA puede ser incorrecto."/>
          <p:cNvPicPr>
            <a:picLocks noChangeAspect="1"/>
          </p:cNvPicPr>
          <p:nvPr/>
        </p:nvPicPr>
        <p:blipFill>
          <a:blip r:embed="rId5" cstate="email"/>
          <a:srcRect b="4760"/>
          <a:stretch>
            <a:fillRect/>
          </a:stretch>
        </p:blipFill>
        <p:spPr>
          <a:xfrm>
            <a:off x="7352789" y="2733137"/>
            <a:ext cx="4485710" cy="41248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/>
          <p:cNvSpPr txBox="1"/>
          <p:nvPr/>
        </p:nvSpPr>
        <p:spPr>
          <a:xfrm>
            <a:off x="228599" y="3506233"/>
            <a:ext cx="71241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摩西举着他的杖直到完全战胜亚玛力人，约书亚在上帝的命令下也举起他的“武器”（可能是埃及人使用的镰刀），并一直举着它，直到他们完全获胜（书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18-22,26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2864335" y="2381919"/>
            <a:ext cx="46583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夜间，在城后设伏。黎明时分，大军逼近艾城，又在他们面前假装逃跑。</a:t>
            </a:r>
            <a:endParaRPr lang="en-GB" sz="2000" b="1" dirty="0"/>
          </a:p>
        </p:txBody>
      </p:sp>
      <p:pic>
        <p:nvPicPr>
          <p:cNvPr id="22" name="Imagen 21" descr="Una caricatura de una persona&#10;&#10;El contenido generado por IA puede ser incorrecto.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28599" y="1546558"/>
            <a:ext cx="2446273" cy="18347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/>
          <p:cNvSpPr txBox="1"/>
          <p:nvPr/>
        </p:nvSpPr>
        <p:spPr>
          <a:xfrm>
            <a:off x="228596" y="5822024"/>
            <a:ext cx="71241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当我们凭信心接受上帝的赦免时，上帝就把我们的罪全都埋在亚割，并打开了盼望之门。</a:t>
            </a:r>
            <a:endParaRPr lang="en-GB" sz="20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228596" y="4769018"/>
            <a:ext cx="71241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上帝再次将胜利赐给他的子民。在亚割谷，亚干和他的家人被处决，这就打开了胜利之门，也是一扇“盼望之门”（何西阿书 </a:t>
            </a:r>
            <a:r>
              <a:rPr lang="en-US" altLang="zh-CN" sz="2000" b="1" dirty="0"/>
              <a:t>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15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83975" y="1013337"/>
            <a:ext cx="8616196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b="1" dirty="0">
                <a:latin typeface="Constantia" panose="02030602050306030303" pitchFamily="18" charset="0"/>
              </a:rPr>
              <a:t>“</a:t>
            </a:r>
            <a:r>
              <a:rPr lang="zh-CN" altLang="en-US" sz="3200" b="1" dirty="0">
                <a:latin typeface="Constantia" panose="02030602050306030303" pitchFamily="18" charset="0"/>
              </a:rPr>
              <a:t>教会最可怕的影响并不是公开反对的人，不信的人和亵慢的人，而是那些自称属基督之人的言行不符。这些人使百姓得不到以色列上帝的赐福，并使教会软弱，给教会带来不易消除羞辱。。。</a:t>
            </a:r>
            <a:endParaRPr lang="en-US" altLang="zh-CN" sz="3200" b="1" dirty="0"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zh-CN" sz="3200" b="1" dirty="0">
                <a:latin typeface="Constantia" panose="02030602050306030303" pitchFamily="18" charset="0"/>
              </a:rPr>
              <a:t>  </a:t>
            </a:r>
            <a:r>
              <a:rPr lang="zh-CN" altLang="en-US" sz="3200" b="1" dirty="0">
                <a:latin typeface="Constantia" panose="02030602050306030303" pitchFamily="18" charset="0"/>
              </a:rPr>
              <a:t>基督教不只是在安息日和在圣殿里展示，而是要表现在每一天，每一周和每一个地方。在工作场所，在家里和在与弟兄及世人进行交易的时候，都必须承认和遵守它的要求。。。。</a:t>
            </a:r>
            <a:r>
              <a:rPr lang="en-GB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7791354" y="5814651"/>
            <a:ext cx="4108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/>
              <a:t>怀爱伦</a:t>
            </a:r>
            <a:r>
              <a:rPr lang="en-GB" sz="2000" b="1" dirty="0"/>
              <a:t> (</a:t>
            </a:r>
            <a:r>
              <a:rPr lang="zh-CN" altLang="en-US" sz="2000" b="1" dirty="0"/>
              <a:t>奋斗与勇敢</a:t>
            </a:r>
            <a:r>
              <a:rPr lang="en-GB" sz="2000" b="1" dirty="0"/>
              <a:t>, </a:t>
            </a:r>
            <a:r>
              <a:rPr lang="zh-CN" altLang="en-US" sz="2000" b="1" dirty="0"/>
              <a:t>四月二十三日</a:t>
            </a:r>
            <a:r>
              <a:rPr lang="en-GB" sz="2000" b="1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2253</Words>
  <Application>Microsoft Office PowerPoint</Application>
  <PresentationFormat>Panorámica</PresentationFormat>
  <Paragraphs>77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</vt:lpstr>
      <vt:lpstr>Constantia</vt:lpstr>
      <vt:lpstr>Arial</vt:lpstr>
      <vt:lpstr>Comic Sans MS</vt:lpstr>
      <vt:lpstr>Aptos Display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87</cp:revision>
  <dcterms:created xsi:type="dcterms:W3CDTF">2025-10-11T15:20:00Z</dcterms:created>
  <dcterms:modified xsi:type="dcterms:W3CDTF">2025-11-02T06:51:10Z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6FD34F5942814FBBA9A5754C3E10A054_13</vt:lpwstr>
  </property>
  <property fmtid="{D5CDD505-2E9C-101B-9397-08002B2CF9AE}" pid="3" name="KSOProductBuildVer">
    <vt:lpwstr>1033-12.2.0.22549</vt:lpwstr>
  </property>
</Properties>
</file>