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5" autoAdjust="0"/>
    <p:restoredTop sz="94613"/>
  </p:normalViewPr>
  <p:slideViewPr>
    <p:cSldViewPr snapToGrid="0">
      <p:cViewPr varScale="1">
        <p:scale>
          <a:sx n="101" d="100"/>
          <a:sy n="101" d="100"/>
        </p:scale>
        <p:origin x="51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2" qsCatId="simple" csTypeId="urn:microsoft.com/office/officeart/2005/8/colors/colorful5#2" csCatId="colorful" phldr="1"/>
      <dgm:spPr/>
      <dgm:t>
        <a:bodyPr/>
        <a:lstStyle/>
        <a:p>
          <a:endParaRPr lang="es-ES"/>
        </a:p>
      </dgm:t>
    </dgm:pt>
    <dgm:pt modelId="{A9644AA8-C858-43AD-986C-2E120F5D3D8C}">
      <dgm:prSet custT="1"/>
      <dgm:spPr/>
      <dgm:t>
        <a:bodyPr/>
        <a:lstStyle/>
        <a:p>
          <a:pPr algn="ctr"/>
          <a:r>
            <a:rPr lang="zh-TW" altLang="en-US" sz="1800" b="1" dirty="0">
              <a:latin typeface="DengXian" panose="02010600030101010101" pitchFamily="2" charset="-122"/>
              <a:ea typeface="DengXian" panose="02010600030101010101" pitchFamily="2" charset="-122"/>
            </a:rPr>
            <a:t>保羅去了弗呂</a:t>
          </a:r>
          <a:r>
            <a:rPr lang="zh-HK" altLang="en-US" sz="1800" b="1" dirty="0">
              <a:latin typeface="DengXian" panose="02010600030101010101" pitchFamily="2" charset="-122"/>
              <a:ea typeface="DengXian" panose="02010600030101010101" pitchFamily="2" charset="-122"/>
            </a:rPr>
            <a:t>家</a:t>
          </a:r>
          <a:r>
            <a:rPr lang="zh-TW" altLang="en-US" sz="1800" b="1" dirty="0">
              <a:latin typeface="DengXian" panose="02010600030101010101" pitchFamily="2" charset="-122"/>
              <a:ea typeface="DengXian" panose="02010600030101010101" pitchFamily="2" charset="-122"/>
            </a:rPr>
            <a:t>（</a:t>
          </a:r>
          <a:r>
            <a:rPr lang="en-US" altLang="zh-TW" sz="1800" b="1" dirty="0">
              <a:latin typeface="DengXian" panose="02010600030101010101" pitchFamily="2" charset="-122"/>
              <a:ea typeface="DengXian" panose="02010600030101010101" pitchFamily="2" charset="-122"/>
            </a:rPr>
            <a:t>6a</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zh-TW" altLang="en-US" sz="1800" b="1" dirty="0">
              <a:latin typeface="DengXian" panose="02010600030101010101" pitchFamily="2" charset="-122"/>
              <a:ea typeface="DengXian" panose="02010600030101010101" pitchFamily="2" charset="-122"/>
            </a:rPr>
            <a:t>他无法在那里或加拉太传道（</a:t>
          </a:r>
          <a:r>
            <a:rPr lang="en-US" altLang="zh-TW" sz="1800" b="1" dirty="0">
              <a:latin typeface="DengXian" panose="02010600030101010101" pitchFamily="2" charset="-122"/>
              <a:ea typeface="DengXian" panose="02010600030101010101" pitchFamily="2" charset="-122"/>
            </a:rPr>
            <a:t>6b</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zh-TW" altLang="en-US" sz="1800" b="1" dirty="0">
              <a:latin typeface="DengXian" panose="02010600030101010101" pitchFamily="2" charset="-122"/>
              <a:ea typeface="DengXian" panose="02010600030101010101" pitchFamily="2" charset="-122"/>
            </a:rPr>
            <a:t>抵达每西</a:t>
          </a:r>
          <a:r>
            <a:rPr lang="zh-HK" altLang="en-US" sz="1800" b="1" dirty="0">
              <a:latin typeface="DengXian" panose="02010600030101010101" pitchFamily="2" charset="-122"/>
              <a:ea typeface="DengXian" panose="02010600030101010101" pitchFamily="2" charset="-122"/>
            </a:rPr>
            <a:t>亞</a:t>
          </a:r>
          <a:r>
            <a:rPr lang="zh-TW" altLang="en-US" sz="1800" b="1" dirty="0">
              <a:latin typeface="DengXian" panose="02010600030101010101" pitchFamily="2" charset="-122"/>
              <a:ea typeface="DengXian" panose="02010600030101010101" pitchFamily="2" charset="-122"/>
            </a:rPr>
            <a:t>（</a:t>
          </a:r>
          <a:r>
            <a:rPr lang="en-US" altLang="zh-TW" sz="1800" b="1" dirty="0">
              <a:latin typeface="DengXian" panose="02010600030101010101" pitchFamily="2" charset="-122"/>
              <a:ea typeface="DengXian" panose="02010600030101010101" pitchFamily="2" charset="-122"/>
            </a:rPr>
            <a:t>7a</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zh-TW" altLang="en-US" sz="1800" b="1" dirty="0">
              <a:latin typeface="DengXian" panose="02010600030101010101" pitchFamily="2" charset="-122"/>
              <a:ea typeface="DengXian" panose="02010600030101010101" pitchFamily="2" charset="-122"/>
            </a:rPr>
            <a:t>他试图前往庇推尼，但未能成功（</a:t>
          </a:r>
          <a:r>
            <a:rPr lang="en-US" altLang="zh-TW" sz="1800" b="1" dirty="0">
              <a:latin typeface="DengXian" panose="02010600030101010101" pitchFamily="2" charset="-122"/>
              <a:ea typeface="DengXian" panose="02010600030101010101" pitchFamily="2" charset="-122"/>
            </a:rPr>
            <a:t>7b</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zh-TW" altLang="en-US" sz="1800" b="1" dirty="0">
              <a:latin typeface="DengXian" panose="02010600030101010101" pitchFamily="2" charset="-122"/>
              <a:ea typeface="DengXian" panose="02010600030101010101" pitchFamily="2" charset="-122"/>
            </a:rPr>
            <a:t>他</a:t>
          </a:r>
          <a:r>
            <a:rPr lang="zh-CN" altLang="en-US" sz="1800" b="1" dirty="0">
              <a:latin typeface="DengXian" panose="02010600030101010101" pitchFamily="2" charset="-122"/>
              <a:ea typeface="DengXian" panose="02010600030101010101" pitchFamily="2" charset="-122"/>
            </a:rPr>
            <a:t>越过每西亚，下到特罗亚去</a:t>
          </a:r>
          <a:r>
            <a:rPr lang="zh-TW" altLang="en-US" sz="1800" b="1" dirty="0">
              <a:latin typeface="DengXian" panose="02010600030101010101" pitchFamily="2" charset="-122"/>
              <a:ea typeface="DengXian" panose="02010600030101010101" pitchFamily="2" charset="-122"/>
            </a:rPr>
            <a:t>（</a:t>
          </a:r>
          <a:r>
            <a:rPr lang="en-US" altLang="zh-TW" sz="1800" b="1" dirty="0">
              <a:latin typeface="DengXian" panose="02010600030101010101" pitchFamily="2" charset="-122"/>
              <a:ea typeface="DengXian" panose="02010600030101010101" pitchFamily="2" charset="-122"/>
            </a:rPr>
            <a:t>8-10</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zh-HK" altLang="en-US" sz="1800" b="1" dirty="0">
              <a:latin typeface="DengXian" panose="02010600030101010101" pitchFamily="2" charset="-122"/>
              <a:ea typeface="DengXian" panose="02010600030101010101" pitchFamily="2" charset="-122"/>
            </a:rPr>
            <a:t>他航行至撒摩特喇</a:t>
          </a:r>
          <a:r>
            <a:rPr lang="zh-TW" altLang="en-US" sz="1800" b="1" dirty="0">
              <a:latin typeface="DengXian" panose="02010600030101010101" pitchFamily="2" charset="-122"/>
              <a:ea typeface="DengXian" panose="02010600030101010101" pitchFamily="2" charset="-122"/>
            </a:rPr>
            <a:t>（</a:t>
          </a:r>
          <a:r>
            <a:rPr lang="en-US" altLang="zh-TW" sz="1800" b="1" dirty="0">
              <a:latin typeface="DengXian" panose="02010600030101010101" pitchFamily="2" charset="-122"/>
              <a:ea typeface="DengXian" panose="02010600030101010101" pitchFamily="2" charset="-122"/>
            </a:rPr>
            <a:t>11a</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zh-TW" altLang="en-US" sz="1800" b="1" dirty="0">
              <a:latin typeface="DengXian" panose="02010600030101010101" pitchFamily="2" charset="-122"/>
              <a:ea typeface="DengXian" panose="02010600030101010101" pitchFamily="2" charset="-122"/>
            </a:rPr>
            <a:t>从那里到尼亚坡里（</a:t>
          </a:r>
          <a:r>
            <a:rPr lang="en-US" altLang="zh-TW" sz="1800" b="1" dirty="0">
              <a:latin typeface="DengXian" panose="02010600030101010101" pitchFamily="2" charset="-122"/>
              <a:ea typeface="DengXian" panose="02010600030101010101" pitchFamily="2" charset="-122"/>
            </a:rPr>
            <a:t>11b</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zh-TW" altLang="en-US" sz="1800" b="1" dirty="0">
              <a:latin typeface="DengXian" panose="02010600030101010101" pitchFamily="2" charset="-122"/>
              <a:ea typeface="DengXian" panose="02010600030101010101" pitchFamily="2" charset="-122"/>
            </a:rPr>
            <a:t>最终，他抵达腓立比（</a:t>
          </a:r>
          <a:r>
            <a:rPr lang="en-US" altLang="zh-TW" sz="1800" b="1" dirty="0">
              <a:latin typeface="DengXian" panose="02010600030101010101" pitchFamily="2" charset="-122"/>
              <a:ea typeface="DengXian" panose="02010600030101010101" pitchFamily="2" charset="-122"/>
            </a:rPr>
            <a:t>12</a:t>
          </a:r>
          <a:r>
            <a:rPr lang="zh-TW" altLang="en-US" sz="1800" b="1" dirty="0">
              <a:latin typeface="DengXian" panose="02010600030101010101" pitchFamily="2" charset="-122"/>
              <a:ea typeface="DengXian" panose="02010600030101010101" pitchFamily="2" charset="-122"/>
            </a:rPr>
            <a:t>）</a:t>
          </a:r>
          <a:endParaRPr lang="es-ES" sz="1800" dirty="0">
            <a:latin typeface="DengXian" panose="02010600030101010101" pitchFamily="2" charset="-122"/>
            <a:ea typeface="DengXian" panose="02010600030101010101" pitchFamily="2" charset="-122"/>
          </a:endParaRP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59"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59"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59"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pt>
    <dgm:pt modelId="{2C71E711-5045-4BAB-B9C0-45C8BBA0D72C}" type="pres">
      <dgm:prSet presAssocID="{BE61F851-6AAD-4D19-BC4A-A2736B276C37}" presName="txShp" presStyleLbl="node1" presStyleIdx="2" presStyleCnt="8" custScaleX="148444" custLinFactNeighborX="0" custLinFactNeighborY="1513">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59"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59"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59"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59"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59"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2" loCatId="hierarchy" qsTypeId="urn:microsoft.com/office/officeart/2005/8/quickstyle/3d1#2" qsCatId="3D" csTypeId="urn:microsoft.com/office/officeart/2005/8/colors/colorful1#2"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腓立比书和歌罗西书的书信</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的</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引言</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都</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非常相似，</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它们</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显示了两个重</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点     </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      （腓立比书 </a:t>
          </a:r>
          <a:r>
            <a:rPr lang="en-US" altLang="zh-TW"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en-US" altLang="zh-TW"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 </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歌罗西书 </a:t>
          </a:r>
          <a:r>
            <a:rPr lang="en-US" altLang="zh-TW"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en-US" altLang="zh-TW"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1-2</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sz="20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对上帝而言，教会成员是圣洁且忠心的，尽管他们犯了错</a:t>
          </a:r>
          <a:endParaRPr lang="es-ES" sz="20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pPr>
            <a:lnSpc>
              <a:spcPts val="1700"/>
            </a:lnSpc>
          </a:pP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教会中有一个秩序，其中部分</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的</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成员拥有
比其他人更多的权威与责任：</a:t>
          </a:r>
          <a:endParaRPr lang="es-E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保罗是使徒，是最高层的领袖</a:t>
          </a:r>
          <a:endParaRPr lang="es-E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zh-HK"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提摩太是他的同</a:t>
          </a:r>
          <a:r>
            <a:rPr lang="zh-CN"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工</a:t>
          </a:r>
          <a:r>
            <a:rPr lang="zh-HK"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（牧者）</a:t>
          </a:r>
          <a:endParaRPr lang="es-E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zh-HK"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监督是地方教会的领袖（长老</a:t>
          </a:r>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zh-TW" altLang="en-U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執事管理教会</a:t>
          </a:r>
          <a:endParaRPr lang="es-ES" sz="20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NeighborX="3053" custLinFactNeighborY="-22361">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42082">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9879" custLinFactNeighborY="-42334">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2"/>
    <dgm:cxn modelId="{123BA604-9435-412E-A7A5-1C0CB612D62C}" type="presOf" srcId="{A4DC711B-9338-46E8-B019-EE9FB2B29643}" destId="{9AEC58B0-87B9-4EB4-98F3-31896FD5577F}" srcOrd="0" destOrd="0" presId="urn:microsoft.com/office/officeart/2005/8/layout/orgChart1#2"/>
    <dgm:cxn modelId="{CC12A707-5B7C-4892-9CC7-731AC722930F}" type="presOf" srcId="{63DE8352-4FCF-4EBE-8B9A-A22F7957700E}" destId="{BE6EF37F-EF03-4052-934A-E646F749B2C0}" srcOrd="0" destOrd="0" presId="urn:microsoft.com/office/officeart/2005/8/layout/orgChart1#2"/>
    <dgm:cxn modelId="{B0EBA80F-889D-4E48-87FB-9A689EA67E32}" type="presOf" srcId="{F910F510-5664-44A5-927E-7115EC82E629}" destId="{06FE9D2A-A18D-474F-9C83-21F89489D17A}" srcOrd="0" destOrd="0" presId="urn:microsoft.com/office/officeart/2005/8/layout/orgChart1#2"/>
    <dgm:cxn modelId="{EBC6C915-1E6A-4AD8-AABB-8AE2563786E9}" type="presOf" srcId="{4918162D-FAA6-419B-8623-D1C992FADC8B}" destId="{F9AE677E-BA85-49CB-9D3B-953F8417212C}" srcOrd="0" destOrd="0" presId="urn:microsoft.com/office/officeart/2005/8/layout/orgChart1#2"/>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2"/>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2"/>
    <dgm:cxn modelId="{069D175B-4994-4529-A749-48C872FFD34C}" type="presOf" srcId="{63DE8352-4FCF-4EBE-8B9A-A22F7957700E}" destId="{4E221172-D826-4D15-B7C9-CCBE39A12EB8}" srcOrd="1" destOrd="0" presId="urn:microsoft.com/office/officeart/2005/8/layout/orgChart1#2"/>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2"/>
    <dgm:cxn modelId="{A3861A72-0DE6-41BB-ADF0-5AEBB78E353A}" type="presOf" srcId="{BFB56846-E230-47B8-82E0-E1456B7A41D5}" destId="{04AA7B01-2A1A-4B2F-A6DB-CC317FC61E4B}" srcOrd="0" destOrd="0" presId="urn:microsoft.com/office/officeart/2005/8/layout/orgChart1#2"/>
    <dgm:cxn modelId="{7BA83576-66AF-44BA-A1AF-85CAB79AB4A5}" type="presOf" srcId="{625A0CFA-C5F1-40D9-99FA-0BFA8CF24D77}" destId="{9B3CE791-AD26-43CE-82AE-A54337EA1F93}" srcOrd="0" destOrd="0" presId="urn:microsoft.com/office/officeart/2005/8/layout/orgChart1#2"/>
    <dgm:cxn modelId="{A6C33A56-0BA8-48F2-88BF-7973143E4D78}" type="presOf" srcId="{4918162D-FAA6-419B-8623-D1C992FADC8B}" destId="{5267C970-1DE2-48A0-9A4A-63A4C4C11A6A}" srcOrd="1" destOrd="0" presId="urn:microsoft.com/office/officeart/2005/8/layout/orgChart1#2"/>
    <dgm:cxn modelId="{9F002E77-218C-45D6-A979-EEBAE20F05B9}" type="presOf" srcId="{AEBCDE75-0604-4663-9A67-F6586791FEEA}" destId="{3873DA12-D629-42F1-B0AF-FE566D69973B}" srcOrd="1" destOrd="0" presId="urn:microsoft.com/office/officeart/2005/8/layout/orgChart1#2"/>
    <dgm:cxn modelId="{074EAA58-46E9-45C2-8DE4-7256187D5B7B}" type="presOf" srcId="{80520652-BFFD-4DFB-A3B8-4F85076628A7}" destId="{ADBE852E-1828-4F28-AFC8-2B3FA2170FDA}" srcOrd="0" destOrd="0" presId="urn:microsoft.com/office/officeart/2005/8/layout/orgChart1#2"/>
    <dgm:cxn modelId="{B29A6086-BB5A-4FFE-8A05-52F5E3E0EE2C}" type="presOf" srcId="{6162F403-2879-4C53-8A6F-0C219119AC7F}" destId="{DE209465-CAD1-440D-8114-683602C87A2E}" srcOrd="1" destOrd="0" presId="urn:microsoft.com/office/officeart/2005/8/layout/orgChart1#2"/>
    <dgm:cxn modelId="{33FBA2AB-D153-4826-8D02-CA60466EC68D}" type="presOf" srcId="{1009504B-231B-4E09-B557-9305FD3A18C6}" destId="{EA48EA70-2FFB-4370-BD91-D187F270BA36}" srcOrd="0" destOrd="0" presId="urn:microsoft.com/office/officeart/2005/8/layout/orgChart1#2"/>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2"/>
    <dgm:cxn modelId="{98F18EBC-F0EA-4D77-B170-59437B118757}" type="presOf" srcId="{1009504B-231B-4E09-B557-9305FD3A18C6}" destId="{F7128A4C-B4B2-4608-B017-A078444B8DAC}" srcOrd="1" destOrd="0" presId="urn:microsoft.com/office/officeart/2005/8/layout/orgChart1#2"/>
    <dgm:cxn modelId="{B82CCCC4-2F47-4C30-BF7A-98EDB0F5851E}" type="presOf" srcId="{625A0CFA-C5F1-40D9-99FA-0BFA8CF24D77}" destId="{72EBFCB8-6CBF-46B6-8630-256B0BFF33F6}" srcOrd="1" destOrd="0" presId="urn:microsoft.com/office/officeart/2005/8/layout/orgChart1#2"/>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2"/>
    <dgm:cxn modelId="{3926E8FD-77C7-4F5A-9722-477031F5B8E8}" type="presOf" srcId="{593ECD42-0879-41A3-9FE1-3A452497C67C}" destId="{777AD1BD-2037-4AED-90DA-57CDC49E105C}" srcOrd="1" destOrd="0" presId="urn:microsoft.com/office/officeart/2005/8/layout/orgChart1#2"/>
    <dgm:cxn modelId="{2C3C3ECA-3018-4A38-A97A-647E673AD12A}" type="presParOf" srcId="{C00AA5FD-47BD-45ED-ACA8-3C877921D45C}" destId="{9AEBF5F5-D115-451D-A435-C9C857792829}" srcOrd="0" destOrd="0" presId="urn:microsoft.com/office/officeart/2005/8/layout/orgChart1#2"/>
    <dgm:cxn modelId="{D34F66BC-ECDB-4760-B72A-E5803DABBB9E}" type="presParOf" srcId="{9AEBF5F5-D115-451D-A435-C9C857792829}" destId="{1A278554-77FA-4253-905B-40328C64529E}" srcOrd="0" destOrd="0" presId="urn:microsoft.com/office/officeart/2005/8/layout/orgChart1#2"/>
    <dgm:cxn modelId="{04EA5480-7E07-4CE8-9FCE-8415F20A8983}" type="presParOf" srcId="{1A278554-77FA-4253-905B-40328C64529E}" destId="{A634F59B-8FBC-40AF-85C7-A61FDCFF6263}" srcOrd="0" destOrd="0" presId="urn:microsoft.com/office/officeart/2005/8/layout/orgChart1#2"/>
    <dgm:cxn modelId="{E888FE66-C71D-4722-9BFA-CEAA03B9362A}" type="presParOf" srcId="{1A278554-77FA-4253-905B-40328C64529E}" destId="{DE209465-CAD1-440D-8114-683602C87A2E}" srcOrd="1" destOrd="0" presId="urn:microsoft.com/office/officeart/2005/8/layout/orgChart1#2"/>
    <dgm:cxn modelId="{E9077176-A909-4308-AD08-5914D3238E58}" type="presParOf" srcId="{9AEBF5F5-D115-451D-A435-C9C857792829}" destId="{252F04B7-0DA0-4B20-B59C-6D76C6458F45}" srcOrd="1" destOrd="0" presId="urn:microsoft.com/office/officeart/2005/8/layout/orgChart1#2"/>
    <dgm:cxn modelId="{F5B09788-E1C0-46B6-97F4-AECED0B8EF9F}" type="presParOf" srcId="{252F04B7-0DA0-4B20-B59C-6D76C6458F45}" destId="{8F9C26B5-5676-4250-9563-EEFB14D1810F}" srcOrd="0" destOrd="0" presId="urn:microsoft.com/office/officeart/2005/8/layout/orgChart1#2"/>
    <dgm:cxn modelId="{EFA5165A-2716-4298-9FB8-F9C7751F903D}" type="presParOf" srcId="{252F04B7-0DA0-4B20-B59C-6D76C6458F45}" destId="{A9B6394C-A690-4CFC-BD80-B19C3149C07C}" srcOrd="1" destOrd="0" presId="urn:microsoft.com/office/officeart/2005/8/layout/orgChart1#2"/>
    <dgm:cxn modelId="{38183C09-E827-4E92-A70E-D44EFD93BDCC}" type="presParOf" srcId="{A9B6394C-A690-4CFC-BD80-B19C3149C07C}" destId="{E81F434F-4F0D-45D0-B4BC-85A1B0C5F5CC}" srcOrd="0" destOrd="0" presId="urn:microsoft.com/office/officeart/2005/8/layout/orgChart1#2"/>
    <dgm:cxn modelId="{F0834AC4-4484-48B1-AD0A-B856CDC1BA97}" type="presParOf" srcId="{E81F434F-4F0D-45D0-B4BC-85A1B0C5F5CC}" destId="{F9AE677E-BA85-49CB-9D3B-953F8417212C}" srcOrd="0" destOrd="0" presId="urn:microsoft.com/office/officeart/2005/8/layout/orgChart1#2"/>
    <dgm:cxn modelId="{164E9D4B-293B-4124-A356-0E8B83CCFDF9}" type="presParOf" srcId="{E81F434F-4F0D-45D0-B4BC-85A1B0C5F5CC}" destId="{5267C970-1DE2-48A0-9A4A-63A4C4C11A6A}" srcOrd="1" destOrd="0" presId="urn:microsoft.com/office/officeart/2005/8/layout/orgChart1#2"/>
    <dgm:cxn modelId="{40BB7E33-C20F-4E4B-86F8-6206DB615BF2}" type="presParOf" srcId="{A9B6394C-A690-4CFC-BD80-B19C3149C07C}" destId="{A7504574-191A-4BA9-A662-A5FF03A15C3B}" srcOrd="1" destOrd="0" presId="urn:microsoft.com/office/officeart/2005/8/layout/orgChart1#2"/>
    <dgm:cxn modelId="{5C0199E7-A26B-4B94-8FBD-902819CA61B4}" type="presParOf" srcId="{A9B6394C-A690-4CFC-BD80-B19C3149C07C}" destId="{4F0BBAB0-6D21-46C8-AFA3-343D350585B2}" srcOrd="2" destOrd="0" presId="urn:microsoft.com/office/officeart/2005/8/layout/orgChart1#2"/>
    <dgm:cxn modelId="{AB74E758-EF79-4B4B-8C0C-37089D2B3020}" type="presParOf" srcId="{252F04B7-0DA0-4B20-B59C-6D76C6458F45}" destId="{04329610-E81E-400D-A680-468C4326725D}" srcOrd="2" destOrd="0" presId="urn:microsoft.com/office/officeart/2005/8/layout/orgChart1#2"/>
    <dgm:cxn modelId="{FE4E1BA9-FD31-4C60-B5B8-053E3E0C4C30}" type="presParOf" srcId="{252F04B7-0DA0-4B20-B59C-6D76C6458F45}" destId="{C6DA919C-4F53-4B9F-9207-18A170BF1D23}" srcOrd="3" destOrd="0" presId="urn:microsoft.com/office/officeart/2005/8/layout/orgChart1#2"/>
    <dgm:cxn modelId="{EBC3D218-E589-4DDC-A479-1E51857516D9}" type="presParOf" srcId="{C6DA919C-4F53-4B9F-9207-18A170BF1D23}" destId="{5501347C-E226-4806-830F-D843604E62C9}" srcOrd="0" destOrd="0" presId="urn:microsoft.com/office/officeart/2005/8/layout/orgChart1#2"/>
    <dgm:cxn modelId="{A49D93D0-2A2F-437F-8474-73377D8991C4}" type="presParOf" srcId="{5501347C-E226-4806-830F-D843604E62C9}" destId="{EA48EA70-2FFB-4370-BD91-D187F270BA36}" srcOrd="0" destOrd="0" presId="urn:microsoft.com/office/officeart/2005/8/layout/orgChart1#2"/>
    <dgm:cxn modelId="{EB97E035-316C-4588-B2BC-D15212F7EBB1}" type="presParOf" srcId="{5501347C-E226-4806-830F-D843604E62C9}" destId="{F7128A4C-B4B2-4608-B017-A078444B8DAC}" srcOrd="1" destOrd="0" presId="urn:microsoft.com/office/officeart/2005/8/layout/orgChart1#2"/>
    <dgm:cxn modelId="{53FF8265-01FF-4649-B2F5-3948948E7387}" type="presParOf" srcId="{C6DA919C-4F53-4B9F-9207-18A170BF1D23}" destId="{6B8F3313-F13A-46AE-80D7-E0AC5186CF9F}" srcOrd="1" destOrd="0" presId="urn:microsoft.com/office/officeart/2005/8/layout/orgChart1#2"/>
    <dgm:cxn modelId="{46C92E6F-2EB2-41F9-A944-98C24E30F8CE}" type="presParOf" srcId="{6B8F3313-F13A-46AE-80D7-E0AC5186CF9F}" destId="{04AA7B01-2A1A-4B2F-A6DB-CC317FC61E4B}" srcOrd="0" destOrd="0" presId="urn:microsoft.com/office/officeart/2005/8/layout/orgChart1#2"/>
    <dgm:cxn modelId="{FF83F019-489D-4EAA-A82D-108ED5E68EA8}" type="presParOf" srcId="{6B8F3313-F13A-46AE-80D7-E0AC5186CF9F}" destId="{00F2EAC1-84D6-412E-9443-E7F0B5863AD8}" srcOrd="1" destOrd="0" presId="urn:microsoft.com/office/officeart/2005/8/layout/orgChart1#2"/>
    <dgm:cxn modelId="{D7D8B6F9-D626-406D-9C72-4FFCD7E397CD}" type="presParOf" srcId="{00F2EAC1-84D6-412E-9443-E7F0B5863AD8}" destId="{393AA7D2-CC3D-4960-9B40-B1014078BFF2}" srcOrd="0" destOrd="0" presId="urn:microsoft.com/office/officeart/2005/8/layout/orgChart1#2"/>
    <dgm:cxn modelId="{0EDFA8BD-44BD-4F3A-8186-5324219E47D1}" type="presParOf" srcId="{393AA7D2-CC3D-4960-9B40-B1014078BFF2}" destId="{51582FC8-24F4-4E65-BCC8-1BF7E8A4CD5F}" srcOrd="0" destOrd="0" presId="urn:microsoft.com/office/officeart/2005/8/layout/orgChart1#2"/>
    <dgm:cxn modelId="{3EE86BC0-1B7F-446B-AB7F-DD07FD7A28FB}" type="presParOf" srcId="{393AA7D2-CC3D-4960-9B40-B1014078BFF2}" destId="{777AD1BD-2037-4AED-90DA-57CDC49E105C}" srcOrd="1" destOrd="0" presId="urn:microsoft.com/office/officeart/2005/8/layout/orgChart1#2"/>
    <dgm:cxn modelId="{D2EEC40B-7A50-4A8D-9783-F97385E03E38}" type="presParOf" srcId="{00F2EAC1-84D6-412E-9443-E7F0B5863AD8}" destId="{15D0FDF7-B8FE-4690-A8DC-C712D1A581B5}" srcOrd="1" destOrd="0" presId="urn:microsoft.com/office/officeart/2005/8/layout/orgChart1#2"/>
    <dgm:cxn modelId="{0098E23D-0EFE-4995-BCCF-9D7BA1161B55}" type="presParOf" srcId="{00F2EAC1-84D6-412E-9443-E7F0B5863AD8}" destId="{4F6E3549-424D-4AD1-84F9-623F48D8699A}" srcOrd="2" destOrd="0" presId="urn:microsoft.com/office/officeart/2005/8/layout/orgChart1#2"/>
    <dgm:cxn modelId="{82F598BB-363A-4948-8023-09D284E403AB}" type="presParOf" srcId="{6B8F3313-F13A-46AE-80D7-E0AC5186CF9F}" destId="{06FE9D2A-A18D-474F-9C83-21F89489D17A}" srcOrd="2" destOrd="0" presId="urn:microsoft.com/office/officeart/2005/8/layout/orgChart1#2"/>
    <dgm:cxn modelId="{869F1FD7-FF93-4FE6-830E-7C620E4E9C53}" type="presParOf" srcId="{6B8F3313-F13A-46AE-80D7-E0AC5186CF9F}" destId="{D9B7E001-8AC8-466F-B4C0-29C063298872}" srcOrd="3" destOrd="0" presId="urn:microsoft.com/office/officeart/2005/8/layout/orgChart1#2"/>
    <dgm:cxn modelId="{8FD3C1E4-37FA-4739-85A0-78933C90BE76}" type="presParOf" srcId="{D9B7E001-8AC8-466F-B4C0-29C063298872}" destId="{3C2E63D2-AF64-4D3F-8A77-AE3159EADF4F}" srcOrd="0" destOrd="0" presId="urn:microsoft.com/office/officeart/2005/8/layout/orgChart1#2"/>
    <dgm:cxn modelId="{9B7BC658-5F12-4146-80CC-48A39AAB58C4}" type="presParOf" srcId="{3C2E63D2-AF64-4D3F-8A77-AE3159EADF4F}" destId="{428C67BA-E862-48DD-9CD9-BBA0A0D7B395}" srcOrd="0" destOrd="0" presId="urn:microsoft.com/office/officeart/2005/8/layout/orgChart1#2"/>
    <dgm:cxn modelId="{87ADC5DA-9376-411F-8FF6-561F24B10C4C}" type="presParOf" srcId="{3C2E63D2-AF64-4D3F-8A77-AE3159EADF4F}" destId="{3873DA12-D629-42F1-B0AF-FE566D69973B}" srcOrd="1" destOrd="0" presId="urn:microsoft.com/office/officeart/2005/8/layout/orgChart1#2"/>
    <dgm:cxn modelId="{91C780AF-CE24-45FB-B520-71D83309965F}" type="presParOf" srcId="{D9B7E001-8AC8-466F-B4C0-29C063298872}" destId="{ECE68604-EDC3-4BF8-B427-32600A381455}" srcOrd="1" destOrd="0" presId="urn:microsoft.com/office/officeart/2005/8/layout/orgChart1#2"/>
    <dgm:cxn modelId="{FE5E1CED-3A66-4B98-9FCB-2144F8158428}" type="presParOf" srcId="{D9B7E001-8AC8-466F-B4C0-29C063298872}" destId="{9A38A86C-7D67-437B-8EFD-FDF74C9E7013}" srcOrd="2" destOrd="0" presId="urn:microsoft.com/office/officeart/2005/8/layout/orgChart1#2"/>
    <dgm:cxn modelId="{8F87D6ED-DE19-418C-A22F-D37AFD16813C}" type="presParOf" srcId="{6B8F3313-F13A-46AE-80D7-E0AC5186CF9F}" destId="{ADBE852E-1828-4F28-AFC8-2B3FA2170FDA}" srcOrd="4" destOrd="0" presId="urn:microsoft.com/office/officeart/2005/8/layout/orgChart1#2"/>
    <dgm:cxn modelId="{9A66BAA6-8DE9-4737-8529-CE3A76BDFB55}" type="presParOf" srcId="{6B8F3313-F13A-46AE-80D7-E0AC5186CF9F}" destId="{1669AC07-10F8-49FD-9D7E-27615AB012B6}" srcOrd="5" destOrd="0" presId="urn:microsoft.com/office/officeart/2005/8/layout/orgChart1#2"/>
    <dgm:cxn modelId="{EA84F67B-7AC7-4DCB-A151-4294438A1FC2}" type="presParOf" srcId="{1669AC07-10F8-49FD-9D7E-27615AB012B6}" destId="{28FD84BC-84FD-4E3F-85E2-384CBE3A18EC}" srcOrd="0" destOrd="0" presId="urn:microsoft.com/office/officeart/2005/8/layout/orgChart1#2"/>
    <dgm:cxn modelId="{6DA04073-85F7-4CF8-AE4A-66075D08B366}" type="presParOf" srcId="{28FD84BC-84FD-4E3F-85E2-384CBE3A18EC}" destId="{BE6EF37F-EF03-4052-934A-E646F749B2C0}" srcOrd="0" destOrd="0" presId="urn:microsoft.com/office/officeart/2005/8/layout/orgChart1#2"/>
    <dgm:cxn modelId="{B5130B3A-61E9-48C2-9F93-8EE2D7C833D7}" type="presParOf" srcId="{28FD84BC-84FD-4E3F-85E2-384CBE3A18EC}" destId="{4E221172-D826-4D15-B7C9-CCBE39A12EB8}" srcOrd="1" destOrd="0" presId="urn:microsoft.com/office/officeart/2005/8/layout/orgChart1#2"/>
    <dgm:cxn modelId="{A0DB9A5C-6151-42E8-878E-5127F6E060EB}" type="presParOf" srcId="{1669AC07-10F8-49FD-9D7E-27615AB012B6}" destId="{CD5A0356-D7FF-4FA4-9207-4976EF415366}" srcOrd="1" destOrd="0" presId="urn:microsoft.com/office/officeart/2005/8/layout/orgChart1#2"/>
    <dgm:cxn modelId="{A53BD6CE-2220-49BD-9C72-7DF9F670CBA8}" type="presParOf" srcId="{1669AC07-10F8-49FD-9D7E-27615AB012B6}" destId="{A405CFC5-65FF-4733-BD99-E4668A747665}" srcOrd="2" destOrd="0" presId="urn:microsoft.com/office/officeart/2005/8/layout/orgChart1#2"/>
    <dgm:cxn modelId="{3E19EA75-8ACB-4AF6-AE0F-14C96A3FF56E}" type="presParOf" srcId="{6B8F3313-F13A-46AE-80D7-E0AC5186CF9F}" destId="{9AEC58B0-87B9-4EB4-98F3-31896FD5577F}" srcOrd="6" destOrd="0" presId="urn:microsoft.com/office/officeart/2005/8/layout/orgChart1#2"/>
    <dgm:cxn modelId="{D56E35C3-670A-4AE7-8FD9-C2A771146ED1}" type="presParOf" srcId="{6B8F3313-F13A-46AE-80D7-E0AC5186CF9F}" destId="{3E8A3831-C8A8-40EF-B70A-4D9D9BA72CD6}" srcOrd="7" destOrd="0" presId="urn:microsoft.com/office/officeart/2005/8/layout/orgChart1#2"/>
    <dgm:cxn modelId="{4E28EBE4-C806-491A-BC8A-F76E5FAC497A}" type="presParOf" srcId="{3E8A3831-C8A8-40EF-B70A-4D9D9BA72CD6}" destId="{10999066-DC9B-4C9D-9A99-3F3C02613892}" srcOrd="0" destOrd="0" presId="urn:microsoft.com/office/officeart/2005/8/layout/orgChart1#2"/>
    <dgm:cxn modelId="{CEB03DB0-477A-424A-9B43-FA11CCB8D584}" type="presParOf" srcId="{10999066-DC9B-4C9D-9A99-3F3C02613892}" destId="{9B3CE791-AD26-43CE-82AE-A54337EA1F93}" srcOrd="0" destOrd="0" presId="urn:microsoft.com/office/officeart/2005/8/layout/orgChart1#2"/>
    <dgm:cxn modelId="{33D191DD-0CDA-485A-96AF-94B3049C67FC}" type="presParOf" srcId="{10999066-DC9B-4C9D-9A99-3F3C02613892}" destId="{72EBFCB8-6CBF-46B6-8630-256B0BFF33F6}" srcOrd="1" destOrd="0" presId="urn:microsoft.com/office/officeart/2005/8/layout/orgChart1#2"/>
    <dgm:cxn modelId="{725FD0DB-150E-49BA-BE17-5DC5F0C360DA}" type="presParOf" srcId="{3E8A3831-C8A8-40EF-B70A-4D9D9BA72CD6}" destId="{185A9E29-F46A-46B8-BA10-3D82E2CB5E62}" srcOrd="1" destOrd="0" presId="urn:microsoft.com/office/officeart/2005/8/layout/orgChart1#2"/>
    <dgm:cxn modelId="{440ACE8F-1457-4CF5-9C6E-F97D474A2AFF}" type="presParOf" srcId="{3E8A3831-C8A8-40EF-B70A-4D9D9BA72CD6}" destId="{E2EF09FD-D049-40A7-879C-0FF824D334E0}" srcOrd="2" destOrd="0" presId="urn:microsoft.com/office/officeart/2005/8/layout/orgChart1#2"/>
    <dgm:cxn modelId="{0F714DC0-FBA9-47A2-BC0F-8B0F6C423E88}" type="presParOf" srcId="{C6DA919C-4F53-4B9F-9207-18A170BF1D23}" destId="{FBE766E9-15D2-4DD7-A422-0DD460D27FC6}" srcOrd="2" destOrd="0" presId="urn:microsoft.com/office/officeart/2005/8/layout/orgChart1#2"/>
    <dgm:cxn modelId="{C21298DA-F464-41BC-806D-60A4AA53A5F6}" type="presParOf" srcId="{9AEBF5F5-D115-451D-A435-C9C857792829}" destId="{159A0927-E1A6-4AD7-A670-1B8B3EC10556}" srcOrd="2" destOrd="0" presId="urn:microsoft.com/office/officeart/2005/8/layout/orgChart1#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保羅去了弗呂</a:t>
          </a:r>
          <a:r>
            <a:rPr lang="zh-HK" altLang="en-US" sz="1800" b="1" kern="1200" dirty="0">
              <a:latin typeface="DengXian" panose="02010600030101010101" pitchFamily="2" charset="-122"/>
              <a:ea typeface="DengXian" panose="02010600030101010101" pitchFamily="2" charset="-122"/>
            </a:rPr>
            <a:t>家</a:t>
          </a:r>
          <a:r>
            <a:rPr lang="zh-TW" altLang="en-US" sz="1800" b="1" kern="1200" dirty="0">
              <a:latin typeface="DengXian" panose="02010600030101010101" pitchFamily="2" charset="-122"/>
              <a:ea typeface="DengXian" panose="02010600030101010101" pitchFamily="2" charset="-122"/>
            </a:rPr>
            <a:t>（</a:t>
          </a:r>
          <a:r>
            <a:rPr lang="en-US" altLang="zh-TW" sz="1800" b="1" kern="1200" dirty="0">
              <a:latin typeface="DengXian" panose="02010600030101010101" pitchFamily="2" charset="-122"/>
              <a:ea typeface="DengXian" panose="02010600030101010101" pitchFamily="2" charset="-122"/>
            </a:rPr>
            <a:t>6a</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他无法在那里或加拉太传道（</a:t>
          </a:r>
          <a:r>
            <a:rPr lang="en-US" altLang="zh-TW" sz="1800" b="1" kern="1200" dirty="0">
              <a:latin typeface="DengXian" panose="02010600030101010101" pitchFamily="2" charset="-122"/>
              <a:ea typeface="DengXian" panose="02010600030101010101" pitchFamily="2" charset="-122"/>
            </a:rPr>
            <a:t>6b</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81420"/>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抵达每西</a:t>
          </a:r>
          <a:r>
            <a:rPr lang="zh-HK" altLang="en-US" sz="1800" b="1" kern="1200" dirty="0">
              <a:latin typeface="DengXian" panose="02010600030101010101" pitchFamily="2" charset="-122"/>
              <a:ea typeface="DengXian" panose="02010600030101010101" pitchFamily="2" charset="-122"/>
            </a:rPr>
            <a:t>亞</a:t>
          </a:r>
          <a:r>
            <a:rPr lang="zh-TW" altLang="en-US" sz="1800" b="1" kern="1200" dirty="0">
              <a:latin typeface="DengXian" panose="02010600030101010101" pitchFamily="2" charset="-122"/>
              <a:ea typeface="DengXian" panose="02010600030101010101" pitchFamily="2" charset="-122"/>
            </a:rPr>
            <a:t>（</a:t>
          </a:r>
          <a:r>
            <a:rPr lang="en-US" altLang="zh-TW" sz="1800" b="1" kern="1200" dirty="0">
              <a:latin typeface="DengXian" panose="02010600030101010101" pitchFamily="2" charset="-122"/>
              <a:ea typeface="DengXian" panose="02010600030101010101" pitchFamily="2" charset="-122"/>
            </a:rPr>
            <a:t>7a</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681420"/>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他试图前往庇推尼，但未能成功（</a:t>
          </a:r>
          <a:r>
            <a:rPr lang="en-US" altLang="zh-TW" sz="1800" b="1" kern="1200" dirty="0">
              <a:latin typeface="DengXian" panose="02010600030101010101" pitchFamily="2" charset="-122"/>
              <a:ea typeface="DengXian" panose="02010600030101010101" pitchFamily="2" charset="-122"/>
            </a:rPr>
            <a:t>7b</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他</a:t>
          </a:r>
          <a:r>
            <a:rPr lang="zh-CN" altLang="en-US" sz="1800" b="1" kern="1200" dirty="0">
              <a:latin typeface="DengXian" panose="02010600030101010101" pitchFamily="2" charset="-122"/>
              <a:ea typeface="DengXian" panose="02010600030101010101" pitchFamily="2" charset="-122"/>
            </a:rPr>
            <a:t>越过每西亚，下到特罗亚去</a:t>
          </a:r>
          <a:r>
            <a:rPr lang="zh-TW" altLang="en-US" sz="1800" b="1" kern="1200" dirty="0">
              <a:latin typeface="DengXian" panose="02010600030101010101" pitchFamily="2" charset="-122"/>
              <a:ea typeface="DengXian" panose="02010600030101010101" pitchFamily="2" charset="-122"/>
            </a:rPr>
            <a:t>（</a:t>
          </a:r>
          <a:r>
            <a:rPr lang="en-US" altLang="zh-TW" sz="1800" b="1" kern="1200" dirty="0">
              <a:latin typeface="DengXian" panose="02010600030101010101" pitchFamily="2" charset="-122"/>
              <a:ea typeface="DengXian" panose="02010600030101010101" pitchFamily="2" charset="-122"/>
            </a:rPr>
            <a:t>8-10</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HK" altLang="en-US" sz="1800" b="1" kern="1200" dirty="0">
              <a:latin typeface="DengXian" panose="02010600030101010101" pitchFamily="2" charset="-122"/>
              <a:ea typeface="DengXian" panose="02010600030101010101" pitchFamily="2" charset="-122"/>
            </a:rPr>
            <a:t>他航行至撒摩特喇</a:t>
          </a:r>
          <a:r>
            <a:rPr lang="zh-TW" altLang="en-US" sz="1800" b="1" kern="1200" dirty="0">
              <a:latin typeface="DengXian" panose="02010600030101010101" pitchFamily="2" charset="-122"/>
              <a:ea typeface="DengXian" panose="02010600030101010101" pitchFamily="2" charset="-122"/>
            </a:rPr>
            <a:t>（</a:t>
          </a:r>
          <a:r>
            <a:rPr lang="en-US" altLang="zh-TW" sz="1800" b="1" kern="1200" dirty="0">
              <a:latin typeface="DengXian" panose="02010600030101010101" pitchFamily="2" charset="-122"/>
              <a:ea typeface="DengXian" panose="02010600030101010101" pitchFamily="2" charset="-122"/>
            </a:rPr>
            <a:t>11a</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从那里到尼亚坡里（</a:t>
          </a:r>
          <a:r>
            <a:rPr lang="en-US" altLang="zh-TW" sz="1800" b="1" kern="1200" dirty="0">
              <a:latin typeface="DengXian" panose="02010600030101010101" pitchFamily="2" charset="-122"/>
              <a:ea typeface="DengXian" panose="02010600030101010101" pitchFamily="2" charset="-122"/>
            </a:rPr>
            <a:t>11b</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zh-TW" altLang="en-US" sz="1800" b="1" kern="1200" dirty="0">
              <a:latin typeface="DengXian" panose="02010600030101010101" pitchFamily="2" charset="-122"/>
              <a:ea typeface="DengXian" panose="02010600030101010101" pitchFamily="2" charset="-122"/>
            </a:rPr>
            <a:t>最终，他抵达腓立比（</a:t>
          </a:r>
          <a:r>
            <a:rPr lang="en-US" altLang="zh-TW" sz="1800" b="1" kern="1200" dirty="0">
              <a:latin typeface="DengXian" panose="02010600030101010101" pitchFamily="2" charset="-122"/>
              <a:ea typeface="DengXian" panose="02010600030101010101" pitchFamily="2" charset="-122"/>
            </a:rPr>
            <a:t>12</a:t>
          </a:r>
          <a:r>
            <a:rPr lang="zh-TW" altLang="en-US" sz="1800" b="1" kern="1200" dirty="0">
              <a:latin typeface="DengXian" panose="02010600030101010101" pitchFamily="2" charset="-122"/>
              <a:ea typeface="DengXian" panose="02010600030101010101" pitchFamily="2" charset="-122"/>
            </a:rPr>
            <a:t>）</a:t>
          </a:r>
          <a:endParaRPr lang="es-ES" sz="1800" kern="1200" dirty="0">
            <a:latin typeface="DengXian" panose="02010600030101010101" pitchFamily="2" charset="-122"/>
            <a:ea typeface="DengXian" panose="02010600030101010101" pitchFamily="2" charset="-122"/>
          </a:endParaRPr>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60761"/>
          <a:ext cx="585969" cy="1951507"/>
        </a:xfrm>
        <a:custGeom>
          <a:avLst/>
          <a:gdLst/>
          <a:ahLst/>
          <a:cxnLst/>
          <a:rect l="0" t="0" r="0" b="0"/>
          <a:pathLst>
            <a:path>
              <a:moveTo>
                <a:pt x="0" y="0"/>
              </a:moveTo>
              <a:lnTo>
                <a:pt x="0" y="1951507"/>
              </a:lnTo>
              <a:lnTo>
                <a:pt x="585969" y="195150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60761"/>
          <a:ext cx="546277" cy="1425011"/>
        </a:xfrm>
        <a:custGeom>
          <a:avLst/>
          <a:gdLst/>
          <a:ahLst/>
          <a:cxnLst/>
          <a:rect l="0" t="0" r="0" b="0"/>
          <a:pathLst>
            <a:path>
              <a:moveTo>
                <a:pt x="0" y="0"/>
              </a:moveTo>
              <a:lnTo>
                <a:pt x="0" y="1425011"/>
              </a:lnTo>
              <a:lnTo>
                <a:pt x="546277" y="1425011"/>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60761"/>
          <a:ext cx="585969" cy="874447"/>
        </a:xfrm>
        <a:custGeom>
          <a:avLst/>
          <a:gdLst/>
          <a:ahLst/>
          <a:cxnLst/>
          <a:rect l="0" t="0" r="0" b="0"/>
          <a:pathLst>
            <a:path>
              <a:moveTo>
                <a:pt x="0" y="0"/>
              </a:moveTo>
              <a:lnTo>
                <a:pt x="0" y="874447"/>
              </a:lnTo>
              <a:lnTo>
                <a:pt x="585969" y="87444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60761"/>
          <a:ext cx="585969" cy="335917"/>
        </a:xfrm>
        <a:custGeom>
          <a:avLst/>
          <a:gdLst/>
          <a:ahLst/>
          <a:cxnLst/>
          <a:rect l="0" t="0" r="0" b="0"/>
          <a:pathLst>
            <a:path>
              <a:moveTo>
                <a:pt x="0" y="0"/>
              </a:moveTo>
              <a:lnTo>
                <a:pt x="0" y="335917"/>
              </a:lnTo>
              <a:lnTo>
                <a:pt x="585969" y="33591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62649" y="865168"/>
          <a:ext cx="2323874" cy="91440"/>
        </a:xfrm>
        <a:custGeom>
          <a:avLst/>
          <a:gdLst/>
          <a:ahLst/>
          <a:cxnLst/>
          <a:rect l="0" t="0" r="0" b="0"/>
          <a:pathLst>
            <a:path>
              <a:moveTo>
                <a:pt x="0" y="45720"/>
              </a:moveTo>
              <a:lnTo>
                <a:pt x="0" y="50570"/>
              </a:lnTo>
              <a:lnTo>
                <a:pt x="2323874" y="50570"/>
              </a:lnTo>
              <a:lnTo>
                <a:pt x="2323874" y="130212"/>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910888"/>
          <a:ext cx="3690481" cy="107751"/>
        </a:xfrm>
        <a:custGeom>
          <a:avLst/>
          <a:gdLst/>
          <a:ahLst/>
          <a:cxnLst/>
          <a:rect l="0" t="0" r="0" b="0"/>
          <a:pathLst>
            <a:path>
              <a:moveTo>
                <a:pt x="3690481" y="0"/>
              </a:moveTo>
              <a:lnTo>
                <a:pt x="3690481" y="28109"/>
              </a:lnTo>
              <a:lnTo>
                <a:pt x="0" y="28109"/>
              </a:lnTo>
              <a:lnTo>
                <a:pt x="0" y="107751"/>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68354" y="171607"/>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腓立比书和歌罗西书的书信</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的</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引言</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都</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非常相似，</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它们</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显示了两个重</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点     </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      （腓立比书 </a:t>
          </a:r>
          <a:r>
            <a:rPr lang="en-US" altLang="zh-TW"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en-US" altLang="zh-TW"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 </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歌罗西书 </a:t>
          </a:r>
          <a:r>
            <a:rPr lang="en-US" altLang="zh-TW"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en-US" altLang="zh-TW"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1-2</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sz="2000"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1568354" y="171607"/>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对上帝而言，教会成员是圣洁且忠心的，尽管他们犯了错</a:t>
          </a:r>
          <a:endParaRPr lang="es-ES" sz="2000"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4777" y="1018639"/>
        <a:ext cx="4534779" cy="686329"/>
      </dsp:txXfrm>
    </dsp:sp>
    <dsp:sp modelId="{EA48EA70-2FFB-4370-BD91-D187F270BA36}">
      <dsp:nvSpPr>
        <dsp:cNvPr id="0" name=""/>
        <dsp:cNvSpPr/>
      </dsp:nvSpPr>
      <dsp:spPr>
        <a:xfrm>
          <a:off x="4698840" y="995380"/>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ts val="1700"/>
            </a:lnSpc>
            <a:spcBef>
              <a:spcPct val="0"/>
            </a:spcBef>
            <a:spcAft>
              <a:spcPct val="35000"/>
            </a:spcAft>
            <a:buNone/>
          </a:pP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教会中有一个秩序，其中部分</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的</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成员拥有
比其他人更多的权威与责任：</a:t>
          </a:r>
          <a:endParaRPr lang="es-E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4698840" y="995380"/>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保罗是使徒，是最高层的领袖</a:t>
          </a:r>
          <a:endParaRPr lang="es-E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HK"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提摩太是他的同</a:t>
          </a:r>
          <a:r>
            <a:rPr lang="zh-CN"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工</a:t>
          </a:r>
          <a:r>
            <a:rPr lang="zh-HK"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（牧者）</a:t>
          </a:r>
          <a:endParaRPr lang="es-E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6002346" y="2345585"/>
        <a:ext cx="5408790" cy="379246"/>
      </dsp:txXfrm>
    </dsp:sp>
    <dsp:sp modelId="{BE6EF37F-EF03-4052-934A-E646F749B2C0}">
      <dsp:nvSpPr>
        <dsp:cNvPr id="0" name=""/>
        <dsp:cNvSpPr/>
      </dsp:nvSpPr>
      <dsp:spPr>
        <a:xfrm>
          <a:off x="5962655" y="2896148"/>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HK"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监督是地方教会的领袖（长老</a:t>
          </a: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5962655" y="2896148"/>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執事管理教会</a:t>
          </a:r>
          <a:endParaRPr lang="es-ES" sz="2000" b="1" kern="1200"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A4473-AA2F-5B46-8EBE-31E67D2940D1}" type="datetimeFigureOut">
              <a:rPr kumimoji="1" lang="zh-HK" altLang="en-US" smtClean="0"/>
              <a:t>27/12/2025</a:t>
            </a:fld>
            <a:endParaRPr kumimoji="1"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endParaRPr kumimoji="1"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12AED-6D54-3345-A531-D9F77FD23F01}" type="slidenum">
              <a:rPr kumimoji="1" lang="zh-HK" altLang="en-US" smtClean="0"/>
              <a:t>‹Nº›</a:t>
            </a:fld>
            <a:endParaRPr kumimoji="1" lang="zh-HK"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6612AED-6D54-3345-A531-D9F77FD23F01}" type="slidenum">
              <a:rPr kumimoji="1" lang="zh-HK" altLang="en-US" smtClean="0"/>
              <a:t>3</a:t>
            </a:fld>
            <a:endParaRPr kumimoji="1" lang="zh-HK" altLang="en-US"/>
          </a:p>
        </p:txBody>
      </p:sp>
    </p:spTree>
    <p:extLst>
      <p:ext uri="{BB962C8B-B14F-4D97-AF65-F5344CB8AC3E}">
        <p14:creationId xmlns:p14="http://schemas.microsoft.com/office/powerpoint/2010/main" val="38131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6612AED-6D54-3345-A531-D9F77FD23F01}" type="slidenum">
              <a:rPr kumimoji="1" lang="zh-HK" altLang="en-US" smtClean="0"/>
              <a:t>5</a:t>
            </a:fld>
            <a:endParaRPr kumimoji="1" lang="zh-HK" altLang="en-US"/>
          </a:p>
        </p:txBody>
      </p:sp>
    </p:spTree>
    <p:extLst>
      <p:ext uri="{BB962C8B-B14F-4D97-AF65-F5344CB8AC3E}">
        <p14:creationId xmlns:p14="http://schemas.microsoft.com/office/powerpoint/2010/main" val="211783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46612AED-6D54-3345-A531-D9F77FD23F01}" type="slidenum">
              <a:rPr kumimoji="1" lang="zh-HK" altLang="en-US" smtClean="0"/>
              <a:t>10</a:t>
            </a:fld>
            <a:endParaRPr kumimoji="1" lang="zh-HK"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HK" altLang="en-US" dirty="0"/>
          </a:p>
        </p:txBody>
      </p:sp>
      <p:sp>
        <p:nvSpPr>
          <p:cNvPr id="4" name="投影片編號版面配置區 3"/>
          <p:cNvSpPr>
            <a:spLocks noGrp="1"/>
          </p:cNvSpPr>
          <p:nvPr>
            <p:ph type="sldNum" sz="quarter" idx="5"/>
          </p:nvPr>
        </p:nvSpPr>
        <p:spPr/>
        <p:txBody>
          <a:bodyPr/>
          <a:lstStyle/>
          <a:p>
            <a:fld id="{46612AED-6D54-3345-A531-D9F77FD23F01}" type="slidenum">
              <a:rPr kumimoji="1" lang="zh-HK" altLang="en-US" smtClean="0"/>
              <a:t>12</a:t>
            </a:fld>
            <a:endParaRPr kumimoji="1" lang="zh-HK"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6612AED-6D54-3345-A531-D9F77FD23F01}" type="slidenum">
              <a:rPr kumimoji="1" lang="zh-HK" altLang="en-US" smtClean="0"/>
              <a:t>13</a:t>
            </a:fld>
            <a:endParaRPr kumimoji="1" lang="zh-HK" altLang="en-US"/>
          </a:p>
        </p:txBody>
      </p:sp>
    </p:spTree>
    <p:extLst>
      <p:ext uri="{BB962C8B-B14F-4D97-AF65-F5344CB8AC3E}">
        <p14:creationId xmlns:p14="http://schemas.microsoft.com/office/powerpoint/2010/main" val="312327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13DFE215-1E50-4781-8C0D-76CB2190409F}" type="datetimeFigureOut">
              <a:rPr lang="es-ES" smtClean="0"/>
              <a:t>27/12/2025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3DFE215-1E50-4781-8C0D-76CB2190409F}" type="datetimeFigureOut">
              <a:rPr lang="es-ES" smtClean="0"/>
              <a:t>27/12/2025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3DFE215-1E50-4781-8C0D-76CB2190409F}" type="datetimeFigureOut">
              <a:rPr lang="es-ES" smtClean="0"/>
              <a:t>27/12/2025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3DFE215-1E50-4781-8C0D-76CB2190409F}" type="datetimeFigureOut">
              <a:rPr lang="es-ES" smtClean="0"/>
              <a:t>27/12/2025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13DFE215-1E50-4781-8C0D-76CB2190409F}" type="datetimeFigureOut">
              <a:rPr lang="es-ES" smtClean="0"/>
              <a:t>27/12/2025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3DFE215-1E50-4781-8C0D-76CB2190409F}" type="datetimeFigureOut">
              <a:rPr lang="es-ES" smtClean="0"/>
              <a:t>27/12/2025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3DFE215-1E50-4781-8C0D-76CB2190409F}" type="datetimeFigureOut">
              <a:rPr lang="es-ES" smtClean="0"/>
              <a:t>27/12/2025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3DFE215-1E50-4781-8C0D-76CB2190409F}" type="datetimeFigureOut">
              <a:rPr lang="es-ES" smtClean="0"/>
              <a:t>27/12/2025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3DFE215-1E50-4781-8C0D-76CB2190409F}" type="datetimeFigureOut">
              <a:rPr lang="es-ES" smtClean="0"/>
              <a:t>27/12/2025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13DFE215-1E50-4781-8C0D-76CB2190409F}" type="datetimeFigureOut">
              <a:rPr lang="es-ES" smtClean="0"/>
              <a:t>27/12/2025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13DFE215-1E50-4781-8C0D-76CB2190409F}" type="datetimeFigureOut">
              <a:rPr lang="es-ES" smtClean="0"/>
              <a:t>27/12/2025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F3A8125-4337-4EA4-9578-464376432D60}"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27/12/2025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e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bujo de un hombre&#10;&#10;El contenido generado por IA puede ser incorrecto."/>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CuadroTexto 1"/>
          <p:cNvSpPr txBox="1"/>
          <p:nvPr/>
        </p:nvSpPr>
        <p:spPr>
          <a:xfrm>
            <a:off x="0" y="328670"/>
            <a:ext cx="4572000" cy="1938992"/>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zh-TW" altLang="en-US" sz="6000" b="1" spc="50" dirty="0">
                <a:ln w="41275">
                  <a:noFill/>
                </a:ln>
                <a:solidFill>
                  <a:schemeClr val="accent5">
                    <a:lumMod val="75000"/>
                  </a:schemeClr>
                </a:solidFill>
                <a:effectLst>
                  <a:glow rad="152400">
                    <a:srgbClr val="F6F7B3"/>
                  </a:glow>
                </a:effectLst>
              </a:rPr>
              <a:t>受迫害却
不被丢弃</a:t>
            </a:r>
            <a:endParaRPr lang="es-ES" sz="6000" b="1" spc="50" dirty="0">
              <a:ln w="41275">
                <a:noFill/>
              </a:ln>
              <a:solidFill>
                <a:schemeClr val="accent5">
                  <a:lumMod val="75000"/>
                </a:schemeClr>
              </a:solidFill>
              <a:effectLst>
                <a:glow rad="152400">
                  <a:srgbClr val="F6F7B3"/>
                </a:glow>
              </a:effectLst>
            </a:endParaRPr>
          </a:p>
        </p:txBody>
      </p:sp>
      <p:sp>
        <p:nvSpPr>
          <p:cNvPr id="4" name="CuadroTexto 3"/>
          <p:cNvSpPr txBox="1"/>
          <p:nvPr/>
        </p:nvSpPr>
        <p:spPr>
          <a:xfrm>
            <a:off x="7812676" y="5914139"/>
            <a:ext cx="4119919" cy="461665"/>
          </a:xfrm>
          <a:prstGeom prst="rect">
            <a:avLst/>
          </a:prstGeom>
          <a:noFill/>
        </p:spPr>
        <p:txBody>
          <a:bodyPr wrap="square" rtlCol="0">
            <a:spAutoFit/>
          </a:bodyPr>
          <a:lstStyle/>
          <a:p>
            <a:pPr algn="ctr"/>
            <a:r>
              <a:rPr lang="zh-CN" altLang="en-US" sz="2400" b="1" dirty="0">
                <a:solidFill>
                  <a:srgbClr val="F9F7C2"/>
                </a:solidFill>
                <a:effectLst>
                  <a:outerShdw blurRad="38100" dist="38100" dir="2700000" algn="tl">
                    <a:srgbClr val="000000">
                      <a:alpha val="43137"/>
                    </a:srgbClr>
                  </a:outerShdw>
                </a:effectLst>
              </a:rPr>
              <a:t>二零二六</a:t>
            </a:r>
            <a:r>
              <a:rPr lang="zh-HK" altLang="en-US" sz="2400" b="1" dirty="0">
                <a:solidFill>
                  <a:srgbClr val="F9F7C2"/>
                </a:solidFill>
                <a:effectLst>
                  <a:outerShdw blurRad="38100" dist="38100" dir="2700000" algn="tl">
                    <a:srgbClr val="000000">
                      <a:alpha val="43137"/>
                    </a:srgbClr>
                  </a:outerShdw>
                </a:effectLst>
              </a:rPr>
              <a:t>年</a:t>
            </a:r>
            <a:r>
              <a:rPr lang="zh-CN" altLang="en-US" sz="2400" b="1" dirty="0">
                <a:solidFill>
                  <a:srgbClr val="F9F7C2"/>
                </a:solidFill>
                <a:effectLst>
                  <a:outerShdw blurRad="38100" dist="38100" dir="2700000" algn="tl">
                    <a:srgbClr val="000000">
                      <a:alpha val="43137"/>
                    </a:srgbClr>
                  </a:outerShdw>
                </a:effectLst>
              </a:rPr>
              <a:t>一</a:t>
            </a:r>
            <a:r>
              <a:rPr lang="zh-HK" altLang="en-US" sz="2400" b="1" dirty="0">
                <a:solidFill>
                  <a:srgbClr val="F9F7C2"/>
                </a:solidFill>
                <a:effectLst>
                  <a:outerShdw blurRad="38100" dist="38100" dir="2700000" algn="tl">
                    <a:srgbClr val="000000">
                      <a:alpha val="43137"/>
                    </a:srgbClr>
                  </a:outerShdw>
                </a:effectLst>
              </a:rPr>
              <a:t>月</a:t>
            </a:r>
            <a:r>
              <a:rPr lang="zh-CN" altLang="en-US" sz="2400" b="1" dirty="0">
                <a:solidFill>
                  <a:srgbClr val="F9F7C2"/>
                </a:solidFill>
                <a:effectLst>
                  <a:outerShdw blurRad="38100" dist="38100" dir="2700000" algn="tl">
                    <a:srgbClr val="000000">
                      <a:alpha val="43137"/>
                    </a:srgbClr>
                  </a:outerShdw>
                </a:effectLst>
              </a:rPr>
              <a:t>三</a:t>
            </a:r>
            <a:r>
              <a:rPr lang="zh-HK" altLang="en-US" sz="2400" b="1" dirty="0">
                <a:solidFill>
                  <a:srgbClr val="F9F7C2"/>
                </a:solidFill>
                <a:effectLst>
                  <a:outerShdw blurRad="38100" dist="38100" dir="2700000" algn="tl">
                    <a:srgbClr val="000000">
                      <a:alpha val="43137"/>
                    </a:srgbClr>
                  </a:outerShdw>
                </a:effectLst>
              </a:rPr>
              <a:t>日 第一课</a:t>
            </a:r>
            <a:endParaRPr lang="es-ES" sz="2400" b="1" dirty="0">
              <a:solidFill>
                <a:srgbClr val="F9F7C2"/>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zh-TW" altLang="en-U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腓立比的历史</a:t>
            </a:r>
            <a:endPar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endParaRPr>
          </a:p>
        </p:txBody>
      </p:sp>
      <p:sp>
        <p:nvSpPr>
          <p:cNvPr id="3" name="CuadroTexto 2"/>
          <p:cNvSpPr txBox="1"/>
          <p:nvPr/>
        </p:nvSpPr>
        <p:spPr>
          <a:xfrm>
            <a:off x="-59108" y="628303"/>
            <a:ext cx="9153833" cy="984885"/>
          </a:xfrm>
          <a:prstGeom prst="rect">
            <a:avLst/>
          </a:prstGeom>
          <a:noFill/>
        </p:spPr>
        <p:txBody>
          <a:bodyPr wrap="square">
            <a:spAutoFit/>
            <a:scene3d>
              <a:camera prst="orthographicFront"/>
              <a:lightRig rig="threePt" dir="t"/>
            </a:scene3d>
            <a:sp3d extrusionH="57150">
              <a:bevelT w="38100" h="38100"/>
            </a:sp3d>
          </a:bodyPr>
          <a:lstStyle/>
          <a:p>
            <a:pPr algn="ctr"/>
            <a:r>
              <a:rPr lang="zh-TW" altLang="en-US" sz="2000" b="1" dirty="0">
                <a:solidFill>
                  <a:srgbClr val="960000"/>
                </a:solidFill>
                <a:latin typeface="DengXian" panose="02010600030101010101" pitchFamily="2" charset="-122"/>
                <a:ea typeface="DengXian" panose="02010600030101010101" pitchFamily="2" charset="-122"/>
              </a:rPr>
              <a:t>「在夜间有异象现与保罗。 有一个马其顿人站着求他说：</a:t>
            </a:r>
            <a:r>
              <a:rPr lang="en-US" altLang="zh-TW" sz="2000" b="1" dirty="0">
                <a:solidFill>
                  <a:srgbClr val="960000"/>
                </a:solidFill>
                <a:latin typeface="DengXian" panose="02010600030101010101" pitchFamily="2" charset="-122"/>
                <a:ea typeface="DengXian" panose="02010600030101010101" pitchFamily="2" charset="-122"/>
              </a:rPr>
              <a:t>'</a:t>
            </a:r>
            <a:r>
              <a:rPr lang="zh-TW" altLang="en-US" sz="2000" b="1" dirty="0">
                <a:solidFill>
                  <a:srgbClr val="960000"/>
                </a:solidFill>
                <a:latin typeface="DengXian" panose="02010600030101010101" pitchFamily="2" charset="-122"/>
                <a:ea typeface="DengXian" panose="02010600030101010101" pitchFamily="2" charset="-122"/>
              </a:rPr>
              <a:t>请你过到马其顿
来帮助我们。</a:t>
            </a:r>
            <a:r>
              <a:rPr lang="en-US" altLang="zh-TW" sz="2000" b="1" dirty="0">
                <a:solidFill>
                  <a:srgbClr val="960000"/>
                </a:solidFill>
                <a:latin typeface="DengXian" panose="02010600030101010101" pitchFamily="2" charset="-122"/>
                <a:ea typeface="DengXian" panose="02010600030101010101" pitchFamily="2" charset="-122"/>
              </a:rPr>
              <a:t>'</a:t>
            </a:r>
            <a:r>
              <a:rPr lang="zh-TW" altLang="en-US" sz="2000" b="1" dirty="0">
                <a:solidFill>
                  <a:srgbClr val="960000"/>
                </a:solidFill>
                <a:latin typeface="DengXian" panose="02010600030101010101" pitchFamily="2" charset="-122"/>
                <a:ea typeface="DengXian" panose="02010600030101010101" pitchFamily="2" charset="-122"/>
              </a:rPr>
              <a:t>」</a:t>
            </a:r>
            <a:r>
              <a:rPr lang="zh-TW" altLang="en-US" b="1" dirty="0">
                <a:solidFill>
                  <a:srgbClr val="960000"/>
                </a:solidFill>
                <a:latin typeface="DengXian" panose="02010600030101010101" pitchFamily="2" charset="-122"/>
                <a:ea typeface="DengXian" panose="02010600030101010101" pitchFamily="2" charset="-122"/>
              </a:rPr>
              <a:t>（使徒行传</a:t>
            </a:r>
            <a:r>
              <a:rPr lang="en-US" altLang="zh-TW" b="1" dirty="0">
                <a:solidFill>
                  <a:srgbClr val="960000"/>
                </a:solidFill>
                <a:latin typeface="DengXian" panose="02010600030101010101" pitchFamily="2" charset="-122"/>
                <a:ea typeface="DengXian" panose="02010600030101010101" pitchFamily="2" charset="-122"/>
              </a:rPr>
              <a:t>16</a:t>
            </a:r>
            <a:r>
              <a:rPr lang="zh-TW" altLang="en-US" b="1" dirty="0">
                <a:solidFill>
                  <a:srgbClr val="960000"/>
                </a:solidFill>
                <a:latin typeface="DengXian" panose="02010600030101010101" pitchFamily="2" charset="-122"/>
                <a:ea typeface="DengXian" panose="02010600030101010101" pitchFamily="2" charset="-122"/>
              </a:rPr>
              <a:t>：</a:t>
            </a:r>
            <a:r>
              <a:rPr lang="en-US" altLang="zh-TW" b="1" dirty="0">
                <a:solidFill>
                  <a:srgbClr val="960000"/>
                </a:solidFill>
                <a:latin typeface="DengXian" panose="02010600030101010101" pitchFamily="2" charset="-122"/>
                <a:ea typeface="DengXian" panose="02010600030101010101" pitchFamily="2" charset="-122"/>
              </a:rPr>
              <a:t>9</a:t>
            </a:r>
            <a:r>
              <a:rPr lang="zh-TW" altLang="en-US" b="1" dirty="0">
                <a:solidFill>
                  <a:srgbClr val="960000"/>
                </a:solidFill>
                <a:latin typeface="DengXian" panose="02010600030101010101" pitchFamily="2" charset="-122"/>
                <a:ea typeface="DengXian" panose="02010600030101010101" pitchFamily="2" charset="-122"/>
              </a:rPr>
              <a:t>）</a:t>
            </a:r>
          </a:p>
          <a:p>
            <a:pPr algn="ctr"/>
            <a:endParaRPr lang="zh-TW" altLang="en-US" b="1" dirty="0">
              <a:solidFill>
                <a:srgbClr val="960000"/>
              </a:solidFill>
              <a:latin typeface="DengXian" panose="02010600030101010101" pitchFamily="2" charset="-122"/>
              <a:ea typeface="DengXian" panose="02010600030101010101" pitchFamily="2" charset="-122"/>
            </a:endParaRPr>
          </a:p>
        </p:txBody>
      </p:sp>
      <p:sp>
        <p:nvSpPr>
          <p:cNvPr id="4" name="CuadroTexto 3"/>
          <p:cNvSpPr txBox="1"/>
          <p:nvPr/>
        </p:nvSpPr>
        <p:spPr>
          <a:xfrm>
            <a:off x="228597" y="1412926"/>
            <a:ext cx="8925235" cy="1015663"/>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保罗抵达新城市后的习惯是进入犹太会堂。 但在腓立比没有犹太会堂！ 安息日，他们找到</a:t>
            </a:r>
            <a:r>
              <a:rPr lang="zh-CN" altLang="en-US" sz="2000" b="1" dirty="0">
                <a:latin typeface="DengXian" panose="02010600030101010101" pitchFamily="2" charset="-122"/>
                <a:ea typeface="DengXian" panose="02010600030101010101" pitchFamily="2" charset="-122"/>
              </a:rPr>
              <a:t>了信徒们</a:t>
            </a:r>
            <a:r>
              <a:rPr lang="zh-TW" altLang="en-US" sz="2000" b="1" dirty="0">
                <a:latin typeface="DengXian" panose="02010600030101010101" pitchFamily="2" charset="-122"/>
                <a:ea typeface="DengXian" panose="02010600030101010101" pitchFamily="2" charset="-122"/>
              </a:rPr>
              <a:t>敬拜</a:t>
            </a:r>
            <a:r>
              <a:rPr lang="zh-CN" altLang="en-US" sz="2000" b="1" dirty="0">
                <a:latin typeface="DengXian" panose="02010600030101010101" pitchFamily="2" charset="-122"/>
                <a:ea typeface="DengXian" panose="02010600030101010101" pitchFamily="2" charset="-122"/>
              </a:rPr>
              <a:t>的</a:t>
            </a:r>
            <a:r>
              <a:rPr lang="zh-TW" altLang="en-US" sz="2000" b="1" dirty="0">
                <a:latin typeface="DengXian" panose="02010600030101010101" pitchFamily="2" charset="-122"/>
                <a:ea typeface="DengXian" panose="02010600030101010101" pitchFamily="2" charset="-122"/>
              </a:rPr>
              <a:t>场所，</a:t>
            </a:r>
            <a:r>
              <a:rPr lang="zh-CN" altLang="en-US" sz="2000" b="1" dirty="0">
                <a:latin typeface="DengXian" panose="02010600030101010101" pitchFamily="2" charset="-122"/>
                <a:ea typeface="DengXian" panose="02010600030101010101" pitchFamily="2" charset="-122"/>
              </a:rPr>
              <a:t>就</a:t>
            </a:r>
            <a:r>
              <a:rPr lang="zh-TW" altLang="en-US" sz="2000" b="1" dirty="0">
                <a:latin typeface="DengXian" panose="02010600030101010101" pitchFamily="2" charset="-122"/>
                <a:ea typeface="DengXian" panose="02010600030101010101" pitchFamily="2" charset="-122"/>
              </a:rPr>
              <a:t>向聚集的妇女传道。 </a:t>
            </a:r>
            <a:r>
              <a:rPr lang="en-US" altLang="zh-TW" sz="2000" b="1" dirty="0">
                <a:latin typeface="DengXian" panose="02010600030101010101" pitchFamily="2" charset="-122"/>
                <a:ea typeface="DengXian" panose="02010600030101010101" pitchFamily="2" charset="-122"/>
              </a:rPr>
              <a:t>——</a:t>
            </a:r>
            <a:r>
              <a:rPr lang="zh-TW" altLang="en-US" sz="2000" b="1" dirty="0">
                <a:latin typeface="DengXian" panose="02010600030101010101" pitchFamily="2" charset="-122"/>
                <a:ea typeface="DengXian" panose="02010600030101010101" pitchFamily="2" charset="-122"/>
              </a:rPr>
              <a:t>使徒行传 </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13</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pic>
        <p:nvPicPr>
          <p:cNvPr id="6" name="Imagen 5" descr="Un grupo de personas en un río&#10;&#10;El contenido generado por IA puede ser incorrecto."/>
          <p:cNvPicPr>
            <a:picLocks noChangeAspect="1"/>
          </p:cNvPicPr>
          <p:nvPr/>
        </p:nvPicPr>
        <p:blipFill>
          <a:blip r:embed="rId4" cstate="print"/>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p:cNvPicPr>
            <a:picLocks noChangeAspect="1"/>
          </p:cNvPicPr>
          <p:nvPr/>
        </p:nvPicPr>
        <p:blipFill rotWithShape="1">
          <a:blip r:embed="rId5" cstate="print"/>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headEnd/>
            <a:tailEnd/>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p:cNvPicPr>
            <a:picLocks noChangeAspect="1"/>
          </p:cNvPicPr>
          <p:nvPr/>
        </p:nvPicPr>
        <p:blipFill rotWithShape="1">
          <a:blip r:embed="rId6" cstate="print"/>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p:cNvSpPr txBox="1"/>
          <p:nvPr/>
        </p:nvSpPr>
        <p:spPr>
          <a:xfrm>
            <a:off x="4119717" y="3257930"/>
            <a:ext cx="4901712" cy="163121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但仇敌并未停步。 仇敌利用一位行法术的人</a:t>
            </a:r>
            <a:r>
              <a:rPr lang="zh-CN" altLang="en-US" sz="2000" b="1" dirty="0">
                <a:latin typeface="DengXian" panose="02010600030101010101" pitchFamily="2" charset="-122"/>
                <a:ea typeface="DengXian" panose="02010600030101010101" pitchFamily="2" charset="-122"/>
              </a:rPr>
              <a:t>来</a:t>
            </a:r>
            <a:r>
              <a:rPr lang="zh-TW" altLang="en-US" sz="2000" b="1" dirty="0">
                <a:latin typeface="DengXian" panose="02010600030101010101" pitchFamily="2" charset="-122"/>
                <a:ea typeface="DengXian" panose="02010600030101010101" pitchFamily="2" charset="-122"/>
              </a:rPr>
              <a:t>假装支持保罗，混淆人们的心智（使徒行传 </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16-17</a:t>
            </a:r>
            <a:r>
              <a:rPr lang="zh-TW" altLang="en-US" sz="2000" b="1" dirty="0">
                <a:latin typeface="DengXian" panose="02010600030101010101" pitchFamily="2" charset="-122"/>
                <a:ea typeface="DengXian" panose="02010600030101010101" pitchFamily="2" charset="-122"/>
              </a:rPr>
              <a:t>）。 当</a:t>
            </a:r>
            <a:r>
              <a:rPr lang="zh-CN" altLang="en-US" sz="2000" b="1" dirty="0">
                <a:latin typeface="DengXian" panose="02010600030101010101" pitchFamily="2" charset="-122"/>
                <a:ea typeface="DengXian" panose="02010600030101010101" pitchFamily="2" charset="-122"/>
              </a:rPr>
              <a:t>那被鬼附的</a:t>
            </a:r>
            <a:r>
              <a:rPr lang="zh-TW" altLang="en-US" sz="2000" b="1" dirty="0">
                <a:latin typeface="DengXian" panose="02010600030101010101" pitchFamily="2" charset="-122"/>
                <a:ea typeface="DengXian" panose="02010600030101010101" pitchFamily="2" charset="-122"/>
              </a:rPr>
              <a:t>女孩被释放后，保罗和西拉</a:t>
            </a:r>
            <a:r>
              <a:rPr lang="zh-CN" altLang="en-US" sz="2000" b="1" dirty="0">
                <a:latin typeface="DengXian" panose="02010600030101010101" pitchFamily="2" charset="-122"/>
                <a:ea typeface="DengXian" panose="02010600030101010101" pitchFamily="2" charset="-122"/>
              </a:rPr>
              <a:t>就</a:t>
            </a:r>
            <a:r>
              <a:rPr lang="zh-TW" altLang="en-US" sz="2000" b="1" dirty="0">
                <a:latin typeface="DengXian" panose="02010600030101010101" pitchFamily="2" charset="-122"/>
                <a:ea typeface="DengXian" panose="02010600030101010101" pitchFamily="2" charset="-122"/>
              </a:rPr>
              <a:t>开始遇到</a:t>
            </a:r>
            <a:r>
              <a:rPr lang="zh-CN" altLang="en-US" sz="2000" b="1" dirty="0">
                <a:latin typeface="DengXian" panose="02010600030101010101" pitchFamily="2" charset="-122"/>
                <a:ea typeface="DengXian" panose="02010600030101010101" pitchFamily="2" charset="-122"/>
              </a:rPr>
              <a:t>了</a:t>
            </a:r>
            <a:r>
              <a:rPr lang="zh-TW" altLang="en-US" sz="2000" b="1" dirty="0">
                <a:latin typeface="DengXian" panose="02010600030101010101" pitchFamily="2" charset="-122"/>
                <a:ea typeface="DengXian" panose="02010600030101010101" pitchFamily="2" charset="-122"/>
              </a:rPr>
              <a:t>麻烦（使徒行传 </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18-24</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
        <p:nvSpPr>
          <p:cNvPr id="7" name="CuadroTexto 6"/>
          <p:cNvSpPr txBox="1"/>
          <p:nvPr/>
        </p:nvSpPr>
        <p:spPr>
          <a:xfrm>
            <a:off x="218705" y="2369937"/>
            <a:ext cx="8945017" cy="70788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这次会面诞生了第一位</a:t>
            </a:r>
            <a:r>
              <a:rPr lang="zh-CN" altLang="en-US" sz="2000" b="1" dirty="0">
                <a:latin typeface="DengXian" panose="02010600030101010101" pitchFamily="2" charset="-122"/>
                <a:ea typeface="DengXian" panose="02010600030101010101" pitchFamily="2" charset="-122"/>
              </a:rPr>
              <a:t>在</a:t>
            </a:r>
            <a:r>
              <a:rPr lang="zh-TW" altLang="en-US" sz="2000" b="1" dirty="0">
                <a:latin typeface="DengXian" panose="02010600030101010101" pitchFamily="2" charset="-122"/>
                <a:ea typeface="DengXian" panose="02010600030101010101" pitchFamily="2" charset="-122"/>
              </a:rPr>
              <a:t>欧洲悔改归主</a:t>
            </a:r>
            <a:r>
              <a:rPr lang="zh-CN" altLang="en-US" sz="2000" b="1" dirty="0">
                <a:latin typeface="DengXian" panose="02010600030101010101" pitchFamily="2" charset="-122"/>
                <a:ea typeface="DengXian" panose="02010600030101010101" pitchFamily="2" charset="-122"/>
              </a:rPr>
              <a:t>的信徒</a:t>
            </a:r>
            <a:r>
              <a:rPr lang="zh-TW" altLang="en-US" sz="2000" b="1" dirty="0">
                <a:latin typeface="DengXian" panose="02010600030101010101" pitchFamily="2" charset="-122"/>
                <a:ea typeface="DengXian" panose="02010600030101010101" pitchFamily="2" charset="-122"/>
              </a:rPr>
              <a:t>：</a:t>
            </a:r>
            <a:r>
              <a:rPr lang="zh-CN" altLang="en-US" sz="2000" b="1" dirty="0">
                <a:latin typeface="DengXian" panose="02010600030101010101" pitchFamily="2" charset="-122"/>
                <a:ea typeface="DengXian" panose="02010600030101010101" pitchFamily="2" charset="-122"/>
              </a:rPr>
              <a:t>就是</a:t>
            </a:r>
            <a:r>
              <a:rPr lang="zh-TW" altLang="en-US" sz="2000" b="1" dirty="0">
                <a:latin typeface="DengXian" panose="02010600030101010101" pitchFamily="2" charset="-122"/>
                <a:ea typeface="DengXian" panose="02010600030101010101" pitchFamily="2" charset="-122"/>
              </a:rPr>
              <a:t>吕底亚。 她和全家一起受洗（使徒行传</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14-15</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
        <p:nvSpPr>
          <p:cNvPr id="9" name="CuadroTexto 8"/>
          <p:cNvSpPr txBox="1"/>
          <p:nvPr/>
        </p:nvSpPr>
        <p:spPr>
          <a:xfrm>
            <a:off x="4139381" y="5184437"/>
            <a:ext cx="4824510" cy="1015663"/>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结果狱卒及其家人</a:t>
            </a:r>
            <a:r>
              <a:rPr lang="zh-CN" altLang="en-US" sz="2000" b="1" dirty="0">
                <a:latin typeface="DengXian" panose="02010600030101010101" pitchFamily="2" charset="-122"/>
                <a:ea typeface="DengXian" panose="02010600030101010101" pitchFamily="2" charset="-122"/>
              </a:rPr>
              <a:t>却因此而</a:t>
            </a:r>
            <a:r>
              <a:rPr lang="zh-TW" altLang="en-US" sz="2000" b="1" dirty="0">
                <a:latin typeface="DengXian" panose="02010600030101010101" pitchFamily="2" charset="-122"/>
                <a:ea typeface="DengXian" panose="02010600030101010101" pitchFamily="2" charset="-122"/>
              </a:rPr>
              <a:t>悔改归主（使徒行传 </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25-33</a:t>
            </a:r>
            <a:r>
              <a:rPr lang="zh-TW" altLang="en-US" sz="2000" b="1" dirty="0">
                <a:latin typeface="DengXian" panose="02010600030101010101" pitchFamily="2" charset="-122"/>
                <a:ea typeface="DengXian" panose="02010600030101010101" pitchFamily="2" charset="-122"/>
              </a:rPr>
              <a:t>）。 毫无疑问，福音随着圣灵的力量与引导进入欧洲。</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69441"/>
          </a:xfrm>
          <a:prstGeom prst="rect">
            <a:avLst/>
          </a:prstGeom>
          <a:noFill/>
        </p:spPr>
        <p:txBody>
          <a:bodyPr wrap="square">
            <a:spAutoFit/>
          </a:bodyPr>
          <a:lstStyle/>
          <a:p>
            <a:pPr algn="ctr"/>
            <a:r>
              <a:rPr lang="zh-TW" altLang="en-U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DengXian" panose="02010600030101010101" pitchFamily="2" charset="-122"/>
                <a:ea typeface="DengXian" panose="02010600030101010101" pitchFamily="2" charset="-122"/>
              </a:rPr>
              <a:t>歌罗西的历史</a:t>
            </a:r>
          </a:p>
        </p:txBody>
      </p:sp>
      <p:sp>
        <p:nvSpPr>
          <p:cNvPr id="4" name="CuadroTexto 3"/>
          <p:cNvSpPr txBox="1"/>
          <p:nvPr/>
        </p:nvSpPr>
        <p:spPr>
          <a:xfrm>
            <a:off x="968477" y="664665"/>
            <a:ext cx="10255045" cy="677108"/>
          </a:xfrm>
          <a:prstGeom prst="rect">
            <a:avLst/>
          </a:prstGeom>
          <a:noFill/>
        </p:spPr>
        <p:txBody>
          <a:bodyPr wrap="square">
            <a:spAutoFit/>
            <a:scene3d>
              <a:camera prst="orthographicFront"/>
              <a:lightRig rig="threePt" dir="t"/>
            </a:scene3d>
            <a:sp3d extrusionH="57150">
              <a:bevelT w="38100" h="38100"/>
            </a:sp3d>
          </a:bodyPr>
          <a:lstStyle/>
          <a:p>
            <a:pPr algn="ctr"/>
            <a:r>
              <a:rPr lang="zh-TW" altLang="en-US" b="1" dirty="0">
                <a:solidFill>
                  <a:srgbClr val="AB3B39"/>
                </a:solidFill>
                <a:latin typeface="DengXian" panose="02010600030101010101" pitchFamily="2" charset="-122"/>
                <a:ea typeface="DengXian" panose="02010600030101010101" pitchFamily="2" charset="-122"/>
              </a:rPr>
              <a:t>「</a:t>
            </a:r>
            <a:r>
              <a:rPr lang="zh-TW" altLang="en-US" sz="2000" b="1" dirty="0">
                <a:solidFill>
                  <a:srgbClr val="AB3B39"/>
                </a:solidFill>
                <a:latin typeface="DengXian" panose="02010600030101010101" pitchFamily="2" charset="-122"/>
                <a:ea typeface="DengXian" panose="02010600030101010101" pitchFamily="2" charset="-122"/>
              </a:rPr>
              <a:t>正如你们从我们所亲爱、一同作仆人的以巴弗所学的。 他为我们作了基督忠心的执事。</a:t>
            </a:r>
            <a:r>
              <a:rPr lang="zh-TW" altLang="en-US" b="1" dirty="0">
                <a:solidFill>
                  <a:srgbClr val="AB3B39"/>
                </a:solidFill>
                <a:latin typeface="DengXian" panose="02010600030101010101" pitchFamily="2" charset="-122"/>
                <a:ea typeface="DengXian" panose="02010600030101010101" pitchFamily="2" charset="-122"/>
              </a:rPr>
              <a:t>」
（歌罗西书</a:t>
            </a:r>
            <a:r>
              <a:rPr lang="en-US" altLang="zh-TW" b="1" dirty="0">
                <a:solidFill>
                  <a:srgbClr val="AB3B39"/>
                </a:solidFill>
                <a:latin typeface="DengXian" panose="02010600030101010101" pitchFamily="2" charset="-122"/>
                <a:ea typeface="DengXian" panose="02010600030101010101" pitchFamily="2" charset="-122"/>
              </a:rPr>
              <a:t>1</a:t>
            </a:r>
            <a:r>
              <a:rPr lang="zh-TW" altLang="en-US" b="1" dirty="0">
                <a:solidFill>
                  <a:srgbClr val="AB3B39"/>
                </a:solidFill>
                <a:latin typeface="DengXian" panose="02010600030101010101" pitchFamily="2" charset="-122"/>
                <a:ea typeface="DengXian" panose="02010600030101010101" pitchFamily="2" charset="-122"/>
              </a:rPr>
              <a:t>：</a:t>
            </a:r>
            <a:r>
              <a:rPr lang="en-US" altLang="zh-TW" b="1" dirty="0">
                <a:solidFill>
                  <a:srgbClr val="AB3B39"/>
                </a:solidFill>
                <a:latin typeface="DengXian" panose="02010600030101010101" pitchFamily="2" charset="-122"/>
                <a:ea typeface="DengXian" panose="02010600030101010101" pitchFamily="2" charset="-122"/>
              </a:rPr>
              <a:t>7</a:t>
            </a:r>
            <a:r>
              <a:rPr lang="zh-TW" altLang="en-US" b="1" dirty="0">
                <a:solidFill>
                  <a:srgbClr val="AB3B39"/>
                </a:solidFill>
                <a:latin typeface="DengXian" panose="02010600030101010101" pitchFamily="2" charset="-122"/>
                <a:ea typeface="DengXian" panose="02010600030101010101" pitchFamily="2" charset="-122"/>
              </a:rPr>
              <a:t>）</a:t>
            </a:r>
            <a:endParaRPr lang="es-ES" sz="1400" b="1" dirty="0">
              <a:solidFill>
                <a:srgbClr val="AB3B39"/>
              </a:solidFill>
              <a:latin typeface="DengXian" panose="02010600030101010101" pitchFamily="2" charset="-122"/>
              <a:ea typeface="DengXian" panose="02010600030101010101" pitchFamily="2" charset="-122"/>
            </a:endParaRPr>
          </a:p>
        </p:txBody>
      </p:sp>
      <p:sp>
        <p:nvSpPr>
          <p:cNvPr id="5" name="CuadroTexto 4"/>
          <p:cNvSpPr txBox="1"/>
          <p:nvPr/>
        </p:nvSpPr>
        <p:spPr>
          <a:xfrm>
            <a:off x="3588775" y="1568701"/>
            <a:ext cx="5208862" cy="1323439"/>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以巴弗是保罗在罗马被囚期间的</a:t>
            </a:r>
            <a:r>
              <a:rPr lang="zh-CN" altLang="en-US" sz="2000" b="1" dirty="0">
                <a:latin typeface="DengXian" panose="02010600030101010101" pitchFamily="2" charset="-122"/>
                <a:ea typeface="DengXian" panose="02010600030101010101" pitchFamily="2" charset="-122"/>
              </a:rPr>
              <a:t>同工</a:t>
            </a:r>
            <a:r>
              <a:rPr lang="zh-TW" altLang="en-US" sz="2000" b="1" dirty="0">
                <a:latin typeface="DengXian" panose="02010600030101010101" pitchFamily="2" charset="-122"/>
                <a:ea typeface="DengXian" panose="02010600030101010101" pitchFamily="2" charset="-122"/>
              </a:rPr>
              <a:t>（腓利</a:t>
            </a:r>
            <a:r>
              <a:rPr lang="zh-CN" altLang="en-US" sz="2000" b="1" dirty="0">
                <a:latin typeface="DengXian" panose="02010600030101010101" pitchFamily="2" charset="-122"/>
                <a:ea typeface="DengXian" panose="02010600030101010101" pitchFamily="2" charset="-122"/>
              </a:rPr>
              <a:t>门书</a:t>
            </a:r>
            <a:r>
              <a:rPr lang="zh-TW" altLang="en-US" sz="2000" b="1" dirty="0">
                <a:latin typeface="DengXian" panose="02010600030101010101" pitchFamily="2" charset="-122"/>
                <a:ea typeface="DengXian" panose="02010600030101010101" pitchFamily="2" charset="-122"/>
              </a:rPr>
              <a:t> </a:t>
            </a:r>
            <a:r>
              <a:rPr lang="en-US" altLang="zh-TW" sz="2000" b="1" dirty="0">
                <a:latin typeface="DengXian" panose="02010600030101010101" pitchFamily="2" charset="-122"/>
                <a:ea typeface="DengXian" panose="02010600030101010101" pitchFamily="2" charset="-122"/>
              </a:rPr>
              <a:t>23</a:t>
            </a:r>
            <a:r>
              <a:rPr lang="zh-TW" altLang="en-US" sz="2000" b="1" dirty="0">
                <a:latin typeface="DengXian" panose="02010600030101010101" pitchFamily="2" charset="-122"/>
                <a:ea typeface="DengXian" panose="02010600030101010101" pitchFamily="2" charset="-122"/>
              </a:rPr>
              <a:t>）。 他是歌罗西人（歌罗西书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12</a:t>
            </a:r>
            <a:r>
              <a:rPr lang="zh-TW" altLang="en-US" sz="2000" b="1" dirty="0">
                <a:latin typeface="DengXian" panose="02010600030101010101" pitchFamily="2" charset="-122"/>
                <a:ea typeface="DengXian" panose="02010600030101010101" pitchFamily="2" charset="-122"/>
              </a:rPr>
              <a:t>），是将福音带到该城的人（歌罗西书 </a:t>
            </a:r>
            <a:r>
              <a:rPr lang="en-US" altLang="zh-TW" sz="2000" b="1" dirty="0">
                <a:latin typeface="DengXian" panose="02010600030101010101" pitchFamily="2" charset="-122"/>
                <a:ea typeface="DengXian" panose="02010600030101010101" pitchFamily="2" charset="-122"/>
              </a:rPr>
              <a:t>1</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7</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pic>
        <p:nvPicPr>
          <p:cNvPr id="6" name="Imagen 5" descr="Un grupo de niños sentados en una mesa&#10;&#10;El contenido generado por IA puede ser incorrecto."/>
          <p:cNvPicPr>
            <a:picLocks noChangeAspect="1"/>
          </p:cNvPicPr>
          <p:nvPr/>
        </p:nvPicPr>
        <p:blipFill rotWithShape="1">
          <a:blip r:embed="rId3" cstate="print"/>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p:cNvPicPr>
            <a:picLocks noChangeAspect="1"/>
          </p:cNvPicPr>
          <p:nvPr/>
        </p:nvPicPr>
        <p:blipFill>
          <a:blip r:embed="rId6" cstate="print"/>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headEnd/>
            <a:tailEnd/>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p:cNvPicPr>
            <a:picLocks noChangeAspect="1"/>
          </p:cNvPicPr>
          <p:nvPr/>
        </p:nvPicPr>
        <p:blipFill>
          <a:blip r:embed="rId7" cstate="print"/>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headEnd/>
            <a:tailEnd/>
          </a:ln>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3588776" y="4940843"/>
            <a:ext cx="5152104" cy="1938992"/>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腓利门的一名奴隶阿尼西谋逃往罗马，并</a:t>
            </a:r>
            <a:r>
              <a:rPr lang="zh-CN" altLang="en-US" sz="2000" b="1" dirty="0">
                <a:latin typeface="DengXian" panose="02010600030101010101" pitchFamily="2" charset="-122"/>
                <a:ea typeface="DengXian" panose="02010600030101010101" pitchFamily="2" charset="-122"/>
              </a:rPr>
              <a:t>通</a:t>
            </a:r>
            <a:r>
              <a:rPr lang="zh-TW" altLang="en-US" sz="2000" b="1" dirty="0">
                <a:latin typeface="DengXian" panose="02010600030101010101" pitchFamily="2" charset="-122"/>
                <a:ea typeface="DengXian" panose="02010600030101010101" pitchFamily="2" charset="-122"/>
              </a:rPr>
              <a:t>过保罗接受了耶稣</a:t>
            </a:r>
            <a:r>
              <a:rPr lang="zh-CN" altLang="en-US" sz="2000" b="1" dirty="0">
                <a:latin typeface="DengXian" panose="02010600030101010101" pitchFamily="2" charset="-122"/>
                <a:ea typeface="DengXian" panose="02010600030101010101" pitchFamily="2" charset="-122"/>
              </a:rPr>
              <a:t>为救主</a:t>
            </a:r>
            <a:r>
              <a:rPr lang="zh-TW" altLang="en-US" sz="2000" b="1" dirty="0">
                <a:latin typeface="DengXian" panose="02010600030101010101" pitchFamily="2" charset="-122"/>
                <a:ea typeface="DengXian" panose="02010600030101010101" pitchFamily="2" charset="-122"/>
              </a:rPr>
              <a:t>（腓利门书 </a:t>
            </a:r>
            <a:r>
              <a:rPr lang="en-US" altLang="zh-TW" sz="2000" b="1" dirty="0">
                <a:latin typeface="DengXian" panose="02010600030101010101" pitchFamily="2" charset="-122"/>
                <a:ea typeface="DengXian" panose="02010600030101010101" pitchFamily="2" charset="-122"/>
              </a:rPr>
              <a:t>10-11</a:t>
            </a:r>
            <a:r>
              <a:rPr lang="zh-TW" altLang="en-US" sz="2000" b="1" dirty="0">
                <a:latin typeface="DengXian" panose="02010600030101010101" pitchFamily="2" charset="-122"/>
                <a:ea typeface="DengXian" panose="02010600030101010101" pitchFamily="2" charset="-122"/>
              </a:rPr>
              <a:t>节）。 保罗将阿尼西谋还给</a:t>
            </a:r>
            <a:r>
              <a:rPr lang="zh-CN" altLang="en-US" sz="2000" b="1" dirty="0">
                <a:latin typeface="DengXian" panose="02010600030101010101" pitchFamily="2" charset="-122"/>
                <a:ea typeface="DengXian" panose="02010600030101010101" pitchFamily="2" charset="-122"/>
              </a:rPr>
              <a:t>他的</a:t>
            </a:r>
            <a:r>
              <a:rPr lang="zh-TW" altLang="en-US" sz="2000" b="1" dirty="0">
                <a:latin typeface="DengXian" panose="02010600030101010101" pitchFamily="2" charset="-122"/>
                <a:ea typeface="DengXian" panose="02010600030101010101" pitchFamily="2" charset="-122"/>
              </a:rPr>
              <a:t>主人，</a:t>
            </a:r>
            <a:r>
              <a:rPr lang="zh-CN" altLang="en-US" sz="2000" b="1" dirty="0">
                <a:latin typeface="DengXian" panose="02010600030101010101" pitchFamily="2" charset="-122"/>
                <a:ea typeface="DengXian" panose="02010600030101010101" pitchFamily="2" charset="-122"/>
              </a:rPr>
              <a:t>并且向他阐</a:t>
            </a:r>
            <a:r>
              <a:rPr lang="zh-TW" altLang="en-US" sz="2000" b="1" dirty="0">
                <a:latin typeface="DengXian" panose="02010600030101010101" pitchFamily="2" charset="-122"/>
                <a:ea typeface="DengXian" panose="02010600030101010101" pitchFamily="2" charset="-122"/>
              </a:rPr>
              <a:t>明了主人与奴隶、或主人与下属之间的关系应该是什么样子</a:t>
            </a:r>
            <a:r>
              <a:rPr lang="zh-CN" altLang="en-US" sz="2000" b="1" dirty="0">
                <a:latin typeface="DengXian" panose="02010600030101010101" pitchFamily="2" charset="-122"/>
                <a:ea typeface="DengXian" panose="02010600030101010101" pitchFamily="2" charset="-122"/>
              </a:rPr>
              <a:t>的</a:t>
            </a:r>
            <a:r>
              <a:rPr lang="zh-TW" altLang="en-US" sz="2000" b="1" dirty="0">
                <a:latin typeface="DengXian" panose="02010600030101010101" pitchFamily="2" charset="-122"/>
                <a:ea typeface="DengXian" panose="02010600030101010101" pitchFamily="2" charset="-122"/>
              </a:rPr>
              <a:t>（腓利门书 </a:t>
            </a:r>
            <a:r>
              <a:rPr lang="en-US" altLang="zh-TW" sz="2000" b="1" dirty="0">
                <a:latin typeface="DengXian" panose="02010600030101010101" pitchFamily="2" charset="-122"/>
                <a:ea typeface="DengXian" panose="02010600030101010101" pitchFamily="2" charset="-122"/>
              </a:rPr>
              <a:t>12-17</a:t>
            </a:r>
            <a:r>
              <a:rPr lang="zh-TW" altLang="en-US" sz="2000" b="1" dirty="0">
                <a:latin typeface="DengXian" panose="02010600030101010101" pitchFamily="2" charset="-122"/>
                <a:ea typeface="DengXian" panose="02010600030101010101" pitchFamily="2" charset="-122"/>
              </a:rPr>
              <a:t>节）。</a:t>
            </a:r>
            <a:endParaRPr lang="es-ES" sz="2000" b="1" dirty="0">
              <a:latin typeface="DengXian" panose="02010600030101010101" pitchFamily="2" charset="-122"/>
              <a:ea typeface="DengXian" panose="02010600030101010101" pitchFamily="2" charset="-122"/>
            </a:endParaRPr>
          </a:p>
        </p:txBody>
      </p:sp>
      <p:sp>
        <p:nvSpPr>
          <p:cNvPr id="10" name="CuadroTexto 9"/>
          <p:cNvSpPr txBox="1"/>
          <p:nvPr/>
        </p:nvSpPr>
        <p:spPr>
          <a:xfrm>
            <a:off x="3645173" y="2946995"/>
            <a:ext cx="5068362" cy="1938992"/>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歌罗西是弗里吉亚省的一座城市，靠近老底嘉和希拉坡里，以巴弗也曾在此传道（歌罗西书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13</a:t>
            </a:r>
            <a:r>
              <a:rPr lang="zh-TW" altLang="en-US" sz="2000" b="1" dirty="0">
                <a:latin typeface="DengXian" panose="02010600030101010101" pitchFamily="2" charset="-122"/>
                <a:ea typeface="DengXian" panose="02010600030101010101" pitchFamily="2" charset="-122"/>
              </a:rPr>
              <a:t>）。 那里有很多犹太人。 其中一位最重要的犹太人是保罗的同</a:t>
            </a:r>
            <a:r>
              <a:rPr lang="zh-CN" altLang="en-US" sz="2000" b="1" dirty="0">
                <a:latin typeface="DengXian" panose="02010600030101010101" pitchFamily="2" charset="-122"/>
                <a:ea typeface="DengXian" panose="02010600030101010101" pitchFamily="2" charset="-122"/>
              </a:rPr>
              <a:t>工</a:t>
            </a:r>
            <a:r>
              <a:rPr lang="zh-TW" altLang="en-US" sz="2000" b="1" dirty="0">
                <a:latin typeface="DengXian" panose="02010600030101010101" pitchFamily="2" charset="-122"/>
                <a:ea typeface="DengXian" panose="02010600030101010101" pitchFamily="2" charset="-122"/>
              </a:rPr>
              <a:t>腓利门，他的家曾经成为家庭教会</a:t>
            </a:r>
            <a:r>
              <a:rPr lang="zh-CN" altLang="en-US" sz="2000" b="1" dirty="0">
                <a:latin typeface="DengXian" panose="02010600030101010101" pitchFamily="2" charset="-122"/>
                <a:ea typeface="DengXian" panose="02010600030101010101" pitchFamily="2" charset="-122"/>
              </a:rPr>
              <a:t>的聚会所</a:t>
            </a:r>
            <a:r>
              <a:rPr lang="zh-TW" altLang="en-US" sz="2000" b="1" dirty="0">
                <a:latin typeface="DengXian" panose="02010600030101010101" pitchFamily="2" charset="-122"/>
                <a:ea typeface="DengXian" panose="02010600030101010101" pitchFamily="2" charset="-122"/>
              </a:rPr>
              <a:t>（ 腓利门书 </a:t>
            </a:r>
            <a:r>
              <a:rPr lang="en-US" altLang="zh-TW" sz="2000" b="1" dirty="0">
                <a:latin typeface="DengXian" panose="02010600030101010101" pitchFamily="2" charset="-122"/>
                <a:ea typeface="DengXian" panose="02010600030101010101" pitchFamily="2" charset="-122"/>
              </a:rPr>
              <a:t>1-2</a:t>
            </a:r>
            <a:r>
              <a:rPr lang="zh-TW" altLang="en-US" sz="2000" b="1" dirty="0">
                <a:latin typeface="DengXian" panose="02010600030101010101" pitchFamily="2" charset="-122"/>
                <a:ea typeface="DengXian" panose="02010600030101010101" pitchFamily="2" charset="-122"/>
              </a:rPr>
              <a:t>节）。</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zh-TW" altLang="en-US" sz="4400" b="1" dirty="0">
                <a:solidFill>
                  <a:schemeClr val="accent2">
                    <a:lumMod val="60000"/>
                    <a:lumOff val="4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腓立比与歌罗西的教会</a:t>
            </a:r>
            <a:endParaRPr lang="es-ES" sz="4400" b="1" dirty="0">
              <a:solidFill>
                <a:schemeClr val="accent2">
                  <a:lumMod val="60000"/>
                  <a:lumOff val="4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4" name="CuadroTexto 3"/>
          <p:cNvSpPr txBox="1"/>
          <p:nvPr/>
        </p:nvSpPr>
        <p:spPr>
          <a:xfrm>
            <a:off x="380998" y="787812"/>
            <a:ext cx="11410950" cy="707886"/>
          </a:xfrm>
          <a:prstGeom prst="rect">
            <a:avLst/>
          </a:prstGeom>
          <a:noFill/>
        </p:spPr>
        <p:txBody>
          <a:bodyPr wrap="square">
            <a:spAutoFit/>
          </a:bodyPr>
          <a:lstStyle/>
          <a:p>
            <a:pPr algn="ctr"/>
            <a:r>
              <a:rPr lang="zh-TW" altLang="en-U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rPr>
              <a:t>「基督耶稣的仆人保罗和提摩太写信给凡住腓立比、在基督耶稣里的众圣徒，和诸位监督，
诸位执事。」（腓立比书 </a:t>
            </a:r>
            <a:r>
              <a:rPr lang="en-US" altLang="zh-TW"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rPr>
              <a:t>1</a:t>
            </a:r>
            <a:r>
              <a:rPr lang="zh-TW" altLang="en-U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rPr>
              <a:t>：：</a:t>
            </a:r>
            <a:r>
              <a:rPr lang="en-US" altLang="zh-TW"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rPr>
              <a:t>1</a:t>
            </a:r>
            <a:r>
              <a:rPr lang="zh-TW" altLang="en-US" sz="20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rPr>
              <a:t>）</a:t>
            </a:r>
            <a:endParaRPr lang="es-ES" sz="16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DengXian" panose="02010600030101010101" pitchFamily="2" charset="-122"/>
              <a:ea typeface="DengXian" panose="02010600030101010101" pitchFamily="2" charset="-122"/>
            </a:endParaRPr>
          </a:p>
        </p:txBody>
      </p:sp>
      <p:graphicFrame>
        <p:nvGraphicFramePr>
          <p:cNvPr id="2" name="Diagrama 1"/>
          <p:cNvGraphicFramePr/>
          <p:nvPr>
            <p:extLst>
              <p:ext uri="{D42A27DB-BD31-4B8C-83A1-F6EECF244321}">
                <p14:modId xmlns:p14="http://schemas.microsoft.com/office/powerpoint/2010/main" val="3538084271"/>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5400675" y="5478662"/>
            <a:ext cx="6791325" cy="400110"/>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保罗从监狱中感谢腓立比人的帮助（ 腓立比书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18</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pic>
        <p:nvPicPr>
          <p:cNvPr id="6" name="Imagen 5" descr="Un grupo de personas en un escenario&#10;&#10;El contenido generado por IA puede ser incorrecto."/>
          <p:cNvPicPr>
            <a:picLocks noChangeAspect="1"/>
          </p:cNvPicPr>
          <p:nvPr/>
        </p:nvPicPr>
        <p:blipFill rotWithShape="1">
          <a:blip r:embed="rId9" cstate="print"/>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headEnd/>
            <a:tailEnd/>
          </a:ln>
          <a:effectLst>
            <a:innerShdw blurRad="76200">
              <a:srgbClr val="000000"/>
            </a:innerShdw>
          </a:effectLst>
        </p:spPr>
      </p:pic>
      <p:sp>
        <p:nvSpPr>
          <p:cNvPr id="8" name="CuadroTexto 7"/>
          <p:cNvSpPr txBox="1"/>
          <p:nvPr/>
        </p:nvSpPr>
        <p:spPr>
          <a:xfrm>
            <a:off x="5400674" y="6022912"/>
            <a:ext cx="6791325" cy="400110"/>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他派同工去安慰歌罗西人（歌罗西书</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7-9</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816845" y="859978"/>
            <a:ext cx="10217839" cy="4401205"/>
          </a:xfrm>
          <a:prstGeom prst="rect">
            <a:avLst/>
          </a:prstGeom>
          <a:noFill/>
        </p:spPr>
        <p:txBody>
          <a:bodyPr wrap="square">
            <a:spAutoFit/>
          </a:bodyPr>
          <a:lstStyle/>
          <a:p>
            <a:pPr>
              <a:spcBef>
                <a:spcPts val="600"/>
              </a:spcBef>
            </a:pPr>
            <a:r>
              <a:rPr lang="zh-TW" altLang="en-US" sz="3000" b="1" dirty="0">
                <a:latin typeface="DengXian" panose="02010600030101010101" pitchFamily="2" charset="-122"/>
                <a:ea typeface="DengXian" panose="02010600030101010101" pitchFamily="2" charset="-122"/>
              </a:rPr>
              <a:t>「我们要稍微思考一下保罗的经验。 表面上看来，蒙受试炼和逼迫的教会非常需要使徒来加强力量之时，他却失去了自由，遭到拘禁。 但这正是主工作的时候，所获得的胜利是宝贵的。</a:t>
            </a:r>
            <a:endParaRPr lang="en-US" altLang="zh-TW" sz="3000" b="1" dirty="0">
              <a:latin typeface="DengXian" panose="02010600030101010101" pitchFamily="2" charset="-122"/>
              <a:ea typeface="DengXian" panose="02010600030101010101" pitchFamily="2" charset="-122"/>
            </a:endParaRPr>
          </a:p>
          <a:p>
            <a:pPr>
              <a:spcBef>
                <a:spcPts val="600"/>
              </a:spcBef>
            </a:pPr>
            <a:r>
              <a:rPr lang="zh-TW" altLang="en-US" sz="3000" b="1" dirty="0">
                <a:latin typeface="DengXian" panose="02010600030101010101" pitchFamily="2" charset="-122"/>
                <a:ea typeface="DengXian" panose="02010600030101010101" pitchFamily="2" charset="-122"/>
              </a:rPr>
              <a:t>
在保罗似乎无能为力的时候，真理竟进入王宫。 并非保罗在这些大人物面前雄辩的证道，而是他的锁链引起了他们的注意。 因着他的被囚，他为基督成了得胜者。 他耐心而温柔地忍受长久不公正的囚禁，使这些人衡量他的品格。」</a:t>
            </a:r>
            <a:endParaRPr lang="es-ES" sz="3000" b="1" dirty="0">
              <a:latin typeface="DengXian" panose="02010600030101010101" pitchFamily="2" charset="-122"/>
              <a:ea typeface="DengXian" panose="02010600030101010101" pitchFamily="2" charset="-122"/>
            </a:endParaRPr>
          </a:p>
        </p:txBody>
      </p:sp>
      <p:sp>
        <p:nvSpPr>
          <p:cNvPr id="4" name="CuadroTexto 3"/>
          <p:cNvSpPr txBox="1"/>
          <p:nvPr/>
        </p:nvSpPr>
        <p:spPr>
          <a:xfrm>
            <a:off x="5888334" y="5753165"/>
            <a:ext cx="5487401" cy="461665"/>
          </a:xfrm>
          <a:prstGeom prst="rect">
            <a:avLst/>
          </a:prstGeom>
          <a:noFill/>
        </p:spPr>
        <p:txBody>
          <a:bodyPr wrap="none" rtlCol="0">
            <a:spAutoFit/>
          </a:bodyPr>
          <a:lstStyle/>
          <a:p>
            <a:pPr algn="r"/>
            <a:r>
              <a:rPr lang="zh-TW" altLang="en-US" sz="2400" b="1">
                <a:latin typeface="DengXian" panose="02010600030101010101" pitchFamily="2" charset="-122"/>
                <a:ea typeface="DengXian" panose="02010600030101010101" pitchFamily="2" charset="-122"/>
              </a:rPr>
              <a:t>怀爱伦（</a:t>
            </a:r>
            <a:r>
              <a:rPr lang="en-US" altLang="zh-TW" sz="2400" b="1">
                <a:latin typeface="DengXian" panose="02010600030101010101" pitchFamily="2" charset="-122"/>
                <a:ea typeface="DengXian" panose="02010600030101010101" pitchFamily="2" charset="-122"/>
              </a:rPr>
              <a:t>《</a:t>
            </a:r>
            <a:r>
              <a:rPr lang="zh-TW" altLang="en-US" sz="2400" b="1">
                <a:latin typeface="DengXian" panose="02010600030101010101" pitchFamily="2" charset="-122"/>
                <a:ea typeface="DengXian" panose="02010600030101010101" pitchFamily="2" charset="-122"/>
              </a:rPr>
              <a:t>彰显主基督</a:t>
            </a:r>
            <a:r>
              <a:rPr lang="en-US" altLang="zh-TW" sz="2400" b="1">
                <a:latin typeface="DengXian" panose="02010600030101010101" pitchFamily="2" charset="-122"/>
                <a:ea typeface="DengXian" panose="02010600030101010101" pitchFamily="2" charset="-122"/>
              </a:rPr>
              <a:t>》</a:t>
            </a:r>
            <a:r>
              <a:rPr lang="zh-TW" altLang="en-US" sz="2400" b="1">
                <a:latin typeface="DengXian" panose="02010600030101010101" pitchFamily="2" charset="-122"/>
                <a:ea typeface="DengXian" panose="02010600030101010101" pitchFamily="2" charset="-122"/>
              </a:rPr>
              <a:t>，</a:t>
            </a:r>
            <a:r>
              <a:rPr lang="en-US" altLang="zh-TW" sz="2400" b="1">
                <a:latin typeface="DengXian" panose="02010600030101010101" pitchFamily="2" charset="-122"/>
                <a:ea typeface="DengXian" panose="02010600030101010101" pitchFamily="2" charset="-122"/>
              </a:rPr>
              <a:t>12</a:t>
            </a:r>
            <a:r>
              <a:rPr lang="zh-TW" altLang="en-US" sz="2400" b="1">
                <a:latin typeface="DengXian" panose="02010600030101010101" pitchFamily="2" charset="-122"/>
                <a:ea typeface="DengXian" panose="02010600030101010101" pitchFamily="2" charset="-122"/>
              </a:rPr>
              <a:t>月</a:t>
            </a:r>
            <a:r>
              <a:rPr lang="en-US" altLang="zh-TW" sz="2400" b="1">
                <a:latin typeface="DengXian" panose="02010600030101010101" pitchFamily="2" charset="-122"/>
                <a:ea typeface="DengXian" panose="02010600030101010101" pitchFamily="2" charset="-122"/>
              </a:rPr>
              <a:t>10</a:t>
            </a:r>
            <a:r>
              <a:rPr lang="zh-TW" altLang="en-US" sz="2400" b="1">
                <a:latin typeface="DengXian" panose="02010600030101010101" pitchFamily="2" charset="-122"/>
                <a:ea typeface="DengXian" panose="02010600030101010101" pitchFamily="2" charset="-122"/>
              </a:rPr>
              <a:t>日）</a:t>
            </a:r>
            <a:endParaRPr lang="es-ES" sz="24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 name="Imagen 9" descr="Un grupo de personas en un escenario&#10;&#10;El contenido generado por IA puede ser incorrecto."/>
          <p:cNvPicPr>
            <a:picLocks noChangeAspect="1"/>
          </p:cNvPicPr>
          <p:nvPr/>
        </p:nvPicPr>
        <p:blipFill>
          <a:blip r:embed="rId2" cstate="print"/>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p:cNvPicPr>
            <a:picLocks noChangeAspect="1"/>
          </p:cNvPicPr>
          <p:nvPr/>
        </p:nvPicPr>
        <p:blipFill rotWithShape="1">
          <a:blip r:embed="rId3" cstate="print"/>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p:cNvPicPr>
            <a:picLocks noChangeAspect="1"/>
          </p:cNvPicPr>
          <p:nvPr/>
        </p:nvPicPr>
        <p:blipFill>
          <a:blip r:embed="rId4" cstate="print"/>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p:cNvPicPr>
            <a:picLocks noChangeAspect="1"/>
          </p:cNvPicPr>
          <p:nvPr/>
        </p:nvPicPr>
        <p:blipFill rotWithShape="1">
          <a:blip r:embed="rId5" cstate="print"/>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p:cNvSpPr txBox="1"/>
          <p:nvPr/>
        </p:nvSpPr>
        <p:spPr>
          <a:xfrm>
            <a:off x="3804865" y="3588586"/>
            <a:ext cx="4582270" cy="2708434"/>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zh-TW" altLang="en-US" sz="4000" b="1">
                <a:ln w="12700" cmpd="sng">
                  <a:noFill/>
                  <a:prstDash val="solid"/>
                </a:ln>
                <a:solidFill>
                  <a:srgbClr val="A02B93"/>
                </a:solidFill>
                <a:latin typeface="DengXian" panose="02010600030101010101" pitchFamily="2" charset="-122"/>
                <a:ea typeface="DengXian" panose="02010600030101010101" pitchFamily="2" charset="-122"/>
              </a:rPr>
              <a:t>「你们要靠主常常喜乐。 我再说，你们要喜乐！」
腓立比书 </a:t>
            </a:r>
            <a:r>
              <a:rPr lang="en-US" altLang="zh-TW" sz="4000" b="1">
                <a:ln w="12700" cmpd="sng">
                  <a:noFill/>
                  <a:prstDash val="solid"/>
                </a:ln>
                <a:solidFill>
                  <a:srgbClr val="A02B93"/>
                </a:solidFill>
                <a:latin typeface="DengXian" panose="02010600030101010101" pitchFamily="2" charset="-122"/>
                <a:ea typeface="DengXian" panose="02010600030101010101" pitchFamily="2" charset="-122"/>
              </a:rPr>
              <a:t>4</a:t>
            </a:r>
            <a:r>
              <a:rPr lang="zh-TW" altLang="en-US" sz="4000" b="1">
                <a:ln w="12700" cmpd="sng">
                  <a:noFill/>
                  <a:prstDash val="solid"/>
                </a:ln>
                <a:solidFill>
                  <a:srgbClr val="A02B93"/>
                </a:solidFill>
                <a:latin typeface="DengXian" panose="02010600030101010101" pitchFamily="2" charset="-122"/>
                <a:ea typeface="DengXian" panose="02010600030101010101" pitchFamily="2" charset="-122"/>
              </a:rPr>
              <a:t>：</a:t>
            </a:r>
            <a:r>
              <a:rPr lang="en-US" altLang="zh-TW" sz="4000" b="1">
                <a:ln w="12700" cmpd="sng">
                  <a:noFill/>
                  <a:prstDash val="solid"/>
                </a:ln>
                <a:solidFill>
                  <a:srgbClr val="A02B93"/>
                </a:solidFill>
                <a:latin typeface="DengXian" panose="02010600030101010101" pitchFamily="2" charset="-122"/>
                <a:ea typeface="DengXian" panose="02010600030101010101" pitchFamily="2" charset="-122"/>
              </a:rPr>
              <a:t>4</a:t>
            </a:r>
            <a:endParaRPr kumimoji="0" lang="es-ES" sz="3200" b="1" i="0" u="none" strike="noStrike" kern="1200" cap="none" spc="0" normalizeH="0" baseline="0" noProof="0" dirty="0">
              <a:ln w="12700" cmpd="sng">
                <a:noFill/>
                <a:prstDash val="solid"/>
              </a:ln>
              <a:solidFill>
                <a:srgbClr val="A02B93"/>
              </a:solidFill>
              <a:effectLst/>
              <a:uLnTx/>
              <a:uFillTx/>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zh-CN" altLang="en-US" sz="2000" b="1" dirty="0">
                <a:solidFill>
                  <a:srgbClr val="AA0069"/>
                </a:solidFill>
                <a:latin typeface="DengXian" panose="02010600030101010101" pitchFamily="2" charset="-122"/>
                <a:ea typeface="DengXian" panose="02010600030101010101" pitchFamily="2" charset="-122"/>
              </a:rPr>
              <a:t>书</a:t>
            </a:r>
            <a:r>
              <a:rPr lang="zh-HK" altLang="en-US" sz="2000" b="1" dirty="0">
                <a:solidFill>
                  <a:srgbClr val="AA0069"/>
                </a:solidFill>
                <a:latin typeface="DengXian" panose="02010600030101010101" pitchFamily="2" charset="-122"/>
                <a:ea typeface="DengXian" panose="02010600030101010101" pitchFamily="2" charset="-122"/>
              </a:rPr>
              <a:t>信的作者</a:t>
            </a:r>
            <a:r>
              <a:rPr lang="es-ES" sz="2000" b="1" dirty="0">
                <a:solidFill>
                  <a:srgbClr val="AA0069"/>
                </a:solidFill>
                <a:latin typeface="DengXian" panose="02010600030101010101" pitchFamily="2" charset="-122"/>
                <a:ea typeface="DengXian" panose="02010600030101010101" pitchFamily="2" charset="-122"/>
              </a:rPr>
              <a:t>:</a:t>
            </a:r>
          </a:p>
          <a:p>
            <a:pPr lvl="1">
              <a:spcBef>
                <a:spcPts val="600"/>
              </a:spcBef>
            </a:pPr>
            <a:r>
              <a:rPr lang="zh-TW" altLang="en-US" sz="2000" b="1" dirty="0">
                <a:latin typeface="DengXian" panose="02010600030101010101" pitchFamily="2" charset="-122"/>
                <a:ea typeface="DengXian" panose="02010600030101010101" pitchFamily="2" charset="-122"/>
              </a:rPr>
              <a:t>保罗被监禁</a:t>
            </a:r>
            <a:endParaRPr lang="es-ES" sz="2000" b="1" dirty="0">
              <a:latin typeface="DengXian" panose="02010600030101010101" pitchFamily="2" charset="-122"/>
              <a:ea typeface="DengXian" panose="02010600030101010101" pitchFamily="2" charset="-122"/>
            </a:endParaRPr>
          </a:p>
          <a:p>
            <a:pPr lvl="1">
              <a:spcBef>
                <a:spcPts val="600"/>
              </a:spcBef>
            </a:pPr>
            <a:r>
              <a:rPr lang="zh-TW" altLang="en-US" sz="2000" b="1" dirty="0">
                <a:latin typeface="DengXian" panose="02010600030101010101" pitchFamily="2" charset="-122"/>
                <a:ea typeface="DengXian" panose="02010600030101010101" pitchFamily="2" charset="-122"/>
              </a:rPr>
              <a:t>带锁链的使者</a:t>
            </a:r>
            <a:endParaRPr lang="es-ES" sz="2000" b="1" dirty="0">
              <a:latin typeface="DengXian" panose="02010600030101010101" pitchFamily="2" charset="-122"/>
              <a:ea typeface="DengXian" panose="02010600030101010101" pitchFamily="2" charset="-122"/>
            </a:endParaRPr>
          </a:p>
          <a:p>
            <a:pPr>
              <a:spcBef>
                <a:spcPts val="1800"/>
              </a:spcBef>
            </a:pPr>
            <a:r>
              <a:rPr lang="zh-HK" altLang="en-US" sz="2000" b="1" dirty="0">
                <a:solidFill>
                  <a:srgbClr val="00AA6B"/>
                </a:solidFill>
                <a:latin typeface="DengXian" panose="02010600030101010101" pitchFamily="2" charset="-122"/>
                <a:ea typeface="DengXian" panose="02010600030101010101" pitchFamily="2" charset="-122"/>
              </a:rPr>
              <a:t>收信者</a:t>
            </a:r>
            <a:r>
              <a:rPr lang="es-ES" sz="2000" b="1" dirty="0">
                <a:solidFill>
                  <a:srgbClr val="00AA6B"/>
                </a:solidFill>
                <a:latin typeface="DengXian" panose="02010600030101010101" pitchFamily="2" charset="-122"/>
                <a:ea typeface="DengXian" panose="02010600030101010101" pitchFamily="2" charset="-122"/>
              </a:rPr>
              <a:t>:</a:t>
            </a:r>
          </a:p>
          <a:p>
            <a:pPr lvl="1">
              <a:spcBef>
                <a:spcPts val="600"/>
              </a:spcBef>
            </a:pPr>
            <a:r>
              <a:rPr lang="zh-TW" altLang="en-US" sz="2000" b="1" dirty="0">
                <a:latin typeface="DengXian" panose="02010600030101010101" pitchFamily="2" charset="-122"/>
                <a:ea typeface="DengXian" panose="02010600030101010101" pitchFamily="2" charset="-122"/>
              </a:rPr>
              <a:t>腓立比的历史</a:t>
            </a:r>
            <a:endParaRPr lang="es-ES" sz="2000" b="1" dirty="0">
              <a:latin typeface="DengXian" panose="02010600030101010101" pitchFamily="2" charset="-122"/>
              <a:ea typeface="DengXian" panose="02010600030101010101" pitchFamily="2" charset="-122"/>
            </a:endParaRPr>
          </a:p>
          <a:p>
            <a:pPr lvl="1">
              <a:spcBef>
                <a:spcPts val="600"/>
              </a:spcBef>
            </a:pPr>
            <a:r>
              <a:rPr lang="zh-TW" altLang="en-US" sz="2000" b="1" dirty="0">
                <a:latin typeface="DengXian" panose="02010600030101010101" pitchFamily="2" charset="-122"/>
                <a:ea typeface="DengXian" panose="02010600030101010101" pitchFamily="2" charset="-122"/>
              </a:rPr>
              <a:t>歌罗西的历史</a:t>
            </a:r>
          </a:p>
          <a:p>
            <a:pPr lvl="1">
              <a:spcBef>
                <a:spcPts val="600"/>
              </a:spcBef>
            </a:pPr>
            <a:r>
              <a:rPr lang="zh-TW" altLang="en-US" sz="2000" b="1" dirty="0">
                <a:latin typeface="DengXian" panose="02010600030101010101" pitchFamily="2" charset="-122"/>
                <a:ea typeface="DengXian" panose="02010600030101010101" pitchFamily="2" charset="-122"/>
              </a:rPr>
              <a:t>腓立比与歌罗西的教会</a:t>
            </a:r>
          </a:p>
        </p:txBody>
      </p:sp>
      <p:sp>
        <p:nvSpPr>
          <p:cNvPr id="3" name="CuadroTexto 2"/>
          <p:cNvSpPr txBox="1"/>
          <p:nvPr/>
        </p:nvSpPr>
        <p:spPr>
          <a:xfrm>
            <a:off x="5657848" y="340310"/>
            <a:ext cx="6534150" cy="707886"/>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保罗一生致力于向所有愿意听他讲道的人介绍唯一能使天地链接起来的人：救主耶稣基督。</a:t>
            </a:r>
            <a:endParaRPr lang="es-ES" sz="2000" b="1" dirty="0">
              <a:latin typeface="DengXian" panose="02010600030101010101" pitchFamily="2" charset="-122"/>
              <a:ea typeface="DengXian" panose="02010600030101010101" pitchFamily="2" charset="-122"/>
            </a:endParaRPr>
          </a:p>
        </p:txBody>
      </p:sp>
      <p:pic>
        <p:nvPicPr>
          <p:cNvPr id="5" name="Imagen 4" descr="Dibujo de un hombre&#10;&#10;El contenido generado por IA puede ser incorrecto."/>
          <p:cNvPicPr>
            <a:picLocks noChangeAspect="1"/>
          </p:cNvPicPr>
          <p:nvPr/>
        </p:nvPicPr>
        <p:blipFill>
          <a:blip r:embed="rId4"/>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p:cNvPicPr>
            <a:picLocks noChangeAspect="1"/>
          </p:cNvPicPr>
          <p:nvPr/>
        </p:nvPicPr>
        <p:blipFill>
          <a:blip r:embed="rId5" cstate="print"/>
          <a:stretch>
            <a:fillRect/>
          </a:stretch>
        </p:blipFill>
        <p:spPr>
          <a:xfrm flipH="1">
            <a:off x="7191374" y="5551104"/>
            <a:ext cx="458727" cy="231345"/>
          </a:xfrm>
          <a:prstGeom prst="rect">
            <a:avLst/>
          </a:prstGeom>
        </p:spPr>
      </p:pic>
      <p:pic>
        <p:nvPicPr>
          <p:cNvPr id="13" name="Imagen 12" descr="Patrón de fondo&#10;&#10;El contenido generado por IA puede ser incorrecto."/>
          <p:cNvPicPr>
            <a:picLocks noChangeAspect="1"/>
          </p:cNvPicPr>
          <p:nvPr/>
        </p:nvPicPr>
        <p:blipFill>
          <a:blip r:embed="rId6" cstate="print"/>
          <a:stretch>
            <a:fillRect/>
          </a:stretch>
        </p:blipFill>
        <p:spPr>
          <a:xfrm flipH="1">
            <a:off x="7191374" y="4271067"/>
            <a:ext cx="458727" cy="231345"/>
          </a:xfrm>
          <a:prstGeom prst="rect">
            <a:avLst/>
          </a:prstGeom>
        </p:spPr>
      </p:pic>
      <p:pic>
        <p:nvPicPr>
          <p:cNvPr id="15" name="Imagen 14" descr="Patrón de fondo&#10;&#10;El contenido generado por IA puede ser incorrecto."/>
          <p:cNvPicPr>
            <a:picLocks noChangeAspect="1"/>
          </p:cNvPicPr>
          <p:nvPr/>
        </p:nvPicPr>
        <p:blipFill>
          <a:blip r:embed="rId7" cstate="print"/>
          <a:stretch>
            <a:fillRect/>
          </a:stretch>
        </p:blipFill>
        <p:spPr>
          <a:xfrm flipH="1">
            <a:off x="7191374" y="5932107"/>
            <a:ext cx="458727" cy="231345"/>
          </a:xfrm>
          <a:prstGeom prst="rect">
            <a:avLst/>
          </a:prstGeom>
        </p:spPr>
      </p:pic>
      <p:pic>
        <p:nvPicPr>
          <p:cNvPr id="16" name="Imagen 15" descr="Patrón de fondo&#10;&#10;El contenido generado por IA puede ser incorrecto."/>
          <p:cNvPicPr>
            <a:picLocks noChangeAspect="1"/>
          </p:cNvPicPr>
          <p:nvPr/>
        </p:nvPicPr>
        <p:blipFill>
          <a:blip r:embed="rId8" cstate="print"/>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p:cNvPicPr>
            <a:picLocks noChangeAspect="1"/>
          </p:cNvPicPr>
          <p:nvPr/>
        </p:nvPicPr>
        <p:blipFill>
          <a:blip r:embed="rId9" cstate="print"/>
          <a:stretch>
            <a:fillRect/>
          </a:stretch>
        </p:blipFill>
        <p:spPr>
          <a:xfrm flipH="1">
            <a:off x="7191374" y="6329065"/>
            <a:ext cx="458727" cy="231345"/>
          </a:xfrm>
          <a:prstGeom prst="rect">
            <a:avLst/>
          </a:prstGeom>
        </p:spPr>
      </p:pic>
      <p:pic>
        <p:nvPicPr>
          <p:cNvPr id="25" name="Imagen 24" descr="Forma, Patrón de fondo&#10;&#10;El contenido generado por IA puede ser incorrecto."/>
          <p:cNvPicPr>
            <a:picLocks noChangeAspect="1"/>
          </p:cNvPicPr>
          <p:nvPr/>
        </p:nvPicPr>
        <p:blipFill>
          <a:blip r:embed="rId10" cstate="print"/>
          <a:stretch>
            <a:fillRect/>
          </a:stretch>
        </p:blipFill>
        <p:spPr>
          <a:xfrm flipH="1">
            <a:off x="6407653" y="3842272"/>
            <a:ext cx="736095" cy="306903"/>
          </a:xfrm>
          <a:prstGeom prst="rect">
            <a:avLst/>
          </a:prstGeom>
        </p:spPr>
      </p:pic>
      <p:pic>
        <p:nvPicPr>
          <p:cNvPr id="34" name="Imagen 33" descr="Forma, Flecha&#10;&#10;El contenido generado por IA puede ser incorrecto."/>
          <p:cNvPicPr>
            <a:picLocks noChangeAspect="1"/>
          </p:cNvPicPr>
          <p:nvPr/>
        </p:nvPicPr>
        <p:blipFill>
          <a:blip r:embed="rId11" cstate="print"/>
          <a:stretch>
            <a:fillRect/>
          </a:stretch>
        </p:blipFill>
        <p:spPr>
          <a:xfrm flipH="1">
            <a:off x="6407653" y="5131272"/>
            <a:ext cx="736095" cy="306903"/>
          </a:xfrm>
          <a:prstGeom prst="rect">
            <a:avLst/>
          </a:prstGeom>
        </p:spPr>
      </p:pic>
      <p:sp>
        <p:nvSpPr>
          <p:cNvPr id="6" name="CuadroTexto 5"/>
          <p:cNvSpPr txBox="1"/>
          <p:nvPr/>
        </p:nvSpPr>
        <p:spPr>
          <a:xfrm>
            <a:off x="5657849" y="2518916"/>
            <a:ext cx="6534149" cy="70788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藉着这种方式，祂向我们展示了今日上帝的教会如何与天国结合，在地上完成耶稣托付给我们的使命。</a:t>
            </a:r>
            <a:endParaRPr lang="es-ES" sz="2000" b="1" dirty="0">
              <a:latin typeface="DengXian" panose="02010600030101010101" pitchFamily="2" charset="-122"/>
              <a:ea typeface="DengXian" panose="02010600030101010101" pitchFamily="2" charset="-122"/>
            </a:endParaRPr>
          </a:p>
        </p:txBody>
      </p:sp>
      <p:sp>
        <p:nvSpPr>
          <p:cNvPr id="8" name="CuadroTexto 7"/>
          <p:cNvSpPr txBox="1"/>
          <p:nvPr/>
        </p:nvSpPr>
        <p:spPr>
          <a:xfrm>
            <a:off x="5657849" y="1382258"/>
            <a:ext cx="6534151" cy="70788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在写给腓立比人和歌罗西人的信中，他竭尽所能地使教会更接近天国，使基督徒更亲近。</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p:cNvSpPr>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p:cNvSpPr>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p:cNvPicPr>
            <a:picLocks noGrp="1" noRot="1" noChangeAspect="1" noMove="1" noResize="1" noEditPoints="1" noAdjustHandles="1" noChangeArrowheads="1" noChangeShapeType="1" noCrop="1"/>
          </p:cNvPicPr>
          <p:nvPr/>
        </p:nvPicPr>
        <p:blipFill rotWithShape="1">
          <a:blip r:embed="rId2" cstate="print"/>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p:cNvSpPr txBox="1"/>
          <p:nvPr/>
        </p:nvSpPr>
        <p:spPr>
          <a:xfrm>
            <a:off x="190013" y="3105834"/>
            <a:ext cx="3628082" cy="646331"/>
          </a:xfrm>
          <a:prstGeom prst="rect">
            <a:avLst/>
          </a:prstGeom>
          <a:noFill/>
        </p:spPr>
        <p:txBody>
          <a:bodyPr wrap="square">
            <a:spAutoFit/>
          </a:bodyPr>
          <a:lstStyle/>
          <a:p>
            <a:pPr algn="ctr">
              <a:spcBef>
                <a:spcPts val="600"/>
              </a:spcBef>
            </a:pPr>
            <a:r>
              <a:rPr lang="zh-CN" altLang="en-US" sz="3600" b="1" dirty="0">
                <a:solidFill>
                  <a:srgbClr val="5A3011"/>
                </a:solidFill>
                <a:latin typeface="DengXian" panose="02010600030101010101" pitchFamily="2" charset="-122"/>
                <a:ea typeface="DengXian" panose="02010600030101010101" pitchFamily="2" charset="-122"/>
                <a:cs typeface="+mj-cs"/>
              </a:rPr>
              <a:t>书</a:t>
            </a:r>
            <a:r>
              <a:rPr lang="zh-HK" altLang="en-US" sz="3600" b="1" dirty="0">
                <a:solidFill>
                  <a:srgbClr val="5A3011"/>
                </a:solidFill>
                <a:latin typeface="DengXian" panose="02010600030101010101" pitchFamily="2" charset="-122"/>
                <a:ea typeface="DengXian" panose="02010600030101010101" pitchFamily="2" charset="-122"/>
                <a:cs typeface="+mj-cs"/>
              </a:rPr>
              <a:t>信的作者</a:t>
            </a:r>
            <a:endParaRPr lang="es-ES" sz="3600" b="1" dirty="0">
              <a:solidFill>
                <a:srgbClr val="5A3011"/>
              </a:solidFill>
              <a:latin typeface="DengXian" panose="02010600030101010101" pitchFamily="2" charset="-122"/>
              <a:ea typeface="DengXian" panose="02010600030101010101" pitchFamily="2"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1999" cy="769441"/>
          </a:xfrm>
          <a:prstGeom prst="rect">
            <a:avLst/>
          </a:prstGeom>
          <a:noFill/>
        </p:spPr>
        <p:txBody>
          <a:bodyPr wrap="square">
            <a:spAutoFit/>
          </a:bodyPr>
          <a:lstStyle/>
          <a:p>
            <a:pPr algn="ctr"/>
            <a:r>
              <a:rPr lang="zh-TW"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保</a:t>
            </a:r>
            <a:r>
              <a:rPr lang="zh-CN"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罗</a:t>
            </a:r>
            <a:r>
              <a:rPr lang="zh-TW"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被</a:t>
            </a:r>
            <a:r>
              <a:rPr lang="zh-CN" alt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监禁</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5" name="CuadroTexto 4"/>
          <p:cNvSpPr txBox="1"/>
          <p:nvPr/>
        </p:nvSpPr>
        <p:spPr>
          <a:xfrm>
            <a:off x="1" y="663286"/>
            <a:ext cx="12191998" cy="369332"/>
          </a:xfrm>
          <a:prstGeom prst="rect">
            <a:avLst/>
          </a:prstGeom>
          <a:noFill/>
        </p:spPr>
        <p:txBody>
          <a:bodyPr wrap="square">
            <a:spAutoFit/>
          </a:bodyPr>
          <a:lstStyle/>
          <a:p>
            <a:pPr algn="ctr"/>
            <a:r>
              <a:rPr lang="zh-TW" altLang="en-US" b="1" dirty="0">
                <a:solidFill>
                  <a:schemeClr val="bg2">
                    <a:lumMod val="20000"/>
                    <a:lumOff val="8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「为耶稣基督被囚的保罗，同兄弟提摩太写信给我们所亲爱的同工腓利门。」（腓利门书 </a:t>
            </a:r>
            <a:r>
              <a:rPr lang="en-US" altLang="zh-TW" b="1" dirty="0">
                <a:solidFill>
                  <a:schemeClr val="bg2">
                    <a:lumMod val="20000"/>
                    <a:lumOff val="8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a:t>
            </a:r>
            <a:r>
              <a:rPr lang="zh-TW" altLang="en-US" b="1" dirty="0">
                <a:solidFill>
                  <a:schemeClr val="bg2">
                    <a:lumMod val="20000"/>
                    <a:lumOff val="8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sz="1400" b="1" dirty="0">
              <a:solidFill>
                <a:schemeClr val="bg2">
                  <a:lumMod val="20000"/>
                  <a:lumOff val="80000"/>
                </a:schemeClr>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6" name="CuadroTexto 5"/>
          <p:cNvSpPr txBox="1"/>
          <p:nvPr/>
        </p:nvSpPr>
        <p:spPr>
          <a:xfrm>
            <a:off x="4800599" y="1432727"/>
            <a:ext cx="4410077" cy="1938992"/>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在公元 </a:t>
            </a:r>
            <a:r>
              <a:rPr lang="en-US" altLang="zh-TW" sz="2000" b="1" dirty="0">
                <a:latin typeface="DengXian" panose="02010600030101010101" pitchFamily="2" charset="-122"/>
                <a:ea typeface="DengXian" panose="02010600030101010101" pitchFamily="2" charset="-122"/>
              </a:rPr>
              <a:t>60 </a:t>
            </a:r>
            <a:r>
              <a:rPr lang="zh-TW" altLang="en-US" sz="2000" b="1" dirty="0">
                <a:latin typeface="DengXian" panose="02010600030101010101" pitchFamily="2" charset="-122"/>
                <a:ea typeface="DengXian" panose="02010600030101010101" pitchFamily="2" charset="-122"/>
              </a:rPr>
              <a:t>年至 </a:t>
            </a:r>
            <a:r>
              <a:rPr lang="en-US" altLang="zh-TW" sz="2000" b="1" dirty="0">
                <a:latin typeface="DengXian" panose="02010600030101010101" pitchFamily="2" charset="-122"/>
                <a:ea typeface="DengXian" panose="02010600030101010101" pitchFamily="2" charset="-122"/>
              </a:rPr>
              <a:t>62 </a:t>
            </a:r>
            <a:r>
              <a:rPr lang="zh-TW" altLang="en-US" sz="2000" b="1" dirty="0">
                <a:latin typeface="DengXian" panose="02010600030101010101" pitchFamily="2" charset="-122"/>
                <a:ea typeface="DengXian" panose="02010600030101010101" pitchFamily="2" charset="-122"/>
              </a:rPr>
              <a:t>年间，保罗第一次被囚禁在罗马，</a:t>
            </a:r>
            <a:r>
              <a:rPr lang="zh-CN" altLang="en-US" sz="2000" b="1" dirty="0">
                <a:latin typeface="DengXian" panose="02010600030101010101" pitchFamily="2" charset="-122"/>
                <a:ea typeface="DengXian" panose="02010600030101010101" pitchFamily="2" charset="-122"/>
              </a:rPr>
              <a:t>这</a:t>
            </a:r>
            <a:r>
              <a:rPr lang="zh-TW" altLang="en-US" sz="2000" b="1" dirty="0">
                <a:latin typeface="DengXian" panose="02010600030101010101" pitchFamily="2" charset="-122"/>
                <a:ea typeface="DengXian" panose="02010600030101010101" pitchFamily="2" charset="-122"/>
              </a:rPr>
              <a:t>期间他至少写了五封书信：</a:t>
            </a:r>
            <a:r>
              <a:rPr lang="zh-CN" altLang="en-US" sz="2000" b="1" dirty="0">
                <a:latin typeface="DengXian" panose="02010600030101010101" pitchFamily="2" charset="-122"/>
                <a:ea typeface="DengXian" panose="02010600030101010101" pitchFamily="2" charset="-122"/>
              </a:rPr>
              <a:t>他</a:t>
            </a:r>
            <a:r>
              <a:rPr lang="zh-TW" altLang="en-US" sz="2000" b="1" dirty="0">
                <a:latin typeface="DengXian" panose="02010600030101010101" pitchFamily="2" charset="-122"/>
                <a:ea typeface="DengXian" panose="02010600030101010101" pitchFamily="2" charset="-122"/>
              </a:rPr>
              <a:t>写给以弗所</a:t>
            </a:r>
            <a:r>
              <a:rPr lang="zh-CN" altLang="en-US" sz="2000" b="1" dirty="0">
                <a:latin typeface="DengXian" panose="02010600030101010101" pitchFamily="2" charset="-122"/>
                <a:ea typeface="DengXian" panose="02010600030101010101" pitchFamily="2" charset="-122"/>
              </a:rPr>
              <a:t>教会的</a:t>
            </a:r>
            <a:r>
              <a:rPr lang="zh-TW" altLang="en-US" sz="2000" b="1" dirty="0">
                <a:latin typeface="DengXian" panose="02010600030101010101" pitchFamily="2" charset="-122"/>
                <a:ea typeface="DengXian" panose="02010600030101010101" pitchFamily="2" charset="-122"/>
              </a:rPr>
              <a:t>人、腓立比</a:t>
            </a:r>
            <a:r>
              <a:rPr lang="zh-CN" altLang="en-US" sz="2000" b="1" dirty="0">
                <a:latin typeface="DengXian" panose="02010600030101010101" pitchFamily="2" charset="-122"/>
                <a:ea typeface="DengXian" panose="02010600030101010101" pitchFamily="2" charset="-122"/>
              </a:rPr>
              <a:t>教会的</a:t>
            </a:r>
            <a:r>
              <a:rPr lang="zh-TW" altLang="en-US" sz="2000" b="1" dirty="0">
                <a:latin typeface="DengXian" panose="02010600030101010101" pitchFamily="2" charset="-122"/>
                <a:ea typeface="DengXian" panose="02010600030101010101" pitchFamily="2" charset="-122"/>
              </a:rPr>
              <a:t>人、歌罗西</a:t>
            </a:r>
            <a:r>
              <a:rPr lang="zh-CN" altLang="en-US" sz="2000" b="1" dirty="0">
                <a:latin typeface="DengXian" panose="02010600030101010101" pitchFamily="2" charset="-122"/>
                <a:ea typeface="DengXian" panose="02010600030101010101" pitchFamily="2" charset="-122"/>
              </a:rPr>
              <a:t>教会的信徒</a:t>
            </a:r>
            <a:r>
              <a:rPr lang="zh-TW" altLang="en-US" sz="2000" b="1" dirty="0">
                <a:latin typeface="DengXian" panose="02010600030101010101" pitchFamily="2" charset="-122"/>
                <a:ea typeface="DengXian" panose="02010600030101010101" pitchFamily="2" charset="-122"/>
              </a:rPr>
              <a:t>、</a:t>
            </a:r>
            <a:r>
              <a:rPr lang="zh-CN" altLang="en-US" sz="2000" b="1" dirty="0">
                <a:latin typeface="DengXian" panose="02010600030101010101" pitchFamily="2" charset="-122"/>
                <a:ea typeface="DengXian" panose="02010600030101010101" pitchFamily="2" charset="-122"/>
              </a:rPr>
              <a:t>还有</a:t>
            </a:r>
            <a:r>
              <a:rPr lang="zh-TW" altLang="en-US" sz="2000" b="1" dirty="0">
                <a:latin typeface="DengXian" panose="02010600030101010101" pitchFamily="2" charset="-122"/>
                <a:ea typeface="DengXian" panose="02010600030101010101" pitchFamily="2" charset="-122"/>
              </a:rPr>
              <a:t>腓利门和老底嘉教会（这封信我们</a:t>
            </a:r>
            <a:r>
              <a:rPr lang="zh-CN" altLang="en-US" sz="2000" b="1" dirty="0">
                <a:latin typeface="DengXian" panose="02010600030101010101" pitchFamily="2" charset="-122"/>
                <a:ea typeface="DengXian" panose="02010600030101010101" pitchFamily="2" charset="-122"/>
              </a:rPr>
              <a:t>至今</a:t>
            </a:r>
            <a:r>
              <a:rPr lang="zh-TW" altLang="en-US" sz="2000" b="1" dirty="0">
                <a:latin typeface="DengXian" panose="02010600030101010101" pitchFamily="2" charset="-122"/>
                <a:ea typeface="DengXian" panose="02010600030101010101" pitchFamily="2" charset="-122"/>
              </a:rPr>
              <a:t>还没有见到）。</a:t>
            </a:r>
            <a:endParaRPr lang="es-ES" sz="2000" b="1" dirty="0">
              <a:latin typeface="DengXian" panose="02010600030101010101" pitchFamily="2" charset="-122"/>
              <a:ea typeface="DengXian" panose="02010600030101010101" pitchFamily="2" charset="-122"/>
            </a:endParaRPr>
          </a:p>
        </p:txBody>
      </p:sp>
      <p:pic>
        <p:nvPicPr>
          <p:cNvPr id="4" name="Imagen 3" descr="Imagen que contiene persona, interior, hombre, viendo&#10;&#10;El contenido generado por IA puede ser incorrecto."/>
          <p:cNvPicPr>
            <a:picLocks noChangeAspect="1"/>
          </p:cNvPicPr>
          <p:nvPr/>
        </p:nvPicPr>
        <p:blipFill>
          <a:blip r:embed="rId4" cstate="print"/>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headEnd/>
            <a:tailEnd/>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p:cNvSpPr txBox="1"/>
          <p:nvPr/>
        </p:nvSpPr>
        <p:spPr>
          <a:xfrm>
            <a:off x="3295648" y="3501271"/>
            <a:ext cx="5915028" cy="1323439"/>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由于他没有受到任何严重的指控，所以被允许住在租来的房子里，并且长期有一名罗马士兵看守（使徒行传 </a:t>
            </a:r>
            <a:r>
              <a:rPr lang="en-US" altLang="zh-TW" sz="2000" b="1" dirty="0">
                <a:latin typeface="DengXian" panose="02010600030101010101" pitchFamily="2" charset="-122"/>
                <a:ea typeface="DengXian" panose="02010600030101010101" pitchFamily="2" charset="-122"/>
              </a:rPr>
              <a:t>28</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 这使他能够继续传福音，甚至向禁卫军传福音（腓立比书 </a:t>
            </a:r>
            <a:r>
              <a:rPr lang="en-US" altLang="zh-TW" sz="2000" b="1" dirty="0">
                <a:latin typeface="DengXian" panose="02010600030101010101" pitchFamily="2" charset="-122"/>
                <a:ea typeface="DengXian" panose="02010600030101010101" pitchFamily="2" charset="-122"/>
              </a:rPr>
              <a:t>1</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13</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
        <p:nvSpPr>
          <p:cNvPr id="14" name="CuadroTexto 13"/>
          <p:cNvSpPr txBox="1"/>
          <p:nvPr/>
        </p:nvSpPr>
        <p:spPr>
          <a:xfrm>
            <a:off x="3295645" y="5079955"/>
            <a:ext cx="8896353" cy="70788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从保罗的书信中我们可以看出，他有许多</a:t>
            </a:r>
            <a:r>
              <a:rPr lang="zh-CN" altLang="en-US" sz="2000" b="1" dirty="0">
                <a:latin typeface="DengXian" panose="02010600030101010101" pitchFamily="2" charset="-122"/>
                <a:ea typeface="DengXian" panose="02010600030101010101" pitchFamily="2" charset="-122"/>
              </a:rPr>
              <a:t>同工</a:t>
            </a:r>
            <a:r>
              <a:rPr lang="zh-TW" altLang="en-US" sz="2000" b="1" dirty="0">
                <a:latin typeface="DengXian" panose="02010600030101010101" pitchFamily="2" charset="-122"/>
                <a:ea typeface="DengXian" panose="02010600030101010101" pitchFamily="2" charset="-122"/>
              </a:rPr>
              <a:t>（歌罗西书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7-14; </a:t>
            </a:r>
            <a:r>
              <a:rPr lang="zh-TW" altLang="en-US" sz="2000" b="1" dirty="0">
                <a:latin typeface="DengXian" panose="02010600030101010101" pitchFamily="2" charset="-122"/>
                <a:ea typeface="DengXian" panose="02010600030101010101" pitchFamily="2" charset="-122"/>
              </a:rPr>
              <a:t>腓立比书</a:t>
            </a:r>
            <a:r>
              <a:rPr lang="en-US" altLang="zh-TW" sz="2000" b="1" dirty="0">
                <a:latin typeface="DengXian" panose="02010600030101010101" pitchFamily="2" charset="-122"/>
                <a:ea typeface="DengXian" panose="02010600030101010101" pitchFamily="2" charset="-122"/>
              </a:rPr>
              <a:t>23-24</a:t>
            </a:r>
            <a:r>
              <a:rPr lang="zh-TW" altLang="en-US" sz="2000" b="1" dirty="0">
                <a:latin typeface="DengXian" panose="02010600030101010101" pitchFamily="2" charset="-122"/>
                <a:ea typeface="DengXian" panose="02010600030101010101" pitchFamily="2" charset="-122"/>
              </a:rPr>
              <a:t>）。 他也与凯撒的家人有联系（ 腓立比书</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22</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
        <p:nvSpPr>
          <p:cNvPr id="7" name="CuadroTexto 6"/>
          <p:cNvSpPr txBox="1"/>
          <p:nvPr/>
        </p:nvSpPr>
        <p:spPr>
          <a:xfrm>
            <a:off x="3295645" y="5892891"/>
            <a:ext cx="8896352" cy="70788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保罗曾经希望很快</a:t>
            </a:r>
            <a:r>
              <a:rPr lang="zh-CN" altLang="en-US" sz="2000" b="1" dirty="0">
                <a:latin typeface="DengXian" panose="02010600030101010101" pitchFamily="2" charset="-122"/>
                <a:ea typeface="DengXian" panose="02010600030101010101" pitchFamily="2" charset="-122"/>
              </a:rPr>
              <a:t>就</a:t>
            </a:r>
            <a:r>
              <a:rPr lang="zh-TW" altLang="en-US" sz="2000" b="1" dirty="0">
                <a:latin typeface="DengXian" panose="02010600030101010101" pitchFamily="2" charset="-122"/>
                <a:ea typeface="DengXian" panose="02010600030101010101" pitchFamily="2" charset="-122"/>
              </a:rPr>
              <a:t>获释（腓立比书 </a:t>
            </a:r>
            <a:r>
              <a:rPr lang="en-US" altLang="zh-TW" sz="2000" b="1" dirty="0">
                <a:latin typeface="DengXian" panose="02010600030101010101" pitchFamily="2" charset="-122"/>
                <a:ea typeface="DengXian" panose="02010600030101010101" pitchFamily="2" charset="-122"/>
              </a:rPr>
              <a:t>22</a:t>
            </a:r>
            <a:r>
              <a:rPr lang="zh-TW" altLang="en-US" sz="2000" b="1" dirty="0">
                <a:latin typeface="DengXian" panose="02010600030101010101" pitchFamily="2" charset="-122"/>
                <a:ea typeface="DengXian" panose="02010600030101010101" pitchFamily="2" charset="-122"/>
              </a:rPr>
              <a:t>），但在第二次被监禁期间，他不再</a:t>
            </a:r>
            <a:r>
              <a:rPr lang="zh-CN" altLang="en-US" sz="2000" b="1" dirty="0">
                <a:latin typeface="DengXian" panose="02010600030101010101" pitchFamily="2" charset="-122"/>
                <a:ea typeface="DengXian" panose="02010600030101010101" pitchFamily="2" charset="-122"/>
              </a:rPr>
              <a:t>抱</a:t>
            </a:r>
            <a:r>
              <a:rPr lang="zh-TW" altLang="en-US" sz="2000" b="1" dirty="0">
                <a:latin typeface="DengXian" panose="02010600030101010101" pitchFamily="2" charset="-122"/>
                <a:ea typeface="DengXian" panose="02010600030101010101" pitchFamily="2" charset="-122"/>
              </a:rPr>
              <a:t>有这种希望了（提摩太后书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6</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zh-TW" altLang="en-US" sz="4400" b="1" spc="300" dirty="0">
                <a:ln w="13462">
                  <a:solidFill>
                    <a:schemeClr val="bg1"/>
                  </a:solidFill>
                  <a:prstDash val="solid"/>
                </a:ln>
                <a:solidFill>
                  <a:schemeClr val="accent5"/>
                </a:solidFill>
                <a:effectLst>
                  <a:outerShdw dist="12700" dir="2700000" algn="bl" rotWithShape="0">
                    <a:schemeClr val="accent4"/>
                  </a:outerShdw>
                </a:effectLst>
              </a:rPr>
              <a:t>带锁链的使者</a:t>
            </a:r>
            <a:endParaRPr lang="es-ES" sz="4400" b="1" spc="30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p:cNvSpPr txBox="1"/>
          <p:nvPr/>
        </p:nvSpPr>
        <p:spPr>
          <a:xfrm>
            <a:off x="0" y="691864"/>
            <a:ext cx="12191999" cy="400110"/>
          </a:xfrm>
          <a:prstGeom prst="rect">
            <a:avLst/>
          </a:prstGeom>
          <a:noFill/>
        </p:spPr>
        <p:txBody>
          <a:bodyPr wrap="square">
            <a:spAutoFit/>
            <a:scene3d>
              <a:camera prst="orthographicFront"/>
              <a:lightRig rig="threePt" dir="t"/>
            </a:scene3d>
            <a:sp3d extrusionH="57150">
              <a:bevelT w="38100" h="38100"/>
            </a:sp3d>
          </a:bodyPr>
          <a:lstStyle/>
          <a:p>
            <a:pPr algn="ctr"/>
            <a:r>
              <a:rPr lang="zh-TW" altLang="en-US" b="1" dirty="0">
                <a:solidFill>
                  <a:srgbClr val="536E69"/>
                </a:solidFill>
                <a:latin typeface="DengXian" panose="02010600030101010101" pitchFamily="2" charset="-122"/>
                <a:ea typeface="DengXian" panose="02010600030101010101" pitchFamily="2" charset="-122"/>
              </a:rPr>
              <a:t>「</a:t>
            </a:r>
            <a:r>
              <a:rPr lang="zh-TW" altLang="en-US" sz="2000" b="1" dirty="0">
                <a:solidFill>
                  <a:srgbClr val="536E69"/>
                </a:solidFill>
                <a:latin typeface="DengXian" panose="02010600030101010101" pitchFamily="2" charset="-122"/>
                <a:ea typeface="DengXian" panose="02010600030101010101" pitchFamily="2" charset="-122"/>
              </a:rPr>
              <a:t>（我为这福音的奥秘作了带锁链的使者，）并使我照着当尽的本分放胆讲论。</a:t>
            </a:r>
            <a:r>
              <a:rPr lang="zh-TW" altLang="en-US" b="1" dirty="0">
                <a:solidFill>
                  <a:srgbClr val="536E69"/>
                </a:solidFill>
                <a:latin typeface="DengXian" panose="02010600030101010101" pitchFamily="2" charset="-122"/>
                <a:ea typeface="DengXian" panose="02010600030101010101" pitchFamily="2" charset="-122"/>
              </a:rPr>
              <a:t>」（以弗所书 </a:t>
            </a:r>
            <a:r>
              <a:rPr lang="en-US" altLang="zh-TW" b="1" dirty="0">
                <a:solidFill>
                  <a:srgbClr val="536E69"/>
                </a:solidFill>
                <a:latin typeface="DengXian" panose="02010600030101010101" pitchFamily="2" charset="-122"/>
                <a:ea typeface="DengXian" panose="02010600030101010101" pitchFamily="2" charset="-122"/>
              </a:rPr>
              <a:t>6</a:t>
            </a:r>
            <a:r>
              <a:rPr lang="zh-TW" altLang="en-US" b="1" dirty="0">
                <a:solidFill>
                  <a:srgbClr val="536E69"/>
                </a:solidFill>
                <a:latin typeface="DengXian" panose="02010600030101010101" pitchFamily="2" charset="-122"/>
                <a:ea typeface="DengXian" panose="02010600030101010101" pitchFamily="2" charset="-122"/>
              </a:rPr>
              <a:t>：</a:t>
            </a:r>
            <a:r>
              <a:rPr lang="en-US" altLang="zh-TW" b="1" dirty="0">
                <a:solidFill>
                  <a:srgbClr val="536E69"/>
                </a:solidFill>
                <a:latin typeface="DengXian" panose="02010600030101010101" pitchFamily="2" charset="-122"/>
                <a:ea typeface="DengXian" panose="02010600030101010101" pitchFamily="2" charset="-122"/>
              </a:rPr>
              <a:t>20</a:t>
            </a:r>
            <a:r>
              <a:rPr lang="zh-TW" altLang="en-US" b="1" dirty="0">
                <a:solidFill>
                  <a:srgbClr val="536E69"/>
                </a:solidFill>
                <a:latin typeface="DengXian" panose="02010600030101010101" pitchFamily="2" charset="-122"/>
                <a:ea typeface="DengXian" panose="02010600030101010101" pitchFamily="2" charset="-122"/>
              </a:rPr>
              <a:t>）</a:t>
            </a:r>
            <a:endParaRPr lang="es-ES" b="1" dirty="0">
              <a:solidFill>
                <a:srgbClr val="536E69"/>
              </a:solidFill>
              <a:latin typeface="DengXian" panose="02010600030101010101" pitchFamily="2" charset="-122"/>
              <a:ea typeface="DengXian" panose="02010600030101010101" pitchFamily="2" charset="-122"/>
            </a:endParaRPr>
          </a:p>
        </p:txBody>
      </p:sp>
      <p:sp>
        <p:nvSpPr>
          <p:cNvPr id="6" name="CuadroTexto 5"/>
          <p:cNvSpPr txBox="1"/>
          <p:nvPr/>
        </p:nvSpPr>
        <p:spPr>
          <a:xfrm>
            <a:off x="2580714" y="1302633"/>
            <a:ext cx="6048375" cy="707886"/>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从他决定成为基督的使</a:t>
            </a:r>
            <a:r>
              <a:rPr lang="zh-CN" altLang="en-US" sz="2000" b="1" dirty="0">
                <a:latin typeface="DengXian" panose="02010600030101010101" pitchFamily="2" charset="-122"/>
                <a:ea typeface="DengXian" panose="02010600030101010101" pitchFamily="2" charset="-122"/>
              </a:rPr>
              <a:t>徒</a:t>
            </a:r>
            <a:r>
              <a:rPr lang="zh-TW" altLang="en-US" sz="2000" b="1" dirty="0">
                <a:latin typeface="DengXian" panose="02010600030101010101" pitchFamily="2" charset="-122"/>
                <a:ea typeface="DengXian" panose="02010600030101010101" pitchFamily="2" charset="-122"/>
              </a:rPr>
              <a:t>那一刻起，保罗的生活</a:t>
            </a:r>
            <a:r>
              <a:rPr lang="zh-CN" altLang="en-US" sz="2000" b="1" dirty="0">
                <a:latin typeface="DengXian" panose="02010600030101010101" pitchFamily="2" charset="-122"/>
                <a:ea typeface="DengXian" panose="02010600030101010101" pitchFamily="2" charset="-122"/>
              </a:rPr>
              <a:t>就变得</a:t>
            </a:r>
            <a:r>
              <a:rPr lang="zh-TW" altLang="en-US" sz="2000" b="1" dirty="0">
                <a:latin typeface="DengXian" panose="02010600030101010101" pitchFamily="2" charset="-122"/>
                <a:ea typeface="DengXian" panose="02010600030101010101" pitchFamily="2" charset="-122"/>
              </a:rPr>
              <a:t>不容易</a:t>
            </a:r>
            <a:r>
              <a:rPr lang="zh-CN" altLang="en-US" sz="2000" b="1" dirty="0">
                <a:latin typeface="DengXian" panose="02010600030101010101" pitchFamily="2" charset="-122"/>
                <a:ea typeface="DengXian" panose="02010600030101010101" pitchFamily="2" charset="-122"/>
              </a:rPr>
              <a:t>了</a:t>
            </a:r>
            <a:r>
              <a:rPr lang="zh-TW" altLang="en-US" sz="2000" b="1" dirty="0">
                <a:latin typeface="DengXian" panose="02010600030101010101" pitchFamily="2" charset="-122"/>
                <a:ea typeface="DengXian" panose="02010600030101010101" pitchFamily="2" charset="-122"/>
              </a:rPr>
              <a:t>（哥林多后书</a:t>
            </a:r>
            <a:r>
              <a:rPr lang="en-US" altLang="zh-TW" sz="2000" b="1" dirty="0">
                <a:latin typeface="DengXian" panose="02010600030101010101" pitchFamily="2" charset="-122"/>
                <a:ea typeface="DengXian" panose="02010600030101010101" pitchFamily="2" charset="-122"/>
              </a:rPr>
              <a:t>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4-5</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pic>
        <p:nvPicPr>
          <p:cNvPr id="4" name="Imagen 3" descr="Un grupo de personas disfrazadas posando&#10;&#10;El contenido generado por IA puede ser incorrecto."/>
          <p:cNvPicPr>
            <a:picLocks noChangeAspect="1"/>
          </p:cNvPicPr>
          <p:nvPr/>
        </p:nvPicPr>
        <p:blipFill>
          <a:blip r:embed="rId3" cstate="print"/>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headEnd/>
            <a:tailEnd/>
          </a:ln>
          <a:effectLst>
            <a:outerShdw blurRad="50800" dist="38100" dir="8100000" algn="tr" rotWithShape="0">
              <a:prstClr val="black">
                <a:alpha val="40000"/>
              </a:prstClr>
            </a:outerShdw>
          </a:effectLst>
        </p:spPr>
      </p:pic>
      <p:sp>
        <p:nvSpPr>
          <p:cNvPr id="12" name="CuadroTexto 11"/>
          <p:cNvSpPr txBox="1"/>
          <p:nvPr/>
        </p:nvSpPr>
        <p:spPr>
          <a:xfrm>
            <a:off x="2580714" y="3620079"/>
            <a:ext cx="6751588" cy="1015663"/>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在这些困难中，保罗从未觉得自己无助（哥林多后书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7-9</a:t>
            </a:r>
            <a:r>
              <a:rPr lang="zh-TW" altLang="en-US" sz="2000" b="1" dirty="0">
                <a:latin typeface="DengXian" panose="02010600030101010101" pitchFamily="2" charset="-122"/>
                <a:ea typeface="DengXian" panose="02010600030101010101" pitchFamily="2" charset="-122"/>
              </a:rPr>
              <a:t>）。 他</a:t>
            </a:r>
            <a:r>
              <a:rPr lang="zh-CN" altLang="en-US" sz="2000" b="1" dirty="0">
                <a:latin typeface="DengXian" panose="02010600030101010101" pitchFamily="2" charset="-122"/>
                <a:ea typeface="DengXian" panose="02010600030101010101" pitchFamily="2" charset="-122"/>
              </a:rPr>
              <a:t>因</a:t>
            </a:r>
            <a:r>
              <a:rPr lang="zh-TW" altLang="en-US" sz="2000" b="1" dirty="0">
                <a:latin typeface="DengXian" panose="02010600030101010101" pitchFamily="2" charset="-122"/>
                <a:ea typeface="DengXian" panose="02010600030101010101" pitchFamily="2" charset="-122"/>
              </a:rPr>
              <a:t>无法自由传讲</a:t>
            </a:r>
            <a:r>
              <a:rPr lang="zh-CN" altLang="en-US" sz="2000" b="1" dirty="0">
                <a:latin typeface="DengXian" panose="02010600030101010101" pitchFamily="2" charset="-122"/>
                <a:ea typeface="DengXian" panose="02010600030101010101" pitchFamily="2" charset="-122"/>
              </a:rPr>
              <a:t>福音</a:t>
            </a:r>
            <a:r>
              <a:rPr lang="zh-TW" altLang="en-US" sz="2000" b="1" dirty="0">
                <a:latin typeface="DengXian" panose="02010600030101010101" pitchFamily="2" charset="-122"/>
                <a:ea typeface="DengXian" panose="02010600030101010101" pitchFamily="2" charset="-122"/>
              </a:rPr>
              <a:t>，</a:t>
            </a:r>
            <a:r>
              <a:rPr lang="zh-CN" altLang="en-US" sz="2000" b="1" dirty="0">
                <a:latin typeface="DengXian" panose="02010600030101010101" pitchFamily="2" charset="-122"/>
                <a:ea typeface="DengXian" panose="02010600030101010101" pitchFamily="2" charset="-122"/>
              </a:rPr>
              <a:t>就</a:t>
            </a:r>
            <a:r>
              <a:rPr lang="zh-TW" altLang="en-US" sz="2000" b="1" dirty="0">
                <a:latin typeface="DengXian" panose="02010600030101010101" pitchFamily="2" charset="-122"/>
                <a:ea typeface="DengXian" panose="02010600030101010101" pitchFamily="2" charset="-122"/>
              </a:rPr>
              <a:t>成为</a:t>
            </a:r>
            <a:r>
              <a:rPr lang="zh-CN" altLang="en-US" sz="2000" b="1" dirty="0">
                <a:latin typeface="DengXian" panose="02010600030101010101" pitchFamily="2" charset="-122"/>
                <a:ea typeface="DengXian" panose="02010600030101010101" pitchFamily="2" charset="-122"/>
              </a:rPr>
              <a:t>了</a:t>
            </a:r>
            <a:r>
              <a:rPr lang="zh-TW" altLang="en-US" sz="2000" b="1" dirty="0">
                <a:latin typeface="DengXian" panose="02010600030101010101" pitchFamily="2" charset="-122"/>
                <a:ea typeface="DengXian" panose="02010600030101010101" pitchFamily="2" charset="-122"/>
              </a:rPr>
              <a:t>「带锁链的使者」。 </a:t>
            </a:r>
            <a:r>
              <a:rPr lang="en-US" altLang="zh-TW" sz="2000" b="1" dirty="0">
                <a:latin typeface="DengXian" panose="02010600030101010101" pitchFamily="2" charset="-122"/>
                <a:ea typeface="DengXian" panose="02010600030101010101" pitchFamily="2" charset="-122"/>
              </a:rPr>
              <a:t>——</a:t>
            </a:r>
            <a:r>
              <a:rPr lang="zh-TW" altLang="en-US" sz="2000" b="1" dirty="0">
                <a:latin typeface="DengXian" panose="02010600030101010101" pitchFamily="2" charset="-122"/>
                <a:ea typeface="DengXian" panose="02010600030101010101" pitchFamily="2" charset="-122"/>
              </a:rPr>
              <a:t>以弗所书 </a:t>
            </a:r>
            <a:r>
              <a:rPr lang="en-US" altLang="zh-TW" sz="2000" b="1" dirty="0">
                <a:latin typeface="DengXian" panose="02010600030101010101" pitchFamily="2" charset="-122"/>
                <a:ea typeface="DengXian" panose="02010600030101010101" pitchFamily="2" charset="-122"/>
              </a:rPr>
              <a:t>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20</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
        <p:nvSpPr>
          <p:cNvPr id="14" name="CuadroTexto 13"/>
          <p:cNvSpPr txBox="1"/>
          <p:nvPr/>
        </p:nvSpPr>
        <p:spPr>
          <a:xfrm>
            <a:off x="3392128" y="4956687"/>
            <a:ext cx="5850195" cy="1323439"/>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保罗的态度教导我们，当我们为传福音而受苦时，应该完全信靠上帝</a:t>
            </a:r>
            <a:r>
              <a:rPr lang="en-US" altLang="zh-TW" sz="2000" b="1" dirty="0">
                <a:latin typeface="DengXian" panose="02010600030101010101" pitchFamily="2" charset="-122"/>
                <a:ea typeface="DengXian" panose="02010600030101010101" pitchFamily="2" charset="-122"/>
              </a:rPr>
              <a:t>; </a:t>
            </a:r>
            <a:r>
              <a:rPr lang="zh-TW" altLang="en-US" sz="2000" b="1" dirty="0">
                <a:latin typeface="DengXian" panose="02010600030101010101" pitchFamily="2" charset="-122"/>
                <a:ea typeface="DengXian" panose="02010600030101010101" pitchFamily="2" charset="-122"/>
              </a:rPr>
              <a:t>永远记住祂的话语（提摩太后书 </a:t>
            </a:r>
            <a:r>
              <a:rPr lang="en-US" altLang="zh-TW" sz="2000" b="1" dirty="0">
                <a:latin typeface="DengXian" panose="02010600030101010101" pitchFamily="2" charset="-122"/>
                <a:ea typeface="DengXian" panose="02010600030101010101" pitchFamily="2" charset="-122"/>
              </a:rPr>
              <a:t>2</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15</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 </a:t>
            </a:r>
            <a:r>
              <a:rPr lang="zh-TW" altLang="en-US" sz="2000" b="1" dirty="0">
                <a:latin typeface="DengXian" panose="02010600030101010101" pitchFamily="2" charset="-122"/>
                <a:ea typeface="DengXian" panose="02010600030101010101" pitchFamily="2" charset="-122"/>
              </a:rPr>
              <a:t>并紧</a:t>
            </a:r>
            <a:r>
              <a:rPr lang="zh-CN" altLang="en-US" sz="2000" b="1" dirty="0">
                <a:latin typeface="DengXian" panose="02010600030101010101" pitchFamily="2" charset="-122"/>
                <a:ea typeface="DengXian" panose="02010600030101010101" pitchFamily="2" charset="-122"/>
              </a:rPr>
              <a:t>紧</a:t>
            </a:r>
            <a:r>
              <a:rPr lang="zh-TW" altLang="en-US" sz="2000" b="1" dirty="0">
                <a:latin typeface="DengXian" panose="02010600030101010101" pitchFamily="2" charset="-122"/>
                <a:ea typeface="DengXian" panose="02010600030101010101" pitchFamily="2" charset="-122"/>
              </a:rPr>
              <a:t>握</a:t>
            </a:r>
            <a:r>
              <a:rPr lang="zh-CN" altLang="en-US" sz="2000" b="1" dirty="0">
                <a:latin typeface="DengXian" panose="02010600030101010101" pitchFamily="2" charset="-122"/>
                <a:ea typeface="DengXian" panose="02010600030101010101" pitchFamily="2" charset="-122"/>
              </a:rPr>
              <a:t>住</a:t>
            </a:r>
            <a:r>
              <a:rPr lang="zh-TW" altLang="en-US" sz="2000" b="1" dirty="0">
                <a:latin typeface="DengXian" panose="02010600030101010101" pitchFamily="2" charset="-122"/>
                <a:ea typeface="DengXian" panose="02010600030101010101" pitchFamily="2" charset="-122"/>
              </a:rPr>
              <a:t>圣灵，那赐给我们力量与勇气的安慰者（撒迦利亚书 </a:t>
            </a:r>
            <a:r>
              <a:rPr lang="en-US" altLang="zh-TW" sz="2000" b="1" dirty="0">
                <a:latin typeface="DengXian" panose="02010600030101010101" pitchFamily="2" charset="-122"/>
                <a:ea typeface="DengXian" panose="02010600030101010101" pitchFamily="2" charset="-122"/>
              </a:rPr>
              <a:t>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6</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pic>
        <p:nvPicPr>
          <p:cNvPr id="16" name="Imagen 15" descr="Imagen que contiene persona, hombre, sostener, parado&#10;&#10;El contenido generado por IA puede ser incorrecto."/>
          <p:cNvPicPr>
            <a:picLocks noChangeAspect="1"/>
          </p:cNvPicPr>
          <p:nvPr/>
        </p:nvPicPr>
        <p:blipFill rotWithShape="1">
          <a:blip r:embed="rId8" cstate="print"/>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headEnd/>
            <a:tailEnd/>
          </a:ln>
          <a:effectLst>
            <a:outerShdw blurRad="50800" dist="38100" dir="8100000" algn="tr" rotWithShape="0">
              <a:prstClr val="black">
                <a:alpha val="40000"/>
              </a:prstClr>
            </a:outerShdw>
          </a:effectLst>
        </p:spPr>
      </p:pic>
      <p:sp>
        <p:nvSpPr>
          <p:cNvPr id="7" name="CuadroTexto 6"/>
          <p:cNvSpPr txBox="1"/>
          <p:nvPr/>
        </p:nvSpPr>
        <p:spPr>
          <a:xfrm>
            <a:off x="2602377" y="2026414"/>
            <a:ext cx="6026712" cy="1631216"/>
          </a:xfrm>
          <a:prstGeom prst="rect">
            <a:avLst/>
          </a:prstGeom>
          <a:noFill/>
        </p:spPr>
        <p:txBody>
          <a:bodyPr wrap="square">
            <a:spAutoFit/>
          </a:bodyPr>
          <a:lstStyle/>
          <a:p>
            <a:pPr>
              <a:spcBef>
                <a:spcPts val="600"/>
              </a:spcBef>
            </a:pPr>
            <a:r>
              <a:rPr lang="zh-TW" altLang="en-US" sz="2000" b="1" dirty="0">
                <a:latin typeface="DengXian" panose="02010600030101010101" pitchFamily="2" charset="-122"/>
                <a:ea typeface="DengXian" panose="02010600030101010101" pitchFamily="2" charset="-122"/>
              </a:rPr>
              <a:t>圣经只记录保罗在被带到罗马前被囚禁过三次：</a:t>
            </a:r>
            <a:r>
              <a:rPr lang="zh-CN" altLang="en-US" sz="2000" b="1" dirty="0">
                <a:latin typeface="DengXian" panose="02010600030101010101" pitchFamily="2" charset="-122"/>
                <a:ea typeface="DengXian" panose="02010600030101010101" pitchFamily="2" charset="-122"/>
              </a:rPr>
              <a:t>一次</a:t>
            </a:r>
            <a:r>
              <a:rPr lang="zh-TW" altLang="en-US" sz="2000" b="1" dirty="0">
                <a:latin typeface="DengXian" panose="02010600030101010101" pitchFamily="2" charset="-122"/>
                <a:ea typeface="DengXian" panose="02010600030101010101" pitchFamily="2" charset="-122"/>
              </a:rPr>
              <a:t>在腓立比（使徒行传 </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22-24</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 </a:t>
            </a:r>
            <a:r>
              <a:rPr lang="zh-CN" altLang="en-US" sz="2000" b="1" dirty="0">
                <a:latin typeface="DengXian" panose="02010600030101010101" pitchFamily="2" charset="-122"/>
                <a:ea typeface="DengXian" panose="02010600030101010101" pitchFamily="2" charset="-122"/>
              </a:rPr>
              <a:t>一次</a:t>
            </a:r>
            <a:r>
              <a:rPr lang="zh-TW" altLang="en-US" sz="2000" b="1" dirty="0">
                <a:latin typeface="DengXian" panose="02010600030101010101" pitchFamily="2" charset="-122"/>
                <a:ea typeface="DengXian" panose="02010600030101010101" pitchFamily="2" charset="-122"/>
              </a:rPr>
              <a:t>在耶路撒冷（使徒行传 </a:t>
            </a:r>
            <a:r>
              <a:rPr lang="en-US" altLang="zh-TW" sz="2000" b="1" dirty="0">
                <a:latin typeface="DengXian" panose="02010600030101010101" pitchFamily="2" charset="-122"/>
                <a:ea typeface="DengXian" panose="02010600030101010101" pitchFamily="2" charset="-122"/>
              </a:rPr>
              <a:t>23</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10</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 </a:t>
            </a:r>
            <a:r>
              <a:rPr lang="zh-TW" altLang="en-US" sz="2000" b="1" dirty="0">
                <a:latin typeface="DengXian" panose="02010600030101010101" pitchFamily="2" charset="-122"/>
                <a:ea typeface="DengXian" panose="02010600030101010101" pitchFamily="2" charset="-122"/>
              </a:rPr>
              <a:t>以及</a:t>
            </a:r>
            <a:r>
              <a:rPr lang="zh-CN" altLang="en-US" sz="2000" b="1" dirty="0">
                <a:latin typeface="DengXian" panose="02010600030101010101" pitchFamily="2" charset="-122"/>
                <a:ea typeface="DengXian" panose="02010600030101010101" pitchFamily="2" charset="-122"/>
              </a:rPr>
              <a:t>另一次</a:t>
            </a:r>
            <a:r>
              <a:rPr lang="zh-TW" altLang="en-US" sz="2000" b="1" dirty="0">
                <a:latin typeface="DengXian" panose="02010600030101010101" pitchFamily="2" charset="-122"/>
                <a:ea typeface="DengXian" panose="02010600030101010101" pitchFamily="2" charset="-122"/>
              </a:rPr>
              <a:t>在</a:t>
            </a:r>
            <a:r>
              <a:rPr lang="zh-CN" altLang="en-US" sz="2000" b="1" dirty="0">
                <a:latin typeface="DengXian" panose="02010600030101010101" pitchFamily="2" charset="-122"/>
                <a:ea typeface="DengXian" panose="02010600030101010101" pitchFamily="2" charset="-122"/>
              </a:rPr>
              <a:t>凯</a:t>
            </a:r>
            <a:r>
              <a:rPr lang="zh-TW" altLang="en-US" sz="2000" b="1" dirty="0">
                <a:latin typeface="DengXian" panose="02010600030101010101" pitchFamily="2" charset="-122"/>
                <a:ea typeface="DengXian" panose="02010600030101010101" pitchFamily="2" charset="-122"/>
              </a:rPr>
              <a:t>撒利亚（使徒行传 </a:t>
            </a:r>
            <a:r>
              <a:rPr lang="en-US" altLang="zh-TW" sz="2000" b="1" dirty="0">
                <a:latin typeface="DengXian" panose="02010600030101010101" pitchFamily="2" charset="-122"/>
                <a:ea typeface="DengXian" panose="02010600030101010101" pitchFamily="2" charset="-122"/>
              </a:rPr>
              <a:t>23</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33-35</a:t>
            </a:r>
            <a:r>
              <a:rPr lang="zh-TW" altLang="en-US" sz="2000" b="1" dirty="0">
                <a:latin typeface="DengXian" panose="02010600030101010101" pitchFamily="2" charset="-122"/>
                <a:ea typeface="DengXian" panose="02010600030101010101" pitchFamily="2" charset="-122"/>
              </a:rPr>
              <a:t>）。 但肯定他还有更多次被囚禁</a:t>
            </a:r>
            <a:r>
              <a:rPr lang="zh-CN" altLang="en-US" sz="2000" b="1" dirty="0">
                <a:latin typeface="DengXian" panose="02010600030101010101" pitchFamily="2" charset="-122"/>
                <a:ea typeface="DengXian" panose="02010600030101010101" pitchFamily="2" charset="-122"/>
              </a:rPr>
              <a:t>的经历</a:t>
            </a:r>
            <a:r>
              <a:rPr lang="zh-TW" altLang="en-US" sz="2000" b="1" dirty="0">
                <a:latin typeface="DengXian" panose="02010600030101010101" pitchFamily="2" charset="-122"/>
                <a:ea typeface="DengXian" panose="02010600030101010101" pitchFamily="2" charset="-122"/>
              </a:rPr>
              <a:t>（哥林多后书 </a:t>
            </a:r>
            <a:r>
              <a:rPr lang="en-US" altLang="zh-TW" sz="2000" b="1" dirty="0">
                <a:latin typeface="DengXian" panose="02010600030101010101" pitchFamily="2" charset="-122"/>
                <a:ea typeface="DengXian" panose="02010600030101010101" pitchFamily="2" charset="-122"/>
              </a:rPr>
              <a:t>11</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23</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p:cNvSpPr>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p:cNvSpPr>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Grp="1" noRot="1" noChangeAspect="1" noMove="1" noResize="1" noEditPoints="1" noAdjustHandles="1" noChangeArrowheads="1" noChangeShapeType="1" noCrop="1"/>
          </p:cNvPicPr>
          <p:nvPr/>
        </p:nvPicPr>
        <p:blipFill rotWithShape="1">
          <a:blip r:embed="rId2" cstate="print"/>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p:cNvSpPr txBox="1"/>
          <p:nvPr/>
        </p:nvSpPr>
        <p:spPr>
          <a:xfrm>
            <a:off x="8327945" y="2997105"/>
            <a:ext cx="3628082" cy="769441"/>
          </a:xfrm>
          <a:prstGeom prst="rect">
            <a:avLst/>
          </a:prstGeom>
          <a:noFill/>
        </p:spPr>
        <p:txBody>
          <a:bodyPr wrap="square">
            <a:spAutoFit/>
          </a:bodyPr>
          <a:lstStyle/>
          <a:p>
            <a:pPr algn="ctr">
              <a:spcBef>
                <a:spcPts val="600"/>
              </a:spcBef>
            </a:pPr>
            <a:r>
              <a:rPr lang="zh-TW" altLang="en-US" sz="4400" b="1" dirty="0">
                <a:solidFill>
                  <a:srgbClr val="2F5882"/>
                </a:solidFill>
                <a:latin typeface="DengXian" panose="02010600030101010101" pitchFamily="2" charset="-122"/>
                <a:ea typeface="DengXian" panose="02010600030101010101" pitchFamily="2" charset="-122"/>
                <a:cs typeface="+mj-cs"/>
              </a:rPr>
              <a:t>收信者</a:t>
            </a:r>
            <a:endParaRPr lang="es-ES" sz="4400" b="1" dirty="0">
              <a:solidFill>
                <a:srgbClr val="2F5882"/>
              </a:solidFill>
              <a:latin typeface="DengXian" panose="02010600030101010101" pitchFamily="2" charset="-122"/>
              <a:ea typeface="DengXian" panose="02010600030101010101" pitchFamily="2"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359059" y="1248244"/>
            <a:ext cx="7473882" cy="4154984"/>
          </a:xfrm>
          <a:prstGeom prst="rect">
            <a:avLst/>
          </a:prstGeom>
          <a:noFill/>
        </p:spPr>
        <p:txBody>
          <a:bodyPr wrap="square">
            <a:spAutoFit/>
          </a:bodyPr>
          <a:lstStyle/>
          <a:p>
            <a:pPr>
              <a:spcBef>
                <a:spcPts val="600"/>
              </a:spcBef>
            </a:pPr>
            <a:r>
              <a:rPr lang="zh-TW" altLang="en-US" sz="3200" b="1" dirty="0">
                <a:latin typeface="DengXian" panose="02010600030101010101" pitchFamily="2" charset="-122"/>
                <a:ea typeface="DengXian" panose="02010600030101010101" pitchFamily="2" charset="-122"/>
              </a:rPr>
              <a:t>「</a:t>
            </a:r>
            <a:r>
              <a:rPr lang="zh-TW" altLang="en-US" sz="3300" b="1" dirty="0">
                <a:latin typeface="DengXian" panose="02010600030101010101" pitchFamily="2" charset="-122"/>
                <a:ea typeface="DengXian" panose="02010600030101010101" pitchFamily="2" charset="-122"/>
              </a:rPr>
              <a:t>使徒保罗对那些因</a:t>
            </a:r>
            <a:r>
              <a:rPr lang="zh-CN" altLang="en-US" sz="3300" b="1" dirty="0">
                <a:latin typeface="DengXian" panose="02010600030101010101" pitchFamily="2" charset="-122"/>
                <a:ea typeface="DengXian" panose="02010600030101010101" pitchFamily="2" charset="-122"/>
              </a:rPr>
              <a:t>他的</a:t>
            </a:r>
            <a:r>
              <a:rPr lang="zh-TW" altLang="en-US" sz="3300" b="1" dirty="0">
                <a:latin typeface="DengXian" panose="02010600030101010101" pitchFamily="2" charset="-122"/>
                <a:ea typeface="DengXian" panose="02010600030101010101" pitchFamily="2" charset="-122"/>
              </a:rPr>
              <a:t>劳苦而悔改的人，深感</a:t>
            </a:r>
            <a:r>
              <a:rPr lang="zh-CN" altLang="en-US" sz="3300" b="1" dirty="0">
                <a:latin typeface="DengXian" panose="02010600030101010101" pitchFamily="2" charset="-122"/>
                <a:ea typeface="DengXian" panose="02010600030101010101" pitchFamily="2" charset="-122"/>
              </a:rPr>
              <a:t>负有</a:t>
            </a:r>
            <a:r>
              <a:rPr lang="zh-TW" altLang="en-US" sz="3300" b="1" dirty="0">
                <a:latin typeface="DengXian" panose="02010600030101010101" pitchFamily="2" charset="-122"/>
                <a:ea typeface="DengXian" panose="02010600030101010101" pitchFamily="2" charset="-122"/>
              </a:rPr>
              <a:t>责任。 他最渴望的是他们</a:t>
            </a:r>
            <a:r>
              <a:rPr lang="zh-CN" altLang="en-US" sz="3300" b="1" dirty="0">
                <a:latin typeface="DengXian" panose="02010600030101010101" pitchFamily="2" charset="-122"/>
                <a:ea typeface="DengXian" panose="02010600030101010101" pitchFamily="2" charset="-122"/>
              </a:rPr>
              <a:t>能</a:t>
            </a:r>
            <a:r>
              <a:rPr lang="zh-TW" altLang="en-US" sz="3300" b="1" dirty="0">
                <a:latin typeface="DengXian" panose="02010600030101010101" pitchFamily="2" charset="-122"/>
                <a:ea typeface="DengXian" panose="02010600030101010101" pitchFamily="2" charset="-122"/>
              </a:rPr>
              <a:t>忠心，</a:t>
            </a:r>
            <a:r>
              <a:rPr lang="en-US" altLang="zh-TW" sz="3300" b="1" dirty="0">
                <a:latin typeface="DengXian" panose="02010600030101010101" pitchFamily="2" charset="-122"/>
                <a:ea typeface="DengXian" panose="02010600030101010101" pitchFamily="2" charset="-122"/>
              </a:rPr>
              <a:t>‘</a:t>
            </a:r>
            <a:r>
              <a:rPr lang="zh-TW" altLang="en-US" sz="3300" b="1" dirty="0">
                <a:latin typeface="DengXian" panose="02010600030101010101" pitchFamily="2" charset="-122"/>
                <a:ea typeface="DengXian" panose="02010600030101010101" pitchFamily="2" charset="-122"/>
              </a:rPr>
              <a:t>将生命的道表明出来，叫我在基督的日子好夸我没有空跑，也没有徒劳。</a:t>
            </a:r>
            <a:r>
              <a:rPr lang="en-US" altLang="zh-TW" sz="3300" b="1" dirty="0">
                <a:latin typeface="DengXian" panose="02010600030101010101" pitchFamily="2" charset="-122"/>
                <a:ea typeface="DengXian" panose="02010600030101010101" pitchFamily="2" charset="-122"/>
              </a:rPr>
              <a:t>’ </a:t>
            </a:r>
            <a:r>
              <a:rPr lang="zh-TW" altLang="en-US" sz="3300" b="1" dirty="0">
                <a:latin typeface="DengXian" panose="02010600030101010101" pitchFamily="2" charset="-122"/>
                <a:ea typeface="DengXian" panose="02010600030101010101" pitchFamily="2" charset="-122"/>
              </a:rPr>
              <a:t>腓立比书 </a:t>
            </a:r>
            <a:r>
              <a:rPr lang="en-US" altLang="zh-TW" sz="3300" b="1" dirty="0">
                <a:latin typeface="DengXian" panose="02010600030101010101" pitchFamily="2" charset="-122"/>
                <a:ea typeface="DengXian" panose="02010600030101010101" pitchFamily="2" charset="-122"/>
              </a:rPr>
              <a:t>2</a:t>
            </a:r>
            <a:r>
              <a:rPr lang="zh-TW" altLang="en-US" sz="3300" b="1" dirty="0">
                <a:latin typeface="DengXian" panose="02010600030101010101" pitchFamily="2" charset="-122"/>
                <a:ea typeface="DengXian" panose="02010600030101010101" pitchFamily="2" charset="-122"/>
              </a:rPr>
              <a:t>：</a:t>
            </a:r>
            <a:r>
              <a:rPr lang="en-US" altLang="zh-TW" sz="3300" b="1" dirty="0">
                <a:latin typeface="DengXian" panose="02010600030101010101" pitchFamily="2" charset="-122"/>
                <a:ea typeface="DengXian" panose="02010600030101010101" pitchFamily="2" charset="-122"/>
              </a:rPr>
              <a:t>16</a:t>
            </a:r>
            <a:r>
              <a:rPr lang="zh-TW" altLang="en-US" sz="3300" b="1" dirty="0">
                <a:latin typeface="DengXian" panose="02010600030101010101" pitchFamily="2" charset="-122"/>
                <a:ea typeface="DengXian" panose="02010600030101010101" pitchFamily="2" charset="-122"/>
              </a:rPr>
              <a:t>。 他因事工的结果而</a:t>
            </a:r>
            <a:r>
              <a:rPr lang="zh-CN" altLang="en-US" sz="3300" b="1" dirty="0">
                <a:latin typeface="DengXian" panose="02010600030101010101" pitchFamily="2" charset="-122"/>
                <a:ea typeface="DengXian" panose="02010600030101010101" pitchFamily="2" charset="-122"/>
              </a:rPr>
              <a:t>战战兢兢</a:t>
            </a:r>
            <a:r>
              <a:rPr lang="zh-TW" altLang="en-US" sz="3300" b="1" dirty="0">
                <a:latin typeface="DengXian" panose="02010600030101010101" pitchFamily="2" charset="-122"/>
                <a:ea typeface="DengXian" panose="02010600030101010101" pitchFamily="2" charset="-122"/>
              </a:rPr>
              <a:t>。 他觉得如果不尽职，教会不配合他救灵的工作，连</a:t>
            </a:r>
            <a:r>
              <a:rPr lang="zh-CN" altLang="en-US" sz="3300" b="1" dirty="0">
                <a:latin typeface="DengXian" panose="02010600030101010101" pitchFamily="2" charset="-122"/>
                <a:ea typeface="DengXian" panose="02010600030101010101" pitchFamily="2" charset="-122"/>
              </a:rPr>
              <a:t>他</a:t>
            </a:r>
            <a:r>
              <a:rPr lang="zh-TW" altLang="en-US" sz="3300" b="1" dirty="0">
                <a:latin typeface="DengXian" panose="02010600030101010101" pitchFamily="2" charset="-122"/>
                <a:ea typeface="DengXian" panose="02010600030101010101" pitchFamily="2" charset="-122"/>
              </a:rPr>
              <a:t>自己的救恩也可能受到威胁。」</a:t>
            </a:r>
            <a:endParaRPr lang="es-ES" sz="3300" b="1" dirty="0">
              <a:latin typeface="DengXian" panose="02010600030101010101" pitchFamily="2" charset="-122"/>
              <a:ea typeface="DengXian" panose="02010600030101010101" pitchFamily="2" charset="-122"/>
            </a:endParaRPr>
          </a:p>
        </p:txBody>
      </p:sp>
      <p:sp>
        <p:nvSpPr>
          <p:cNvPr id="4" name="CuadroTexto 3"/>
          <p:cNvSpPr txBox="1"/>
          <p:nvPr/>
        </p:nvSpPr>
        <p:spPr>
          <a:xfrm>
            <a:off x="4507372" y="5781206"/>
            <a:ext cx="5229316" cy="400110"/>
          </a:xfrm>
          <a:prstGeom prst="rect">
            <a:avLst/>
          </a:prstGeom>
          <a:noFill/>
        </p:spPr>
        <p:txBody>
          <a:bodyPr wrap="none" rtlCol="0">
            <a:spAutoFit/>
          </a:bodyPr>
          <a:lstStyle/>
          <a:p>
            <a:pPr algn="r"/>
            <a:r>
              <a:rPr lang="zh-TW" altLang="en-US" sz="2000" b="1" dirty="0">
                <a:latin typeface="DengXian" panose="02010600030101010101" pitchFamily="2" charset="-122"/>
                <a:ea typeface="DengXian" panose="02010600030101010101" pitchFamily="2" charset="-122"/>
              </a:rPr>
              <a:t>怀爱伦（</a:t>
            </a:r>
            <a:r>
              <a:rPr lang="en-US" altLang="zh-TW" sz="2000" b="1" dirty="0">
                <a:latin typeface="DengXian" panose="02010600030101010101" pitchFamily="2" charset="-122"/>
                <a:ea typeface="DengXian" panose="02010600030101010101" pitchFamily="2" charset="-122"/>
              </a:rPr>
              <a:t>《</a:t>
            </a:r>
            <a:r>
              <a:rPr lang="zh-TW" altLang="en-US" sz="2000" b="1" dirty="0">
                <a:latin typeface="DengXian" panose="02010600030101010101" pitchFamily="2" charset="-122"/>
                <a:ea typeface="DengXian" panose="02010600030101010101" pitchFamily="2" charset="-122"/>
              </a:rPr>
              <a:t>使徒行述</a:t>
            </a:r>
            <a:r>
              <a:rPr lang="en-US" altLang="zh-TW" sz="2000" b="1" dirty="0">
                <a:latin typeface="DengXian" panose="02010600030101010101" pitchFamily="2" charset="-122"/>
                <a:ea typeface="DengXian" panose="02010600030101010101" pitchFamily="2" charset="-122"/>
              </a:rPr>
              <a:t>》</a:t>
            </a:r>
            <a:r>
              <a:rPr lang="zh-TW" altLang="en-US" sz="2000" b="1" dirty="0">
                <a:latin typeface="DengXian" panose="02010600030101010101" pitchFamily="2" charset="-122"/>
                <a:ea typeface="DengXian" panose="02010600030101010101" pitchFamily="2" charset="-122"/>
              </a:rPr>
              <a:t>，</a:t>
            </a:r>
            <a:r>
              <a:rPr lang="zh-CN" altLang="en-US" sz="2000" b="1" dirty="0">
                <a:latin typeface="DengXian" panose="02010600030101010101" pitchFamily="2" charset="-122"/>
                <a:ea typeface="DengXian" panose="02010600030101010101" pitchFamily="2" charset="-122"/>
              </a:rPr>
              <a:t>西班牙</a:t>
            </a:r>
            <a:r>
              <a:rPr lang="zh-TW" altLang="en-US" sz="2000" b="1" dirty="0">
                <a:latin typeface="DengXian" panose="02010600030101010101" pitchFamily="2" charset="-122"/>
                <a:ea typeface="DengXian" panose="02010600030101010101" pitchFamily="2" charset="-122"/>
              </a:rPr>
              <a:t>文第</a:t>
            </a:r>
            <a:r>
              <a:rPr lang="en-US" altLang="zh-TW" sz="2000" b="1" dirty="0">
                <a:latin typeface="DengXian" panose="02010600030101010101" pitchFamily="2" charset="-122"/>
                <a:ea typeface="DengXian" panose="02010600030101010101" pitchFamily="2" charset="-122"/>
              </a:rPr>
              <a:t>168</a:t>
            </a:r>
            <a:r>
              <a:rPr lang="zh-TW" altLang="en-US" sz="2000" b="1" dirty="0">
                <a:latin typeface="DengXian" panose="02010600030101010101" pitchFamily="2" charset="-122"/>
                <a:ea typeface="DengXian" panose="02010600030101010101" pitchFamily="2" charset="-122"/>
              </a:rPr>
              <a:t>页）</a:t>
            </a:r>
            <a:endParaRPr lang="es-ES" sz="2000" b="1" dirty="0">
              <a:latin typeface="DengXian" panose="02010600030101010101" pitchFamily="2" charset="-122"/>
              <a:ea typeface="DengXia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5748134" y="-78656"/>
            <a:ext cx="6162675" cy="769441"/>
          </a:xfrm>
          <a:prstGeom prst="rect">
            <a:avLst/>
          </a:prstGeom>
          <a:noFill/>
        </p:spPr>
        <p:txBody>
          <a:bodyPr wrap="square">
            <a:spAutoFit/>
          </a:bodyPr>
          <a:lstStyle/>
          <a:p>
            <a:pPr algn="ctr"/>
            <a:r>
              <a:rPr lang="zh-TW" alt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DengXian" panose="02010600030101010101" pitchFamily="2" charset="-122"/>
                <a:ea typeface="DengXian" panose="02010600030101010101" pitchFamily="2" charset="-122"/>
              </a:rPr>
              <a:t>腓立比的历史</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DengXian" panose="02010600030101010101" pitchFamily="2" charset="-122"/>
              <a:ea typeface="DengXian" panose="02010600030101010101" pitchFamily="2" charset="-122"/>
            </a:endParaRPr>
          </a:p>
        </p:txBody>
      </p:sp>
      <p:sp>
        <p:nvSpPr>
          <p:cNvPr id="4" name="CuadroTexto 3"/>
          <p:cNvSpPr txBox="1"/>
          <p:nvPr/>
        </p:nvSpPr>
        <p:spPr>
          <a:xfrm>
            <a:off x="5543550" y="615165"/>
            <a:ext cx="6648450" cy="707886"/>
          </a:xfrm>
          <a:prstGeom prst="rect">
            <a:avLst/>
          </a:prstGeom>
          <a:noFill/>
        </p:spPr>
        <p:txBody>
          <a:bodyPr wrap="square">
            <a:spAutoFit/>
          </a:bodyPr>
          <a:lstStyle/>
          <a:p>
            <a:pPr algn="ctr"/>
            <a:r>
              <a:rPr lang="zh-TW" altLang="en-U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zh-TW" altLang="en-US" sz="20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在夜间有异象现与保罗。 有一个马其顿人站着求他说：</a:t>
            </a:r>
            <a:r>
              <a:rPr lang="en-US" altLang="zh-TW" sz="20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zh-TW" altLang="en-US" sz="20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请你过到马其顿来帮助我们。</a:t>
            </a:r>
            <a:r>
              <a:rPr lang="en-US" altLang="zh-TW" sz="20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zh-TW" altLang="en-US" sz="20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zh-TW" altLang="en-U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（使徒行传</a:t>
            </a:r>
            <a:r>
              <a:rPr lang="en-US" altLang="zh-TW"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16</a:t>
            </a:r>
            <a:r>
              <a:rPr lang="zh-TW" altLang="en-U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en-US" altLang="zh-TW"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9</a:t>
            </a:r>
            <a:r>
              <a:rPr lang="zh-TW" altLang="en-U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pic>
        <p:nvPicPr>
          <p:cNvPr id="10" name="Imagen 9" descr="Mapa&#10;&#10;El contenido generado por IA puede ser incorrecto."/>
          <p:cNvPicPr>
            <a:picLocks noChangeAspect="1"/>
          </p:cNvPicPr>
          <p:nvPr/>
        </p:nvPicPr>
        <p:blipFill>
          <a:blip r:embed="rId3"/>
          <a:stretch>
            <a:fillRect/>
          </a:stretch>
        </p:blipFill>
        <p:spPr>
          <a:xfrm>
            <a:off x="5748135" y="1562100"/>
            <a:ext cx="6162675" cy="3733800"/>
          </a:xfrm>
          <a:prstGeom prst="rect">
            <a:avLst/>
          </a:prstGeom>
          <a:effectLst>
            <a:innerShdw blurRad="114300">
              <a:prstClr val="black"/>
            </a:innerShdw>
          </a:effectLst>
        </p:spPr>
      </p:pic>
      <p:sp>
        <p:nvSpPr>
          <p:cNvPr id="11" name="Elipse 10"/>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2" name="Elipse 11"/>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3" name="Elipse 12"/>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4" name="Elipse 13"/>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5" name="Elipse 14"/>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6" name="Elipse 15"/>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7" name="Elipse 16"/>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sp>
        <p:nvSpPr>
          <p:cNvPr id="18" name="Elipse 17"/>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DengXian" panose="02010600030101010101" pitchFamily="2" charset="-122"/>
              <a:ea typeface="DengXian" panose="02010600030101010101" pitchFamily="2" charset="-122"/>
            </a:endParaRPr>
          </a:p>
        </p:txBody>
      </p:sp>
      <p:cxnSp>
        <p:nvCxnSpPr>
          <p:cNvPr id="20" name="Conector recto 19"/>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p:cNvCxnSpPr>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p:cNvCxnSpPr>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p:cNvSpPr txBox="1"/>
          <p:nvPr/>
        </p:nvSpPr>
        <p:spPr>
          <a:xfrm>
            <a:off x="9574811" y="2739598"/>
            <a:ext cx="375424"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X</a:t>
            </a:r>
          </a:p>
        </p:txBody>
      </p:sp>
      <p:cxnSp>
        <p:nvCxnSpPr>
          <p:cNvPr id="28" name="Conector recto 27"/>
          <p:cNvCxnSpPr>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p:cNvCxnSpPr>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p:cNvCxnSpPr>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p:cNvCxnSpPr>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p:cNvSpPr txBox="1"/>
          <p:nvPr/>
        </p:nvSpPr>
        <p:spPr>
          <a:xfrm>
            <a:off x="5805285" y="4533900"/>
            <a:ext cx="2379177" cy="400110"/>
          </a:xfrm>
          <a:prstGeom prst="rect">
            <a:avLst/>
          </a:prstGeom>
          <a:noFill/>
        </p:spPr>
        <p:txBody>
          <a:bodyPr wrap="none" rtlCol="0">
            <a:spAutoFit/>
          </a:bodyPr>
          <a:lstStyle/>
          <a:p>
            <a:r>
              <a:rPr lang="zh-HK" altLang="en-US" sz="2000" b="1" dirty="0">
                <a:solidFill>
                  <a:srgbClr val="002060"/>
                </a:solidFill>
                <a:latin typeface="DengXian" panose="02010600030101010101" pitchFamily="2" charset="-122"/>
                <a:ea typeface="DengXian" panose="02010600030101010101" pitchFamily="2" charset="-122"/>
              </a:rPr>
              <a:t>使徒行传</a:t>
            </a:r>
            <a:r>
              <a:rPr lang="en-US" altLang="zh-HK" sz="2000" b="1" dirty="0">
                <a:solidFill>
                  <a:srgbClr val="002060"/>
                </a:solidFill>
                <a:latin typeface="DengXian" panose="02010600030101010101" pitchFamily="2" charset="-122"/>
                <a:ea typeface="DengXian" panose="02010600030101010101" pitchFamily="2" charset="-122"/>
              </a:rPr>
              <a:t>16</a:t>
            </a:r>
            <a:r>
              <a:rPr lang="zh-HK" altLang="en-US" sz="2000" b="1" dirty="0">
                <a:solidFill>
                  <a:srgbClr val="002060"/>
                </a:solidFill>
                <a:latin typeface="DengXian" panose="02010600030101010101" pitchFamily="2" charset="-122"/>
                <a:ea typeface="DengXian" panose="02010600030101010101" pitchFamily="2" charset="-122"/>
              </a:rPr>
              <a:t>：</a:t>
            </a:r>
            <a:r>
              <a:rPr lang="en-US" altLang="zh-HK" sz="2000" b="1" dirty="0">
                <a:solidFill>
                  <a:srgbClr val="002060"/>
                </a:solidFill>
                <a:latin typeface="DengXian" panose="02010600030101010101" pitchFamily="2" charset="-122"/>
                <a:ea typeface="DengXian" panose="02010600030101010101" pitchFamily="2" charset="-122"/>
              </a:rPr>
              <a:t>6-12</a:t>
            </a:r>
            <a:endParaRPr lang="es-ES" sz="2000" b="1" dirty="0">
              <a:solidFill>
                <a:srgbClr val="002060"/>
              </a:solidFill>
              <a:latin typeface="DengXian" panose="02010600030101010101" pitchFamily="2" charset="-122"/>
              <a:ea typeface="DengXian" panose="02010600030101010101" pitchFamily="2" charset="-122"/>
            </a:endParaRPr>
          </a:p>
        </p:txBody>
      </p:sp>
      <p:sp>
        <p:nvSpPr>
          <p:cNvPr id="42" name="CuadroTexto 41"/>
          <p:cNvSpPr txBox="1"/>
          <p:nvPr/>
        </p:nvSpPr>
        <p:spPr>
          <a:xfrm>
            <a:off x="9873769" y="3401497"/>
            <a:ext cx="877163"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弗呂家</a:t>
            </a:r>
            <a:endParaRPr lang="es-ES" b="1" dirty="0">
              <a:latin typeface="DengXian" panose="02010600030101010101" pitchFamily="2" charset="-122"/>
              <a:ea typeface="DengXian" panose="02010600030101010101" pitchFamily="2" charset="-122"/>
            </a:endParaRPr>
          </a:p>
        </p:txBody>
      </p:sp>
      <p:sp>
        <p:nvSpPr>
          <p:cNvPr id="43" name="CuadroTexto 42"/>
          <p:cNvSpPr txBox="1"/>
          <p:nvPr/>
        </p:nvSpPr>
        <p:spPr>
          <a:xfrm>
            <a:off x="10748592" y="3087172"/>
            <a:ext cx="877163"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加拉太</a:t>
            </a:r>
            <a:endParaRPr lang="es-ES" b="1" dirty="0">
              <a:latin typeface="DengXian" panose="02010600030101010101" pitchFamily="2" charset="-122"/>
              <a:ea typeface="DengXian" panose="02010600030101010101" pitchFamily="2" charset="-122"/>
            </a:endParaRPr>
          </a:p>
        </p:txBody>
      </p:sp>
      <p:sp>
        <p:nvSpPr>
          <p:cNvPr id="44" name="CuadroTexto 43"/>
          <p:cNvSpPr txBox="1"/>
          <p:nvPr/>
        </p:nvSpPr>
        <p:spPr>
          <a:xfrm>
            <a:off x="9340329" y="3066662"/>
            <a:ext cx="877164"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每西亞</a:t>
            </a:r>
          </a:p>
        </p:txBody>
      </p:sp>
      <p:sp>
        <p:nvSpPr>
          <p:cNvPr id="45" name="CuadroTexto 44"/>
          <p:cNvSpPr txBox="1"/>
          <p:nvPr/>
        </p:nvSpPr>
        <p:spPr>
          <a:xfrm>
            <a:off x="9949456" y="2601099"/>
            <a:ext cx="877163"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庇推尼</a:t>
            </a:r>
            <a:endParaRPr lang="es-ES" b="1" dirty="0">
              <a:latin typeface="DengXian" panose="02010600030101010101" pitchFamily="2" charset="-122"/>
              <a:ea typeface="DengXian" panose="02010600030101010101" pitchFamily="2" charset="-122"/>
            </a:endParaRPr>
          </a:p>
        </p:txBody>
      </p:sp>
      <p:sp>
        <p:nvSpPr>
          <p:cNvPr id="46" name="CuadroTexto 45"/>
          <p:cNvSpPr txBox="1"/>
          <p:nvPr/>
        </p:nvSpPr>
        <p:spPr>
          <a:xfrm>
            <a:off x="7918359" y="3151316"/>
            <a:ext cx="877163"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特羅亞</a:t>
            </a:r>
            <a:endParaRPr lang="es-ES" b="1" dirty="0">
              <a:latin typeface="DengXian" panose="02010600030101010101" pitchFamily="2" charset="-122"/>
              <a:ea typeface="DengXian" panose="02010600030101010101" pitchFamily="2" charset="-122"/>
            </a:endParaRPr>
          </a:p>
        </p:txBody>
      </p:sp>
      <p:cxnSp>
        <p:nvCxnSpPr>
          <p:cNvPr id="48" name="Conector recto de flecha 47"/>
          <p:cNvCxnSpPr>
            <a:stCxn id="46" idx="3"/>
            <a:endCxn id="15" idx="4"/>
          </p:cNvCxnSpPr>
          <p:nvPr/>
        </p:nvCxnSpPr>
        <p:spPr>
          <a:xfrm flipV="1">
            <a:off x="8795522" y="2941349"/>
            <a:ext cx="526787"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p:cNvSpPr txBox="1"/>
          <p:nvPr/>
        </p:nvSpPr>
        <p:spPr>
          <a:xfrm>
            <a:off x="7895585" y="1559684"/>
            <a:ext cx="1107996"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馬其頓省</a:t>
            </a:r>
            <a:endParaRPr lang="es-ES" b="1" dirty="0">
              <a:latin typeface="DengXian" panose="02010600030101010101" pitchFamily="2" charset="-122"/>
              <a:ea typeface="DengXian" panose="02010600030101010101" pitchFamily="2" charset="-122"/>
            </a:endParaRPr>
          </a:p>
        </p:txBody>
      </p:sp>
      <p:sp>
        <p:nvSpPr>
          <p:cNvPr id="51" name="CuadroTexto 50"/>
          <p:cNvSpPr txBox="1"/>
          <p:nvPr/>
        </p:nvSpPr>
        <p:spPr>
          <a:xfrm>
            <a:off x="7107475" y="2861667"/>
            <a:ext cx="1107996"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撒摩特喇</a:t>
            </a:r>
          </a:p>
        </p:txBody>
      </p:sp>
      <p:cxnSp>
        <p:nvCxnSpPr>
          <p:cNvPr id="52" name="Conector recto de flecha 51"/>
          <p:cNvCxnSpPr>
            <a:stCxn id="51" idx="3"/>
          </p:cNvCxnSpPr>
          <p:nvPr/>
        </p:nvCxnSpPr>
        <p:spPr>
          <a:xfrm flipV="1">
            <a:off x="8215471" y="2879735"/>
            <a:ext cx="73638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p:cNvSpPr txBox="1"/>
          <p:nvPr/>
        </p:nvSpPr>
        <p:spPr>
          <a:xfrm>
            <a:off x="9692174" y="2163307"/>
            <a:ext cx="1124026" cy="369332"/>
          </a:xfrm>
          <a:prstGeom prst="rect">
            <a:avLst/>
          </a:prstGeom>
          <a:noFill/>
        </p:spPr>
        <p:txBody>
          <a:bodyPr wrap="none" rtlCol="0">
            <a:spAutoFit/>
          </a:bodyPr>
          <a:lstStyle/>
          <a:p>
            <a:pPr algn="ctr"/>
            <a:r>
              <a:rPr lang="zh-HK" altLang="en-US" b="1" dirty="0">
                <a:latin typeface="DengXian" panose="02010600030101010101" pitchFamily="2" charset="-122"/>
                <a:ea typeface="DengXian" panose="02010600030101010101" pitchFamily="2" charset="-122"/>
              </a:rPr>
              <a:t>尼亞坡里</a:t>
            </a:r>
            <a:endParaRPr lang="es-ES" b="1" dirty="0">
              <a:latin typeface="DengXian" panose="02010600030101010101" pitchFamily="2" charset="-122"/>
              <a:ea typeface="DengXian" panose="02010600030101010101" pitchFamily="2" charset="-122"/>
            </a:endParaRPr>
          </a:p>
        </p:txBody>
      </p:sp>
      <p:sp>
        <p:nvSpPr>
          <p:cNvPr id="58" name="CuadroTexto 57"/>
          <p:cNvSpPr txBox="1"/>
          <p:nvPr/>
        </p:nvSpPr>
        <p:spPr>
          <a:xfrm>
            <a:off x="7849382" y="2258514"/>
            <a:ext cx="887166" cy="369332"/>
          </a:xfrm>
          <a:prstGeom prst="rect">
            <a:avLst/>
          </a:prstGeom>
          <a:noFill/>
        </p:spPr>
        <p:txBody>
          <a:bodyPr wrap="none" rtlCol="0">
            <a:spAutoFit/>
          </a:bodyPr>
          <a:lstStyle/>
          <a:p>
            <a:pPr algn="ctr"/>
            <a:r>
              <a:rPr lang="zh-HK" altLang="en-US" b="1" dirty="0">
                <a:solidFill>
                  <a:schemeClr val="accent2">
                    <a:lumMod val="75000"/>
                  </a:schemeClr>
                </a:solidFill>
                <a:latin typeface="DengXian" panose="02010600030101010101" pitchFamily="2" charset="-122"/>
                <a:ea typeface="DengXian" panose="02010600030101010101" pitchFamily="2" charset="-122"/>
              </a:rPr>
              <a:t>腓立比</a:t>
            </a:r>
            <a:endParaRPr lang="es-ES" b="1" dirty="0">
              <a:solidFill>
                <a:schemeClr val="accent2">
                  <a:lumMod val="75000"/>
                </a:schemeClr>
              </a:solidFill>
              <a:latin typeface="DengXian" panose="02010600030101010101" pitchFamily="2" charset="-122"/>
              <a:ea typeface="DengXian" panose="02010600030101010101" pitchFamily="2" charset="-122"/>
            </a:endParaRPr>
          </a:p>
        </p:txBody>
      </p:sp>
      <p:pic>
        <p:nvPicPr>
          <p:cNvPr id="60" name="Gráfico 59" descr="Marcador con relleno sólido"/>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p:cNvSpPr txBox="1"/>
          <p:nvPr/>
        </p:nvSpPr>
        <p:spPr>
          <a:xfrm>
            <a:off x="137276" y="3055650"/>
            <a:ext cx="5509962" cy="1015663"/>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在</a:t>
            </a:r>
            <a:r>
              <a:rPr lang="zh-CN" altLang="en-US" sz="2000" b="1" dirty="0">
                <a:latin typeface="DengXian" panose="02010600030101010101" pitchFamily="2" charset="-122"/>
                <a:ea typeface="DengXian" panose="02010600030101010101" pitchFamily="2" charset="-122"/>
              </a:rPr>
              <a:t>保罗</a:t>
            </a:r>
            <a:r>
              <a:rPr lang="zh-TW" altLang="en-US" sz="2000" b="1" dirty="0">
                <a:latin typeface="DengXian" panose="02010600030101010101" pitchFamily="2" charset="-122"/>
                <a:ea typeface="DengXian" panose="02010600030101010101" pitchFamily="2" charset="-122"/>
              </a:rPr>
              <a:t>第二次</a:t>
            </a:r>
            <a:r>
              <a:rPr lang="zh-CN" altLang="en-US" sz="2000" b="1" dirty="0">
                <a:latin typeface="DengXian" panose="02010600030101010101" pitchFamily="2" charset="-122"/>
                <a:ea typeface="DengXian" panose="02010600030101010101" pitchFamily="2" charset="-122"/>
              </a:rPr>
              <a:t>的宣</a:t>
            </a:r>
            <a:r>
              <a:rPr lang="zh-TW" altLang="en-US" sz="2000" b="1" dirty="0">
                <a:latin typeface="DengXian" panose="02010600030101010101" pitchFamily="2" charset="-122"/>
                <a:ea typeface="DengXian" panose="02010600030101010101" pitchFamily="2" charset="-122"/>
              </a:rPr>
              <a:t>教旅程中，保罗的计划</a:t>
            </a:r>
            <a:r>
              <a:rPr lang="zh-CN" altLang="en-US" sz="2000" b="1" dirty="0">
                <a:latin typeface="DengXian" panose="02010600030101010101" pitchFamily="2" charset="-122"/>
                <a:ea typeface="DengXian" panose="02010600030101010101" pitchFamily="2" charset="-122"/>
              </a:rPr>
              <a:t>受到了干扰</a:t>
            </a:r>
            <a:r>
              <a:rPr lang="zh-TW" altLang="en-US" sz="2000" b="1" dirty="0">
                <a:latin typeface="DengXian" panose="02010600030101010101" pitchFamily="2" charset="-122"/>
                <a:ea typeface="DengXian" panose="02010600030101010101" pitchFamily="2" charset="-122"/>
              </a:rPr>
              <a:t>。 </a:t>
            </a:r>
            <a:r>
              <a:rPr lang="zh-CN" altLang="en-US" sz="2000" b="1" dirty="0">
                <a:latin typeface="DengXian" panose="02010600030101010101" pitchFamily="2" charset="-122"/>
                <a:ea typeface="DengXian" panose="02010600030101010101" pitchFamily="2" charset="-122"/>
              </a:rPr>
              <a:t>其实</a:t>
            </a:r>
            <a:r>
              <a:rPr lang="zh-TW" altLang="en-US" sz="2000" b="1" dirty="0">
                <a:latin typeface="DengXian" panose="02010600030101010101" pitchFamily="2" charset="-122"/>
                <a:ea typeface="DengXian" panose="02010600030101010101" pitchFamily="2" charset="-122"/>
              </a:rPr>
              <a:t>圣灵正引导他的脚步（使徒行传</a:t>
            </a:r>
            <a:r>
              <a:rPr lang="en-US" altLang="zh-TW" sz="2000" b="1" dirty="0">
                <a:latin typeface="DengXian" panose="02010600030101010101" pitchFamily="2" charset="-122"/>
                <a:ea typeface="DengXian" panose="02010600030101010101" pitchFamily="2" charset="-122"/>
              </a:rPr>
              <a:t>16</a:t>
            </a:r>
            <a:r>
              <a:rPr lang="zh-TW" altLang="en-US" sz="2000" b="1" dirty="0">
                <a:latin typeface="DengXian" panose="02010600030101010101" pitchFamily="2" charset="-122"/>
                <a:ea typeface="DengXian" panose="02010600030101010101" pitchFamily="2" charset="-122"/>
              </a:rPr>
              <a:t>：</a:t>
            </a:r>
            <a:r>
              <a:rPr lang="en-US" altLang="zh-TW" sz="2000" b="1" dirty="0">
                <a:latin typeface="DengXian" panose="02010600030101010101" pitchFamily="2" charset="-122"/>
                <a:ea typeface="DengXian" panose="02010600030101010101" pitchFamily="2" charset="-122"/>
              </a:rPr>
              <a:t>6-12</a:t>
            </a:r>
            <a:r>
              <a:rPr lang="zh-TW" altLang="en-US" sz="2000" b="1" dirty="0">
                <a:latin typeface="DengXian" panose="02010600030101010101" pitchFamily="2" charset="-122"/>
                <a:ea typeface="DengXian" panose="02010600030101010101" pitchFamily="2" charset="-122"/>
              </a:rPr>
              <a:t>）：</a:t>
            </a:r>
            <a:endParaRPr lang="es-ES" sz="2000" b="1" dirty="0">
              <a:latin typeface="DengXian" panose="02010600030101010101" pitchFamily="2" charset="-122"/>
              <a:ea typeface="DengXian" panose="02010600030101010101" pitchFamily="2" charset="-122"/>
            </a:endParaRPr>
          </a:p>
        </p:txBody>
      </p:sp>
      <p:graphicFrame>
        <p:nvGraphicFramePr>
          <p:cNvPr id="2" name="Diagrama 1"/>
          <p:cNvGraphicFramePr/>
          <p:nvPr>
            <p:extLst>
              <p:ext uri="{D42A27DB-BD31-4B8C-83A1-F6EECF244321}">
                <p14:modId xmlns:p14="http://schemas.microsoft.com/office/powerpoint/2010/main" val="443052274"/>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p:cNvSpPr txBox="1"/>
          <p:nvPr/>
        </p:nvSpPr>
        <p:spPr>
          <a:xfrm>
            <a:off x="5805285" y="5434399"/>
            <a:ext cx="6162675" cy="1015663"/>
          </a:xfrm>
          <a:prstGeom prst="rect">
            <a:avLst/>
          </a:prstGeom>
          <a:noFill/>
        </p:spPr>
        <p:txBody>
          <a:bodyPr wrap="square" rtlCol="0">
            <a:spAutoFit/>
          </a:bodyPr>
          <a:lstStyle/>
          <a:p>
            <a:pPr>
              <a:spcBef>
                <a:spcPts val="600"/>
              </a:spcBef>
            </a:pPr>
            <a:r>
              <a:rPr lang="zh-TW" altLang="en-US" sz="2000" b="1" dirty="0">
                <a:latin typeface="DengXian" panose="02010600030101010101" pitchFamily="2" charset="-122"/>
                <a:ea typeface="DengXian" panose="02010600030101010101" pitchFamily="2" charset="-122"/>
              </a:rPr>
              <a:t>腓立比是圣灵选定的地点，保罗就开始在欧洲传福音。 作为一个完</a:t>
            </a:r>
            <a:r>
              <a:rPr lang="zh-CN" altLang="en-US" sz="2000" b="1" dirty="0">
                <a:latin typeface="DengXian" panose="02010600030101010101" pitchFamily="2" charset="-122"/>
                <a:ea typeface="DengXian" panose="02010600030101010101" pitchFamily="2" charset="-122"/>
              </a:rPr>
              <a:t>全属于罗马</a:t>
            </a:r>
            <a:r>
              <a:rPr lang="zh-TW" altLang="en-US" sz="2000" b="1" dirty="0">
                <a:latin typeface="DengXian" panose="02010600030101010101" pitchFamily="2" charset="-122"/>
                <a:ea typeface="DengXian" panose="02010600030101010101" pitchFamily="2" charset="-122"/>
              </a:rPr>
              <a:t>的城市，腓立比人免于缴税，且</a:t>
            </a:r>
            <a:r>
              <a:rPr lang="zh-CN" altLang="en-US" sz="2000" b="1" dirty="0">
                <a:latin typeface="DengXian" panose="02010600030101010101" pitchFamily="2" charset="-122"/>
                <a:ea typeface="DengXian" panose="02010600030101010101" pitchFamily="2" charset="-122"/>
              </a:rPr>
              <a:t>会</a:t>
            </a:r>
            <a:r>
              <a:rPr lang="zh-TW" altLang="en-US" sz="2000" b="1" dirty="0">
                <a:latin typeface="DengXian" panose="02010600030101010101" pitchFamily="2" charset="-122"/>
                <a:ea typeface="DengXian" panose="02010600030101010101" pitchFamily="2" charset="-122"/>
              </a:rPr>
              <a:t>因出生</a:t>
            </a:r>
            <a:r>
              <a:rPr lang="zh-CN" altLang="en-US" sz="2000" b="1" dirty="0">
                <a:latin typeface="DengXian" panose="02010600030101010101" pitchFamily="2" charset="-122"/>
                <a:ea typeface="DengXian" panose="02010600030101010101" pitchFamily="2" charset="-122"/>
              </a:rPr>
              <a:t>地</a:t>
            </a:r>
            <a:r>
              <a:rPr lang="zh-TW" altLang="en-US" sz="2000" b="1" dirty="0">
                <a:latin typeface="DengXian" panose="02010600030101010101" pitchFamily="2" charset="-122"/>
                <a:ea typeface="DengXian" panose="02010600030101010101" pitchFamily="2" charset="-122"/>
              </a:rPr>
              <a:t>而拥有罗马国籍。</a:t>
            </a:r>
            <a:endParaRPr lang="es-ES" sz="2000" b="1" dirty="0">
              <a:latin typeface="DengXian" panose="02010600030101010101" pitchFamily="2" charset="-122"/>
              <a:ea typeface="DengXian" panose="02010600030101010101" pitchFamily="2" charset="-122"/>
            </a:endParaRPr>
          </a:p>
        </p:txBody>
      </p:sp>
      <p:pic>
        <p:nvPicPr>
          <p:cNvPr id="7" name="Imagen 6" descr="Imagen que contiene persona, hombre, interior, mujer&#10;&#10;El contenido generado por IA puede ser incorrecto."/>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headEnd/>
            <a:tailEnd/>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p:cNvPicPr>
            <a:picLocks noChangeAspect="1"/>
          </p:cNvPicPr>
          <p:nvPr/>
        </p:nvPicPr>
        <p:blipFill>
          <a:blip r:embed="rId13" cstate="print"/>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2408</Words>
  <Application>Microsoft Office PowerPoint</Application>
  <PresentationFormat>Panorámica</PresentationFormat>
  <Paragraphs>82</Paragraphs>
  <Slides>13</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DengXian</vt: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Sergio</dc:creator>
  <cp:lastModifiedBy>Sergio</cp:lastModifiedBy>
  <cp:revision>116</cp:revision>
  <dcterms:created xsi:type="dcterms:W3CDTF">2025-12-14T15:19:00Z</dcterms:created>
  <dcterms:modified xsi:type="dcterms:W3CDTF">2025-12-27T16:54:35Z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64EE553B44AE438FBF1A7AB23528FBA6_13</vt:lpwstr>
  </property>
  <property fmtid="{D5CDD505-2E9C-101B-9397-08002B2CF9AE}" pid="3" name="KSOProductBuildVer">
    <vt:lpwstr>1033-12.2.0.23196</vt:lpwstr>
  </property>
</Properties>
</file>