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8" r:id="rId4"/>
    <p:sldId id="257" r:id="rId5"/>
    <p:sldId id="304" r:id="rId6"/>
    <p:sldId id="259" r:id="rId7"/>
    <p:sldId id="260" r:id="rId8"/>
    <p:sldId id="306" r:id="rId9"/>
    <p:sldId id="300" r:id="rId10"/>
    <p:sldId id="305" r:id="rId11"/>
    <p:sldId id="263" r:id="rId12"/>
    <p:sldId id="307" r:id="rId13"/>
    <p:sldId id="30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D138B"/>
    <a:srgbClr val="A744E6"/>
    <a:srgbClr val="A40000"/>
    <a:srgbClr val="C04500"/>
    <a:srgbClr val="FFD780"/>
    <a:srgbClr val="977F4F"/>
    <a:srgbClr val="9B9815"/>
    <a:srgbClr val="C2BE1C"/>
    <a:srgbClr val="C8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B5D0E-7939-48BC-84E4-4A48E0E77280}" type="doc">
      <dgm:prSet loTypeId="urn:microsoft.com/office/officeart/2009/3/layout/StepUp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B7073D3-9DB3-4AD0-9A03-18BDCE43AE2D}">
      <dgm:prSet phldrT="[Texto]" phldr="0" custT="1"/>
      <dgm:spPr/>
      <dgm:t>
        <a:bodyPr/>
        <a:lstStyle/>
        <a:p>
          <a:r>
            <a:rPr lang="zh-CN" altLang="en-US" sz="2000" b="1" noProof="0" dirty="0"/>
            <a:t>愿爱在你心中满溢</a:t>
          </a:r>
          <a:endParaRPr lang="en" sz="2000" b="1" noProof="0" dirty="0"/>
        </a:p>
      </dgm:t>
    </dgm:pt>
    <dgm:pt modelId="{74BA48BB-6E2E-4193-9C11-DD8C8CDCFC6A}" type="par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ACECA24E-7C09-4485-8CD0-195620C44F16}" type="sibTrans" cxnId="{7828B781-2061-4E47-AFA1-B965AB4A8B17}">
      <dgm:prSet/>
      <dgm:spPr/>
      <dgm:t>
        <a:bodyPr/>
        <a:lstStyle/>
        <a:p>
          <a:endParaRPr lang="es-ES" sz="2000" b="1"/>
        </a:p>
      </dgm:t>
    </dgm:pt>
    <dgm:pt modelId="{9E66B9BC-61E9-44AC-AC76-0B9746B521E7}">
      <dgm:prSet phldrT="[Texto]" phldr="0" custT="1"/>
      <dgm:spPr/>
      <dgm:t>
        <a:bodyPr/>
        <a:lstStyle/>
        <a:p>
          <a:r>
            <a:rPr lang="zh-CN" altLang="en-US" sz="2000" b="1" noProof="0" dirty="0"/>
            <a:t>这会让你更有智慧</a:t>
          </a:r>
          <a:endParaRPr lang="en" sz="2000" b="1" noProof="0" dirty="0"/>
        </a:p>
      </dgm:t>
    </dgm:pt>
    <dgm:pt modelId="{DBFFBED0-1E32-4518-B7E0-EC1D3C7B41CA}" type="par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A9A98F41-43EF-4982-9EF1-311C873B8042}" type="sibTrans" cxnId="{21A2DE1E-9E6E-49BC-8E26-5D1890A26149}">
      <dgm:prSet/>
      <dgm:spPr/>
      <dgm:t>
        <a:bodyPr/>
        <a:lstStyle/>
        <a:p>
          <a:endParaRPr lang="es-ES" sz="2000" b="1"/>
        </a:p>
      </dgm:t>
    </dgm:pt>
    <dgm:pt modelId="{8403EAE0-5385-45F9-BF63-EFE27FD2E761}">
      <dgm:prSet phldrT="[Texto]" phldr="0" custT="1"/>
      <dgm:spPr/>
      <dgm:t>
        <a:bodyPr/>
        <a:lstStyle/>
        <a:p>
          <a:r>
            <a:rPr lang="zh-CN" altLang="en-US" sz="2000" b="1" noProof="0" dirty="0"/>
            <a:t>你会分辨出最好的</a:t>
          </a:r>
          <a:endParaRPr lang="en" sz="2000" b="1" noProof="0" dirty="0"/>
        </a:p>
      </dgm:t>
    </dgm:pt>
    <dgm:pt modelId="{6CC774D1-8AC0-438C-921C-616A3E58FC7B}" type="parTrans" cxnId="{749CE038-90AE-49BD-8CA1-7AF604688B4E}">
      <dgm:prSet/>
      <dgm:spPr/>
      <dgm:t>
        <a:bodyPr/>
        <a:lstStyle/>
        <a:p>
          <a:endParaRPr lang="es-ES" sz="2000" b="1"/>
        </a:p>
      </dgm:t>
    </dgm:pt>
    <dgm:pt modelId="{2D3ECEAE-E2FA-4590-BBD4-98E9372269B8}" type="sibTrans" cxnId="{749CE038-90AE-49BD-8CA1-7AF604688B4E}">
      <dgm:prSet/>
      <dgm:spPr/>
      <dgm:t>
        <a:bodyPr/>
        <a:lstStyle/>
        <a:p>
          <a:endParaRPr lang="es-ES"/>
        </a:p>
      </dgm:t>
    </dgm:pt>
    <dgm:pt modelId="{D11A2E7F-6145-4BDB-ABC8-C02E52E37B0E}">
      <dgm:prSet phldrT="[Texto]" phldr="0" custT="1"/>
      <dgm:spPr/>
      <dgm:t>
        <a:bodyPr/>
        <a:lstStyle/>
        <a:p>
          <a:r>
            <a:rPr lang="zh-CN" altLang="en-US" sz="2000" b="1" noProof="0" dirty="0"/>
            <a:t>你将诚实无过</a:t>
          </a:r>
          <a:endParaRPr lang="en" sz="2000" b="1" noProof="0" dirty="0"/>
        </a:p>
      </dgm:t>
    </dgm:pt>
    <dgm:pt modelId="{CDBDC9C1-26AE-4F3B-BDD6-125B7F4A7C70}" type="par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5D745443-8E69-4665-B502-EE16E97DB88E}" type="sibTrans" cxnId="{FB4B60A7-D560-4D72-AA24-4383A89BCE57}">
      <dgm:prSet/>
      <dgm:spPr/>
      <dgm:t>
        <a:bodyPr/>
        <a:lstStyle/>
        <a:p>
          <a:endParaRPr lang="es-ES" sz="2000" b="1"/>
        </a:p>
      </dgm:t>
    </dgm:pt>
    <dgm:pt modelId="{D9618F52-55B1-4448-8A7B-6F4DE42E674B}">
      <dgm:prSet phldrT="[Texto]" phldr="0" custT="1"/>
      <dgm:spPr/>
      <dgm:t>
        <a:bodyPr/>
        <a:lstStyle/>
        <a:p>
          <a:r>
            <a:rPr lang="zh-CN" altLang="en-US" sz="2000" b="1" noProof="0" dirty="0"/>
            <a:t>你必靠着耶稣基督结满果子</a:t>
          </a:r>
          <a:endParaRPr lang="en" sz="2000" b="1" noProof="0" dirty="0"/>
        </a:p>
      </dgm:t>
    </dgm:pt>
    <dgm:pt modelId="{F01BB8BB-359E-4640-B140-2F96E0B97A7E}" type="par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F3A55AD3-F6F7-47A9-8094-B4FD1F13AC85}" type="sibTrans" cxnId="{FB08DD50-F36F-4131-93E1-1EC29363D213}">
      <dgm:prSet/>
      <dgm:spPr/>
      <dgm:t>
        <a:bodyPr/>
        <a:lstStyle/>
        <a:p>
          <a:endParaRPr lang="es-ES" sz="2000" b="1"/>
        </a:p>
      </dgm:t>
    </dgm:pt>
    <dgm:pt modelId="{99B19406-8AB7-4B2A-B561-A5DD98DE9C64}">
      <dgm:prSet phldrT="[Texto]" phldr="0" custT="1"/>
      <dgm:spPr/>
      <dgm:t>
        <a:bodyPr/>
        <a:lstStyle/>
        <a:p>
          <a:r>
            <a:rPr lang="zh-CN" altLang="en-US" sz="2000" b="1" noProof="0" dirty="0"/>
            <a:t>这将带来对上帝的荣耀和赞美</a:t>
          </a:r>
          <a:endParaRPr lang="en" sz="2000" b="1" noProof="0" dirty="0"/>
        </a:p>
      </dgm:t>
    </dgm:pt>
    <dgm:pt modelId="{2DAF21E5-152B-41FA-8566-F956FE90AF3B}" type="par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981A18B7-2BAE-49B0-9AA8-5DA9ED3F4AA3}" type="sibTrans" cxnId="{5C19176B-FC7E-40EB-A524-D77CA7EC1E37}">
      <dgm:prSet/>
      <dgm:spPr/>
      <dgm:t>
        <a:bodyPr/>
        <a:lstStyle/>
        <a:p>
          <a:endParaRPr lang="es-ES" sz="2000" b="1"/>
        </a:p>
      </dgm:t>
    </dgm:pt>
    <dgm:pt modelId="{F246B898-4B04-4856-826F-BA46643C4F12}" type="pres">
      <dgm:prSet presAssocID="{6D9B5D0E-7939-48BC-84E4-4A48E0E77280}" presName="rootnode" presStyleCnt="0">
        <dgm:presLayoutVars>
          <dgm:chMax/>
          <dgm:chPref/>
          <dgm:dir/>
          <dgm:animLvl val="lvl"/>
        </dgm:presLayoutVars>
      </dgm:prSet>
      <dgm:spPr/>
    </dgm:pt>
    <dgm:pt modelId="{F35A9218-0EA7-4386-A8F3-882D7D3D209A}" type="pres">
      <dgm:prSet presAssocID="{BB7073D3-9DB3-4AD0-9A03-18BDCE43AE2D}" presName="composite" presStyleCnt="0"/>
      <dgm:spPr/>
    </dgm:pt>
    <dgm:pt modelId="{CDEDEE18-2F4A-4842-908F-40437515B9BE}" type="pres">
      <dgm:prSet presAssocID="{BB7073D3-9DB3-4AD0-9A03-18BDCE43AE2D}" presName="LShape" presStyleLbl="alignNode1" presStyleIdx="0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73C552-E150-43B7-9181-6C20C86FE349}" type="pres">
      <dgm:prSet presAssocID="{BB7073D3-9DB3-4AD0-9A03-18BDCE43AE2D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7D75436-2C5A-4374-8BE3-B4A2753A70D8}" type="pres">
      <dgm:prSet presAssocID="{BB7073D3-9DB3-4AD0-9A03-18BDCE43AE2D}" presName="Triangle" presStyleLbl="alignNode1" presStyleIdx="1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C69109B-749A-487F-B64F-130B3632472B}" type="pres">
      <dgm:prSet presAssocID="{ACECA24E-7C09-4485-8CD0-195620C44F16}" presName="sibTrans" presStyleCnt="0"/>
      <dgm:spPr/>
    </dgm:pt>
    <dgm:pt modelId="{EA2E3ACD-74E0-46A7-B3D7-3499D16BDA13}" type="pres">
      <dgm:prSet presAssocID="{ACECA24E-7C09-4485-8CD0-195620C44F16}" presName="space" presStyleCnt="0"/>
      <dgm:spPr/>
    </dgm:pt>
    <dgm:pt modelId="{9EEE4C0D-C3D9-47F2-A6AE-79F8DC9FA90C}" type="pres">
      <dgm:prSet presAssocID="{9E66B9BC-61E9-44AC-AC76-0B9746B521E7}" presName="composite" presStyleCnt="0"/>
      <dgm:spPr/>
    </dgm:pt>
    <dgm:pt modelId="{DCA00E30-EAB0-4E3A-A2F1-BEA78C727435}" type="pres">
      <dgm:prSet presAssocID="{9E66B9BC-61E9-44AC-AC76-0B9746B521E7}" presName="LShape" presStyleLbl="alignNode1" presStyleIdx="2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35BE3CF9-4D8B-4742-AFC5-881852CCCED6}" type="pres">
      <dgm:prSet presAssocID="{9E66B9BC-61E9-44AC-AC76-0B9746B521E7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647920E-FF91-4C18-85D4-B46630961676}" type="pres">
      <dgm:prSet presAssocID="{9E66B9BC-61E9-44AC-AC76-0B9746B521E7}" presName="Triangle" presStyleLbl="alignNode1" presStyleIdx="3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D2540D4B-46F1-454A-A6B6-31666B086FEF}" type="pres">
      <dgm:prSet presAssocID="{A9A98F41-43EF-4982-9EF1-311C873B8042}" presName="sibTrans" presStyleCnt="0"/>
      <dgm:spPr/>
    </dgm:pt>
    <dgm:pt modelId="{02F7C448-322A-4F24-9F10-1468685B4FFA}" type="pres">
      <dgm:prSet presAssocID="{A9A98F41-43EF-4982-9EF1-311C873B8042}" presName="space" presStyleCnt="0"/>
      <dgm:spPr/>
    </dgm:pt>
    <dgm:pt modelId="{9DF02F61-1739-402D-B30E-6338247057AD}" type="pres">
      <dgm:prSet presAssocID="{8403EAE0-5385-45F9-BF63-EFE27FD2E761}" presName="composite" presStyleCnt="0"/>
      <dgm:spPr/>
    </dgm:pt>
    <dgm:pt modelId="{F602706B-F6E9-4C52-BA43-CECC909FA77F}" type="pres">
      <dgm:prSet presAssocID="{8403EAE0-5385-45F9-BF63-EFE27FD2E761}" presName="LShape" presStyleLbl="alignNode1" presStyleIdx="4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02E6287-1003-4F2F-9256-6CF6C7766CBF}" type="pres">
      <dgm:prSet presAssocID="{8403EAE0-5385-45F9-BF63-EFE27FD2E761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FC4AA45B-22E2-4660-BD73-56E5D53B53C4}" type="pres">
      <dgm:prSet presAssocID="{8403EAE0-5385-45F9-BF63-EFE27FD2E761}" presName="Triangle" presStyleLbl="alignNode1" presStyleIdx="5" presStyleCnt="11"/>
      <dgm:spPr>
        <a:solidFill>
          <a:schemeClr val="bg2">
            <a:lumMod val="5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13333F13-1F8D-4A51-B351-5915BA06D691}" type="pres">
      <dgm:prSet presAssocID="{2D3ECEAE-E2FA-4590-BBD4-98E9372269B8}" presName="sibTrans" presStyleCnt="0"/>
      <dgm:spPr/>
    </dgm:pt>
    <dgm:pt modelId="{0A88807A-787D-4AEC-B139-0AECD7BC02CC}" type="pres">
      <dgm:prSet presAssocID="{2D3ECEAE-E2FA-4590-BBD4-98E9372269B8}" presName="space" presStyleCnt="0"/>
      <dgm:spPr/>
    </dgm:pt>
    <dgm:pt modelId="{CD228E25-7474-4D92-B3D9-7D8CB9AEC321}" type="pres">
      <dgm:prSet presAssocID="{D11A2E7F-6145-4BDB-ABC8-C02E52E37B0E}" presName="composite" presStyleCnt="0"/>
      <dgm:spPr/>
    </dgm:pt>
    <dgm:pt modelId="{AA1F59CF-AF52-45A7-9C1E-D6FA18C09F4B}" type="pres">
      <dgm:prSet presAssocID="{D11A2E7F-6145-4BDB-ABC8-C02E52E37B0E}" presName="LShape" presStyleLbl="alignNode1" presStyleIdx="6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AE460954-CAFC-446E-8A61-6727148C5823}" type="pres">
      <dgm:prSet presAssocID="{D11A2E7F-6145-4BDB-ABC8-C02E52E37B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ACFCC498-7F3E-4F24-BC13-0EA9A2BF0B69}" type="pres">
      <dgm:prSet presAssocID="{D11A2E7F-6145-4BDB-ABC8-C02E52E37B0E}" presName="Triangle" presStyleLbl="alignNode1" presStyleIdx="7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6FE9E29-D4D9-49EC-A330-F11215F15E17}" type="pres">
      <dgm:prSet presAssocID="{5D745443-8E69-4665-B502-EE16E97DB88E}" presName="sibTrans" presStyleCnt="0"/>
      <dgm:spPr/>
    </dgm:pt>
    <dgm:pt modelId="{AA496A49-1193-45CB-AFB2-E742D3913619}" type="pres">
      <dgm:prSet presAssocID="{5D745443-8E69-4665-B502-EE16E97DB88E}" presName="space" presStyleCnt="0"/>
      <dgm:spPr/>
    </dgm:pt>
    <dgm:pt modelId="{95EBE0EB-B20F-485C-B88A-5C44710D4A9B}" type="pres">
      <dgm:prSet presAssocID="{D9618F52-55B1-4448-8A7B-6F4DE42E674B}" presName="composite" presStyleCnt="0"/>
      <dgm:spPr/>
    </dgm:pt>
    <dgm:pt modelId="{9404D6B4-34B7-4FEB-8D8B-FE766A754DAE}" type="pres">
      <dgm:prSet presAssocID="{D9618F52-55B1-4448-8A7B-6F4DE42E674B}" presName="LShape" presStyleLbl="alignNode1" presStyleIdx="8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0958D3-FF49-4208-9824-52C5BDF645AC}" type="pres">
      <dgm:prSet presAssocID="{D9618F52-55B1-4448-8A7B-6F4DE42E674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E7C1B98-0BD6-4D32-9954-4FBDDD521E46}" type="pres">
      <dgm:prSet presAssocID="{D9618F52-55B1-4448-8A7B-6F4DE42E674B}" presName="Triangle" presStyleLbl="alignNode1" presStyleIdx="9" presStyleCnt="1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65CA60D9-B2C9-4CF2-A837-46E71FE39F4D}" type="pres">
      <dgm:prSet presAssocID="{F3A55AD3-F6F7-47A9-8094-B4FD1F13AC85}" presName="sibTrans" presStyleCnt="0"/>
      <dgm:spPr/>
    </dgm:pt>
    <dgm:pt modelId="{CF008FE7-35EE-475C-A80C-51DE314733D8}" type="pres">
      <dgm:prSet presAssocID="{F3A55AD3-F6F7-47A9-8094-B4FD1F13AC85}" presName="space" presStyleCnt="0"/>
      <dgm:spPr/>
    </dgm:pt>
    <dgm:pt modelId="{3190306B-39BB-4328-9204-423193359B75}" type="pres">
      <dgm:prSet presAssocID="{99B19406-8AB7-4B2A-B561-A5DD98DE9C64}" presName="composite" presStyleCnt="0"/>
      <dgm:spPr/>
    </dgm:pt>
    <dgm:pt modelId="{321C2226-C9D3-4142-9F23-19C9BECAB2C1}" type="pres">
      <dgm:prSet presAssocID="{99B19406-8AB7-4B2A-B561-A5DD98DE9C64}" presName="LShape" presStyleLbl="alignNode1" presStyleIdx="10" presStyleCnt="11"/>
      <dgm:spPr>
        <a:solidFill>
          <a:srgbClr val="0070C0"/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</dgm:pt>
    <dgm:pt modelId="{2C283CFD-3532-4147-80B1-CA62AFE55B77}" type="pres">
      <dgm:prSet presAssocID="{99B19406-8AB7-4B2A-B561-A5DD98DE9C6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6B96B15-D3CD-47E9-9490-359C8103999C}" type="presOf" srcId="{D11A2E7F-6145-4BDB-ABC8-C02E52E37B0E}" destId="{AE460954-CAFC-446E-8A61-6727148C5823}" srcOrd="0" destOrd="0" presId="urn:microsoft.com/office/officeart/2009/3/layout/StepUpProcess"/>
    <dgm:cxn modelId="{47912B1B-3288-46A2-BBA0-01E31B477280}" type="presOf" srcId="{D9618F52-55B1-4448-8A7B-6F4DE42E674B}" destId="{650958D3-FF49-4208-9824-52C5BDF645AC}" srcOrd="0" destOrd="0" presId="urn:microsoft.com/office/officeart/2009/3/layout/StepUpProcess"/>
    <dgm:cxn modelId="{21A2DE1E-9E6E-49BC-8E26-5D1890A26149}" srcId="{6D9B5D0E-7939-48BC-84E4-4A48E0E77280}" destId="{9E66B9BC-61E9-44AC-AC76-0B9746B521E7}" srcOrd="1" destOrd="0" parTransId="{DBFFBED0-1E32-4518-B7E0-EC1D3C7B41CA}" sibTransId="{A9A98F41-43EF-4982-9EF1-311C873B8042}"/>
    <dgm:cxn modelId="{749CE038-90AE-49BD-8CA1-7AF604688B4E}" srcId="{6D9B5D0E-7939-48BC-84E4-4A48E0E77280}" destId="{8403EAE0-5385-45F9-BF63-EFE27FD2E761}" srcOrd="2" destOrd="0" parTransId="{6CC774D1-8AC0-438C-921C-616A3E58FC7B}" sibTransId="{2D3ECEAE-E2FA-4590-BBD4-98E9372269B8}"/>
    <dgm:cxn modelId="{DB556969-01F2-4379-A9AD-34BBA8BDC884}" type="presOf" srcId="{9E66B9BC-61E9-44AC-AC76-0B9746B521E7}" destId="{35BE3CF9-4D8B-4742-AFC5-881852CCCED6}" srcOrd="0" destOrd="0" presId="urn:microsoft.com/office/officeart/2009/3/layout/StepUpProcess"/>
    <dgm:cxn modelId="{5C19176B-FC7E-40EB-A524-D77CA7EC1E37}" srcId="{6D9B5D0E-7939-48BC-84E4-4A48E0E77280}" destId="{99B19406-8AB7-4B2A-B561-A5DD98DE9C64}" srcOrd="5" destOrd="0" parTransId="{2DAF21E5-152B-41FA-8566-F956FE90AF3B}" sibTransId="{981A18B7-2BAE-49B0-9AA8-5DA9ED3F4AA3}"/>
    <dgm:cxn modelId="{FB08DD50-F36F-4131-93E1-1EC29363D213}" srcId="{6D9B5D0E-7939-48BC-84E4-4A48E0E77280}" destId="{D9618F52-55B1-4448-8A7B-6F4DE42E674B}" srcOrd="4" destOrd="0" parTransId="{F01BB8BB-359E-4640-B140-2F96E0B97A7E}" sibTransId="{F3A55AD3-F6F7-47A9-8094-B4FD1F13AC85}"/>
    <dgm:cxn modelId="{7828B781-2061-4E47-AFA1-B965AB4A8B17}" srcId="{6D9B5D0E-7939-48BC-84E4-4A48E0E77280}" destId="{BB7073D3-9DB3-4AD0-9A03-18BDCE43AE2D}" srcOrd="0" destOrd="0" parTransId="{74BA48BB-6E2E-4193-9C11-DD8C8CDCFC6A}" sibTransId="{ACECA24E-7C09-4485-8CD0-195620C44F16}"/>
    <dgm:cxn modelId="{B2190789-843A-41EE-ACD5-3B78EF7E6DFF}" type="presOf" srcId="{BB7073D3-9DB3-4AD0-9A03-18BDCE43AE2D}" destId="{AE73C552-E150-43B7-9181-6C20C86FE349}" srcOrd="0" destOrd="0" presId="urn:microsoft.com/office/officeart/2009/3/layout/StepUpProcess"/>
    <dgm:cxn modelId="{E768E193-9A95-4DED-8D92-E32F107B2513}" type="presOf" srcId="{8403EAE0-5385-45F9-BF63-EFE27FD2E761}" destId="{202E6287-1003-4F2F-9256-6CF6C7766CBF}" srcOrd="0" destOrd="0" presId="urn:microsoft.com/office/officeart/2009/3/layout/StepUpProcess"/>
    <dgm:cxn modelId="{FB4B60A7-D560-4D72-AA24-4383A89BCE57}" srcId="{6D9B5D0E-7939-48BC-84E4-4A48E0E77280}" destId="{D11A2E7F-6145-4BDB-ABC8-C02E52E37B0E}" srcOrd="3" destOrd="0" parTransId="{CDBDC9C1-26AE-4F3B-BDD6-125B7F4A7C70}" sibTransId="{5D745443-8E69-4665-B502-EE16E97DB88E}"/>
    <dgm:cxn modelId="{34B256BB-0432-4B89-9F64-47AED486082C}" type="presOf" srcId="{6D9B5D0E-7939-48BC-84E4-4A48E0E77280}" destId="{F246B898-4B04-4856-826F-BA46643C4F12}" srcOrd="0" destOrd="0" presId="urn:microsoft.com/office/officeart/2009/3/layout/StepUpProcess"/>
    <dgm:cxn modelId="{00F355FE-89E6-4E8F-8134-F98664E946BA}" type="presOf" srcId="{99B19406-8AB7-4B2A-B561-A5DD98DE9C64}" destId="{2C283CFD-3532-4147-80B1-CA62AFE55B77}" srcOrd="0" destOrd="0" presId="urn:microsoft.com/office/officeart/2009/3/layout/StepUpProcess"/>
    <dgm:cxn modelId="{039AE9DD-CDE0-497C-BE9D-84D9F07AD3C0}" type="presParOf" srcId="{F246B898-4B04-4856-826F-BA46643C4F12}" destId="{F35A9218-0EA7-4386-A8F3-882D7D3D209A}" srcOrd="0" destOrd="0" presId="urn:microsoft.com/office/officeart/2009/3/layout/StepUpProcess"/>
    <dgm:cxn modelId="{B98359C7-10D0-4869-B6FF-D856F25DDE2B}" type="presParOf" srcId="{F35A9218-0EA7-4386-A8F3-882D7D3D209A}" destId="{CDEDEE18-2F4A-4842-908F-40437515B9BE}" srcOrd="0" destOrd="0" presId="urn:microsoft.com/office/officeart/2009/3/layout/StepUpProcess"/>
    <dgm:cxn modelId="{E83D2923-1602-4151-ACDB-2163366FE29A}" type="presParOf" srcId="{F35A9218-0EA7-4386-A8F3-882D7D3D209A}" destId="{AE73C552-E150-43B7-9181-6C20C86FE349}" srcOrd="1" destOrd="0" presId="urn:microsoft.com/office/officeart/2009/3/layout/StepUpProcess"/>
    <dgm:cxn modelId="{EA1637A4-F882-4884-B018-C39DE463A27A}" type="presParOf" srcId="{F35A9218-0EA7-4386-A8F3-882D7D3D209A}" destId="{47D75436-2C5A-4374-8BE3-B4A2753A70D8}" srcOrd="2" destOrd="0" presId="urn:microsoft.com/office/officeart/2009/3/layout/StepUpProcess"/>
    <dgm:cxn modelId="{F5C5EE98-3C1B-41D7-A906-87ABEFDA3DD7}" type="presParOf" srcId="{F246B898-4B04-4856-826F-BA46643C4F12}" destId="{3C69109B-749A-487F-B64F-130B3632472B}" srcOrd="1" destOrd="0" presId="urn:microsoft.com/office/officeart/2009/3/layout/StepUpProcess"/>
    <dgm:cxn modelId="{6FB01895-46B9-476C-9554-68018D68CD1D}" type="presParOf" srcId="{3C69109B-749A-487F-B64F-130B3632472B}" destId="{EA2E3ACD-74E0-46A7-B3D7-3499D16BDA13}" srcOrd="0" destOrd="0" presId="urn:microsoft.com/office/officeart/2009/3/layout/StepUpProcess"/>
    <dgm:cxn modelId="{3E498CB9-03C0-4426-9DFE-1236C99E8219}" type="presParOf" srcId="{F246B898-4B04-4856-826F-BA46643C4F12}" destId="{9EEE4C0D-C3D9-47F2-A6AE-79F8DC9FA90C}" srcOrd="2" destOrd="0" presId="urn:microsoft.com/office/officeart/2009/3/layout/StepUpProcess"/>
    <dgm:cxn modelId="{105B6D90-9AFD-4194-9C8D-8B8A5E691D55}" type="presParOf" srcId="{9EEE4C0D-C3D9-47F2-A6AE-79F8DC9FA90C}" destId="{DCA00E30-EAB0-4E3A-A2F1-BEA78C727435}" srcOrd="0" destOrd="0" presId="urn:microsoft.com/office/officeart/2009/3/layout/StepUpProcess"/>
    <dgm:cxn modelId="{59553E05-4439-4E8A-B753-FCC1150F23DB}" type="presParOf" srcId="{9EEE4C0D-C3D9-47F2-A6AE-79F8DC9FA90C}" destId="{35BE3CF9-4D8B-4742-AFC5-881852CCCED6}" srcOrd="1" destOrd="0" presId="urn:microsoft.com/office/officeart/2009/3/layout/StepUpProcess"/>
    <dgm:cxn modelId="{81D4BEE3-7915-4C36-BCBD-D229A1B982B5}" type="presParOf" srcId="{9EEE4C0D-C3D9-47F2-A6AE-79F8DC9FA90C}" destId="{7647920E-FF91-4C18-85D4-B46630961676}" srcOrd="2" destOrd="0" presId="urn:microsoft.com/office/officeart/2009/3/layout/StepUpProcess"/>
    <dgm:cxn modelId="{2EE1A09F-2CF5-49FB-9A03-0BCD1B703BF5}" type="presParOf" srcId="{F246B898-4B04-4856-826F-BA46643C4F12}" destId="{D2540D4B-46F1-454A-A6B6-31666B086FEF}" srcOrd="3" destOrd="0" presId="urn:microsoft.com/office/officeart/2009/3/layout/StepUpProcess"/>
    <dgm:cxn modelId="{89BEB143-1590-4395-B900-D408C301CD45}" type="presParOf" srcId="{D2540D4B-46F1-454A-A6B6-31666B086FEF}" destId="{02F7C448-322A-4F24-9F10-1468685B4FFA}" srcOrd="0" destOrd="0" presId="urn:microsoft.com/office/officeart/2009/3/layout/StepUpProcess"/>
    <dgm:cxn modelId="{60C245AF-10B4-442F-B152-59BF0ACEA3D4}" type="presParOf" srcId="{F246B898-4B04-4856-826F-BA46643C4F12}" destId="{9DF02F61-1739-402D-B30E-6338247057AD}" srcOrd="4" destOrd="0" presId="urn:microsoft.com/office/officeart/2009/3/layout/StepUpProcess"/>
    <dgm:cxn modelId="{995641C0-CD45-48F0-8E08-AA9FB55F8958}" type="presParOf" srcId="{9DF02F61-1739-402D-B30E-6338247057AD}" destId="{F602706B-F6E9-4C52-BA43-CECC909FA77F}" srcOrd="0" destOrd="0" presId="urn:microsoft.com/office/officeart/2009/3/layout/StepUpProcess"/>
    <dgm:cxn modelId="{C8709EFB-BED9-4475-9019-C15250992FF8}" type="presParOf" srcId="{9DF02F61-1739-402D-B30E-6338247057AD}" destId="{202E6287-1003-4F2F-9256-6CF6C7766CBF}" srcOrd="1" destOrd="0" presId="urn:microsoft.com/office/officeart/2009/3/layout/StepUpProcess"/>
    <dgm:cxn modelId="{A143E52C-75D9-4FB1-B46C-8A862A36D3F4}" type="presParOf" srcId="{9DF02F61-1739-402D-B30E-6338247057AD}" destId="{FC4AA45B-22E2-4660-BD73-56E5D53B53C4}" srcOrd="2" destOrd="0" presId="urn:microsoft.com/office/officeart/2009/3/layout/StepUpProcess"/>
    <dgm:cxn modelId="{751AC70A-8645-4129-853F-AFDBC236CF51}" type="presParOf" srcId="{F246B898-4B04-4856-826F-BA46643C4F12}" destId="{13333F13-1F8D-4A51-B351-5915BA06D691}" srcOrd="5" destOrd="0" presId="urn:microsoft.com/office/officeart/2009/3/layout/StepUpProcess"/>
    <dgm:cxn modelId="{01153253-8172-48B0-A48B-CD60F68AB1E0}" type="presParOf" srcId="{13333F13-1F8D-4A51-B351-5915BA06D691}" destId="{0A88807A-787D-4AEC-B139-0AECD7BC02CC}" srcOrd="0" destOrd="0" presId="urn:microsoft.com/office/officeart/2009/3/layout/StepUpProcess"/>
    <dgm:cxn modelId="{F5A4FDEE-23FA-4320-B492-2ED85848F3CC}" type="presParOf" srcId="{F246B898-4B04-4856-826F-BA46643C4F12}" destId="{CD228E25-7474-4D92-B3D9-7D8CB9AEC321}" srcOrd="6" destOrd="0" presId="urn:microsoft.com/office/officeart/2009/3/layout/StepUpProcess"/>
    <dgm:cxn modelId="{4D6E4A23-6DFD-4015-ADBF-31ED3548B6CB}" type="presParOf" srcId="{CD228E25-7474-4D92-B3D9-7D8CB9AEC321}" destId="{AA1F59CF-AF52-45A7-9C1E-D6FA18C09F4B}" srcOrd="0" destOrd="0" presId="urn:microsoft.com/office/officeart/2009/3/layout/StepUpProcess"/>
    <dgm:cxn modelId="{3C932B20-B5B7-47F5-9D29-7CA28322F04E}" type="presParOf" srcId="{CD228E25-7474-4D92-B3D9-7D8CB9AEC321}" destId="{AE460954-CAFC-446E-8A61-6727148C5823}" srcOrd="1" destOrd="0" presId="urn:microsoft.com/office/officeart/2009/3/layout/StepUpProcess"/>
    <dgm:cxn modelId="{3372549A-4B04-4917-B275-83341C37FAC8}" type="presParOf" srcId="{CD228E25-7474-4D92-B3D9-7D8CB9AEC321}" destId="{ACFCC498-7F3E-4F24-BC13-0EA9A2BF0B69}" srcOrd="2" destOrd="0" presId="urn:microsoft.com/office/officeart/2009/3/layout/StepUpProcess"/>
    <dgm:cxn modelId="{FA0E7D38-5E77-4170-BBC2-276A11C941F3}" type="presParOf" srcId="{F246B898-4B04-4856-826F-BA46643C4F12}" destId="{26FE9E29-D4D9-49EC-A330-F11215F15E17}" srcOrd="7" destOrd="0" presId="urn:microsoft.com/office/officeart/2009/3/layout/StepUpProcess"/>
    <dgm:cxn modelId="{7644BBDE-4442-48F9-AF22-656D536D2049}" type="presParOf" srcId="{26FE9E29-D4D9-49EC-A330-F11215F15E17}" destId="{AA496A49-1193-45CB-AFB2-E742D3913619}" srcOrd="0" destOrd="0" presId="urn:microsoft.com/office/officeart/2009/3/layout/StepUpProcess"/>
    <dgm:cxn modelId="{6ACEFD6F-B8B5-4ACC-9459-6B02FFEED7A9}" type="presParOf" srcId="{F246B898-4B04-4856-826F-BA46643C4F12}" destId="{95EBE0EB-B20F-485C-B88A-5C44710D4A9B}" srcOrd="8" destOrd="0" presId="urn:microsoft.com/office/officeart/2009/3/layout/StepUpProcess"/>
    <dgm:cxn modelId="{24B264B1-6135-45E6-9BFA-A2A438ACD86F}" type="presParOf" srcId="{95EBE0EB-B20F-485C-B88A-5C44710D4A9B}" destId="{9404D6B4-34B7-4FEB-8D8B-FE766A754DAE}" srcOrd="0" destOrd="0" presId="urn:microsoft.com/office/officeart/2009/3/layout/StepUpProcess"/>
    <dgm:cxn modelId="{5C94E29F-843D-4429-B7FF-A51A5CB2F5FB}" type="presParOf" srcId="{95EBE0EB-B20F-485C-B88A-5C44710D4A9B}" destId="{650958D3-FF49-4208-9824-52C5BDF645AC}" srcOrd="1" destOrd="0" presId="urn:microsoft.com/office/officeart/2009/3/layout/StepUpProcess"/>
    <dgm:cxn modelId="{9088573D-A266-4240-BED2-AA089F3565F5}" type="presParOf" srcId="{95EBE0EB-B20F-485C-B88A-5C44710D4A9B}" destId="{AE7C1B98-0BD6-4D32-9954-4FBDDD521E46}" srcOrd="2" destOrd="0" presId="urn:microsoft.com/office/officeart/2009/3/layout/StepUpProcess"/>
    <dgm:cxn modelId="{169E04CD-4C29-467F-B9C4-75F4BAFD2EB9}" type="presParOf" srcId="{F246B898-4B04-4856-826F-BA46643C4F12}" destId="{65CA60D9-B2C9-4CF2-A837-46E71FE39F4D}" srcOrd="9" destOrd="0" presId="urn:microsoft.com/office/officeart/2009/3/layout/StepUpProcess"/>
    <dgm:cxn modelId="{233D79CC-00D1-46D9-9D6D-05DDB7A0CA72}" type="presParOf" srcId="{65CA60D9-B2C9-4CF2-A837-46E71FE39F4D}" destId="{CF008FE7-35EE-475C-A80C-51DE314733D8}" srcOrd="0" destOrd="0" presId="urn:microsoft.com/office/officeart/2009/3/layout/StepUpProcess"/>
    <dgm:cxn modelId="{BD2AA902-AA4E-467B-B55E-0E4B1BAD6AE4}" type="presParOf" srcId="{F246B898-4B04-4856-826F-BA46643C4F12}" destId="{3190306B-39BB-4328-9204-423193359B75}" srcOrd="10" destOrd="0" presId="urn:microsoft.com/office/officeart/2009/3/layout/StepUpProcess"/>
    <dgm:cxn modelId="{D144F51D-F42C-499A-9A4A-AA2BFDAA77DD}" type="presParOf" srcId="{3190306B-39BB-4328-9204-423193359B75}" destId="{321C2226-C9D3-4142-9F23-19C9BECAB2C1}" srcOrd="0" destOrd="0" presId="urn:microsoft.com/office/officeart/2009/3/layout/StepUpProcess"/>
    <dgm:cxn modelId="{F66156A8-35C6-4905-A336-75B026B981AA}" type="presParOf" srcId="{3190306B-39BB-4328-9204-423193359B75}" destId="{2C283CFD-3532-4147-80B1-CA62AFE55B7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EA6A50-5E43-4168-8839-B52602AD8B24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6FD5F77-E7A9-4856-96AE-70A0DCCABEE9}">
      <dgm:prSet custT="1"/>
      <dgm:spPr/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愿他们获得上帝的知识，赐予他们智慧和属灵理解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FB9E0-3B0B-49E3-A416-223DB54C16DC}" type="par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14457F-6B42-4207-9523-5B839824497C}" type="sibTrans" cxnId="{30D192AB-B4E2-41B2-AD50-B4FEB1E7188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B7285-8B35-4418-AEC0-01E9CA77FE33}">
      <dgm:prSet custT="1"/>
      <dgm:spPr/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活得像上帝的孩子，在各方面都追求蒙他的喜悦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BF5BB8-A1B8-4019-AA44-7F293AE6F5E1}" type="par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D4514-0666-4EE4-950A-D5F6C14684FD}" type="sibTrans" cxnId="{49637FAB-101B-499F-B226-11FC4DF22DAB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FCDED8-FAE2-4789-896A-6B08D6368C8C}">
      <dgm:prSet custT="1"/>
      <dgm:spPr/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愿他们结出果实，知识不断增长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80790-97B1-44C1-B886-721272C62FD1}" type="par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2D297D-803D-42D9-8EEE-200EFFA515A6}" type="sibTrans" cxnId="{B544161C-50CE-4EA8-A6F9-C3C0FEA6B05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290F79-1A39-42FB-9A71-41992F896A32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愿他们因神的力量而得以坚强，使他们能够耐心等待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4BE45D-B068-434F-8E42-44542B2744AE}" type="par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A580A-5444-4425-859D-79C83B56A92B}" type="sibTrans" cxnId="{5B9835A5-5724-461B-9E53-5B182B56E50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7088B6-92F6-4F34-9916-9574F7C8CB89}" type="pres">
      <dgm:prSet presAssocID="{E7EA6A50-5E43-4168-8839-B52602AD8B24}" presName="linear" presStyleCnt="0">
        <dgm:presLayoutVars>
          <dgm:animLvl val="lvl"/>
          <dgm:resizeHandles val="exact"/>
        </dgm:presLayoutVars>
      </dgm:prSet>
      <dgm:spPr/>
    </dgm:pt>
    <dgm:pt modelId="{C57C976D-F155-46D2-B6B0-AAEC246080DA}" type="pres">
      <dgm:prSet presAssocID="{06FD5F77-E7A9-4856-96AE-70A0DCCAB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88CAFD0-4CC9-4E73-BC6E-633E6AA10B0F}" type="pres">
      <dgm:prSet presAssocID="{FA14457F-6B42-4207-9523-5B839824497C}" presName="spacer" presStyleCnt="0"/>
      <dgm:spPr/>
    </dgm:pt>
    <dgm:pt modelId="{8ED814D4-24A7-4EE6-98D6-F5EF96E58A5E}" type="pres">
      <dgm:prSet presAssocID="{81DB7285-8B35-4418-AEC0-01E9CA77FE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CD8B70-CBD9-4BBD-949C-60C08638DCED}" type="pres">
      <dgm:prSet presAssocID="{243D4514-0666-4EE4-950A-D5F6C14684FD}" presName="spacer" presStyleCnt="0"/>
      <dgm:spPr/>
    </dgm:pt>
    <dgm:pt modelId="{D6B98BC7-4DD1-46DD-9A75-7E74C926B220}" type="pres">
      <dgm:prSet presAssocID="{73FCDED8-FAE2-4789-896A-6B08D6368C8C}" presName="parentText" presStyleLbl="node1" presStyleIdx="2" presStyleCnt="4" custLinFactY="1742" custLinFactNeighborX="-826" custLinFactNeighborY="100000">
        <dgm:presLayoutVars>
          <dgm:chMax val="0"/>
          <dgm:bulletEnabled val="1"/>
        </dgm:presLayoutVars>
      </dgm:prSet>
      <dgm:spPr/>
    </dgm:pt>
    <dgm:pt modelId="{04B12C65-2FE2-4013-9ECB-DB2A8CDB65EB}" type="pres">
      <dgm:prSet presAssocID="{2D2D297D-803D-42D9-8EEE-200EFFA515A6}" presName="spacer" presStyleCnt="0"/>
      <dgm:spPr/>
    </dgm:pt>
    <dgm:pt modelId="{51C553D5-6DF9-4050-9DE4-1DCE1A8DC5FD}" type="pres">
      <dgm:prSet presAssocID="{9A290F79-1A39-42FB-9A71-41992F896A3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544161C-50CE-4EA8-A6F9-C3C0FEA6B057}" srcId="{E7EA6A50-5E43-4168-8839-B52602AD8B24}" destId="{73FCDED8-FAE2-4789-896A-6B08D6368C8C}" srcOrd="2" destOrd="0" parTransId="{A7880790-97B1-44C1-B886-721272C62FD1}" sibTransId="{2D2D297D-803D-42D9-8EEE-200EFFA515A6}"/>
    <dgm:cxn modelId="{3A581E44-5163-45A9-8780-3F5D93DA610C}" type="presOf" srcId="{06FD5F77-E7A9-4856-96AE-70A0DCCABEE9}" destId="{C57C976D-F155-46D2-B6B0-AAEC246080DA}" srcOrd="0" destOrd="0" presId="urn:microsoft.com/office/officeart/2005/8/layout/vList2"/>
    <dgm:cxn modelId="{08A88A69-54B3-45CB-A4AA-2E8822269261}" type="presOf" srcId="{9A290F79-1A39-42FB-9A71-41992F896A32}" destId="{51C553D5-6DF9-4050-9DE4-1DCE1A8DC5FD}" srcOrd="0" destOrd="0" presId="urn:microsoft.com/office/officeart/2005/8/layout/vList2"/>
    <dgm:cxn modelId="{3D5EB859-D445-4615-841B-F1227F6CEA54}" type="presOf" srcId="{E7EA6A50-5E43-4168-8839-B52602AD8B24}" destId="{277088B6-92F6-4F34-9916-9574F7C8CB89}" srcOrd="0" destOrd="0" presId="urn:microsoft.com/office/officeart/2005/8/layout/vList2"/>
    <dgm:cxn modelId="{5B9835A5-5724-461B-9E53-5B182B56E507}" srcId="{E7EA6A50-5E43-4168-8839-B52602AD8B24}" destId="{9A290F79-1A39-42FB-9A71-41992F896A32}" srcOrd="3" destOrd="0" parTransId="{D64BE45D-B068-434F-8E42-44542B2744AE}" sibTransId="{EC9A580A-5444-4425-859D-79C83B56A92B}"/>
    <dgm:cxn modelId="{49637FAB-101B-499F-B226-11FC4DF22DAB}" srcId="{E7EA6A50-5E43-4168-8839-B52602AD8B24}" destId="{81DB7285-8B35-4418-AEC0-01E9CA77FE33}" srcOrd="1" destOrd="0" parTransId="{EDBF5BB8-A1B8-4019-AA44-7F293AE6F5E1}" sibTransId="{243D4514-0666-4EE4-950A-D5F6C14684FD}"/>
    <dgm:cxn modelId="{30D192AB-B4E2-41B2-AD50-B4FEB1E71888}" srcId="{E7EA6A50-5E43-4168-8839-B52602AD8B24}" destId="{06FD5F77-E7A9-4856-96AE-70A0DCCABEE9}" srcOrd="0" destOrd="0" parTransId="{28DFB9E0-3B0B-49E3-A416-223DB54C16DC}" sibTransId="{FA14457F-6B42-4207-9523-5B839824497C}"/>
    <dgm:cxn modelId="{B1D656CF-D78C-42F5-880B-5940984E959A}" type="presOf" srcId="{73FCDED8-FAE2-4789-896A-6B08D6368C8C}" destId="{D6B98BC7-4DD1-46DD-9A75-7E74C926B220}" srcOrd="0" destOrd="0" presId="urn:microsoft.com/office/officeart/2005/8/layout/vList2"/>
    <dgm:cxn modelId="{D984E5EF-9A57-4941-83AF-1CA5E428042D}" type="presOf" srcId="{81DB7285-8B35-4418-AEC0-01E9CA77FE33}" destId="{8ED814D4-24A7-4EE6-98D6-F5EF96E58A5E}" srcOrd="0" destOrd="0" presId="urn:microsoft.com/office/officeart/2005/8/layout/vList2"/>
    <dgm:cxn modelId="{BF1205FD-253C-4745-8510-52D30F5F2E57}" type="presParOf" srcId="{277088B6-92F6-4F34-9916-9574F7C8CB89}" destId="{C57C976D-F155-46D2-B6B0-AAEC246080DA}" srcOrd="0" destOrd="0" presId="urn:microsoft.com/office/officeart/2005/8/layout/vList2"/>
    <dgm:cxn modelId="{E026BFA6-ACCB-48B8-945D-68BE85353E24}" type="presParOf" srcId="{277088B6-92F6-4F34-9916-9574F7C8CB89}" destId="{B88CAFD0-4CC9-4E73-BC6E-633E6AA10B0F}" srcOrd="1" destOrd="0" presId="urn:microsoft.com/office/officeart/2005/8/layout/vList2"/>
    <dgm:cxn modelId="{B6C1FA69-523B-4B66-9C24-115518D0C0CE}" type="presParOf" srcId="{277088B6-92F6-4F34-9916-9574F7C8CB89}" destId="{8ED814D4-24A7-4EE6-98D6-F5EF96E58A5E}" srcOrd="2" destOrd="0" presId="urn:microsoft.com/office/officeart/2005/8/layout/vList2"/>
    <dgm:cxn modelId="{E8564C18-7F68-4CF1-ABB8-D3C486BB6406}" type="presParOf" srcId="{277088B6-92F6-4F34-9916-9574F7C8CB89}" destId="{5ACD8B70-CBD9-4BBD-949C-60C08638DCED}" srcOrd="3" destOrd="0" presId="urn:microsoft.com/office/officeart/2005/8/layout/vList2"/>
    <dgm:cxn modelId="{A5CBD0A4-8538-44A6-940C-1BC9D9B498A1}" type="presParOf" srcId="{277088B6-92F6-4F34-9916-9574F7C8CB89}" destId="{D6B98BC7-4DD1-46DD-9A75-7E74C926B220}" srcOrd="4" destOrd="0" presId="urn:microsoft.com/office/officeart/2005/8/layout/vList2"/>
    <dgm:cxn modelId="{C9836C76-23E7-4EED-80EB-CBA62734E3AF}" type="presParOf" srcId="{277088B6-92F6-4F34-9916-9574F7C8CB89}" destId="{04B12C65-2FE2-4013-9ECB-DB2A8CDB65EB}" srcOrd="5" destOrd="0" presId="urn:microsoft.com/office/officeart/2005/8/layout/vList2"/>
    <dgm:cxn modelId="{837681BA-8B87-4ADC-A7A3-2CDD9BD31C5E}" type="presParOf" srcId="{277088B6-92F6-4F34-9916-9574F7C8CB89}" destId="{51C553D5-6DF9-4050-9DE4-1DCE1A8DC5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71527-4C45-4525-9CD0-4AA289B2566E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01F8674-B447-47F4-A268-FBF1D1CFA43A}">
      <dgm:prSet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圣经（诗篇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119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E497-D1DE-446F-B4D7-3B09E34240AE}" type="par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A12AD-ED01-4DEF-B753-98D7EE9995AF}" type="sibTrans" cxnId="{9D4B3267-527A-49C6-843D-FBA178F8714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44F5-A53A-46BE-AD47-D232C05A81A2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预言的灵（启示录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），通过怀爱伦显现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255C1-F4FB-4EB8-BE5F-26AF5D69E222}" type="par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C469A2-097C-4912-9FBC-765694281CB2}" type="sibTrans" cxnId="{CE507EAD-B67C-412B-8CE0-413B820A151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05F20-7B80-4165-BA92-5E618C085C64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上帝的眷顾引导（歌罗西书 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E83FF5-EDCF-4C9C-B787-D1CE9C34CD49}" type="par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E37110-7BF3-424C-AFCB-73D67BED7F27}" type="sibTrans" cxnId="{07411DCB-5916-4AF8-859B-CE9905AA3489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B1D691-FC9F-40FF-AE3D-890B59177E1A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b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（以赛亚 书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zh-CN" alt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E83FC-8824-44EB-85E3-42A008F26938}" type="par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95735-2CC4-47D8-A0E4-80ED67A2E087}" type="sibTrans" cxnId="{B8447260-8602-4B15-A98A-F1AC20C7A97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DFDFAB-FC01-48AF-A1DE-EDFDEB896E10}" type="pres">
      <dgm:prSet presAssocID="{08471527-4C45-4525-9CD0-4AA289B2566E}" presName="Name0" presStyleCnt="0">
        <dgm:presLayoutVars>
          <dgm:dir/>
          <dgm:resizeHandles val="exact"/>
        </dgm:presLayoutVars>
      </dgm:prSet>
      <dgm:spPr/>
    </dgm:pt>
    <dgm:pt modelId="{EC77ED32-43B8-408C-9259-02CB0E13CDE0}" type="pres">
      <dgm:prSet presAssocID="{401F8674-B447-47F4-A268-FBF1D1CFA43A}" presName="composite" presStyleCnt="0"/>
      <dgm:spPr/>
    </dgm:pt>
    <dgm:pt modelId="{E8EB9D21-3E30-45C2-BD9E-5320BDAEAB30}" type="pres">
      <dgm:prSet presAssocID="{401F8674-B447-47F4-A268-FBF1D1CFA43A}" presName="rect1" presStyleLbl="bgImgPlace1" presStyleIdx="0" presStyleCnt="4" custLinFactNeighborX="486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A1311745-2858-4BE4-ADF3-C3D9A7386CF5}" type="pres">
      <dgm:prSet presAssocID="{401F8674-B447-47F4-A268-FBF1D1CFA43A}" presName="wedgeRectCallout1" presStyleLbl="node1" presStyleIdx="0" presStyleCnt="4" custScaleY="114718" custLinFactNeighborX="5460">
        <dgm:presLayoutVars>
          <dgm:bulletEnabled val="1"/>
        </dgm:presLayoutVars>
      </dgm:prSet>
      <dgm:spPr/>
    </dgm:pt>
    <dgm:pt modelId="{75E59199-3C36-43CF-B4A4-ED20A230470A}" type="pres">
      <dgm:prSet presAssocID="{C4EA12AD-ED01-4DEF-B753-98D7EE9995AF}" presName="sibTrans" presStyleCnt="0"/>
      <dgm:spPr/>
    </dgm:pt>
    <dgm:pt modelId="{A8ECFE5A-7B38-48EE-8CA6-7BF7A9D1776E}" type="pres">
      <dgm:prSet presAssocID="{54A944F5-A53A-46BE-AD47-D232C05A81A2}" presName="composite" presStyleCnt="0"/>
      <dgm:spPr/>
    </dgm:pt>
    <dgm:pt modelId="{68A2714C-A2A2-4460-842C-53874DC714E7}" type="pres">
      <dgm:prSet presAssocID="{54A944F5-A53A-46BE-AD47-D232C05A81A2}" presName="rect1" presStyleLbl="bgImgPlace1" presStyleIdx="1" presStyleCnt="4" custLinFactNeighborX="4050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8EC401FB-C870-4B4F-AA1C-64DC475DF4D6}" type="pres">
      <dgm:prSet presAssocID="{54A944F5-A53A-46BE-AD47-D232C05A81A2}" presName="wedgeRectCallout1" presStyleLbl="node1" presStyleIdx="1" presStyleCnt="4" custScaleX="134697" custScaleY="114718" custLinFactNeighborX="4550">
        <dgm:presLayoutVars>
          <dgm:bulletEnabled val="1"/>
        </dgm:presLayoutVars>
      </dgm:prSet>
      <dgm:spPr/>
    </dgm:pt>
    <dgm:pt modelId="{E1D6F68E-D5B9-462B-9BD3-375FBC393B66}" type="pres">
      <dgm:prSet presAssocID="{39C469A2-097C-4912-9FBC-765694281CB2}" presName="sibTrans" presStyleCnt="0"/>
      <dgm:spPr/>
    </dgm:pt>
    <dgm:pt modelId="{4CC48657-6E9A-4036-9348-DEEF3E1D4FCD}" type="pres">
      <dgm:prSet presAssocID="{0C005F20-7B80-4165-BA92-5E618C085C64}" presName="composite" presStyleCnt="0"/>
      <dgm:spPr/>
    </dgm:pt>
    <dgm:pt modelId="{29760ED7-9D83-46E7-BA8F-3196B005E7F3}" type="pres">
      <dgm:prSet presAssocID="{0C005F20-7B80-4165-BA92-5E618C085C64}" presName="rect1" presStyleLbl="bgImgPlac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DB16F35-AA2D-44E9-ABD8-EE0FFF5BB64A}" type="pres">
      <dgm:prSet presAssocID="{0C005F20-7B80-4165-BA92-5E618C085C64}" presName="wedgeRectCallout1" presStyleLbl="node1" presStyleIdx="2" presStyleCnt="4" custScaleY="114718">
        <dgm:presLayoutVars>
          <dgm:bulletEnabled val="1"/>
        </dgm:presLayoutVars>
      </dgm:prSet>
      <dgm:spPr/>
    </dgm:pt>
    <dgm:pt modelId="{7AD49E0C-3737-4CE8-A939-2BDD64BB768F}" type="pres">
      <dgm:prSet presAssocID="{5AE37110-7BF3-424C-AFCB-73D67BED7F27}" presName="sibTrans" presStyleCnt="0"/>
      <dgm:spPr/>
    </dgm:pt>
    <dgm:pt modelId="{9FA1C8BC-3F31-4119-8B0C-5EC5182537FF}" type="pres">
      <dgm:prSet presAssocID="{73B1D691-FC9F-40FF-AE3D-890B59177E1A}" presName="composite" presStyleCnt="0"/>
      <dgm:spPr/>
    </dgm:pt>
    <dgm:pt modelId="{43E7D701-2AE7-4034-B6A7-FEDA8EBADCE7}" type="pres">
      <dgm:prSet presAssocID="{73B1D691-FC9F-40FF-AE3D-890B59177E1A}" presName="rect1" presStyleLbl="bgImgPlace1" presStyleIdx="3" presStyleCnt="4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F74229B-F2E1-4902-A560-A64009464455}" type="pres">
      <dgm:prSet presAssocID="{73B1D691-FC9F-40FF-AE3D-890B59177E1A}" presName="wedgeRectCallout1" presStyleLbl="node1" presStyleIdx="3" presStyleCnt="4" custScaleX="98535" custScaleY="114718">
        <dgm:presLayoutVars>
          <dgm:bulletEnabled val="1"/>
        </dgm:presLayoutVars>
      </dgm:prSet>
      <dgm:spPr/>
    </dgm:pt>
  </dgm:ptLst>
  <dgm:cxnLst>
    <dgm:cxn modelId="{E3499E0C-10C1-4094-AE50-5B672E850DB0}" type="presOf" srcId="{0C005F20-7B80-4165-BA92-5E618C085C64}" destId="{EDB16F35-AA2D-44E9-ABD8-EE0FFF5BB64A}" srcOrd="0" destOrd="0" presId="urn:microsoft.com/office/officeart/2008/layout/BendingPictureCaptionList"/>
    <dgm:cxn modelId="{AAFDB35B-48FD-44F3-8A77-3AAA4446DC08}" type="presOf" srcId="{54A944F5-A53A-46BE-AD47-D232C05A81A2}" destId="{8EC401FB-C870-4B4F-AA1C-64DC475DF4D6}" srcOrd="0" destOrd="0" presId="urn:microsoft.com/office/officeart/2008/layout/BendingPictureCaptionList"/>
    <dgm:cxn modelId="{B8447260-8602-4B15-A98A-F1AC20C7A972}" srcId="{08471527-4C45-4525-9CD0-4AA289B2566E}" destId="{73B1D691-FC9F-40FF-AE3D-890B59177E1A}" srcOrd="3" destOrd="0" parTransId="{7D7E83FC-8824-44EB-85E3-42A008F26938}" sibTransId="{3BD95735-2CC4-47D8-A0E4-80ED67A2E087}"/>
    <dgm:cxn modelId="{9D4B3267-527A-49C6-843D-FBA178F8714D}" srcId="{08471527-4C45-4525-9CD0-4AA289B2566E}" destId="{401F8674-B447-47F4-A268-FBF1D1CFA43A}" srcOrd="0" destOrd="0" parTransId="{1E8FE497-D1DE-446F-B4D7-3B09E34240AE}" sibTransId="{C4EA12AD-ED01-4DEF-B753-98D7EE9995AF}"/>
    <dgm:cxn modelId="{CE507EAD-B67C-412B-8CE0-413B820A151C}" srcId="{08471527-4C45-4525-9CD0-4AA289B2566E}" destId="{54A944F5-A53A-46BE-AD47-D232C05A81A2}" srcOrd="1" destOrd="0" parTransId="{59E255C1-F4FB-4EB8-BE5F-26AF5D69E222}" sibTransId="{39C469A2-097C-4912-9FBC-765694281CB2}"/>
    <dgm:cxn modelId="{6CD184B7-1E0F-44F7-ACB6-1ED00A00EB43}" type="presOf" srcId="{401F8674-B447-47F4-A268-FBF1D1CFA43A}" destId="{A1311745-2858-4BE4-ADF3-C3D9A7386CF5}" srcOrd="0" destOrd="0" presId="urn:microsoft.com/office/officeart/2008/layout/BendingPictureCaptionList"/>
    <dgm:cxn modelId="{271D56C7-BC5A-4CBF-9545-8033A5C04976}" type="presOf" srcId="{08471527-4C45-4525-9CD0-4AA289B2566E}" destId="{BBDFDFAB-FC01-48AF-A1DE-EDFDEB896E10}" srcOrd="0" destOrd="0" presId="urn:microsoft.com/office/officeart/2008/layout/BendingPictureCaptionList"/>
    <dgm:cxn modelId="{07411DCB-5916-4AF8-859B-CE9905AA3489}" srcId="{08471527-4C45-4525-9CD0-4AA289B2566E}" destId="{0C005F20-7B80-4165-BA92-5E618C085C64}" srcOrd="2" destOrd="0" parTransId="{77E83FF5-EDCF-4C9C-B787-D1CE9C34CD49}" sibTransId="{5AE37110-7BF3-424C-AFCB-73D67BED7F27}"/>
    <dgm:cxn modelId="{1ED7DBE5-C379-455D-9919-CAE3243537C9}" type="presOf" srcId="{73B1D691-FC9F-40FF-AE3D-890B59177E1A}" destId="{9F74229B-F2E1-4902-A560-A64009464455}" srcOrd="0" destOrd="0" presId="urn:microsoft.com/office/officeart/2008/layout/BendingPictureCaptionList"/>
    <dgm:cxn modelId="{6D158827-703C-4448-957C-F7437F73948E}" type="presParOf" srcId="{BBDFDFAB-FC01-48AF-A1DE-EDFDEB896E10}" destId="{EC77ED32-43B8-408C-9259-02CB0E13CDE0}" srcOrd="0" destOrd="0" presId="urn:microsoft.com/office/officeart/2008/layout/BendingPictureCaptionList"/>
    <dgm:cxn modelId="{E8B66121-CF4F-4914-AB09-CFE9DA358F3B}" type="presParOf" srcId="{EC77ED32-43B8-408C-9259-02CB0E13CDE0}" destId="{E8EB9D21-3E30-45C2-BD9E-5320BDAEAB30}" srcOrd="0" destOrd="0" presId="urn:microsoft.com/office/officeart/2008/layout/BendingPictureCaptionList"/>
    <dgm:cxn modelId="{BED14E9D-1B17-40EA-9E7B-93F28E357F7B}" type="presParOf" srcId="{EC77ED32-43B8-408C-9259-02CB0E13CDE0}" destId="{A1311745-2858-4BE4-ADF3-C3D9A7386CF5}" srcOrd="1" destOrd="0" presId="urn:microsoft.com/office/officeart/2008/layout/BendingPictureCaptionList"/>
    <dgm:cxn modelId="{63685E6F-B72D-42A4-AEE4-AC00D2D7AC91}" type="presParOf" srcId="{BBDFDFAB-FC01-48AF-A1DE-EDFDEB896E10}" destId="{75E59199-3C36-43CF-B4A4-ED20A230470A}" srcOrd="1" destOrd="0" presId="urn:microsoft.com/office/officeart/2008/layout/BendingPictureCaptionList"/>
    <dgm:cxn modelId="{91C55965-C0CE-4F68-8576-8D13BFEE3AC4}" type="presParOf" srcId="{BBDFDFAB-FC01-48AF-A1DE-EDFDEB896E10}" destId="{A8ECFE5A-7B38-48EE-8CA6-7BF7A9D1776E}" srcOrd="2" destOrd="0" presId="urn:microsoft.com/office/officeart/2008/layout/BendingPictureCaptionList"/>
    <dgm:cxn modelId="{B5CDF050-704E-4FE2-B620-5DBDF7DBFE2C}" type="presParOf" srcId="{A8ECFE5A-7B38-48EE-8CA6-7BF7A9D1776E}" destId="{68A2714C-A2A2-4460-842C-53874DC714E7}" srcOrd="0" destOrd="0" presId="urn:microsoft.com/office/officeart/2008/layout/BendingPictureCaptionList"/>
    <dgm:cxn modelId="{2E5FF67F-79C5-455F-AB3F-490777CC9751}" type="presParOf" srcId="{A8ECFE5A-7B38-48EE-8CA6-7BF7A9D1776E}" destId="{8EC401FB-C870-4B4F-AA1C-64DC475DF4D6}" srcOrd="1" destOrd="0" presId="urn:microsoft.com/office/officeart/2008/layout/BendingPictureCaptionList"/>
    <dgm:cxn modelId="{5886C345-7D43-429A-B75E-407755947F92}" type="presParOf" srcId="{BBDFDFAB-FC01-48AF-A1DE-EDFDEB896E10}" destId="{E1D6F68E-D5B9-462B-9BD3-375FBC393B66}" srcOrd="3" destOrd="0" presId="urn:microsoft.com/office/officeart/2008/layout/BendingPictureCaptionList"/>
    <dgm:cxn modelId="{F41F2A04-8C81-4A8F-AC3A-ED19B9D42864}" type="presParOf" srcId="{BBDFDFAB-FC01-48AF-A1DE-EDFDEB896E10}" destId="{4CC48657-6E9A-4036-9348-DEEF3E1D4FCD}" srcOrd="4" destOrd="0" presId="urn:microsoft.com/office/officeart/2008/layout/BendingPictureCaptionList"/>
    <dgm:cxn modelId="{75FAAC3A-FE09-4B5F-A50F-2BB9DED8ABD6}" type="presParOf" srcId="{4CC48657-6E9A-4036-9348-DEEF3E1D4FCD}" destId="{29760ED7-9D83-46E7-BA8F-3196B005E7F3}" srcOrd="0" destOrd="0" presId="urn:microsoft.com/office/officeart/2008/layout/BendingPictureCaptionList"/>
    <dgm:cxn modelId="{E3330A50-CF37-498F-942B-722A54DDC1C0}" type="presParOf" srcId="{4CC48657-6E9A-4036-9348-DEEF3E1D4FCD}" destId="{EDB16F35-AA2D-44E9-ABD8-EE0FFF5BB64A}" srcOrd="1" destOrd="0" presId="urn:microsoft.com/office/officeart/2008/layout/BendingPictureCaptionList"/>
    <dgm:cxn modelId="{9DC35000-1AF2-4299-B2C8-31FC3556EA7E}" type="presParOf" srcId="{BBDFDFAB-FC01-48AF-A1DE-EDFDEB896E10}" destId="{7AD49E0C-3737-4CE8-A939-2BDD64BB768F}" srcOrd="5" destOrd="0" presId="urn:microsoft.com/office/officeart/2008/layout/BendingPictureCaptionList"/>
    <dgm:cxn modelId="{E388F909-487D-4137-AD3F-67F83F620948}" type="presParOf" srcId="{BBDFDFAB-FC01-48AF-A1DE-EDFDEB896E10}" destId="{9FA1C8BC-3F31-4119-8B0C-5EC5182537FF}" srcOrd="6" destOrd="0" presId="urn:microsoft.com/office/officeart/2008/layout/BendingPictureCaptionList"/>
    <dgm:cxn modelId="{87D257B8-A312-4E59-BCDF-46EE9DACF088}" type="presParOf" srcId="{9FA1C8BC-3F31-4119-8B0C-5EC5182537FF}" destId="{43E7D701-2AE7-4034-B6A7-FEDA8EBADCE7}" srcOrd="0" destOrd="0" presId="urn:microsoft.com/office/officeart/2008/layout/BendingPictureCaptionList"/>
    <dgm:cxn modelId="{A76A2E70-1B83-401A-8569-02216346B1EF}" type="presParOf" srcId="{9FA1C8BC-3F31-4119-8B0C-5EC5182537FF}" destId="{9F74229B-F2E1-4902-A560-A6400946445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DEE18-2F4A-4842-908F-40437515B9BE}">
      <dsp:nvSpPr>
        <dsp:cNvPr id="0" name=""/>
        <dsp:cNvSpPr/>
      </dsp:nvSpPr>
      <dsp:spPr>
        <a:xfrm rot="5400000">
          <a:off x="488602" y="2018205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73C552-E150-43B7-9181-6C20C86FE349}">
      <dsp:nvSpPr>
        <dsp:cNvPr id="0" name=""/>
        <dsp:cNvSpPr/>
      </dsp:nvSpPr>
      <dsp:spPr>
        <a:xfrm>
          <a:off x="315490" y="253380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愿爱在你心中满溢</a:t>
          </a:r>
          <a:endParaRPr lang="en" sz="2000" b="1" kern="1200" noProof="0" dirty="0"/>
        </a:p>
      </dsp:txBody>
      <dsp:txXfrm>
        <a:off x="315490" y="2533806"/>
        <a:ext cx="1557936" cy="1365622"/>
      </dsp:txXfrm>
    </dsp:sp>
    <dsp:sp modelId="{47D75436-2C5A-4374-8BE3-B4A2753A70D8}">
      <dsp:nvSpPr>
        <dsp:cNvPr id="0" name=""/>
        <dsp:cNvSpPr/>
      </dsp:nvSpPr>
      <dsp:spPr>
        <a:xfrm>
          <a:off x="1579476" y="1891160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00E30-EAB0-4E3A-A2F1-BEA78C727435}">
      <dsp:nvSpPr>
        <dsp:cNvPr id="0" name=""/>
        <dsp:cNvSpPr/>
      </dsp:nvSpPr>
      <dsp:spPr>
        <a:xfrm rot="5400000">
          <a:off x="2395821" y="1546262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E3CF9-4D8B-4742-AFC5-881852CCCED6}">
      <dsp:nvSpPr>
        <dsp:cNvPr id="0" name=""/>
        <dsp:cNvSpPr/>
      </dsp:nvSpPr>
      <dsp:spPr>
        <a:xfrm>
          <a:off x="2222708" y="2061862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这会让你更有智慧</a:t>
          </a:r>
          <a:endParaRPr lang="en" sz="2000" b="1" kern="1200" noProof="0" dirty="0"/>
        </a:p>
      </dsp:txBody>
      <dsp:txXfrm>
        <a:off x="2222708" y="2061862"/>
        <a:ext cx="1557936" cy="1365622"/>
      </dsp:txXfrm>
    </dsp:sp>
    <dsp:sp modelId="{7647920E-FF91-4C18-85D4-B46630961676}">
      <dsp:nvSpPr>
        <dsp:cNvPr id="0" name=""/>
        <dsp:cNvSpPr/>
      </dsp:nvSpPr>
      <dsp:spPr>
        <a:xfrm>
          <a:off x="3486694" y="141921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2706B-F6E9-4C52-BA43-CECC909FA77F}">
      <dsp:nvSpPr>
        <dsp:cNvPr id="0" name=""/>
        <dsp:cNvSpPr/>
      </dsp:nvSpPr>
      <dsp:spPr>
        <a:xfrm rot="5400000">
          <a:off x="4303039" y="1074319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E6287-1003-4F2F-9256-6CF6C7766CBF}">
      <dsp:nvSpPr>
        <dsp:cNvPr id="0" name=""/>
        <dsp:cNvSpPr/>
      </dsp:nvSpPr>
      <dsp:spPr>
        <a:xfrm>
          <a:off x="4129926" y="1589919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你会分辨出最好的</a:t>
          </a:r>
          <a:endParaRPr lang="en" sz="2000" b="1" kern="1200" noProof="0" dirty="0"/>
        </a:p>
      </dsp:txBody>
      <dsp:txXfrm>
        <a:off x="4129926" y="1589919"/>
        <a:ext cx="1557936" cy="1365622"/>
      </dsp:txXfrm>
    </dsp:sp>
    <dsp:sp modelId="{FC4AA45B-22E2-4660-BD73-56E5D53B53C4}">
      <dsp:nvSpPr>
        <dsp:cNvPr id="0" name=""/>
        <dsp:cNvSpPr/>
      </dsp:nvSpPr>
      <dsp:spPr>
        <a:xfrm>
          <a:off x="5393912" y="947274"/>
          <a:ext cx="293950" cy="29395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F59CF-AF52-45A7-9C1E-D6FA18C09F4B}">
      <dsp:nvSpPr>
        <dsp:cNvPr id="0" name=""/>
        <dsp:cNvSpPr/>
      </dsp:nvSpPr>
      <dsp:spPr>
        <a:xfrm rot="5400000">
          <a:off x="6210257" y="602376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460954-CAFC-446E-8A61-6727148C5823}">
      <dsp:nvSpPr>
        <dsp:cNvPr id="0" name=""/>
        <dsp:cNvSpPr/>
      </dsp:nvSpPr>
      <dsp:spPr>
        <a:xfrm>
          <a:off x="6037144" y="1117976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你将诚实无过</a:t>
          </a:r>
          <a:endParaRPr lang="en" sz="2000" b="1" kern="1200" noProof="0" dirty="0"/>
        </a:p>
      </dsp:txBody>
      <dsp:txXfrm>
        <a:off x="6037144" y="1117976"/>
        <a:ext cx="1557936" cy="1365622"/>
      </dsp:txXfrm>
    </dsp:sp>
    <dsp:sp modelId="{ACFCC498-7F3E-4F24-BC13-0EA9A2BF0B69}">
      <dsp:nvSpPr>
        <dsp:cNvPr id="0" name=""/>
        <dsp:cNvSpPr/>
      </dsp:nvSpPr>
      <dsp:spPr>
        <a:xfrm>
          <a:off x="7301130" y="475331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04D6B4-34B7-4FEB-8D8B-FE766A754DAE}">
      <dsp:nvSpPr>
        <dsp:cNvPr id="0" name=""/>
        <dsp:cNvSpPr/>
      </dsp:nvSpPr>
      <dsp:spPr>
        <a:xfrm rot="5400000">
          <a:off x="8117475" y="130433"/>
          <a:ext cx="1037069" cy="172566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958D3-FF49-4208-9824-52C5BDF645AC}">
      <dsp:nvSpPr>
        <dsp:cNvPr id="0" name=""/>
        <dsp:cNvSpPr/>
      </dsp:nvSpPr>
      <dsp:spPr>
        <a:xfrm>
          <a:off x="7944363" y="646033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你必靠着耶稣基督结满果子</a:t>
          </a:r>
          <a:endParaRPr lang="en" sz="2000" b="1" kern="1200" noProof="0" dirty="0"/>
        </a:p>
      </dsp:txBody>
      <dsp:txXfrm>
        <a:off x="7944363" y="646033"/>
        <a:ext cx="1557936" cy="1365622"/>
      </dsp:txXfrm>
    </dsp:sp>
    <dsp:sp modelId="{AE7C1B98-0BD6-4D32-9954-4FBDDD521E46}">
      <dsp:nvSpPr>
        <dsp:cNvPr id="0" name=""/>
        <dsp:cNvSpPr/>
      </dsp:nvSpPr>
      <dsp:spPr>
        <a:xfrm>
          <a:off x="9208349" y="3387"/>
          <a:ext cx="293950" cy="29395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C2226-C9D3-4142-9F23-19C9BECAB2C1}">
      <dsp:nvSpPr>
        <dsp:cNvPr id="0" name=""/>
        <dsp:cNvSpPr/>
      </dsp:nvSpPr>
      <dsp:spPr>
        <a:xfrm rot="5400000">
          <a:off x="10024694" y="-341510"/>
          <a:ext cx="1037069" cy="1725660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283CFD-3532-4147-80B1-CA62AFE55B77}">
      <dsp:nvSpPr>
        <dsp:cNvPr id="0" name=""/>
        <dsp:cNvSpPr/>
      </dsp:nvSpPr>
      <dsp:spPr>
        <a:xfrm>
          <a:off x="9851581" y="174090"/>
          <a:ext cx="1557936" cy="1365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/>
            <a:t>这将带来对上帝的荣耀和赞美</a:t>
          </a:r>
          <a:endParaRPr lang="en" sz="2000" b="1" kern="1200" noProof="0" dirty="0"/>
        </a:p>
      </dsp:txBody>
      <dsp:txXfrm>
        <a:off x="9851581" y="174090"/>
        <a:ext cx="1557936" cy="1365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976D-F155-46D2-B6B0-AAEC246080DA}">
      <dsp:nvSpPr>
        <dsp:cNvPr id="0" name=""/>
        <dsp:cNvSpPr/>
      </dsp:nvSpPr>
      <dsp:spPr>
        <a:xfrm>
          <a:off x="0" y="205808"/>
          <a:ext cx="5447488" cy="524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愿他们获得上帝的知识，赐予他们智慧和属灵理解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87" y="231395"/>
        <a:ext cx="5396314" cy="472986"/>
      </dsp:txXfrm>
    </dsp:sp>
    <dsp:sp modelId="{8ED814D4-24A7-4EE6-98D6-F5EF96E58A5E}">
      <dsp:nvSpPr>
        <dsp:cNvPr id="0" name=""/>
        <dsp:cNvSpPr/>
      </dsp:nvSpPr>
      <dsp:spPr>
        <a:xfrm>
          <a:off x="0" y="810608"/>
          <a:ext cx="5447488" cy="524160"/>
        </a:xfrm>
        <a:prstGeom prst="roundRect">
          <a:avLst/>
        </a:prstGeom>
        <a:gradFill rotWithShape="0">
          <a:gsLst>
            <a:gs pos="0">
              <a:schemeClr val="accent3">
                <a:hueOff val="-2520006"/>
                <a:satOff val="2325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20006"/>
                <a:satOff val="2325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20006"/>
                <a:satOff val="2325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活得像上帝的孩子，在各方面都追求蒙他的喜悦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87" y="836195"/>
        <a:ext cx="5396314" cy="472986"/>
      </dsp:txXfrm>
    </dsp:sp>
    <dsp:sp modelId="{D6B98BC7-4DD1-46DD-9A75-7E74C926B220}">
      <dsp:nvSpPr>
        <dsp:cNvPr id="0" name=""/>
        <dsp:cNvSpPr/>
      </dsp:nvSpPr>
      <dsp:spPr>
        <a:xfrm>
          <a:off x="0" y="1505179"/>
          <a:ext cx="5447488" cy="524160"/>
        </a:xfrm>
        <a:prstGeom prst="roundRect">
          <a:avLst/>
        </a:prstGeom>
        <a:gradFill rotWithShape="0">
          <a:gsLst>
            <a:gs pos="0">
              <a:schemeClr val="accent3">
                <a:hueOff val="-5040011"/>
                <a:satOff val="4651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40011"/>
                <a:satOff val="4651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40011"/>
                <a:satOff val="4651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愿他们结出果实，知识不断增长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87" y="1530766"/>
        <a:ext cx="5396314" cy="472986"/>
      </dsp:txXfrm>
    </dsp:sp>
    <dsp:sp modelId="{51C553D5-6DF9-4050-9DE4-1DCE1A8DC5FD}">
      <dsp:nvSpPr>
        <dsp:cNvPr id="0" name=""/>
        <dsp:cNvSpPr/>
      </dsp:nvSpPr>
      <dsp:spPr>
        <a:xfrm>
          <a:off x="0" y="2020208"/>
          <a:ext cx="5447488" cy="5241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愿他们因神的力量而得以坚强，使他们能够耐心等待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87" y="2045795"/>
        <a:ext cx="5396314" cy="472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9D21-3E30-45C2-BD9E-5320BDAEAB30}">
      <dsp:nvSpPr>
        <dsp:cNvPr id="0" name=""/>
        <dsp:cNvSpPr/>
      </dsp:nvSpPr>
      <dsp:spPr>
        <a:xfrm>
          <a:off x="698450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311745-2858-4BE4-ADF3-C3D9A7386CF5}">
      <dsp:nvSpPr>
        <dsp:cNvPr id="0" name=""/>
        <dsp:cNvSpPr/>
      </dsp:nvSpPr>
      <dsp:spPr>
        <a:xfrm>
          <a:off x="910260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5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圣经（诗篇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119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105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0260" y="1646412"/>
        <a:ext cx="2094698" cy="755998"/>
      </dsp:txXfrm>
    </dsp:sp>
    <dsp:sp modelId="{68A2714C-A2A2-4460-842C-53874DC714E7}">
      <dsp:nvSpPr>
        <dsp:cNvPr id="0" name=""/>
        <dsp:cNvSpPr/>
      </dsp:nvSpPr>
      <dsp:spPr>
        <a:xfrm>
          <a:off x="341991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75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C401FB-C870-4B4F-AA1C-64DC475DF4D6}">
      <dsp:nvSpPr>
        <dsp:cNvPr id="0" name=""/>
        <dsp:cNvSpPr/>
      </dsp:nvSpPr>
      <dsp:spPr>
        <a:xfrm>
          <a:off x="3268327" y="1646412"/>
          <a:ext cx="2821495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5335692"/>
                <a:satOff val="2524"/>
                <a:lumOff val="3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35692"/>
                <a:satOff val="2524"/>
                <a:lumOff val="3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35692"/>
                <a:satOff val="2524"/>
                <a:lumOff val="3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3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预言的灵（启示录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），通过怀爱伦显现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8327" y="1646412"/>
        <a:ext cx="2821495" cy="755998"/>
      </dsp:txXfrm>
    </dsp:sp>
    <dsp:sp modelId="{29760ED7-9D83-46E7-BA8F-3196B005E7F3}">
      <dsp:nvSpPr>
        <dsp:cNvPr id="0" name=""/>
        <dsp:cNvSpPr/>
      </dsp:nvSpPr>
      <dsp:spPr>
        <a:xfrm>
          <a:off x="6229874" y="321"/>
          <a:ext cx="2353593" cy="1882874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DB16F35-AA2D-44E9-ABD8-EE0FFF5BB64A}">
      <dsp:nvSpPr>
        <dsp:cNvPr id="0" name=""/>
        <dsp:cNvSpPr/>
      </dsp:nvSpPr>
      <dsp:spPr>
        <a:xfrm>
          <a:off x="6441697" y="1646412"/>
          <a:ext cx="2094698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0671383"/>
                <a:satOff val="5049"/>
                <a:lumOff val="77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671383"/>
                <a:satOff val="5049"/>
                <a:lumOff val="77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671383"/>
                <a:satOff val="5049"/>
                <a:lumOff val="77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上帝的眷顾引导（歌罗西书 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）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41697" y="1646412"/>
        <a:ext cx="2094698" cy="755998"/>
      </dsp:txXfrm>
    </dsp:sp>
    <dsp:sp modelId="{43E7D701-2AE7-4034-B6A7-FEDA8EBADCE7}">
      <dsp:nvSpPr>
        <dsp:cNvPr id="0" name=""/>
        <dsp:cNvSpPr/>
      </dsp:nvSpPr>
      <dsp:spPr>
        <a:xfrm>
          <a:off x="8818827" y="321"/>
          <a:ext cx="2353593" cy="1882874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74229B-F2E1-4902-A560-A64009464455}">
      <dsp:nvSpPr>
        <dsp:cNvPr id="0" name=""/>
        <dsp:cNvSpPr/>
      </dsp:nvSpPr>
      <dsp:spPr>
        <a:xfrm>
          <a:off x="9045994" y="1646412"/>
          <a:ext cx="2064010" cy="75599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6007075"/>
                <a:satOff val="7573"/>
                <a:lumOff val="11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007075"/>
                <a:satOff val="7573"/>
                <a:lumOff val="11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007075"/>
                <a:satOff val="7573"/>
                <a:lumOff val="11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6">
              <a:lumMod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圣灵</a:t>
          </a:r>
          <a:b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（以赛亚 书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30</a:t>
          </a:r>
          <a:r>
            <a:rPr lang="zh-CN" alt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：</a:t>
          </a:r>
          <a:r>
            <a:rPr lang="en-US" altLang="zh-C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5994" y="1646412"/>
        <a:ext cx="2064010" cy="75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D569D-A6D3-43FA-9430-0DB135A07576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75A6A-6A4A-4F2D-8A41-A010483273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33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2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98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12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97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F75A6A-6A4A-4F2D-8A41-A0104832738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86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F68A6-7BD5-0D87-6972-D940B0728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D0D9F7-67AD-1418-2D6B-F45EBAF6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4186B-2278-AF9C-8706-DB1021524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844765-AAD4-633A-7098-6FF19887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6AA6E-0598-8881-A808-DC387225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72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B3CB-B1EB-6CDE-52D3-6D8FBB4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2326CD-B7E1-2563-2106-1F8457807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7D759-BEE0-DBE7-D488-BD4C2681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022E0D-9472-63D6-30DA-2C5BD294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4DFD9-2471-00A5-C9B1-6CCE41F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310353-66D0-8ABC-BB73-A10B950E61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CF690-50AD-7D46-3A1B-E902F37D2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EDDC40-AA86-CCE0-DC5D-B3881399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5C85FD-B805-9320-D54F-EE07E7E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A4379-61C2-B30B-705C-FC2B7CC1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4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63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5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0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0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8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FFF8C-5089-CADC-4E36-FD96A5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64707-A70B-93A5-8509-41718C1E8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5CC396-5D8B-58B7-E28C-A002EA17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59F1-E9BF-BF5F-49A9-5AA4CE0E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004B6-7EA4-BCAE-5B70-A1E3BB0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5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7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31AC-0B5F-F9A9-DD74-D7300E22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C2605-3A6F-1D90-6D76-FEDC60C6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AF842-B57F-FCFE-D1FB-C8C1A20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73C29-D284-C934-9B99-6291FAF3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415C5-D02C-50D8-77DB-7C5AFAF3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060-7C90-FCF5-3BDB-F773A452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F51805-2CA7-2B56-C927-32DE0560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6D7DCB-E92F-4161-9C62-05631121C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4B30A0-70ED-9326-35A0-0F28CC4B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14B1E4-D70C-2C3A-4C02-3E89E84F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F93E9A-B509-98B9-CE0C-9DF8F227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722C8-32D8-F3A1-D3A9-CE9F24BB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B8BF0-27F8-D9FF-5552-CB60861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E5DF83-0D7A-FC82-90C3-B0F96621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972D0C-1C14-F917-4FB8-33A649F83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0987FF-20AD-999B-8479-57B29D2F4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AFBE91-6D0B-EAE2-BAEA-BB41F2D6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FC2A1-41C5-F818-4AF5-E2B92AD6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4ABEE-D685-095C-A923-FEBD7DF7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3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2A526-66E1-0501-A409-7B39FD42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443C8C-B22B-F248-EE42-64CD8E95A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AFEF62-DEBA-F8AB-5D31-AE08F59D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3AEA6-C68B-BAA6-5220-C383E314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2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459742-B927-28E6-70CD-750B3B84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19F5F7-A17C-12C5-9058-C98D799D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C68610-7837-569A-F545-2025DB3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4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D8B83-D128-EDFB-489C-EAE0E356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62C0F5-527E-FA27-987F-624B93348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AD4AF7-4BEA-BE40-0390-039FFA73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C3983D-5C65-402F-E7A0-BF8697C6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18A801-B9E1-8BC3-0646-1FD57099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F56129-75C1-037E-EB54-FAC671D4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7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BA105-17D1-53D9-CD1D-41B55B9A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9C794F-FEBE-4698-B330-6F103B0DE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BDE71B-D58F-5C7A-AB18-3DE8BD9EA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9B39DB-CE63-F71A-FFC9-B3CFC599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32A46-E609-E3FA-95A9-FEE2EFB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9E5377-EA0C-8892-6147-0DF94C9E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16A7E8-CFDD-AB85-A039-0CD51181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26B65-38C8-E4DB-7605-1A4C2897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8E6C43-A9C4-4B0E-26CF-E2B05AC4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FA8D7-9AE1-4EE7-85D3-FB39AD155F05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62C30-6719-66B9-18F6-1B07D3713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415E5-62BE-1974-197D-1EAE38B94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36A62-6BA3-440C-A2CB-B60787D5F1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61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jpg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556B8F-FE6B-F356-6296-FC0EC44A9637}"/>
              </a:ext>
            </a:extLst>
          </p:cNvPr>
          <p:cNvSpPr txBox="1"/>
          <p:nvPr/>
        </p:nvSpPr>
        <p:spPr>
          <a:xfrm>
            <a:off x="990600" y="542925"/>
            <a:ext cx="9458326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</a:rPr>
              <a:t>感恩和祈祷的理由</a:t>
            </a:r>
            <a:endParaRPr lang="en" sz="40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9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D6E10F-357C-F365-B8E1-517CC317737F}"/>
              </a:ext>
            </a:extLst>
          </p:cNvPr>
          <p:cNvSpPr txBox="1"/>
          <p:nvPr/>
        </p:nvSpPr>
        <p:spPr>
          <a:xfrm>
            <a:off x="914399" y="6115020"/>
            <a:ext cx="417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二零二六年一月十日第二课</a:t>
            </a:r>
            <a:endParaRPr lang="en" sz="2000" b="1" noProof="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5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F7364FD-E419-765A-E16D-7AE26A9EFD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623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898E66-D5E7-42A9-2633-2C4CB31D24A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感恩的理由</a:t>
            </a:r>
            <a:endParaRPr lang="en" sz="4400" b="1" spc="3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44FECA-FFE9-1235-CA75-0A75F28F8F53}"/>
              </a:ext>
            </a:extLst>
          </p:cNvPr>
          <p:cNvSpPr txBox="1"/>
          <p:nvPr/>
        </p:nvSpPr>
        <p:spPr>
          <a:xfrm>
            <a:off x="0" y="700772"/>
            <a:ext cx="12191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我们感谢 神我们主耶稣基督的父，常常为你们祷告。</a:t>
            </a:r>
            <a:r>
              <a:rPr lang="en" sz="2000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歌罗西书 </a:t>
            </a:r>
            <a:r>
              <a:rPr lang="en" b="1" noProof="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glow rad="101600">
                    <a:srgbClr val="5D138B"/>
                  </a:glow>
                </a:effectLst>
                <a:latin typeface="Comic Sans MS" panose="030F0702030302020204" pitchFamily="66" charset="0"/>
              </a:rPr>
              <a:t>1:3)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5D1943-4169-D232-E392-7CFBFA040C97}"/>
              </a:ext>
            </a:extLst>
          </p:cNvPr>
          <p:cNvSpPr txBox="1"/>
          <p:nvPr/>
        </p:nvSpPr>
        <p:spPr>
          <a:xfrm>
            <a:off x="266700" y="1266825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呼应哥林多前书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 </a:t>
            </a:r>
            <a:r>
              <a:rPr lang="zh-CN" altLang="en-US" sz="2000" b="1" dirty="0"/>
              <a:t>的话语，保罗感谢上帝，因为歌罗西人拥有这三种基督徒美德：信心、盼望和爱（歌罗西书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4-5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pic>
        <p:nvPicPr>
          <p:cNvPr id="4" name="Imagen 3" descr="Imagen que contiene interior, persona, mujer, tabla&#10;&#10;El contenido generado por IA puede ser incorrecto.">
            <a:extLst>
              <a:ext uri="{FF2B5EF4-FFF2-40B4-BE49-F238E27FC236}">
                <a16:creationId xmlns:a16="http://schemas.microsoft.com/office/drawing/2014/main" id="{677F6DDB-DF9E-E08D-38AB-5FC603CBF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632" y="4156587"/>
            <a:ext cx="2589162" cy="25891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Mapa&#10;&#10;El contenido generado por IA puede ser incorrecto.">
            <a:extLst>
              <a:ext uri="{FF2B5EF4-FFF2-40B4-BE49-F238E27FC236}">
                <a16:creationId xmlns:a16="http://schemas.microsoft.com/office/drawing/2014/main" id="{13677C94-9868-E8B2-0F00-ACE5599805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166" y="1350706"/>
            <a:ext cx="3544628" cy="2701413"/>
          </a:xfrm>
          <a:prstGeom prst="rect">
            <a:avLst/>
          </a:prstGeom>
          <a:ln w="38100" cap="rnd">
            <a:solidFill>
              <a:srgbClr val="FFFF9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 descr="Imagen que contiene persona, interior, hombre, viendo&#10;&#10;El contenido generado por IA puede ser incorrecto.">
            <a:extLst>
              <a:ext uri="{FF2B5EF4-FFF2-40B4-BE49-F238E27FC236}">
                <a16:creationId xmlns:a16="http://schemas.microsoft.com/office/drawing/2014/main" id="{4964615A-1B94-FB61-AF7E-5FE15A03D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2333625"/>
            <a:ext cx="2867880" cy="4412124"/>
          </a:xfrm>
          <a:prstGeom prst="rect">
            <a:avLst/>
          </a:prstGeom>
          <a:ln w="38100" cap="sq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00D4A0-D114-1ED9-3A91-D64EE6EFBEC6}"/>
              </a:ext>
            </a:extLst>
          </p:cNvPr>
          <p:cNvSpPr txBox="1"/>
          <p:nvPr/>
        </p:nvSpPr>
        <p:spPr>
          <a:xfrm>
            <a:off x="3418069" y="2356189"/>
            <a:ext cx="47337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这些美德源自“基督耶稣”，影响我们与“众圣徒”的关系，并通过“福音的真言”传授给我们</a:t>
            </a:r>
            <a:r>
              <a:rPr lang="en" sz="2000" b="1" noProof="0" dirty="0"/>
              <a:t>”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B64D26-A13F-8B08-FB25-961CB28EA41B}"/>
              </a:ext>
            </a:extLst>
          </p:cNvPr>
          <p:cNvSpPr txBox="1"/>
          <p:nvPr/>
        </p:nvSpPr>
        <p:spPr>
          <a:xfrm>
            <a:off x="3418069" y="5073516"/>
            <a:ext cx="57684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神的能力通过圣灵的工作通过福音传承，使圣经成为“生命的话语”（腓比书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）。这意味着，接受福音后，我们就拥有永生和一份“为你们在天上储藏”的产业（歌罗西书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 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5B09734-52EC-F1AA-5DEA-EF07C590E940}"/>
              </a:ext>
            </a:extLst>
          </p:cNvPr>
          <p:cNvSpPr txBox="1"/>
          <p:nvPr/>
        </p:nvSpPr>
        <p:spPr>
          <a:xfrm>
            <a:off x="3418068" y="3676375"/>
            <a:ext cx="49448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保罗强调，这福音不仅传给歌罗西人，而是要“传遍全世界的 ”（歌罗西书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）。。。。。而且仅仅在三十年内</a:t>
            </a:r>
            <a:r>
              <a:rPr lang="en" sz="20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804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76C0D5-A237-966D-212E-D3017B12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E3EC0A-41B2-E974-6E6F-402D9392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279184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53874A-5FDC-56BC-7A71-47A4D1C544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zh-CN" altLang="en-US" sz="4000" b="1" spc="600" dirty="0">
                <a:ln w="1905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代求的祷告</a:t>
            </a:r>
            <a:endParaRPr lang="en" sz="4000" b="1" spc="600" noProof="0" dirty="0">
              <a:ln w="1905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96E3B3-EDDF-77E9-3818-5329237074B6}"/>
              </a:ext>
            </a:extLst>
          </p:cNvPr>
          <p:cNvSpPr txBox="1"/>
          <p:nvPr/>
        </p:nvSpPr>
        <p:spPr>
          <a:xfrm>
            <a:off x="0" y="590293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因此，我们自从听见的日子，也就为你们不住地祷告祈求，愿你们在一切属灵的智能</a:t>
            </a:r>
          </a:p>
          <a:p>
            <a:pPr algn="ctr"/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悟性上，满心知道 神的旨意。</a:t>
            </a:r>
            <a:r>
              <a:rPr lang="en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（歌罗西书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A19A7C-6B61-8582-8601-EAEC1B737040}"/>
              </a:ext>
            </a:extLst>
          </p:cNvPr>
          <p:cNvSpPr txBox="1"/>
          <p:nvPr/>
        </p:nvSpPr>
        <p:spPr>
          <a:xfrm>
            <a:off x="257175" y="1402764"/>
            <a:ext cx="6289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保罗的祷告请求中包含了许多为歌罗西人带来的美好事物（歌罗西书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9-11</a:t>
            </a:r>
            <a:r>
              <a:rPr lang="en" sz="2000" b="1" noProof="0" dirty="0"/>
              <a:t>):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DAE372C-A449-E813-E5C4-AFB9D1F02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52350"/>
              </p:ext>
            </p:extLst>
          </p:nvPr>
        </p:nvGraphicFramePr>
        <p:xfrm>
          <a:off x="6620078" y="1402764"/>
          <a:ext cx="5447488" cy="275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12F8FD0-54C0-53B6-DC96-4DB8B8929E86}"/>
              </a:ext>
            </a:extLst>
          </p:cNvPr>
          <p:cNvSpPr txBox="1"/>
          <p:nvPr/>
        </p:nvSpPr>
        <p:spPr>
          <a:xfrm>
            <a:off x="4641310" y="2178122"/>
            <a:ext cx="1861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这段祷告是“向父献上喜乐的感谢”（歌罗西书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zh-CN" altLang="en-US" sz="2000" b="1" dirty="0"/>
              <a:t>）。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3A1B8CA-FF81-7183-07B9-37E52BD1E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94476"/>
              </p:ext>
            </p:extLst>
          </p:nvPr>
        </p:nvGraphicFramePr>
        <p:xfrm>
          <a:off x="957566" y="4319081"/>
          <a:ext cx="11756487" cy="24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533F411-D2A5-A54E-71C1-140FF8B7E76C}"/>
              </a:ext>
            </a:extLst>
          </p:cNvPr>
          <p:cNvSpPr txBox="1"/>
          <p:nvPr/>
        </p:nvSpPr>
        <p:spPr>
          <a:xfrm>
            <a:off x="19452" y="3983071"/>
            <a:ext cx="159979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神通过四个渠道行动，使保罗的祷告在我们心中成真</a:t>
            </a:r>
            <a:r>
              <a:rPr lang="en" sz="2000" b="1" noProof="0" dirty="0"/>
              <a:t>:</a:t>
            </a:r>
          </a:p>
        </p:txBody>
      </p:sp>
      <p:pic>
        <p:nvPicPr>
          <p:cNvPr id="21" name="Imagen 20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AB0A5775-E7F0-FD81-5FC1-BA03DE4B7B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84" y="2090666"/>
            <a:ext cx="4657519" cy="1987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0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57C976D-F155-46D2-B6B0-AAEC2460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D814D4-24A7-4EE6-98D6-F5EF96E58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6B98BC7-4DD1-46DD-9A75-7E74C926B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51C553D5-6DF9-4050-9DE4-1DCE1A8D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E8EB9D21-3E30-45C2-BD9E-5320BDAEA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1311745-2858-4BE4-ADF3-C3D9A7386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A2714C-A2A2-4460-842C-53874DC71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8EC401FB-C870-4B4F-AA1C-64DC475D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29760ED7-9D83-46E7-BA8F-3196B005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EDB16F35-AA2D-44E9-ABD8-EE0FFF5B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43E7D701-2AE7-4034-B6A7-FEDA8EBA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9F74229B-F2E1-4902-A560-A64009464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8" grpId="0"/>
      <p:bldGraphic spid="2" grpId="0">
        <p:bldSub>
          <a:bldDgm bld="one"/>
        </p:bldSub>
      </p:bldGraphic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5F8A81-8FF0-77F5-EE6B-A0A5174A18CA}"/>
              </a:ext>
            </a:extLst>
          </p:cNvPr>
          <p:cNvSpPr txBox="1"/>
          <p:nvPr/>
        </p:nvSpPr>
        <p:spPr>
          <a:xfrm>
            <a:off x="998636" y="969586"/>
            <a:ext cx="107727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noProof="0" dirty="0">
                <a:latin typeface="Constantia" panose="02030602050306030303" pitchFamily="18" charset="0"/>
              </a:rPr>
              <a:t>“ </a:t>
            </a:r>
            <a:r>
              <a:rPr lang="zh-CN" altLang="en-US" sz="2800" b="1" dirty="0">
                <a:latin typeface="Constantia" panose="02030602050306030303" pitchFamily="18" charset="0"/>
              </a:rPr>
              <a:t>我们的生命必须与基督的生命连接在一起。我们必须不断地从祂那里领受和分享那从天上降下来的生命之粮，并且就饮于那永远新鲜，不断涌流出丰富财宝的泉源。我们如果经常纪念主，向祂献上衷心的感谢和赞美，我们的宗教生活就会生机蓬勃。我们的祷告会采取与上帝谈话的方式，就像是与一位朋友谈心一样。祂要亲自把祂的奥秘告诉我们。我们就会经常获得与耶稣同在的甜蜜而愉快的感觉。祂要经常来与我们交往，就像祂与以诺交往一样，使我们心中火热。基督徒有了这种经验，就能在生活中表现出一种简朴、谦虚、温柔和谦卑的心。凡与他交往的人都能看出，他是跟过耶稣并向祂学过的。</a:t>
            </a:r>
            <a:r>
              <a:rPr lang="en" sz="2800" b="1" noProof="0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123D6-5231-E355-4E6C-B9157863F64C}"/>
              </a:ext>
            </a:extLst>
          </p:cNvPr>
          <p:cNvSpPr txBox="1"/>
          <p:nvPr/>
        </p:nvSpPr>
        <p:spPr>
          <a:xfrm>
            <a:off x="7753965" y="5519082"/>
            <a:ext cx="401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/>
              <a:t>怀爱伦（基督的比喻实训，第</a:t>
            </a:r>
            <a:r>
              <a:rPr lang="en-MY" altLang="zh-CN" b="1" dirty="0"/>
              <a:t>129</a:t>
            </a:r>
            <a:r>
              <a:rPr lang="zh-CN" altLang="en-US" b="1" dirty="0"/>
              <a:t>页）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27801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FB9CCCCC-0471-E94E-11B8-0835DB22D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r="7102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rgbClr val="83494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1E0DEF9-3977-838F-9C71-8075DAA2066E}"/>
              </a:ext>
            </a:extLst>
          </p:cNvPr>
          <p:cNvSpPr txBox="1"/>
          <p:nvPr/>
        </p:nvSpPr>
        <p:spPr>
          <a:xfrm>
            <a:off x="182748" y="1802954"/>
            <a:ext cx="3514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我深信那在你们心里动了善工的，必成全这工，直到耶稣基督的日子。</a:t>
            </a:r>
            <a:r>
              <a:rPr kumimoji="0" lang="en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kumimoji="0" lang="en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D4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1:6</a:t>
            </a:r>
          </a:p>
        </p:txBody>
      </p:sp>
    </p:spTree>
    <p:extLst>
      <p:ext uri="{BB962C8B-B14F-4D97-AF65-F5344CB8AC3E}">
        <p14:creationId xmlns:p14="http://schemas.microsoft.com/office/powerpoint/2010/main" val="8838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DC844AD-BC0E-7A3D-1C5A-F1E47B1DE62B}"/>
              </a:ext>
            </a:extLst>
          </p:cNvPr>
          <p:cNvSpPr txBox="1"/>
          <p:nvPr/>
        </p:nvSpPr>
        <p:spPr>
          <a:xfrm>
            <a:off x="5230629" y="3981450"/>
            <a:ext cx="653415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00BD53"/>
                </a:solidFill>
              </a:rPr>
              <a:t>保罗在致腓立比教会的书信中表达感谢和祈祷的理由</a:t>
            </a:r>
            <a:r>
              <a:rPr lang="en" sz="2000" b="1" noProof="0" dirty="0">
                <a:solidFill>
                  <a:srgbClr val="00BD5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感恩的理由（腓立比书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3-8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请求代祷的事（腓立比书）</a:t>
            </a:r>
            <a:r>
              <a:rPr lang="en" sz="2000" b="1" noProof="0" dirty="0"/>
              <a:t>1:9-11)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BA9B00"/>
                </a:solidFill>
              </a:rPr>
              <a:t>在艰难时刻感恩和祷告（腓立比书</a:t>
            </a:r>
            <a:r>
              <a:rPr lang="en-US" altLang="zh-CN" sz="2000" b="1" dirty="0">
                <a:solidFill>
                  <a:srgbClr val="BA9B00"/>
                </a:solidFill>
              </a:rPr>
              <a:t>1</a:t>
            </a:r>
            <a:r>
              <a:rPr lang="zh-CN" altLang="en-US" sz="2000" b="1" dirty="0">
                <a:solidFill>
                  <a:srgbClr val="BA9B00"/>
                </a:solidFill>
              </a:rPr>
              <a:t>：</a:t>
            </a:r>
            <a:r>
              <a:rPr lang="en-US" altLang="zh-CN" sz="2000" b="1" dirty="0">
                <a:solidFill>
                  <a:srgbClr val="BA9B00"/>
                </a:solidFill>
              </a:rPr>
              <a:t>12-18</a:t>
            </a:r>
            <a:r>
              <a:rPr lang="en" sz="2000" b="1" noProof="0" dirty="0">
                <a:solidFill>
                  <a:srgbClr val="BA9B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rgbClr val="A400B9"/>
                </a:solidFill>
              </a:rPr>
              <a:t>在致歌罗西书信中表达的感恩和祷告的理由</a:t>
            </a:r>
            <a:r>
              <a:rPr lang="en" sz="2000" b="1" noProof="0" dirty="0">
                <a:solidFill>
                  <a:srgbClr val="A400B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感恩的理由（歌罗西书）</a:t>
            </a:r>
            <a:r>
              <a:rPr lang="en" sz="2000" b="1" noProof="0" dirty="0"/>
              <a:t> 1:3-8)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祷告的请求（歌罗西书）</a:t>
            </a:r>
            <a:r>
              <a:rPr lang="en" sz="2000" b="1" noProof="0" dirty="0"/>
              <a:t>1:9-12)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B9E93C-72E0-2BA3-AB6E-4BC76622062C}"/>
              </a:ext>
            </a:extLst>
          </p:cNvPr>
          <p:cNvSpPr txBox="1"/>
          <p:nvPr/>
        </p:nvSpPr>
        <p:spPr>
          <a:xfrm>
            <a:off x="371475" y="209550"/>
            <a:ext cx="67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那段时间对保罗来说并不容易。失去自由后，他很容易陷入绝望。</a:t>
            </a:r>
            <a:endParaRPr lang="en" sz="2000" b="1" noProof="0" dirty="0"/>
          </a:p>
        </p:txBody>
      </p:sp>
      <p:pic>
        <p:nvPicPr>
          <p:cNvPr id="5" name="Imagen 4" descr="Hombre sentado en una mesa&#10;&#10;El contenido generado por IA puede ser incorrecto.">
            <a:extLst>
              <a:ext uri="{FF2B5EF4-FFF2-40B4-BE49-F238E27FC236}">
                <a16:creationId xmlns:a16="http://schemas.microsoft.com/office/drawing/2014/main" id="{9E4FF62A-5057-835B-4389-D20E7F157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3387925"/>
            <a:ext cx="3301959" cy="33019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interior, gente, niño&#10;&#10;El contenido generado por IA puede ser incorrecto.">
            <a:extLst>
              <a:ext uri="{FF2B5EF4-FFF2-40B4-BE49-F238E27FC236}">
                <a16:creationId xmlns:a16="http://schemas.microsoft.com/office/drawing/2014/main" id="{E2096B15-E925-784B-3853-4B33C3FCA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518" y="196690"/>
            <a:ext cx="4571004" cy="3531247"/>
          </a:xfrm>
          <a:prstGeom prst="snip2DiagRect">
            <a:avLst>
              <a:gd name="adj1" fmla="val 178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Mesa de madera&#10;&#10;El contenido generado por IA puede ser incorrecto.">
            <a:extLst>
              <a:ext uri="{FF2B5EF4-FFF2-40B4-BE49-F238E27FC236}">
                <a16:creationId xmlns:a16="http://schemas.microsoft.com/office/drawing/2014/main" id="{2ECB39E5-8FE6-83DC-3186-29798D5A5BB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2663" y="5961479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9EA58DCB-CCBE-23D8-F6CC-8CF20A6E5A3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2663" y="481102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F12A9219-1DDD-6A52-E167-4F28FA16F6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2663" y="4424631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F6340238-D3F8-016F-E637-00F4633A3EA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62663" y="6328007"/>
            <a:ext cx="282914" cy="283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0F81B698-37F1-4491-7B18-F3A9F7C0F31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3174" y="5198875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3B89BEAA-82FC-068A-3081-B5910D6298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3174" y="4044507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BEB505F1-BBC8-27DA-3A6D-DFAFAEB127C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3174" y="5572794"/>
            <a:ext cx="570360" cy="266700"/>
          </a:xfrm>
          <a:prstGeom prst="rect">
            <a:avLst/>
          </a:prstGeom>
          <a:effectLst>
            <a:outerShdw blurRad="25400" dist="25400" dir="8100000" algn="tr" rotWithShape="0">
              <a:prstClr val="black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609EE-4F11-F8F1-6373-096EDA13D6E7}"/>
              </a:ext>
            </a:extLst>
          </p:cNvPr>
          <p:cNvSpPr txBox="1"/>
          <p:nvPr/>
        </p:nvSpPr>
        <p:spPr>
          <a:xfrm>
            <a:off x="371474" y="2241670"/>
            <a:ext cx="6772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他的监禁并未阻止他继续与天父沟通，并通过祷告为他人代祷。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BE0CB-C5B8-226E-80B5-BD305CAD5D3A}"/>
              </a:ext>
            </a:extLst>
          </p:cNvPr>
          <p:cNvSpPr txBox="1"/>
          <p:nvPr/>
        </p:nvSpPr>
        <p:spPr>
          <a:xfrm>
            <a:off x="371474" y="913168"/>
            <a:ext cx="6772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然而，正如他在阴暗的腓立比监狱中唱赞美诗一样，保罗也找到了感恩的理由，将感恩的理由传达给腓立比和歌罗西的弟兄姐妹们。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495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CCFD5-D5DE-FC1A-26A6-20317F1A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88FD22-876F-6A9E-E755-652EA380F2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B7B488-C711-6425-3290-5F8FBC8EBF29}"/>
              </a:ext>
            </a:extLst>
          </p:cNvPr>
          <p:cNvSpPr txBox="1"/>
          <p:nvPr/>
        </p:nvSpPr>
        <p:spPr>
          <a:xfrm>
            <a:off x="2127738" y="3587363"/>
            <a:ext cx="5265433" cy="2062070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dirty="0">
                <a:ln/>
                <a:solidFill>
                  <a:schemeClr val="accent4"/>
                </a:solidFill>
              </a:rPr>
              <a:t>《</a:t>
            </a:r>
            <a:r>
              <a:rPr lang="zh-CN" altLang="en-US" sz="3600" b="1" dirty="0">
                <a:ln/>
                <a:solidFill>
                  <a:schemeClr val="accent4"/>
                </a:solidFill>
              </a:rPr>
              <a:t>致腓立比人的书信</a:t>
            </a:r>
            <a:r>
              <a:rPr lang="en-US" altLang="zh-CN" sz="3600" b="1" dirty="0">
                <a:ln/>
                <a:solidFill>
                  <a:schemeClr val="accent4"/>
                </a:solidFill>
              </a:rPr>
              <a:t>》</a:t>
            </a:r>
            <a:r>
              <a:rPr lang="zh-CN" altLang="en-US" sz="3600" b="1" dirty="0">
                <a:ln/>
                <a:solidFill>
                  <a:schemeClr val="accent4"/>
                </a:solidFill>
              </a:rPr>
              <a:t>中感谢和祈祷的理由</a:t>
            </a:r>
            <a:endParaRPr lang="en" sz="3600" b="1" noProof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5A3F6A-DACB-3F89-F5BD-3C142FEC6E97}"/>
              </a:ext>
            </a:extLst>
          </p:cNvPr>
          <p:cNvSpPr txBox="1"/>
          <p:nvPr/>
        </p:nvSpPr>
        <p:spPr>
          <a:xfrm>
            <a:off x="1604395" y="-78656"/>
            <a:ext cx="909679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400" b="1" dirty="0">
                <a:ln/>
                <a:solidFill>
                  <a:schemeClr val="accent4"/>
                </a:solidFill>
              </a:rPr>
              <a:t>感恩的理由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3A8F-1674-457A-7E7B-5DFC18E1A23A}"/>
              </a:ext>
            </a:extLst>
          </p:cNvPr>
          <p:cNvSpPr txBox="1"/>
          <p:nvPr/>
        </p:nvSpPr>
        <p:spPr>
          <a:xfrm>
            <a:off x="1792438" y="555233"/>
            <a:ext cx="8720705" cy="865584"/>
          </a:xfrm>
          <a:prstGeom prst="roundRect">
            <a:avLst>
              <a:gd name="adj" fmla="val 50000"/>
            </a:avLst>
          </a:prstGeom>
          <a:solidFill>
            <a:srgbClr val="FFFF99">
              <a:alpha val="49804"/>
            </a:srgbClr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我深信那在你们心里动了善工的，必成全这工，直到耶稣基督的日子。</a:t>
            </a:r>
            <a:r>
              <a:rPr lang="en" sz="20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zh-CN" altLang="en-US" sz="2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（腓立比书</a:t>
            </a:r>
            <a:r>
              <a:rPr lang="en" sz="2000" b="1" noProof="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1:6)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C7B81A-E2A1-1550-7F48-4721DF6F4D10}"/>
              </a:ext>
            </a:extLst>
          </p:cNvPr>
          <p:cNvSpPr txBox="1"/>
          <p:nvPr/>
        </p:nvSpPr>
        <p:spPr>
          <a:xfrm>
            <a:off x="1871124" y="1445082"/>
            <a:ext cx="844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保罗在信中为他所深爱的腓立比教会而感谢上帝（腓立比书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；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pic>
        <p:nvPicPr>
          <p:cNvPr id="4" name="Imagen 3" descr="Una mujer con un vestido morado&#10;&#10;El contenido generado por IA puede ser incorrecto.">
            <a:extLst>
              <a:ext uri="{FF2B5EF4-FFF2-40B4-BE49-F238E27FC236}">
                <a16:creationId xmlns:a16="http://schemas.microsoft.com/office/drawing/2014/main" id="{EC2A74D0-676E-52D1-097C-0AFFED120C9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0" r="7640" b="2927"/>
          <a:stretch>
            <a:fillRect/>
          </a:stretch>
        </p:blipFill>
        <p:spPr>
          <a:xfrm>
            <a:off x="9391060" y="2043148"/>
            <a:ext cx="2688815" cy="4882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a persona con un micrófono en la mano&#10;&#10;El contenido generado por IA puede ser incorrecto.">
            <a:extLst>
              <a:ext uri="{FF2B5EF4-FFF2-40B4-BE49-F238E27FC236}">
                <a16:creationId xmlns:a16="http://schemas.microsoft.com/office/drawing/2014/main" id="{B6851412-FFD4-664F-7E56-63E17F3B3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5" y="2058749"/>
            <a:ext cx="3722456" cy="469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50000"/>
                <a:lumOff val="50000"/>
              </a:schemeClr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6BCA3AB-6697-7D75-257E-8F7587886A68}"/>
              </a:ext>
            </a:extLst>
          </p:cNvPr>
          <p:cNvSpPr txBox="1"/>
          <p:nvPr/>
        </p:nvSpPr>
        <p:spPr>
          <a:xfrm>
            <a:off x="4124993" y="2298440"/>
            <a:ext cx="55010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正如大祭司站在神面前时，胸甲上胸口旁边的宝石上刻着以色列各支派的名字，保罗在神面前祷告代求时，心中也将教会的每一位成员都铭记在心中（腓立比书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pic>
        <p:nvPicPr>
          <p:cNvPr id="14" name="Imagen 13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9939F6D-12E1-0FD8-87F2-38C15922A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01" y="145633"/>
            <a:ext cx="1407494" cy="1759367"/>
          </a:xfrm>
          <a:prstGeom prst="round2DiagRect">
            <a:avLst>
              <a:gd name="adj1" fmla="val 0"/>
              <a:gd name="adj2" fmla="val 17464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A69BED1-5CC0-337A-05F6-498ADE858C4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01187" y="142875"/>
            <a:ext cx="1291540" cy="176212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047B0E-7265-519D-D05E-3259D2B90F9A}"/>
              </a:ext>
            </a:extLst>
          </p:cNvPr>
          <p:cNvSpPr txBox="1"/>
          <p:nvPr/>
        </p:nvSpPr>
        <p:spPr>
          <a:xfrm>
            <a:off x="4004491" y="5178515"/>
            <a:ext cx="567584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第三个感恩的理由是腓立比人与他“在捆锁之中，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是辩明证实福音的时候，都与他一同得恩 ”（腓立比书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2384CA-8486-A819-6895-A28CF18908DC}"/>
              </a:ext>
            </a:extLst>
          </p:cNvPr>
          <p:cNvSpPr txBox="1"/>
          <p:nvPr/>
        </p:nvSpPr>
        <p:spPr>
          <a:xfrm>
            <a:off x="4004491" y="4046254"/>
            <a:ext cx="542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他的感恩包括腓立比人忠于福音，上帝每天都在使他们渐趋完美（腓比书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5-6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31817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 uiExpand="1" build="p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D176DF83-39C8-4073-9123-43701DAA5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877394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05AE099-0BCA-18FD-161C-35C64D40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373517"/>
              </p:ext>
            </p:extLst>
          </p:nvPr>
        </p:nvGraphicFramePr>
        <p:xfrm>
          <a:off x="352425" y="2031861"/>
          <a:ext cx="11553825" cy="39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2485EC2-3F15-E827-0B8C-C52F6148428E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spc="300" dirty="0">
                <a:ln/>
                <a:solidFill>
                  <a:schemeClr val="accent3"/>
                </a:solidFill>
                <a:effectLst>
                  <a:reflection blurRad="6350" stA="55000" endA="300" endPos="24000" dir="5400000" sy="-100000" algn="bl" rotWithShape="0"/>
                </a:effectLst>
              </a:rPr>
              <a:t>祈祷的请求</a:t>
            </a:r>
            <a:endParaRPr lang="en" sz="4000" b="1" spc="300" noProof="0" dirty="0">
              <a:ln/>
              <a:solidFill>
                <a:schemeClr val="accent3"/>
              </a:soli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A4E1B1-B7CF-0D9D-90DD-35A37765B24C}"/>
              </a:ext>
            </a:extLst>
          </p:cNvPr>
          <p:cNvSpPr txBox="1"/>
          <p:nvPr/>
        </p:nvSpPr>
        <p:spPr>
          <a:xfrm>
            <a:off x="190500" y="680174"/>
            <a:ext cx="11814071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我所祷告的，就是要你们的爱心，在知识和各样见识上多而又多，</a:t>
            </a:r>
            <a:r>
              <a:rPr lang="en-US" altLang="zh-CN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使你们能分别是非（注：或作“喜爱那美好的事”），作诚实无过的人，直到基督的日子；并靠着耶稣基督结满了仁义的果子，叫荣耀称赞归与 神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。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腓立比书</a:t>
            </a:r>
            <a:r>
              <a:rPr lang="en" b="1" noProof="0" dirty="0">
                <a:solidFill>
                  <a:srgbClr val="7030A0"/>
                </a:solidFill>
                <a:latin typeface="Comic Sans MS" panose="030F0702030302020204" pitchFamily="66" charset="0"/>
              </a:rPr>
              <a:t> 1:9-11 )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9F2F77-725B-4961-E0CC-8E81AFE088D9}"/>
              </a:ext>
            </a:extLst>
          </p:cNvPr>
          <p:cNvSpPr txBox="1"/>
          <p:nvPr/>
        </p:nvSpPr>
        <p:spPr>
          <a:xfrm>
            <a:off x="3205316" y="1916722"/>
            <a:ext cx="451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我们可以把保罗的祷告动机看作是一连串“连锁的理由”（腓立比书 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9-11 </a:t>
            </a:r>
            <a:r>
              <a:rPr lang="en" sz="2000" b="1" noProof="0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49D64B-C201-2445-FB75-E7C219B263DB}"/>
              </a:ext>
            </a:extLst>
          </p:cNvPr>
          <p:cNvSpPr txBox="1"/>
          <p:nvPr/>
        </p:nvSpPr>
        <p:spPr>
          <a:xfrm>
            <a:off x="352425" y="5679519"/>
            <a:ext cx="4571999" cy="784830"/>
          </a:xfrm>
          <a:custGeom>
            <a:avLst/>
            <a:gdLst>
              <a:gd name="csX0" fmla="*/ 0 w 4571999"/>
              <a:gd name="csY0" fmla="*/ 0 h 784830"/>
              <a:gd name="csX1" fmla="*/ 525780 w 4571999"/>
              <a:gd name="csY1" fmla="*/ 0 h 784830"/>
              <a:gd name="csX2" fmla="*/ 1097280 w 4571999"/>
              <a:gd name="csY2" fmla="*/ 0 h 784830"/>
              <a:gd name="csX3" fmla="*/ 1714500 w 4571999"/>
              <a:gd name="csY3" fmla="*/ 0 h 784830"/>
              <a:gd name="csX4" fmla="*/ 2331719 w 4571999"/>
              <a:gd name="csY4" fmla="*/ 0 h 784830"/>
              <a:gd name="csX5" fmla="*/ 2766059 w 4571999"/>
              <a:gd name="csY5" fmla="*/ 0 h 784830"/>
              <a:gd name="csX6" fmla="*/ 3246119 w 4571999"/>
              <a:gd name="csY6" fmla="*/ 0 h 784830"/>
              <a:gd name="csX7" fmla="*/ 3771899 w 4571999"/>
              <a:gd name="csY7" fmla="*/ 0 h 784830"/>
              <a:gd name="csX8" fmla="*/ 4571999 w 4571999"/>
              <a:gd name="csY8" fmla="*/ 0 h 784830"/>
              <a:gd name="csX9" fmla="*/ 4571999 w 4571999"/>
              <a:gd name="csY9" fmla="*/ 392415 h 784830"/>
              <a:gd name="csX10" fmla="*/ 4571999 w 4571999"/>
              <a:gd name="csY10" fmla="*/ 784830 h 784830"/>
              <a:gd name="csX11" fmla="*/ 3954779 w 4571999"/>
              <a:gd name="csY11" fmla="*/ 784830 h 784830"/>
              <a:gd name="csX12" fmla="*/ 3474719 w 4571999"/>
              <a:gd name="csY12" fmla="*/ 784830 h 784830"/>
              <a:gd name="csX13" fmla="*/ 2857499 w 4571999"/>
              <a:gd name="csY13" fmla="*/ 784830 h 784830"/>
              <a:gd name="csX14" fmla="*/ 2286000 w 4571999"/>
              <a:gd name="csY14" fmla="*/ 784830 h 784830"/>
              <a:gd name="csX15" fmla="*/ 1851660 w 4571999"/>
              <a:gd name="csY15" fmla="*/ 784830 h 784830"/>
              <a:gd name="csX16" fmla="*/ 1280160 w 4571999"/>
              <a:gd name="csY16" fmla="*/ 784830 h 784830"/>
              <a:gd name="csX17" fmla="*/ 800100 w 4571999"/>
              <a:gd name="csY17" fmla="*/ 784830 h 784830"/>
              <a:gd name="csX18" fmla="*/ 0 w 4571999"/>
              <a:gd name="csY18" fmla="*/ 784830 h 784830"/>
              <a:gd name="csX19" fmla="*/ 0 w 4571999"/>
              <a:gd name="csY19" fmla="*/ 415959 h 784830"/>
              <a:gd name="csX20" fmla="*/ 0 w 4571999"/>
              <a:gd name="csY20" fmla="*/ 0 h 78483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571999" h="784830" extrusionOk="0">
                <a:moveTo>
                  <a:pt x="0" y="0"/>
                </a:moveTo>
                <a:cubicBezTo>
                  <a:pt x="122735" y="-15739"/>
                  <a:pt x="319022" y="-25259"/>
                  <a:pt x="525780" y="0"/>
                </a:cubicBezTo>
                <a:cubicBezTo>
                  <a:pt x="796865" y="-21601"/>
                  <a:pt x="971983" y="2780"/>
                  <a:pt x="1097280" y="0"/>
                </a:cubicBezTo>
                <a:cubicBezTo>
                  <a:pt x="1218371" y="-19286"/>
                  <a:pt x="1555148" y="95042"/>
                  <a:pt x="1714500" y="0"/>
                </a:cubicBezTo>
                <a:cubicBezTo>
                  <a:pt x="1782311" y="-50747"/>
                  <a:pt x="2029050" y="57054"/>
                  <a:pt x="2331719" y="0"/>
                </a:cubicBezTo>
                <a:cubicBezTo>
                  <a:pt x="2610053" y="-58698"/>
                  <a:pt x="2632253" y="48974"/>
                  <a:pt x="2766059" y="0"/>
                </a:cubicBezTo>
                <a:cubicBezTo>
                  <a:pt x="2874227" y="-8328"/>
                  <a:pt x="2997202" y="46004"/>
                  <a:pt x="3246119" y="0"/>
                </a:cubicBezTo>
                <a:cubicBezTo>
                  <a:pt x="3423048" y="-1107"/>
                  <a:pt x="3684328" y="77358"/>
                  <a:pt x="3771899" y="0"/>
                </a:cubicBezTo>
                <a:cubicBezTo>
                  <a:pt x="3813452" y="-78105"/>
                  <a:pt x="4418734" y="1245"/>
                  <a:pt x="4571999" y="0"/>
                </a:cubicBezTo>
                <a:cubicBezTo>
                  <a:pt x="4605896" y="147679"/>
                  <a:pt x="4535527" y="262324"/>
                  <a:pt x="4571999" y="392415"/>
                </a:cubicBezTo>
                <a:cubicBezTo>
                  <a:pt x="4615163" y="474725"/>
                  <a:pt x="4557050" y="689842"/>
                  <a:pt x="4571999" y="784830"/>
                </a:cubicBezTo>
                <a:cubicBezTo>
                  <a:pt x="4280735" y="770106"/>
                  <a:pt x="4176166" y="680821"/>
                  <a:pt x="3954779" y="784830"/>
                </a:cubicBezTo>
                <a:cubicBezTo>
                  <a:pt x="3699889" y="865436"/>
                  <a:pt x="3652178" y="808828"/>
                  <a:pt x="3474719" y="784830"/>
                </a:cubicBezTo>
                <a:cubicBezTo>
                  <a:pt x="3246660" y="784180"/>
                  <a:pt x="3165791" y="811232"/>
                  <a:pt x="2857499" y="784830"/>
                </a:cubicBezTo>
                <a:cubicBezTo>
                  <a:pt x="2636258" y="767593"/>
                  <a:pt x="2576721" y="757790"/>
                  <a:pt x="2286000" y="784830"/>
                </a:cubicBezTo>
                <a:cubicBezTo>
                  <a:pt x="2037676" y="855830"/>
                  <a:pt x="1970889" y="732627"/>
                  <a:pt x="1851660" y="784830"/>
                </a:cubicBezTo>
                <a:cubicBezTo>
                  <a:pt x="1760107" y="768887"/>
                  <a:pt x="1550707" y="828013"/>
                  <a:pt x="1280160" y="784830"/>
                </a:cubicBezTo>
                <a:cubicBezTo>
                  <a:pt x="1006613" y="813316"/>
                  <a:pt x="1007975" y="756927"/>
                  <a:pt x="800100" y="784830"/>
                </a:cubicBezTo>
                <a:cubicBezTo>
                  <a:pt x="538681" y="898028"/>
                  <a:pt x="311312" y="691779"/>
                  <a:pt x="0" y="784830"/>
                </a:cubicBezTo>
                <a:cubicBezTo>
                  <a:pt x="-5473" y="632891"/>
                  <a:pt x="6924" y="600666"/>
                  <a:pt x="0" y="415959"/>
                </a:cubicBezTo>
                <a:cubicBezTo>
                  <a:pt x="-11043" y="227263"/>
                  <a:pt x="19356" y="18039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91667940">
                  <a:custGeom>
                    <a:avLst/>
                    <a:gdLst>
                      <a:gd name="connsiteX0" fmla="*/ 0 w 4571999"/>
                      <a:gd name="connsiteY0" fmla="*/ 0 h 784830"/>
                      <a:gd name="connsiteX1" fmla="*/ 525780 w 4571999"/>
                      <a:gd name="connsiteY1" fmla="*/ 0 h 784830"/>
                      <a:gd name="connsiteX2" fmla="*/ 1097280 w 4571999"/>
                      <a:gd name="connsiteY2" fmla="*/ 0 h 784830"/>
                      <a:gd name="connsiteX3" fmla="*/ 1714500 w 4571999"/>
                      <a:gd name="connsiteY3" fmla="*/ 0 h 784830"/>
                      <a:gd name="connsiteX4" fmla="*/ 2331719 w 4571999"/>
                      <a:gd name="connsiteY4" fmla="*/ 0 h 784830"/>
                      <a:gd name="connsiteX5" fmla="*/ 2766059 w 4571999"/>
                      <a:gd name="connsiteY5" fmla="*/ 0 h 784830"/>
                      <a:gd name="connsiteX6" fmla="*/ 3246119 w 4571999"/>
                      <a:gd name="connsiteY6" fmla="*/ 0 h 784830"/>
                      <a:gd name="connsiteX7" fmla="*/ 3771899 w 4571999"/>
                      <a:gd name="connsiteY7" fmla="*/ 0 h 784830"/>
                      <a:gd name="connsiteX8" fmla="*/ 4571999 w 4571999"/>
                      <a:gd name="connsiteY8" fmla="*/ 0 h 784830"/>
                      <a:gd name="connsiteX9" fmla="*/ 4571999 w 4571999"/>
                      <a:gd name="connsiteY9" fmla="*/ 392415 h 784830"/>
                      <a:gd name="connsiteX10" fmla="*/ 4571999 w 4571999"/>
                      <a:gd name="connsiteY10" fmla="*/ 784830 h 784830"/>
                      <a:gd name="connsiteX11" fmla="*/ 3954779 w 4571999"/>
                      <a:gd name="connsiteY11" fmla="*/ 784830 h 784830"/>
                      <a:gd name="connsiteX12" fmla="*/ 3474719 w 4571999"/>
                      <a:gd name="connsiteY12" fmla="*/ 784830 h 784830"/>
                      <a:gd name="connsiteX13" fmla="*/ 2857499 w 4571999"/>
                      <a:gd name="connsiteY13" fmla="*/ 784830 h 784830"/>
                      <a:gd name="connsiteX14" fmla="*/ 2286000 w 4571999"/>
                      <a:gd name="connsiteY14" fmla="*/ 784830 h 784830"/>
                      <a:gd name="connsiteX15" fmla="*/ 1851660 w 4571999"/>
                      <a:gd name="connsiteY15" fmla="*/ 784830 h 784830"/>
                      <a:gd name="connsiteX16" fmla="*/ 1280160 w 4571999"/>
                      <a:gd name="connsiteY16" fmla="*/ 784830 h 784830"/>
                      <a:gd name="connsiteX17" fmla="*/ 800100 w 4571999"/>
                      <a:gd name="connsiteY17" fmla="*/ 784830 h 784830"/>
                      <a:gd name="connsiteX18" fmla="*/ 0 w 4571999"/>
                      <a:gd name="connsiteY18" fmla="*/ 784830 h 784830"/>
                      <a:gd name="connsiteX19" fmla="*/ 0 w 4571999"/>
                      <a:gd name="connsiteY19" fmla="*/ 415959 h 784830"/>
                      <a:gd name="connsiteX20" fmla="*/ 0 w 4571999"/>
                      <a:gd name="connsiteY20" fmla="*/ 0 h 784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571999" h="784830" extrusionOk="0">
                        <a:moveTo>
                          <a:pt x="0" y="0"/>
                        </a:moveTo>
                        <a:cubicBezTo>
                          <a:pt x="141236" y="-27663"/>
                          <a:pt x="321338" y="-16811"/>
                          <a:pt x="525780" y="0"/>
                        </a:cubicBezTo>
                        <a:cubicBezTo>
                          <a:pt x="772056" y="-20666"/>
                          <a:pt x="928106" y="11914"/>
                          <a:pt x="1097280" y="0"/>
                        </a:cubicBezTo>
                        <a:cubicBezTo>
                          <a:pt x="1256363" y="-14410"/>
                          <a:pt x="1571514" y="66070"/>
                          <a:pt x="1714500" y="0"/>
                        </a:cubicBezTo>
                        <a:cubicBezTo>
                          <a:pt x="1790223" y="-50157"/>
                          <a:pt x="2050490" y="42532"/>
                          <a:pt x="2331719" y="0"/>
                        </a:cubicBezTo>
                        <a:cubicBezTo>
                          <a:pt x="2607981" y="-48984"/>
                          <a:pt x="2627607" y="44855"/>
                          <a:pt x="2766059" y="0"/>
                        </a:cubicBezTo>
                        <a:cubicBezTo>
                          <a:pt x="2894787" y="-20035"/>
                          <a:pt x="3015730" y="20829"/>
                          <a:pt x="3246119" y="0"/>
                        </a:cubicBezTo>
                        <a:cubicBezTo>
                          <a:pt x="3453818" y="-9773"/>
                          <a:pt x="3660766" y="53174"/>
                          <a:pt x="3771899" y="0"/>
                        </a:cubicBezTo>
                        <a:cubicBezTo>
                          <a:pt x="3855732" y="-57316"/>
                          <a:pt x="4390042" y="13176"/>
                          <a:pt x="4571999" y="0"/>
                        </a:cubicBezTo>
                        <a:cubicBezTo>
                          <a:pt x="4608165" y="143065"/>
                          <a:pt x="4537427" y="265034"/>
                          <a:pt x="4571999" y="392415"/>
                        </a:cubicBezTo>
                        <a:cubicBezTo>
                          <a:pt x="4601286" y="498046"/>
                          <a:pt x="4557525" y="687326"/>
                          <a:pt x="4571999" y="784830"/>
                        </a:cubicBezTo>
                        <a:cubicBezTo>
                          <a:pt x="4284880" y="784337"/>
                          <a:pt x="4188075" y="706798"/>
                          <a:pt x="3954779" y="784830"/>
                        </a:cubicBezTo>
                        <a:cubicBezTo>
                          <a:pt x="3704016" y="853126"/>
                          <a:pt x="3654746" y="783860"/>
                          <a:pt x="3474719" y="784830"/>
                        </a:cubicBezTo>
                        <a:cubicBezTo>
                          <a:pt x="3282549" y="808366"/>
                          <a:pt x="3135799" y="792267"/>
                          <a:pt x="2857499" y="784830"/>
                        </a:cubicBezTo>
                        <a:cubicBezTo>
                          <a:pt x="2633786" y="791489"/>
                          <a:pt x="2555626" y="753265"/>
                          <a:pt x="2286000" y="784830"/>
                        </a:cubicBezTo>
                        <a:cubicBezTo>
                          <a:pt x="2033198" y="832212"/>
                          <a:pt x="1957973" y="741556"/>
                          <a:pt x="1851660" y="784830"/>
                        </a:cubicBezTo>
                        <a:cubicBezTo>
                          <a:pt x="1753433" y="812309"/>
                          <a:pt x="1555788" y="802531"/>
                          <a:pt x="1280160" y="784830"/>
                        </a:cubicBezTo>
                        <a:cubicBezTo>
                          <a:pt x="1000968" y="811436"/>
                          <a:pt x="996637" y="760305"/>
                          <a:pt x="800100" y="784830"/>
                        </a:cubicBezTo>
                        <a:cubicBezTo>
                          <a:pt x="580347" y="847041"/>
                          <a:pt x="290532" y="739829"/>
                          <a:pt x="0" y="784830"/>
                        </a:cubicBezTo>
                        <a:cubicBezTo>
                          <a:pt x="-8560" y="625388"/>
                          <a:pt x="6649" y="600038"/>
                          <a:pt x="0" y="415959"/>
                        </a:cubicBezTo>
                        <a:cubicBezTo>
                          <a:pt x="-8381" y="230564"/>
                          <a:pt x="23467" y="18393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我们的爱怎么能“多而又多”呢？</a:t>
            </a:r>
            <a:endParaRPr lang="en-MY" altLang="zh-CN" sz="2000" b="1" dirty="0"/>
          </a:p>
          <a:p>
            <a:pPr algn="ctr">
              <a:spcBef>
                <a:spcPts val="600"/>
              </a:spcBef>
            </a:pPr>
            <a:r>
              <a:rPr lang="zh-CN" altLang="en-US" sz="2000" b="1" dirty="0"/>
              <a:t>为什么这对基督徒生活如此重要呢</a:t>
            </a:r>
            <a:r>
              <a:rPr lang="en" sz="2000" b="1" noProof="0" dirty="0"/>
              <a:t>?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83A1C1D-8709-83FC-D45B-326F93FC10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384" y="4253800"/>
            <a:ext cx="4385187" cy="246666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E4263AC-DC81-57C1-84EF-F7679838B12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>
          <a:xfrm>
            <a:off x="5252095" y="4460454"/>
            <a:ext cx="2131931" cy="226001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B55D836D-258F-9886-D6E8-49657293EC5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10517"/>
            <a:ext cx="2659234" cy="157807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70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EDEE18-2F4A-4842-908F-40437515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47D75436-2C5A-4374-8BE3-B4A2753A7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E73C552-E150-43B7-9181-6C20C86FE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DCA00E30-EAB0-4E3A-A2F1-BEA78C727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7647920E-FF91-4C18-85D4-B46630961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5BE3CF9-4D8B-4742-AFC5-881852CCC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C4AA45B-22E2-4660-BD73-56E5D53B5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F602706B-F6E9-4C52-BA43-CECC909FA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202E6287-1003-4F2F-9256-6CF6C7766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ACFCC498-7F3E-4F24-BC13-0EA9A2BF0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A1F59CF-AF52-45A7-9C1E-D6FA18C0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AE460954-CAFC-446E-8A61-6727148C5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">
                                            <p:graphicEl>
                                              <a:dgm id="{AE7C1B98-0BD6-4D32-9954-4FBDDD521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9404D6B4-34B7-4FEB-8D8B-FE766A754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50958D3-FF49-4208-9824-52C5BDF64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321C2226-C9D3-4142-9F23-19C9BECAB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2C283CFD-3532-4147-80B1-CA62AFE5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498B7-BEA2-7163-106B-3E1CF1A45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7767E7-B89D-5AD4-6E97-655CFD145B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D506A91-F86E-1967-3531-CFEA75766099}"/>
              </a:ext>
            </a:extLst>
          </p:cNvPr>
          <p:cNvSpPr txBox="1"/>
          <p:nvPr/>
        </p:nvSpPr>
        <p:spPr>
          <a:xfrm>
            <a:off x="2333626" y="3276600"/>
            <a:ext cx="4038599" cy="2390776"/>
          </a:xfrm>
          <a:prstGeom prst="rect">
            <a:avLst/>
          </a:prstGeom>
          <a:noFill/>
        </p:spPr>
        <p:txBody>
          <a:bodyPr wrap="square">
            <a:prstTxWarp prst="textInflateTop">
              <a:avLst>
                <a:gd name="adj" fmla="val 36633"/>
              </a:avLst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在困难时刻</a:t>
            </a:r>
            <a:endParaRPr lang="en-MY" altLang="zh-CN" sz="4800" b="1" dirty="0">
              <a:ln/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zh-CN" altLang="en-US" sz="4800" b="1" dirty="0">
                <a:ln/>
                <a:solidFill>
                  <a:schemeClr val="accent3">
                    <a:lumMod val="75000"/>
                  </a:schemeClr>
                </a:solidFill>
              </a:rPr>
              <a:t>感恩祈祷</a:t>
            </a:r>
            <a:endParaRPr lang="en" sz="4800" b="1" noProof="0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EF92BE-5B1B-B4BB-4F05-17A0A628D4B0}"/>
              </a:ext>
            </a:extLst>
          </p:cNvPr>
          <p:cNvSpPr txBox="1"/>
          <p:nvPr/>
        </p:nvSpPr>
        <p:spPr>
          <a:xfrm>
            <a:off x="158254" y="769679"/>
            <a:ext cx="7989825" cy="6155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弟兄们，我愿意你们知道，我所遭遇的事更是叫福音兴旺。</a:t>
            </a:r>
            <a:r>
              <a:rPr lang="en" sz="20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</a:t>
            </a:r>
          </a:p>
          <a:p>
            <a:pPr algn="ctr"/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腓立比书</a:t>
            </a:r>
            <a:r>
              <a:rPr lang="en" sz="14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1:12)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15446-A361-EA05-838D-ADC51C060C83}"/>
              </a:ext>
            </a:extLst>
          </p:cNvPr>
          <p:cNvSpPr txBox="1"/>
          <p:nvPr/>
        </p:nvSpPr>
        <p:spPr>
          <a:xfrm>
            <a:off x="0" y="-728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3">
                      <a:lumMod val="75000"/>
                    </a:schemeClr>
                  </a:outerShdw>
                </a:effectLst>
              </a:rPr>
              <a:t>捍卫福音的机会</a:t>
            </a:r>
            <a:endParaRPr lang="en" sz="3600" b="1" noProof="0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798FA-E70B-8959-C5CC-A79EAB3587AF}"/>
              </a:ext>
            </a:extLst>
          </p:cNvPr>
          <p:cNvSpPr txBox="1"/>
          <p:nvPr/>
        </p:nvSpPr>
        <p:spPr>
          <a:xfrm>
            <a:off x="175654" y="1447800"/>
            <a:ext cx="797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腓立比人得知保罗被囚禁在罗马时，非常痛心，于是派遣以巴弗提多带着礼物和帮助去赠给使徒（腓立比书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 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B0006A-EE14-761C-DDB1-20BFD68FD7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35"/>
          <a:stretch>
            <a:fillRect/>
          </a:stretch>
        </p:blipFill>
        <p:spPr>
          <a:xfrm>
            <a:off x="8278760" y="624184"/>
            <a:ext cx="3669277" cy="179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D78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49BA71-FEDF-FF78-F7EF-C738CDF4F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3" y="2490611"/>
            <a:ext cx="2968927" cy="28703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7B361DC-6DA5-29D5-AA49-C1D19DD02D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7870" y="3683558"/>
            <a:ext cx="4888476" cy="29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FF8AACF-CB76-4CF8-3D8D-AFEFA7CECF9F}"/>
              </a:ext>
            </a:extLst>
          </p:cNvPr>
          <p:cNvSpPr txBox="1"/>
          <p:nvPr/>
        </p:nvSpPr>
        <p:spPr>
          <a:xfrm>
            <a:off x="3307426" y="2457686"/>
            <a:ext cx="8494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保罗非但没有感到痛苦，反而感谢上帝赐予他的囚禁。为什么要感谢？因为这样他才能向那些他原来是永远无法触及的人们去传道     （ 腓立比书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</a:t>
            </a:r>
            <a:r>
              <a:rPr lang="en" sz="2000" b="1" noProof="0" dirty="0"/>
              <a:t>)</a:t>
            </a:r>
            <a:r>
              <a:rPr lang="zh-CN" altLang="en-US" sz="2000" b="1" noProof="0" dirty="0"/>
              <a:t>。</a:t>
            </a:r>
            <a:endParaRPr lang="en" sz="2000" b="1" noProof="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67381-4836-A4C5-E2F3-6F258978A750}"/>
              </a:ext>
            </a:extLst>
          </p:cNvPr>
          <p:cNvSpPr txBox="1"/>
          <p:nvPr/>
        </p:nvSpPr>
        <p:spPr>
          <a:xfrm>
            <a:off x="3414586" y="3583175"/>
            <a:ext cx="35115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此外，看到使徒的态度，其他忠诚的弟兄们也受到鼓舞，开始不畏困难的去传福音（腓比书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）。</a:t>
            </a:r>
            <a:endParaRPr lang="en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CA28D3B-EB9F-B33B-2666-8265E376D846}"/>
              </a:ext>
            </a:extLst>
          </p:cNvPr>
          <p:cNvSpPr txBox="1"/>
          <p:nvPr/>
        </p:nvSpPr>
        <p:spPr>
          <a:xfrm>
            <a:off x="2360784" y="5662594"/>
            <a:ext cx="46114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还有人认为公开谈论福音会给保罗带来困难，他们却也无意中帮助传播了福音（腓立比书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15-18</a:t>
            </a:r>
            <a:r>
              <a:rPr lang="en" sz="2000" b="1" noProof="0" dirty="0"/>
              <a:t>).</a:t>
            </a:r>
          </a:p>
        </p:txBody>
      </p:sp>
      <p:pic>
        <p:nvPicPr>
          <p:cNvPr id="17" name="Imagen 16" descr="Un dibujo de un grupo de personas en una calle&#10;&#10;El contenido generado por IA puede ser incorrecto.">
            <a:extLst>
              <a:ext uri="{FF2B5EF4-FFF2-40B4-BE49-F238E27FC236}">
                <a16:creationId xmlns:a16="http://schemas.microsoft.com/office/drawing/2014/main" id="{6BFDA191-2670-DFEB-2F7E-76DCEE6F8D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63" y="5579138"/>
            <a:ext cx="1957655" cy="11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4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42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364FA-F78D-3181-C178-2B7EE036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C626D6-03B3-36B1-BE9E-D1EE47C1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329" y="191808"/>
            <a:ext cx="11639340" cy="64743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210160E-1715-FC18-F63A-240823FBDF5B}"/>
              </a:ext>
            </a:extLst>
          </p:cNvPr>
          <p:cNvSpPr txBox="1"/>
          <p:nvPr/>
        </p:nvSpPr>
        <p:spPr>
          <a:xfrm>
            <a:off x="2175364" y="3577838"/>
            <a:ext cx="4215911" cy="2308324"/>
          </a:xfrm>
          <a:prstGeom prst="rect">
            <a:avLst/>
          </a:prstGeom>
          <a:noFill/>
        </p:spPr>
        <p:txBody>
          <a:bodyPr wrap="square">
            <a:prstTxWarp prst="textDeflateInflate">
              <a:avLst/>
            </a:prstTxWarp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dirty="0">
                <a:ln/>
                <a:solidFill>
                  <a:schemeClr val="accent6">
                    <a:lumMod val="50000"/>
                  </a:schemeClr>
                </a:solidFill>
              </a:rPr>
              <a:t>《</a:t>
            </a:r>
            <a:r>
              <a:rPr lang="zh-CN" alt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致歌罗西书</a:t>
            </a:r>
            <a:r>
              <a:rPr lang="en-US" altLang="zh-CN" sz="3600" b="1" dirty="0">
                <a:ln/>
                <a:solidFill>
                  <a:schemeClr val="accent6">
                    <a:lumMod val="50000"/>
                  </a:schemeClr>
                </a:solidFill>
              </a:rPr>
              <a:t>》</a:t>
            </a:r>
            <a:r>
              <a:rPr lang="zh-CN" altLang="en-US" sz="3600" b="1" dirty="0">
                <a:ln/>
                <a:solidFill>
                  <a:schemeClr val="accent6">
                    <a:lumMod val="50000"/>
                  </a:schemeClr>
                </a:solidFill>
              </a:rPr>
              <a:t>中感恩和祷告的理由</a:t>
            </a:r>
            <a:endParaRPr lang="en" sz="3600" b="1" noProof="0" dirty="0">
              <a:ln/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1899</Words>
  <Application>Microsoft Office PowerPoint</Application>
  <PresentationFormat>Panorámica</PresentationFormat>
  <Paragraphs>70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97</cp:revision>
  <dcterms:created xsi:type="dcterms:W3CDTF">2025-12-29T07:58:33Z</dcterms:created>
  <dcterms:modified xsi:type="dcterms:W3CDTF">2026-01-06T07:44:11Z</dcterms:modified>
</cp:coreProperties>
</file>