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324" r:id="rId4"/>
    <p:sldId id="257" r:id="rId5"/>
    <p:sldId id="258" r:id="rId6"/>
    <p:sldId id="322" r:id="rId7"/>
    <p:sldId id="323" r:id="rId8"/>
    <p:sldId id="261" r:id="rId9"/>
    <p:sldId id="262" r:id="rId10"/>
    <p:sldId id="263" r:id="rId11"/>
    <p:sldId id="264" r:id="rId12"/>
    <p:sldId id="320" r:id="rId13"/>
    <p:sldId id="325" r:id="rId14"/>
    <p:sldId id="327" r:id="rId15"/>
    <p:sldId id="326" r:id="rId16"/>
  </p:sldIdLst>
  <p:sldSz cx="12192000" cy="6858000"/>
  <p:notesSz cx="6858000" cy="9144000"/>
  <p:embeddedFontLst>
    <p:embeddedFont>
      <p:font typeface="Comic Sans MS" panose="030F0702030302020204" pitchFamily="66" charset="0"/>
      <p:regular r:id="rId18"/>
      <p:bold r:id="rId19"/>
      <p:italic r:id="rId20"/>
      <p:boldItalic r:id="rId21"/>
    </p:embeddedFont>
    <p:embeddedFont>
      <p:font typeface="Constantia" panose="02030602050306030303" pitchFamily="18" charset="0"/>
      <p:regular r:id="rId22"/>
      <p:bold r:id="rId23"/>
      <p:italic r:id="rId24"/>
      <p:boldItalic r:id="rId25"/>
    </p:embeddedFont>
  </p:embeddedFontLst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4ECA"/>
    <a:srgbClr val="579BC6"/>
    <a:srgbClr val="0B4B75"/>
    <a:srgbClr val="B3DFFA"/>
    <a:srgbClr val="823A36"/>
    <a:srgbClr val="D4E2C4"/>
    <a:srgbClr val="485F2F"/>
    <a:srgbClr val="BED3A6"/>
    <a:srgbClr val="DECDFF"/>
    <a:srgbClr val="003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#1">
  <dgm:title val=""/>
  <dgm:desc val=""/>
  <dgm:catLst>
    <dgm:cat type="accent4" pri="11200"/>
  </dgm:catLst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#1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BD52ED-848E-4AD0-92C5-2401621FD82E}" type="doc">
      <dgm:prSet loTypeId="urn:microsoft.com/office/officeart/2005/8/layout/pyramid2#1" loCatId="pyramid" qsTypeId="urn:microsoft.com/office/officeart/2005/8/quickstyle/3d1#1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C5BD5DF9-1D0A-4A68-8113-8CE53F536815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1800" b="1" dirty="0"/>
            <a:t>领受上帝的怜悯（诗篇</a:t>
          </a:r>
          <a:r>
            <a:rPr lang="en-US" altLang="zh-CN" sz="1800" b="1" dirty="0"/>
            <a:t>31</a:t>
          </a:r>
          <a:r>
            <a:rPr lang="zh-CN" altLang="en-US" sz="1800" b="1" dirty="0"/>
            <a:t>：</a:t>
          </a:r>
          <a:r>
            <a:rPr lang="en-US" altLang="zh-CN" sz="1800" b="1" dirty="0"/>
            <a:t>7</a:t>
          </a:r>
          <a:r>
            <a:rPr lang="en-GB" sz="1800" b="1" dirty="0"/>
            <a:t>)</a:t>
          </a:r>
          <a:endParaRPr lang="es-ES" sz="1800" dirty="0"/>
        </a:p>
      </dgm:t>
    </dgm:pt>
    <dgm:pt modelId="{9057B758-7827-4B26-B152-4E25B953FBFD}" type="parTrans" cxnId="{57CF2C1A-CAB1-43A6-AEC1-8B1A6A3FF0F0}">
      <dgm:prSet/>
      <dgm:spPr/>
      <dgm:t>
        <a:bodyPr/>
        <a:lstStyle/>
        <a:p>
          <a:endParaRPr lang="es-ES" sz="2000"/>
        </a:p>
      </dgm:t>
    </dgm:pt>
    <dgm:pt modelId="{64C42C37-1FAE-471B-9E1E-46117257ED4A}" type="sibTrans" cxnId="{57CF2C1A-CAB1-43A6-AEC1-8B1A6A3FF0F0}">
      <dgm:prSet/>
      <dgm:spPr/>
      <dgm:t>
        <a:bodyPr/>
        <a:lstStyle/>
        <a:p>
          <a:endParaRPr lang="es-ES" sz="2000"/>
        </a:p>
      </dgm:t>
    </dgm:pt>
    <dgm:pt modelId="{F96FEFD5-5D3D-4F49-9482-5463609650C1}">
      <dgm:prSet custT="1"/>
      <dgm:spPr>
        <a:solidFill>
          <a:schemeClr val="accent3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1800" b="1" dirty="0"/>
            <a:t>将我们的信靠托付在他身上（诗篇</a:t>
          </a:r>
          <a:r>
            <a:rPr lang="en-US" altLang="zh-CN" sz="1800" b="1" dirty="0"/>
            <a:t>5</a:t>
          </a:r>
          <a:r>
            <a:rPr lang="zh-CN" altLang="en-US" sz="1800" b="1" dirty="0"/>
            <a:t>：</a:t>
          </a:r>
          <a:r>
            <a:rPr lang="en-US" altLang="zh-CN" sz="1800" b="1" dirty="0"/>
            <a:t>11</a:t>
          </a:r>
          <a:r>
            <a:rPr lang="zh-CN" altLang="en-US" sz="1800" b="1" dirty="0"/>
            <a:t>）</a:t>
          </a:r>
          <a:endParaRPr lang="es-ES" sz="1800" dirty="0"/>
        </a:p>
      </dgm:t>
    </dgm:pt>
    <dgm:pt modelId="{08A8EE4D-57F1-4C65-BE5E-345B69825594}" type="parTrans" cxnId="{11D08DB4-05AF-40EA-B239-7CFC7999B5D0}">
      <dgm:prSet/>
      <dgm:spPr/>
      <dgm:t>
        <a:bodyPr/>
        <a:lstStyle/>
        <a:p>
          <a:endParaRPr lang="es-ES" sz="2000"/>
        </a:p>
      </dgm:t>
    </dgm:pt>
    <dgm:pt modelId="{5D41EBD2-700F-480A-AB8F-3D371ACD87AA}" type="sibTrans" cxnId="{11D08DB4-05AF-40EA-B239-7CFC7999B5D0}">
      <dgm:prSet/>
      <dgm:spPr/>
      <dgm:t>
        <a:bodyPr/>
        <a:lstStyle/>
        <a:p>
          <a:endParaRPr lang="es-ES" sz="2000"/>
        </a:p>
      </dgm:t>
    </dgm:pt>
    <dgm:pt modelId="{4D40C1E6-CD5F-40D1-B72D-78346A5EE926}">
      <dgm:prSet custT="1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1800" b="1" dirty="0"/>
            <a:t>领受救恩的祝福（诗篇</a:t>
          </a:r>
          <a:r>
            <a:rPr lang="en-US" altLang="zh-CN" sz="1800" b="1" dirty="0"/>
            <a:t>9</a:t>
          </a:r>
          <a:r>
            <a:rPr lang="zh-CN" altLang="en-US" sz="1800" b="1" dirty="0"/>
            <a:t>：</a:t>
          </a:r>
          <a:r>
            <a:rPr lang="en-US" altLang="zh-CN" sz="1800" b="1" dirty="0"/>
            <a:t>14</a:t>
          </a:r>
          <a:r>
            <a:rPr lang="en-GB" sz="1800" b="1" dirty="0"/>
            <a:t>)</a:t>
          </a:r>
          <a:endParaRPr lang="es-ES" sz="1800" dirty="0"/>
        </a:p>
      </dgm:t>
    </dgm:pt>
    <dgm:pt modelId="{1DBB53BA-035E-468B-B3CD-BEE3750A05F0}" type="parTrans" cxnId="{76235F8E-A1E3-4350-B9F8-1057275C9FD6}">
      <dgm:prSet/>
      <dgm:spPr/>
      <dgm:t>
        <a:bodyPr/>
        <a:lstStyle/>
        <a:p>
          <a:endParaRPr lang="es-ES" sz="2000"/>
        </a:p>
      </dgm:t>
    </dgm:pt>
    <dgm:pt modelId="{E6740775-2933-44BA-80AC-3A20AFA4DB4E}" type="sibTrans" cxnId="{76235F8E-A1E3-4350-B9F8-1057275C9FD6}">
      <dgm:prSet/>
      <dgm:spPr/>
      <dgm:t>
        <a:bodyPr/>
        <a:lstStyle/>
        <a:p>
          <a:endParaRPr lang="es-ES" sz="2000"/>
        </a:p>
      </dgm:t>
    </dgm:pt>
    <dgm:pt modelId="{57AA4D17-DC5D-4177-9D7F-BFFBA065503E}">
      <dgm:prSet custT="1"/>
      <dgm:spPr>
        <a:solidFill>
          <a:srgbClr val="DECD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1800" b="1" dirty="0"/>
            <a:t>遵守神的律法（诗篇</a:t>
          </a:r>
          <a:r>
            <a:rPr lang="en-US" altLang="zh-CN" sz="1800" b="1" dirty="0"/>
            <a:t>119</a:t>
          </a:r>
          <a:r>
            <a:rPr lang="zh-CN" altLang="en-US" sz="1800" b="1" dirty="0"/>
            <a:t>：</a:t>
          </a:r>
          <a:r>
            <a:rPr lang="en-US" altLang="zh-CN" sz="1800" b="1" dirty="0"/>
            <a:t>14;</a:t>
          </a:r>
          <a:r>
            <a:rPr lang="zh-CN" altLang="en-US" sz="1800" b="1" dirty="0"/>
            <a:t>以赛亚书</a:t>
          </a:r>
          <a:r>
            <a:rPr lang="en-US" altLang="zh-CN" sz="1800" b="1" dirty="0"/>
            <a:t>58</a:t>
          </a:r>
          <a:r>
            <a:rPr lang="zh-CN" altLang="en-US" sz="1800" b="1" dirty="0"/>
            <a:t>：</a:t>
          </a:r>
          <a:r>
            <a:rPr lang="en-US" altLang="zh-CN" sz="1800" b="1" dirty="0"/>
            <a:t>13,14</a:t>
          </a:r>
          <a:r>
            <a:rPr lang="zh-CN" altLang="en-US" sz="1800" b="1" dirty="0"/>
            <a:t>）</a:t>
          </a:r>
          <a:endParaRPr lang="es-ES" sz="1800" dirty="0"/>
        </a:p>
      </dgm:t>
    </dgm:pt>
    <dgm:pt modelId="{DB03CDDE-0063-41FE-A061-692F3A1BC236}" type="parTrans" cxnId="{2CDA1500-FCE1-449A-8F12-51FECB980E88}">
      <dgm:prSet/>
      <dgm:spPr/>
      <dgm:t>
        <a:bodyPr/>
        <a:lstStyle/>
        <a:p>
          <a:endParaRPr lang="es-ES" sz="2000"/>
        </a:p>
      </dgm:t>
    </dgm:pt>
    <dgm:pt modelId="{4CAAAC1A-2246-4860-876D-28B09E6762C8}" type="sibTrans" cxnId="{2CDA1500-FCE1-449A-8F12-51FECB980E88}">
      <dgm:prSet/>
      <dgm:spPr/>
      <dgm:t>
        <a:bodyPr/>
        <a:lstStyle/>
        <a:p>
          <a:endParaRPr lang="es-ES" sz="2000"/>
        </a:p>
      </dgm:t>
    </dgm:pt>
    <dgm:pt modelId="{3FD29A83-AC33-4D81-B1E0-C8E28EA5AD0D}">
      <dgm:prSet custT="1"/>
      <dgm:spPr>
        <a:solidFill>
          <a:srgbClr val="C1D6FF"/>
        </a:solidFill>
        <a:ln>
          <a:solidFill>
            <a:srgbClr val="003CB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1800" b="1" dirty="0"/>
            <a:t>信靠祂的话语（诗篇</a:t>
          </a:r>
          <a:r>
            <a:rPr lang="en-US" altLang="zh-CN" sz="1800" b="1" dirty="0"/>
            <a:t>119</a:t>
          </a:r>
          <a:r>
            <a:rPr lang="zh-CN" altLang="en-US" sz="1800" b="1" dirty="0"/>
            <a:t>：</a:t>
          </a:r>
          <a:r>
            <a:rPr lang="en-US" altLang="zh-CN" sz="1800" b="1" dirty="0"/>
            <a:t>162</a:t>
          </a:r>
          <a:r>
            <a:rPr lang="zh-CN" altLang="en-US" sz="1800" b="1" dirty="0"/>
            <a:t>）</a:t>
          </a:r>
          <a:r>
            <a:rPr lang="en-GB" sz="1800" b="1" dirty="0"/>
            <a:t>)</a:t>
          </a:r>
          <a:endParaRPr lang="es-ES" sz="1800" dirty="0"/>
        </a:p>
      </dgm:t>
    </dgm:pt>
    <dgm:pt modelId="{EDE3A49B-7878-495F-A7E7-C1E8F613D4BA}" type="parTrans" cxnId="{928F302E-9F26-443E-BDA6-755E54E06A52}">
      <dgm:prSet/>
      <dgm:spPr/>
      <dgm:t>
        <a:bodyPr/>
        <a:lstStyle/>
        <a:p>
          <a:endParaRPr lang="es-ES" sz="2000"/>
        </a:p>
      </dgm:t>
    </dgm:pt>
    <dgm:pt modelId="{6AADBCCE-9CDE-47DC-A86C-1E457DA6E6C0}" type="sibTrans" cxnId="{928F302E-9F26-443E-BDA6-755E54E06A52}">
      <dgm:prSet/>
      <dgm:spPr/>
      <dgm:t>
        <a:bodyPr/>
        <a:lstStyle/>
        <a:p>
          <a:endParaRPr lang="es-ES" sz="2000"/>
        </a:p>
      </dgm:t>
    </dgm:pt>
    <dgm:pt modelId="{92F53F03-4BBD-4FA6-8F2E-9332755A1961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1800" b="1" dirty="0"/>
            <a:t>养育敬虔的孩子（箴言</a:t>
          </a:r>
          <a:r>
            <a:rPr lang="en-US" altLang="zh-CN" sz="1800" b="1" dirty="0"/>
            <a:t>23</a:t>
          </a:r>
          <a:r>
            <a:rPr lang="zh-CN" altLang="en-US" sz="1800" b="1" dirty="0"/>
            <a:t>：</a:t>
          </a:r>
          <a:r>
            <a:rPr lang="en-US" altLang="zh-CN" sz="1800" b="1" dirty="0"/>
            <a:t>24,25</a:t>
          </a:r>
          <a:r>
            <a:rPr lang="en-GB" sz="1800" b="1" dirty="0"/>
            <a:t>)</a:t>
          </a:r>
          <a:endParaRPr lang="es-ES" sz="1800" dirty="0"/>
        </a:p>
      </dgm:t>
    </dgm:pt>
    <dgm:pt modelId="{2EF03F82-CAED-489D-A44B-C46603599E59}" type="parTrans" cxnId="{6F471A9F-016F-4C61-AE5C-5A8E9BA8256E}">
      <dgm:prSet/>
      <dgm:spPr/>
      <dgm:t>
        <a:bodyPr/>
        <a:lstStyle/>
        <a:p>
          <a:endParaRPr lang="es-ES" sz="2000"/>
        </a:p>
      </dgm:t>
    </dgm:pt>
    <dgm:pt modelId="{3019B16D-1416-4920-BC91-001C54948C40}" type="sibTrans" cxnId="{6F471A9F-016F-4C61-AE5C-5A8E9BA8256E}">
      <dgm:prSet/>
      <dgm:spPr/>
      <dgm:t>
        <a:bodyPr/>
        <a:lstStyle/>
        <a:p>
          <a:endParaRPr lang="es-ES" sz="2000"/>
        </a:p>
      </dgm:t>
    </dgm:pt>
    <dgm:pt modelId="{5E7C85D4-23DE-4DBB-B7E8-688392A59810}" type="pres">
      <dgm:prSet presAssocID="{C8BD52ED-848E-4AD0-92C5-2401621FD82E}" presName="compositeShape" presStyleCnt="0">
        <dgm:presLayoutVars>
          <dgm:dir/>
          <dgm:resizeHandles/>
        </dgm:presLayoutVars>
      </dgm:prSet>
      <dgm:spPr/>
    </dgm:pt>
    <dgm:pt modelId="{2101B580-243B-4D66-AF64-843AADD95756}" type="pres">
      <dgm:prSet presAssocID="{C8BD52ED-848E-4AD0-92C5-2401621FD82E}" presName="pyramid" presStyleLbl="node1" presStyleIdx="0" presStyleCnt="1" custScaleX="69380" custLinFactNeighborX="-71246"/>
      <dgm:spPr>
        <a:prstGeom prst="roundRect">
          <a:avLst/>
        </a:prstGeom>
        <a:blipFill rotWithShape="0">
          <a:blip xmlns:r="http://schemas.openxmlformats.org/officeDocument/2006/relationships" r:embed="rId1" cstate="hqprint"/>
          <a:srcRect/>
          <a:stretch>
            <a:fillRect/>
          </a:stretch>
        </a:blipFill>
      </dgm:spPr>
    </dgm:pt>
    <dgm:pt modelId="{F207DEBC-DED7-46A4-8E3F-DC0924CEF5FB}" type="pres">
      <dgm:prSet presAssocID="{C8BD52ED-848E-4AD0-92C5-2401621FD82E}" presName="theList" presStyleCnt="0"/>
      <dgm:spPr/>
    </dgm:pt>
    <dgm:pt modelId="{E2AE7BEF-BAEC-4E0F-A0AC-4537B219A714}" type="pres">
      <dgm:prSet presAssocID="{C5BD5DF9-1D0A-4A68-8113-8CE53F536815}" presName="aNode" presStyleLbl="fgAcc1" presStyleIdx="0" presStyleCnt="6" custScaleX="317057" custScaleY="329176" custLinFactY="-99807" custLinFactNeighborX="49788" custLinFactNeighborY="-100000">
        <dgm:presLayoutVars>
          <dgm:bulletEnabled val="1"/>
        </dgm:presLayoutVars>
      </dgm:prSet>
      <dgm:spPr/>
    </dgm:pt>
    <dgm:pt modelId="{80C3A8D4-B672-4CE4-9C1B-4C109118CF3D}" type="pres">
      <dgm:prSet presAssocID="{C5BD5DF9-1D0A-4A68-8113-8CE53F536815}" presName="aSpace" presStyleCnt="0"/>
      <dgm:spPr/>
    </dgm:pt>
    <dgm:pt modelId="{808F1990-6E95-4E19-8984-EDB82DF32734}" type="pres">
      <dgm:prSet presAssocID="{F96FEFD5-5D3D-4F49-9482-5463609650C1}" presName="aNode" presStyleLbl="fgAcc1" presStyleIdx="1" presStyleCnt="6" custScaleX="317057" custScaleY="329176" custLinFactY="-47973" custLinFactNeighborX="49788" custLinFactNeighborY="-100000">
        <dgm:presLayoutVars>
          <dgm:bulletEnabled val="1"/>
        </dgm:presLayoutVars>
      </dgm:prSet>
      <dgm:spPr/>
    </dgm:pt>
    <dgm:pt modelId="{019C3783-9E0D-4928-B748-8CEEE95CA40E}" type="pres">
      <dgm:prSet presAssocID="{F96FEFD5-5D3D-4F49-9482-5463609650C1}" presName="aSpace" presStyleCnt="0"/>
      <dgm:spPr/>
    </dgm:pt>
    <dgm:pt modelId="{F36D605C-4091-4D7C-850A-9AE01370489E}" type="pres">
      <dgm:prSet presAssocID="{4D40C1E6-CD5F-40D1-B72D-78346A5EE926}" presName="aNode" presStyleLbl="fgAcc1" presStyleIdx="2" presStyleCnt="6" custScaleX="317057" custScaleY="329176" custLinFactNeighborX="49788" custLinFactNeighborY="-69111">
        <dgm:presLayoutVars>
          <dgm:bulletEnabled val="1"/>
        </dgm:presLayoutVars>
      </dgm:prSet>
      <dgm:spPr/>
    </dgm:pt>
    <dgm:pt modelId="{1D6DD025-82ED-4F83-BF10-E1102CE9502D}" type="pres">
      <dgm:prSet presAssocID="{4D40C1E6-CD5F-40D1-B72D-78346A5EE926}" presName="aSpace" presStyleCnt="0"/>
      <dgm:spPr/>
    </dgm:pt>
    <dgm:pt modelId="{8C0CC12C-2034-4F6A-9D72-2319F4BE8B0F}" type="pres">
      <dgm:prSet presAssocID="{57AA4D17-DC5D-4177-9D7F-BFFBA065503E}" presName="aNode" presStyleLbl="fgAcc1" presStyleIdx="3" presStyleCnt="6" custScaleX="317057" custScaleY="329176" custLinFactY="22056" custLinFactNeighborX="49788" custLinFactNeighborY="100000">
        <dgm:presLayoutVars>
          <dgm:bulletEnabled val="1"/>
        </dgm:presLayoutVars>
      </dgm:prSet>
      <dgm:spPr/>
    </dgm:pt>
    <dgm:pt modelId="{3B099BE3-7BB9-444D-8AF5-9CEF423DE06A}" type="pres">
      <dgm:prSet presAssocID="{57AA4D17-DC5D-4177-9D7F-BFFBA065503E}" presName="aSpace" presStyleCnt="0"/>
      <dgm:spPr/>
    </dgm:pt>
    <dgm:pt modelId="{7A7BB961-2256-42CC-B522-27586A53DAD5}" type="pres">
      <dgm:prSet presAssocID="{3FD29A83-AC33-4D81-B1E0-C8E28EA5AD0D}" presName="aNode" presStyleLbl="fgAcc1" presStyleIdx="4" presStyleCnt="6" custScaleX="317057" custScaleY="329176" custLinFactY="91168" custLinFactNeighborX="49788" custLinFactNeighborY="100000">
        <dgm:presLayoutVars>
          <dgm:bulletEnabled val="1"/>
        </dgm:presLayoutVars>
      </dgm:prSet>
      <dgm:spPr/>
    </dgm:pt>
    <dgm:pt modelId="{0219AD80-4426-4AB3-B56B-14E57960010F}" type="pres">
      <dgm:prSet presAssocID="{3FD29A83-AC33-4D81-B1E0-C8E28EA5AD0D}" presName="aSpace" presStyleCnt="0"/>
      <dgm:spPr/>
    </dgm:pt>
    <dgm:pt modelId="{DEA65993-D725-4E74-80AE-E7C4EF8D115F}" type="pres">
      <dgm:prSet presAssocID="{92F53F03-4BBD-4FA6-8F2E-9332755A1961}" presName="aNode" presStyleLbl="fgAcc1" presStyleIdx="5" presStyleCnt="6" custScaleX="317057" custScaleY="329176" custLinFactY="131765" custLinFactNeighborX="49788" custLinFactNeighborY="200000">
        <dgm:presLayoutVars>
          <dgm:bulletEnabled val="1"/>
        </dgm:presLayoutVars>
      </dgm:prSet>
      <dgm:spPr/>
    </dgm:pt>
    <dgm:pt modelId="{DC5EF653-22B6-46E0-864F-243F83BEC57F}" type="pres">
      <dgm:prSet presAssocID="{92F53F03-4BBD-4FA6-8F2E-9332755A1961}" presName="aSpace" presStyleCnt="0"/>
      <dgm:spPr/>
    </dgm:pt>
  </dgm:ptLst>
  <dgm:cxnLst>
    <dgm:cxn modelId="{2CDA1500-FCE1-449A-8F12-51FECB980E88}" srcId="{C8BD52ED-848E-4AD0-92C5-2401621FD82E}" destId="{57AA4D17-DC5D-4177-9D7F-BFFBA065503E}" srcOrd="3" destOrd="0" parTransId="{DB03CDDE-0063-41FE-A061-692F3A1BC236}" sibTransId="{4CAAAC1A-2246-4860-876D-28B09E6762C8}"/>
    <dgm:cxn modelId="{57CF2C1A-CAB1-43A6-AEC1-8B1A6A3FF0F0}" srcId="{C8BD52ED-848E-4AD0-92C5-2401621FD82E}" destId="{C5BD5DF9-1D0A-4A68-8113-8CE53F536815}" srcOrd="0" destOrd="0" parTransId="{9057B758-7827-4B26-B152-4E25B953FBFD}" sibTransId="{64C42C37-1FAE-471B-9E1E-46117257ED4A}"/>
    <dgm:cxn modelId="{AD983527-1F3A-46BE-A111-2C0FFF4C1530}" type="presOf" srcId="{92F53F03-4BBD-4FA6-8F2E-9332755A1961}" destId="{DEA65993-D725-4E74-80AE-E7C4EF8D115F}" srcOrd="0" destOrd="0" presId="urn:microsoft.com/office/officeart/2005/8/layout/pyramid2#1"/>
    <dgm:cxn modelId="{928F302E-9F26-443E-BDA6-755E54E06A52}" srcId="{C8BD52ED-848E-4AD0-92C5-2401621FD82E}" destId="{3FD29A83-AC33-4D81-B1E0-C8E28EA5AD0D}" srcOrd="4" destOrd="0" parTransId="{EDE3A49B-7878-495F-A7E7-C1E8F613D4BA}" sibTransId="{6AADBCCE-9CDE-47DC-A86C-1E457DA6E6C0}"/>
    <dgm:cxn modelId="{6236E85F-9654-4457-B167-956CFA1C1D48}" type="presOf" srcId="{C8BD52ED-848E-4AD0-92C5-2401621FD82E}" destId="{5E7C85D4-23DE-4DBB-B7E8-688392A59810}" srcOrd="0" destOrd="0" presId="urn:microsoft.com/office/officeart/2005/8/layout/pyramid2#1"/>
    <dgm:cxn modelId="{46DB7657-B6C2-4F3B-8BB7-C4F2BF414F05}" type="presOf" srcId="{C5BD5DF9-1D0A-4A68-8113-8CE53F536815}" destId="{E2AE7BEF-BAEC-4E0F-A0AC-4537B219A714}" srcOrd="0" destOrd="0" presId="urn:microsoft.com/office/officeart/2005/8/layout/pyramid2#1"/>
    <dgm:cxn modelId="{A3AE4485-6084-4D96-99A1-3FD0659819D1}" type="presOf" srcId="{57AA4D17-DC5D-4177-9D7F-BFFBA065503E}" destId="{8C0CC12C-2034-4F6A-9D72-2319F4BE8B0F}" srcOrd="0" destOrd="0" presId="urn:microsoft.com/office/officeart/2005/8/layout/pyramid2#1"/>
    <dgm:cxn modelId="{FCFE8588-C297-4A65-A053-4A973C684FA1}" type="presOf" srcId="{3FD29A83-AC33-4D81-B1E0-C8E28EA5AD0D}" destId="{7A7BB961-2256-42CC-B522-27586A53DAD5}" srcOrd="0" destOrd="0" presId="urn:microsoft.com/office/officeart/2005/8/layout/pyramid2#1"/>
    <dgm:cxn modelId="{76235F8E-A1E3-4350-B9F8-1057275C9FD6}" srcId="{C8BD52ED-848E-4AD0-92C5-2401621FD82E}" destId="{4D40C1E6-CD5F-40D1-B72D-78346A5EE926}" srcOrd="2" destOrd="0" parTransId="{1DBB53BA-035E-468B-B3CD-BEE3750A05F0}" sibTransId="{E6740775-2933-44BA-80AC-3A20AFA4DB4E}"/>
    <dgm:cxn modelId="{F0C74992-A9DF-4AA6-83FC-1035D37829DA}" type="presOf" srcId="{4D40C1E6-CD5F-40D1-B72D-78346A5EE926}" destId="{F36D605C-4091-4D7C-850A-9AE01370489E}" srcOrd="0" destOrd="0" presId="urn:microsoft.com/office/officeart/2005/8/layout/pyramid2#1"/>
    <dgm:cxn modelId="{6F471A9F-016F-4C61-AE5C-5A8E9BA8256E}" srcId="{C8BD52ED-848E-4AD0-92C5-2401621FD82E}" destId="{92F53F03-4BBD-4FA6-8F2E-9332755A1961}" srcOrd="5" destOrd="0" parTransId="{2EF03F82-CAED-489D-A44B-C46603599E59}" sibTransId="{3019B16D-1416-4920-BC91-001C54948C40}"/>
    <dgm:cxn modelId="{11D08DB4-05AF-40EA-B239-7CFC7999B5D0}" srcId="{C8BD52ED-848E-4AD0-92C5-2401621FD82E}" destId="{F96FEFD5-5D3D-4F49-9482-5463609650C1}" srcOrd="1" destOrd="0" parTransId="{08A8EE4D-57F1-4C65-BE5E-345B69825594}" sibTransId="{5D41EBD2-700F-480A-AB8F-3D371ACD87AA}"/>
    <dgm:cxn modelId="{B2FEEFE4-80BE-4F57-9924-0DD2AFDA47C8}" type="presOf" srcId="{F96FEFD5-5D3D-4F49-9482-5463609650C1}" destId="{808F1990-6E95-4E19-8984-EDB82DF32734}" srcOrd="0" destOrd="0" presId="urn:microsoft.com/office/officeart/2005/8/layout/pyramid2#1"/>
    <dgm:cxn modelId="{AC2785DB-E745-423B-A2F5-E7F8F9AEB559}" type="presParOf" srcId="{5E7C85D4-23DE-4DBB-B7E8-688392A59810}" destId="{2101B580-243B-4D66-AF64-843AADD95756}" srcOrd="0" destOrd="0" presId="urn:microsoft.com/office/officeart/2005/8/layout/pyramid2#1"/>
    <dgm:cxn modelId="{6B91BBE8-A68B-46D3-AD02-0CDEC8D1CA4F}" type="presParOf" srcId="{5E7C85D4-23DE-4DBB-B7E8-688392A59810}" destId="{F207DEBC-DED7-46A4-8E3F-DC0924CEF5FB}" srcOrd="1" destOrd="0" presId="urn:microsoft.com/office/officeart/2005/8/layout/pyramid2#1"/>
    <dgm:cxn modelId="{8EB620D2-D0A1-4CE1-B8E8-2C26A45078A7}" type="presParOf" srcId="{F207DEBC-DED7-46A4-8E3F-DC0924CEF5FB}" destId="{E2AE7BEF-BAEC-4E0F-A0AC-4537B219A714}" srcOrd="0" destOrd="0" presId="urn:microsoft.com/office/officeart/2005/8/layout/pyramid2#1"/>
    <dgm:cxn modelId="{2DBDF2A6-2948-4AB6-BEB8-66D5990FBFBC}" type="presParOf" srcId="{F207DEBC-DED7-46A4-8E3F-DC0924CEF5FB}" destId="{80C3A8D4-B672-4CE4-9C1B-4C109118CF3D}" srcOrd="1" destOrd="0" presId="urn:microsoft.com/office/officeart/2005/8/layout/pyramid2#1"/>
    <dgm:cxn modelId="{C0A62692-9B54-4570-96D7-EF2A447612E9}" type="presParOf" srcId="{F207DEBC-DED7-46A4-8E3F-DC0924CEF5FB}" destId="{808F1990-6E95-4E19-8984-EDB82DF32734}" srcOrd="2" destOrd="0" presId="urn:microsoft.com/office/officeart/2005/8/layout/pyramid2#1"/>
    <dgm:cxn modelId="{424B3E53-A5F1-4121-8166-8A83F6A7F225}" type="presParOf" srcId="{F207DEBC-DED7-46A4-8E3F-DC0924CEF5FB}" destId="{019C3783-9E0D-4928-B748-8CEEE95CA40E}" srcOrd="3" destOrd="0" presId="urn:microsoft.com/office/officeart/2005/8/layout/pyramid2#1"/>
    <dgm:cxn modelId="{8E7EEC6F-AF6E-402B-91D6-21C0702FAFE9}" type="presParOf" srcId="{F207DEBC-DED7-46A4-8E3F-DC0924CEF5FB}" destId="{F36D605C-4091-4D7C-850A-9AE01370489E}" srcOrd="4" destOrd="0" presId="urn:microsoft.com/office/officeart/2005/8/layout/pyramid2#1"/>
    <dgm:cxn modelId="{BD99335A-B05C-41A8-BA7F-7A4CDA5994B7}" type="presParOf" srcId="{F207DEBC-DED7-46A4-8E3F-DC0924CEF5FB}" destId="{1D6DD025-82ED-4F83-BF10-E1102CE9502D}" srcOrd="5" destOrd="0" presId="urn:microsoft.com/office/officeart/2005/8/layout/pyramid2#1"/>
    <dgm:cxn modelId="{6D553AD1-16C8-4724-8AD7-3C6BD3DC7E6E}" type="presParOf" srcId="{F207DEBC-DED7-46A4-8E3F-DC0924CEF5FB}" destId="{8C0CC12C-2034-4F6A-9D72-2319F4BE8B0F}" srcOrd="6" destOrd="0" presId="urn:microsoft.com/office/officeart/2005/8/layout/pyramid2#1"/>
    <dgm:cxn modelId="{F2E97B99-DCBF-403A-96D3-DE32A13A554F}" type="presParOf" srcId="{F207DEBC-DED7-46A4-8E3F-DC0924CEF5FB}" destId="{3B099BE3-7BB9-444D-8AF5-9CEF423DE06A}" srcOrd="7" destOrd="0" presId="urn:microsoft.com/office/officeart/2005/8/layout/pyramid2#1"/>
    <dgm:cxn modelId="{FBE0170D-6A0F-4445-8DF1-3D0C397725D9}" type="presParOf" srcId="{F207DEBC-DED7-46A4-8E3F-DC0924CEF5FB}" destId="{7A7BB961-2256-42CC-B522-27586A53DAD5}" srcOrd="8" destOrd="0" presId="urn:microsoft.com/office/officeart/2005/8/layout/pyramid2#1"/>
    <dgm:cxn modelId="{FBDF28DE-A536-4E37-B621-DD0461C3B705}" type="presParOf" srcId="{F207DEBC-DED7-46A4-8E3F-DC0924CEF5FB}" destId="{0219AD80-4426-4AB3-B56B-14E57960010F}" srcOrd="9" destOrd="0" presId="urn:microsoft.com/office/officeart/2005/8/layout/pyramid2#1"/>
    <dgm:cxn modelId="{CEFE979C-914F-4C33-8BED-9E01070AE352}" type="presParOf" srcId="{F207DEBC-DED7-46A4-8E3F-DC0924CEF5FB}" destId="{DEA65993-D725-4E74-80AE-E7C4EF8D115F}" srcOrd="10" destOrd="0" presId="urn:microsoft.com/office/officeart/2005/8/layout/pyramid2#1"/>
    <dgm:cxn modelId="{6BF7FC28-6748-48EB-80AA-E09E6D354DE9}" type="presParOf" srcId="{F207DEBC-DED7-46A4-8E3F-DC0924CEF5FB}" destId="{DC5EF653-22B6-46E0-864F-243F83BEC57F}" srcOrd="11" destOrd="0" presId="urn:microsoft.com/office/officeart/2005/8/layout/pyramid2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C1AE8B-CD16-4070-82E8-741B9CCE8ADA}" type="doc">
      <dgm:prSet loTypeId="urn:microsoft.com/office/officeart/2005/8/layout/hList7#1" loCatId="picture" qsTypeId="urn:microsoft.com/office/officeart/2005/8/quickstyle/3d1#2" qsCatId="3D" csTypeId="urn:microsoft.com/office/officeart/2005/8/colors/accent4_2#1" csCatId="accent4" phldr="1"/>
      <dgm:spPr/>
      <dgm:t>
        <a:bodyPr/>
        <a:lstStyle/>
        <a:p>
          <a:endParaRPr lang="es-ES"/>
        </a:p>
      </dgm:t>
    </dgm:pt>
    <dgm:pt modelId="{8556B619-560D-44CC-A616-A92342739B25}">
      <dgm:prSet custT="1"/>
      <dgm:spPr>
        <a:solidFill>
          <a:srgbClr val="823A36"/>
        </a:solidFill>
      </dgm:spPr>
      <dgm:t>
        <a:bodyPr/>
        <a:lstStyle/>
        <a:p>
          <a:r>
            <a:rPr lang="zh-CN" altLang="en-US" sz="1800" b="1" dirty="0"/>
            <a:t>第八天接受割礼</a:t>
          </a:r>
          <a:r>
            <a:rPr lang="en-US" altLang="zh-CN" sz="1800" b="1" dirty="0"/>
            <a:t>;</a:t>
          </a:r>
          <a:r>
            <a:rPr lang="zh-CN" altLang="en-US" sz="1800" b="1" dirty="0"/>
            <a:t>虔诚父母的儿子</a:t>
          </a:r>
          <a:endParaRPr lang="en-GB" sz="1800" b="1" dirty="0"/>
        </a:p>
      </dgm:t>
    </dgm:pt>
    <dgm:pt modelId="{2A2FC95B-09DD-493D-BE8E-D8D465071CBD}" type="parTrans" cxnId="{FAF63574-2169-4A6B-A9F6-107633513C2D}">
      <dgm:prSet/>
      <dgm:spPr/>
      <dgm:t>
        <a:bodyPr/>
        <a:lstStyle/>
        <a:p>
          <a:endParaRPr lang="es-ES" sz="1800" b="1"/>
        </a:p>
      </dgm:t>
    </dgm:pt>
    <dgm:pt modelId="{E4F97F9C-0E8F-43B7-A256-4A2B656619DE}" type="sibTrans" cxnId="{FAF63574-2169-4A6B-A9F6-107633513C2D}">
      <dgm:prSet/>
      <dgm:spPr/>
      <dgm:t>
        <a:bodyPr/>
        <a:lstStyle/>
        <a:p>
          <a:endParaRPr lang="es-ES" sz="1800" b="1"/>
        </a:p>
      </dgm:t>
    </dgm:pt>
    <dgm:pt modelId="{6EE593E0-C4D2-4C4C-BB50-C964C0542760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altLang="zh-CN" sz="1800" b="1" dirty="0"/>
            <a:t>《</a:t>
          </a:r>
          <a:r>
            <a:rPr lang="zh-CN" altLang="en-US" sz="1800" b="1" dirty="0"/>
            <a:t>希伯来人中的希伯来人</a:t>
          </a:r>
          <a:r>
            <a:rPr lang="en-US" altLang="zh-CN" sz="1800" b="1" dirty="0"/>
            <a:t>》;</a:t>
          </a:r>
          <a:r>
            <a:rPr lang="zh-CN" altLang="en-US" sz="1800" b="1" dirty="0"/>
            <a:t>纯便雅悯族人</a:t>
          </a:r>
          <a:endParaRPr lang="en-GB" sz="1800" b="1" dirty="0"/>
        </a:p>
      </dgm:t>
    </dgm:pt>
    <dgm:pt modelId="{0A766F9E-7B77-449F-8300-8014DF28621C}" type="parTrans" cxnId="{5BC73E58-A408-47FB-A20F-D46CA774BE73}">
      <dgm:prSet/>
      <dgm:spPr/>
      <dgm:t>
        <a:bodyPr/>
        <a:lstStyle/>
        <a:p>
          <a:endParaRPr lang="es-ES" sz="1800" b="1"/>
        </a:p>
      </dgm:t>
    </dgm:pt>
    <dgm:pt modelId="{F38E25A1-0699-4FD9-88A4-6F41B8030BBD}" type="sibTrans" cxnId="{5BC73E58-A408-47FB-A20F-D46CA774BE73}">
      <dgm:prSet/>
      <dgm:spPr/>
      <dgm:t>
        <a:bodyPr/>
        <a:lstStyle/>
        <a:p>
          <a:endParaRPr lang="es-ES" sz="1800" b="1"/>
        </a:p>
      </dgm:t>
    </dgm:pt>
    <dgm:pt modelId="{B87C5303-5594-4534-9FDE-D1B8B47211C5}">
      <dgm:prSet custT="1"/>
      <dgm:spPr>
        <a:solidFill>
          <a:srgbClr val="002060"/>
        </a:solidFill>
      </dgm:spPr>
      <dgm:t>
        <a:bodyPr/>
        <a:lstStyle/>
        <a:p>
          <a:r>
            <a:rPr lang="zh-CN" altLang="en-US" sz="1800" b="1" dirty="0"/>
            <a:t>关于遵守律法，最严格的法利赛人</a:t>
          </a:r>
          <a:endParaRPr lang="en-GB" sz="1800" b="1" dirty="0"/>
        </a:p>
      </dgm:t>
    </dgm:pt>
    <dgm:pt modelId="{07659C1A-65B4-4D9E-B884-0C89157FB96B}" type="parTrans" cxnId="{F310AC3D-D7CD-44D9-A7A2-2AC14BF1710A}">
      <dgm:prSet/>
      <dgm:spPr/>
      <dgm:t>
        <a:bodyPr/>
        <a:lstStyle/>
        <a:p>
          <a:endParaRPr lang="es-ES" sz="1800" b="1"/>
        </a:p>
      </dgm:t>
    </dgm:pt>
    <dgm:pt modelId="{570BC0FB-0F11-40FA-8670-3282E1FF95F9}" type="sibTrans" cxnId="{F310AC3D-D7CD-44D9-A7A2-2AC14BF1710A}">
      <dgm:prSet/>
      <dgm:spPr/>
      <dgm:t>
        <a:bodyPr/>
        <a:lstStyle/>
        <a:p>
          <a:endParaRPr lang="es-ES" sz="1800" b="1"/>
        </a:p>
      </dgm:t>
    </dgm:pt>
    <dgm:pt modelId="{BE28ACA5-5E1A-49D5-9928-D0560D72A5D7}">
      <dgm:prSet custT="1"/>
      <dgm:spPr>
        <a:solidFill>
          <a:srgbClr val="C00000"/>
        </a:solidFill>
      </dgm:spPr>
      <dgm:t>
        <a:bodyPr/>
        <a:lstStyle/>
        <a:p>
          <a:r>
            <a:rPr lang="zh-CN" altLang="en-US" sz="1800" b="1" dirty="0"/>
            <a:t>在热忱方面，他是教会的迫害者</a:t>
          </a:r>
          <a:endParaRPr lang="en-GB" sz="1800" b="1" dirty="0"/>
        </a:p>
      </dgm:t>
    </dgm:pt>
    <dgm:pt modelId="{AA91466C-E167-4C0A-ACCD-227134DA4FFE}" type="parTrans" cxnId="{2EB5829E-3D6F-47FA-A766-011588DA492E}">
      <dgm:prSet/>
      <dgm:spPr/>
      <dgm:t>
        <a:bodyPr/>
        <a:lstStyle/>
        <a:p>
          <a:endParaRPr lang="es-ES" sz="1800" b="1"/>
        </a:p>
      </dgm:t>
    </dgm:pt>
    <dgm:pt modelId="{711073F9-9C6A-4731-8537-F19A2E746FBA}" type="sibTrans" cxnId="{2EB5829E-3D6F-47FA-A766-011588DA492E}">
      <dgm:prSet/>
      <dgm:spPr/>
      <dgm:t>
        <a:bodyPr/>
        <a:lstStyle/>
        <a:p>
          <a:endParaRPr lang="es-ES" sz="1800" b="1"/>
        </a:p>
      </dgm:t>
    </dgm:pt>
    <dgm:pt modelId="{796E9DFB-C527-4278-8559-9572E65D9EF4}">
      <dgm:prSet custT="1"/>
      <dgm:spPr>
        <a:solidFill>
          <a:srgbClr val="7030A0"/>
        </a:solidFill>
      </dgm:spPr>
      <dgm:t>
        <a:bodyPr/>
        <a:lstStyle/>
        <a:p>
          <a:r>
            <a:rPr lang="zh-CN" altLang="en-US" sz="1800" b="1" dirty="0"/>
            <a:t>法律无可指责的守护者</a:t>
          </a:r>
          <a:endParaRPr lang="en-GB" sz="1800" b="1" dirty="0"/>
        </a:p>
      </dgm:t>
    </dgm:pt>
    <dgm:pt modelId="{535395AE-078C-4D9D-A3CC-A5A2BF0A1E39}" type="parTrans" cxnId="{81422F25-4D55-4FD1-B1FD-54B253A78679}">
      <dgm:prSet/>
      <dgm:spPr/>
      <dgm:t>
        <a:bodyPr/>
        <a:lstStyle/>
        <a:p>
          <a:endParaRPr lang="es-ES" sz="1800" b="1"/>
        </a:p>
      </dgm:t>
    </dgm:pt>
    <dgm:pt modelId="{14C90DAB-225E-4148-A809-235DC434FC8C}" type="sibTrans" cxnId="{81422F25-4D55-4FD1-B1FD-54B253A78679}">
      <dgm:prSet/>
      <dgm:spPr/>
      <dgm:t>
        <a:bodyPr/>
        <a:lstStyle/>
        <a:p>
          <a:endParaRPr lang="es-ES" sz="1800" b="1"/>
        </a:p>
      </dgm:t>
    </dgm:pt>
    <dgm:pt modelId="{5696DB57-28E0-46F5-A67F-D696503F64E1}" type="pres">
      <dgm:prSet presAssocID="{A3C1AE8B-CD16-4070-82E8-741B9CCE8ADA}" presName="Name0" presStyleCnt="0">
        <dgm:presLayoutVars>
          <dgm:dir/>
          <dgm:resizeHandles val="exact"/>
        </dgm:presLayoutVars>
      </dgm:prSet>
      <dgm:spPr/>
    </dgm:pt>
    <dgm:pt modelId="{81B947A8-8222-4D23-91A0-A3DDDFBA911F}" type="pres">
      <dgm:prSet presAssocID="{A3C1AE8B-CD16-4070-82E8-741B9CCE8ADA}" presName="fgShape" presStyleLbl="fgShp" presStyleIdx="0" presStyleCnt="1"/>
      <dgm:spPr/>
    </dgm:pt>
    <dgm:pt modelId="{92D1937D-F96D-4C83-BB98-F48D62D4D192}" type="pres">
      <dgm:prSet presAssocID="{A3C1AE8B-CD16-4070-82E8-741B9CCE8ADA}" presName="linComp" presStyleCnt="0"/>
      <dgm:spPr/>
    </dgm:pt>
    <dgm:pt modelId="{E30B87F1-9D1B-477C-A0CB-5D3C54ADC4BA}" type="pres">
      <dgm:prSet presAssocID="{8556B619-560D-44CC-A616-A92342739B25}" presName="compNode" presStyleCnt="0"/>
      <dgm:spPr/>
    </dgm:pt>
    <dgm:pt modelId="{D128365B-A3FF-474C-8E24-63862A44BE84}" type="pres">
      <dgm:prSet presAssocID="{8556B619-560D-44CC-A616-A92342739B25}" presName="bkgdShape" presStyleLbl="node1" presStyleIdx="0" presStyleCnt="5"/>
      <dgm:spPr/>
    </dgm:pt>
    <dgm:pt modelId="{9BB9DBFF-48FA-4075-83CA-E08889741CF1}" type="pres">
      <dgm:prSet presAssocID="{8556B619-560D-44CC-A616-A92342739B25}" presName="nodeTx" presStyleLbl="node1" presStyleIdx="0" presStyleCnt="5">
        <dgm:presLayoutVars>
          <dgm:bulletEnabled val="1"/>
        </dgm:presLayoutVars>
      </dgm:prSet>
      <dgm:spPr/>
    </dgm:pt>
    <dgm:pt modelId="{9FFF8EF9-D8C5-41B2-85C9-1156CAABE258}" type="pres">
      <dgm:prSet presAssocID="{8556B619-560D-44CC-A616-A92342739B25}" presName="invisiNode" presStyleLbl="node1" presStyleIdx="0" presStyleCnt="5"/>
      <dgm:spPr/>
    </dgm:pt>
    <dgm:pt modelId="{1D9CE686-3970-4C8A-B7F5-25FB1EC212C9}" type="pres">
      <dgm:prSet presAssocID="{8556B619-560D-44CC-A616-A92342739B25}" presName="imagNode" presStyleLbl="fgImgPlace1" presStyleIdx="0" presStyleCnt="5"/>
      <dgm:spPr>
        <a:blipFill rotWithShape="1">
          <a:blip xmlns:r="http://schemas.openxmlformats.org/officeDocument/2006/relationships" r:embed="rId1" cstate="email"/>
          <a:srcRect/>
          <a:stretch>
            <a:fillRect/>
          </a:stretch>
        </a:blipFill>
      </dgm:spPr>
    </dgm:pt>
    <dgm:pt modelId="{7DF59011-388C-4093-8959-3351DDFC4ADC}" type="pres">
      <dgm:prSet presAssocID="{E4F97F9C-0E8F-43B7-A256-4A2B656619DE}" presName="sibTrans" presStyleLbl="sibTrans2D1" presStyleIdx="0" presStyleCnt="0"/>
      <dgm:spPr/>
    </dgm:pt>
    <dgm:pt modelId="{2EE4C02D-226E-4115-8BAD-78FEF7C84761}" type="pres">
      <dgm:prSet presAssocID="{6EE593E0-C4D2-4C4C-BB50-C964C0542760}" presName="compNode" presStyleCnt="0"/>
      <dgm:spPr/>
    </dgm:pt>
    <dgm:pt modelId="{F26FE41A-DB46-4170-9BF3-AFF9C3323D59}" type="pres">
      <dgm:prSet presAssocID="{6EE593E0-C4D2-4C4C-BB50-C964C0542760}" presName="bkgdShape" presStyleLbl="node1" presStyleIdx="1" presStyleCnt="5"/>
      <dgm:spPr/>
    </dgm:pt>
    <dgm:pt modelId="{670876BB-ED16-4B51-A3A3-3F5B871674C9}" type="pres">
      <dgm:prSet presAssocID="{6EE593E0-C4D2-4C4C-BB50-C964C0542760}" presName="nodeTx" presStyleLbl="node1" presStyleIdx="1" presStyleCnt="5">
        <dgm:presLayoutVars>
          <dgm:bulletEnabled val="1"/>
        </dgm:presLayoutVars>
      </dgm:prSet>
      <dgm:spPr/>
    </dgm:pt>
    <dgm:pt modelId="{2EB23BCD-0484-417C-8218-9E3AF4D9BE90}" type="pres">
      <dgm:prSet presAssocID="{6EE593E0-C4D2-4C4C-BB50-C964C0542760}" presName="invisiNode" presStyleLbl="node1" presStyleIdx="1" presStyleCnt="5"/>
      <dgm:spPr/>
    </dgm:pt>
    <dgm:pt modelId="{A7375061-F62C-4302-9206-8E6BEB0D613F}" type="pres">
      <dgm:prSet presAssocID="{6EE593E0-C4D2-4C4C-BB50-C964C0542760}" presName="imagNode" presStyleLbl="fgImgPlace1" presStyleIdx="1" presStyleCnt="5"/>
      <dgm:spPr>
        <a:blipFill dpi="0" rotWithShape="1">
          <a:blip xmlns:r="http://schemas.openxmlformats.org/officeDocument/2006/relationships" r:embed="rId2" cstate="email"/>
          <a:srcRect/>
          <a:stretch>
            <a:fillRect/>
          </a:stretch>
        </a:blipFill>
      </dgm:spPr>
    </dgm:pt>
    <dgm:pt modelId="{F525BF5E-4683-4EE0-92A0-67D976FFC188}" type="pres">
      <dgm:prSet presAssocID="{F38E25A1-0699-4FD9-88A4-6F41B8030BBD}" presName="sibTrans" presStyleLbl="sibTrans2D1" presStyleIdx="0" presStyleCnt="0"/>
      <dgm:spPr/>
    </dgm:pt>
    <dgm:pt modelId="{B17BDE78-9A6C-41D9-96F4-F32E6C12AB16}" type="pres">
      <dgm:prSet presAssocID="{B87C5303-5594-4534-9FDE-D1B8B47211C5}" presName="compNode" presStyleCnt="0"/>
      <dgm:spPr/>
    </dgm:pt>
    <dgm:pt modelId="{62D93324-EE7B-4B3A-8467-4EDA33D7AC64}" type="pres">
      <dgm:prSet presAssocID="{B87C5303-5594-4534-9FDE-D1B8B47211C5}" presName="bkgdShape" presStyleLbl="node1" presStyleIdx="2" presStyleCnt="5"/>
      <dgm:spPr/>
    </dgm:pt>
    <dgm:pt modelId="{E240EE9F-9850-4529-8FD4-482E988434B6}" type="pres">
      <dgm:prSet presAssocID="{B87C5303-5594-4534-9FDE-D1B8B47211C5}" presName="nodeTx" presStyleLbl="node1" presStyleIdx="2" presStyleCnt="5">
        <dgm:presLayoutVars>
          <dgm:bulletEnabled val="1"/>
        </dgm:presLayoutVars>
      </dgm:prSet>
      <dgm:spPr/>
    </dgm:pt>
    <dgm:pt modelId="{E85EB9FF-933E-4F03-8179-6FC932E4B237}" type="pres">
      <dgm:prSet presAssocID="{B87C5303-5594-4534-9FDE-D1B8B47211C5}" presName="invisiNode" presStyleLbl="node1" presStyleIdx="2" presStyleCnt="5"/>
      <dgm:spPr/>
    </dgm:pt>
    <dgm:pt modelId="{77956109-AA7E-4306-825B-EF93EC33C5FD}" type="pres">
      <dgm:prSet presAssocID="{B87C5303-5594-4534-9FDE-D1B8B47211C5}" presName="imagNode" presStyleLbl="fgImgPlace1" presStyleIdx="2" presStyleCnt="5"/>
      <dgm:spPr>
        <a:blipFill dpi="0" rotWithShape="1">
          <a:blip xmlns:r="http://schemas.openxmlformats.org/officeDocument/2006/relationships" r:embed="rId3" cstate="email"/>
          <a:srcRect/>
          <a:stretch>
            <a:fillRect/>
          </a:stretch>
        </a:blipFill>
      </dgm:spPr>
    </dgm:pt>
    <dgm:pt modelId="{E1A2E70E-1800-4135-AB4D-B6F84F8135C0}" type="pres">
      <dgm:prSet presAssocID="{570BC0FB-0F11-40FA-8670-3282E1FF95F9}" presName="sibTrans" presStyleLbl="sibTrans2D1" presStyleIdx="0" presStyleCnt="0"/>
      <dgm:spPr/>
    </dgm:pt>
    <dgm:pt modelId="{177F6904-5A04-4AD7-B17C-3A80B083CB9A}" type="pres">
      <dgm:prSet presAssocID="{BE28ACA5-5E1A-49D5-9928-D0560D72A5D7}" presName="compNode" presStyleCnt="0"/>
      <dgm:spPr/>
    </dgm:pt>
    <dgm:pt modelId="{9ECCE186-ECEE-4E36-9689-7C5607CF3BD4}" type="pres">
      <dgm:prSet presAssocID="{BE28ACA5-5E1A-49D5-9928-D0560D72A5D7}" presName="bkgdShape" presStyleLbl="node1" presStyleIdx="3" presStyleCnt="5"/>
      <dgm:spPr/>
    </dgm:pt>
    <dgm:pt modelId="{3F9C67CF-8923-4295-A709-6F1DD4FFEEE2}" type="pres">
      <dgm:prSet presAssocID="{BE28ACA5-5E1A-49D5-9928-D0560D72A5D7}" presName="nodeTx" presStyleLbl="node1" presStyleIdx="3" presStyleCnt="5">
        <dgm:presLayoutVars>
          <dgm:bulletEnabled val="1"/>
        </dgm:presLayoutVars>
      </dgm:prSet>
      <dgm:spPr/>
    </dgm:pt>
    <dgm:pt modelId="{9A93A012-D821-42EF-B03F-C0913CF05AAA}" type="pres">
      <dgm:prSet presAssocID="{BE28ACA5-5E1A-49D5-9928-D0560D72A5D7}" presName="invisiNode" presStyleLbl="node1" presStyleIdx="3" presStyleCnt="5"/>
      <dgm:spPr/>
    </dgm:pt>
    <dgm:pt modelId="{4FA8565D-20F1-44C2-B921-B09BCCEC5BAF}" type="pres">
      <dgm:prSet presAssocID="{BE28ACA5-5E1A-49D5-9928-D0560D72A5D7}" presName="imagNode" presStyleLbl="fgImgPlace1" presStyleIdx="3" presStyleCnt="5"/>
      <dgm:spPr>
        <a:blipFill dpi="0" rotWithShape="1">
          <a:blip xmlns:r="http://schemas.openxmlformats.org/officeDocument/2006/relationships" r:embed="rId4" cstate="email"/>
          <a:srcRect/>
          <a:stretch>
            <a:fillRect/>
          </a:stretch>
        </a:blipFill>
      </dgm:spPr>
    </dgm:pt>
    <dgm:pt modelId="{B33E0EB2-6AE5-481D-AD72-93853C115066}" type="pres">
      <dgm:prSet presAssocID="{711073F9-9C6A-4731-8537-F19A2E746FBA}" presName="sibTrans" presStyleLbl="sibTrans2D1" presStyleIdx="0" presStyleCnt="0"/>
      <dgm:spPr/>
    </dgm:pt>
    <dgm:pt modelId="{CBC96ACD-BD3B-47A7-BA79-34B87B266014}" type="pres">
      <dgm:prSet presAssocID="{796E9DFB-C527-4278-8559-9572E65D9EF4}" presName="compNode" presStyleCnt="0"/>
      <dgm:spPr/>
    </dgm:pt>
    <dgm:pt modelId="{FC75B951-F111-4DF9-B6B2-501C44F36F8D}" type="pres">
      <dgm:prSet presAssocID="{796E9DFB-C527-4278-8559-9572E65D9EF4}" presName="bkgdShape" presStyleLbl="node1" presStyleIdx="4" presStyleCnt="5" custScaleX="114942"/>
      <dgm:spPr/>
    </dgm:pt>
    <dgm:pt modelId="{7ACA2C11-E55A-4378-BBE6-DA9EDBBBC433}" type="pres">
      <dgm:prSet presAssocID="{796E9DFB-C527-4278-8559-9572E65D9EF4}" presName="nodeTx" presStyleLbl="node1" presStyleIdx="4" presStyleCnt="5">
        <dgm:presLayoutVars>
          <dgm:bulletEnabled val="1"/>
        </dgm:presLayoutVars>
      </dgm:prSet>
      <dgm:spPr/>
    </dgm:pt>
    <dgm:pt modelId="{F0D90DFB-B52B-4080-B91C-06A907EF62F5}" type="pres">
      <dgm:prSet presAssocID="{796E9DFB-C527-4278-8559-9572E65D9EF4}" presName="invisiNode" presStyleLbl="node1" presStyleIdx="4" presStyleCnt="5"/>
      <dgm:spPr/>
    </dgm:pt>
    <dgm:pt modelId="{4505B560-5A0C-4590-8D92-869AA8ADD0A8}" type="pres">
      <dgm:prSet presAssocID="{796E9DFB-C527-4278-8559-9572E65D9EF4}" presName="imagNode" presStyleLbl="fgImgPlace1" presStyleIdx="4" presStyleCnt="5"/>
      <dgm:spPr>
        <a:blipFill rotWithShape="1">
          <a:blip xmlns:r="http://schemas.openxmlformats.org/officeDocument/2006/relationships" r:embed="rId5" cstate="email"/>
          <a:srcRect/>
          <a:stretch>
            <a:fillRect/>
          </a:stretch>
        </a:blipFill>
      </dgm:spPr>
    </dgm:pt>
  </dgm:ptLst>
  <dgm:cxnLst>
    <dgm:cxn modelId="{81422F25-4D55-4FD1-B1FD-54B253A78679}" srcId="{A3C1AE8B-CD16-4070-82E8-741B9CCE8ADA}" destId="{796E9DFB-C527-4278-8559-9572E65D9EF4}" srcOrd="4" destOrd="0" parTransId="{535395AE-078C-4D9D-A3CC-A5A2BF0A1E39}" sibTransId="{14C90DAB-225E-4148-A809-235DC434FC8C}"/>
    <dgm:cxn modelId="{EF658936-6F32-4028-BDB6-890802FEED22}" type="presOf" srcId="{796E9DFB-C527-4278-8559-9572E65D9EF4}" destId="{FC75B951-F111-4DF9-B6B2-501C44F36F8D}" srcOrd="0" destOrd="0" presId="urn:microsoft.com/office/officeart/2005/8/layout/hList7#1"/>
    <dgm:cxn modelId="{A1E72238-7168-49CE-93CC-132A2FB3D51B}" type="presOf" srcId="{8556B619-560D-44CC-A616-A92342739B25}" destId="{9BB9DBFF-48FA-4075-83CA-E08889741CF1}" srcOrd="1" destOrd="0" presId="urn:microsoft.com/office/officeart/2005/8/layout/hList7#1"/>
    <dgm:cxn modelId="{43AB7A3D-411F-4CF3-BDE0-0B8788D55C46}" type="presOf" srcId="{796E9DFB-C527-4278-8559-9572E65D9EF4}" destId="{7ACA2C11-E55A-4378-BBE6-DA9EDBBBC433}" srcOrd="1" destOrd="0" presId="urn:microsoft.com/office/officeart/2005/8/layout/hList7#1"/>
    <dgm:cxn modelId="{F310AC3D-D7CD-44D9-A7A2-2AC14BF1710A}" srcId="{A3C1AE8B-CD16-4070-82E8-741B9CCE8ADA}" destId="{B87C5303-5594-4534-9FDE-D1B8B47211C5}" srcOrd="2" destOrd="0" parTransId="{07659C1A-65B4-4D9E-B884-0C89157FB96B}" sibTransId="{570BC0FB-0F11-40FA-8670-3282E1FF95F9}"/>
    <dgm:cxn modelId="{05B1285B-CBEC-4B12-BAB4-0B33CE8C9331}" type="presOf" srcId="{BE28ACA5-5E1A-49D5-9928-D0560D72A5D7}" destId="{9ECCE186-ECEE-4E36-9689-7C5607CF3BD4}" srcOrd="0" destOrd="0" presId="urn:microsoft.com/office/officeart/2005/8/layout/hList7#1"/>
    <dgm:cxn modelId="{B8B74760-5867-4363-99A8-A44FBE3C2761}" type="presOf" srcId="{BE28ACA5-5E1A-49D5-9928-D0560D72A5D7}" destId="{3F9C67CF-8923-4295-A709-6F1DD4FFEEE2}" srcOrd="1" destOrd="0" presId="urn:microsoft.com/office/officeart/2005/8/layout/hList7#1"/>
    <dgm:cxn modelId="{01A93564-0D5B-4AC7-8868-1D8D45BD1C97}" type="presOf" srcId="{E4F97F9C-0E8F-43B7-A256-4A2B656619DE}" destId="{7DF59011-388C-4093-8959-3351DDFC4ADC}" srcOrd="0" destOrd="0" presId="urn:microsoft.com/office/officeart/2005/8/layout/hList7#1"/>
    <dgm:cxn modelId="{D7501748-11B5-43BA-97AC-546A662CED32}" type="presOf" srcId="{A3C1AE8B-CD16-4070-82E8-741B9CCE8ADA}" destId="{5696DB57-28E0-46F5-A67F-D696503F64E1}" srcOrd="0" destOrd="0" presId="urn:microsoft.com/office/officeart/2005/8/layout/hList7#1"/>
    <dgm:cxn modelId="{FAF63574-2169-4A6B-A9F6-107633513C2D}" srcId="{A3C1AE8B-CD16-4070-82E8-741B9CCE8ADA}" destId="{8556B619-560D-44CC-A616-A92342739B25}" srcOrd="0" destOrd="0" parTransId="{2A2FC95B-09DD-493D-BE8E-D8D465071CBD}" sibTransId="{E4F97F9C-0E8F-43B7-A256-4A2B656619DE}"/>
    <dgm:cxn modelId="{5BC73E58-A408-47FB-A20F-D46CA774BE73}" srcId="{A3C1AE8B-CD16-4070-82E8-741B9CCE8ADA}" destId="{6EE593E0-C4D2-4C4C-BB50-C964C0542760}" srcOrd="1" destOrd="0" parTransId="{0A766F9E-7B77-449F-8300-8014DF28621C}" sibTransId="{F38E25A1-0699-4FD9-88A4-6F41B8030BBD}"/>
    <dgm:cxn modelId="{003FC078-E815-40BB-83F3-EF4EEC5098A5}" type="presOf" srcId="{B87C5303-5594-4534-9FDE-D1B8B47211C5}" destId="{E240EE9F-9850-4529-8FD4-482E988434B6}" srcOrd="1" destOrd="0" presId="urn:microsoft.com/office/officeart/2005/8/layout/hList7#1"/>
    <dgm:cxn modelId="{03F49982-3B71-49F5-A453-ECCD8801BD9B}" type="presOf" srcId="{6EE593E0-C4D2-4C4C-BB50-C964C0542760}" destId="{F26FE41A-DB46-4170-9BF3-AFF9C3323D59}" srcOrd="0" destOrd="0" presId="urn:microsoft.com/office/officeart/2005/8/layout/hList7#1"/>
    <dgm:cxn modelId="{67DF0C85-D96A-4730-9B87-2943A7583E20}" type="presOf" srcId="{6EE593E0-C4D2-4C4C-BB50-C964C0542760}" destId="{670876BB-ED16-4B51-A3A3-3F5B871674C9}" srcOrd="1" destOrd="0" presId="urn:microsoft.com/office/officeart/2005/8/layout/hList7#1"/>
    <dgm:cxn modelId="{2EB5829E-3D6F-47FA-A766-011588DA492E}" srcId="{A3C1AE8B-CD16-4070-82E8-741B9CCE8ADA}" destId="{BE28ACA5-5E1A-49D5-9928-D0560D72A5D7}" srcOrd="3" destOrd="0" parTransId="{AA91466C-E167-4C0A-ACCD-227134DA4FFE}" sibTransId="{711073F9-9C6A-4731-8537-F19A2E746FBA}"/>
    <dgm:cxn modelId="{E0C011B1-BB77-4221-90C9-CE7E28F82D33}" type="presOf" srcId="{711073F9-9C6A-4731-8537-F19A2E746FBA}" destId="{B33E0EB2-6AE5-481D-AD72-93853C115066}" srcOrd="0" destOrd="0" presId="urn:microsoft.com/office/officeart/2005/8/layout/hList7#1"/>
    <dgm:cxn modelId="{C22A69B2-54CB-47C3-AAB2-596DB9736BB7}" type="presOf" srcId="{F38E25A1-0699-4FD9-88A4-6F41B8030BBD}" destId="{F525BF5E-4683-4EE0-92A0-67D976FFC188}" srcOrd="0" destOrd="0" presId="urn:microsoft.com/office/officeart/2005/8/layout/hList7#1"/>
    <dgm:cxn modelId="{B3DFB1C8-B69F-4297-9DB5-6C7F2BC0CD36}" type="presOf" srcId="{B87C5303-5594-4534-9FDE-D1B8B47211C5}" destId="{62D93324-EE7B-4B3A-8467-4EDA33D7AC64}" srcOrd="0" destOrd="0" presId="urn:microsoft.com/office/officeart/2005/8/layout/hList7#1"/>
    <dgm:cxn modelId="{63CD10D0-4AF4-42A5-9C7D-FC04B6A2F3EF}" type="presOf" srcId="{8556B619-560D-44CC-A616-A92342739B25}" destId="{D128365B-A3FF-474C-8E24-63862A44BE84}" srcOrd="0" destOrd="0" presId="urn:microsoft.com/office/officeart/2005/8/layout/hList7#1"/>
    <dgm:cxn modelId="{30E8D5FB-87DD-44A8-8B11-7AF76777DA8E}" type="presOf" srcId="{570BC0FB-0F11-40FA-8670-3282E1FF95F9}" destId="{E1A2E70E-1800-4135-AB4D-B6F84F8135C0}" srcOrd="0" destOrd="0" presId="urn:microsoft.com/office/officeart/2005/8/layout/hList7#1"/>
    <dgm:cxn modelId="{FB5DE4DD-AEC5-4B5C-8151-D3A32A68C552}" type="presParOf" srcId="{5696DB57-28E0-46F5-A67F-D696503F64E1}" destId="{81B947A8-8222-4D23-91A0-A3DDDFBA911F}" srcOrd="0" destOrd="0" presId="urn:microsoft.com/office/officeart/2005/8/layout/hList7#1"/>
    <dgm:cxn modelId="{0C30C1B6-D2D5-46CB-98A3-A567F8120D63}" type="presParOf" srcId="{5696DB57-28E0-46F5-A67F-D696503F64E1}" destId="{92D1937D-F96D-4C83-BB98-F48D62D4D192}" srcOrd="1" destOrd="0" presId="urn:microsoft.com/office/officeart/2005/8/layout/hList7#1"/>
    <dgm:cxn modelId="{7E506D43-85AD-4D13-9070-3E1FAD996056}" type="presParOf" srcId="{92D1937D-F96D-4C83-BB98-F48D62D4D192}" destId="{E30B87F1-9D1B-477C-A0CB-5D3C54ADC4BA}" srcOrd="0" destOrd="0" presId="urn:microsoft.com/office/officeart/2005/8/layout/hList7#1"/>
    <dgm:cxn modelId="{A119C12B-6160-4B26-BD49-32A9C496D192}" type="presParOf" srcId="{E30B87F1-9D1B-477C-A0CB-5D3C54ADC4BA}" destId="{D128365B-A3FF-474C-8E24-63862A44BE84}" srcOrd="0" destOrd="0" presId="urn:microsoft.com/office/officeart/2005/8/layout/hList7#1"/>
    <dgm:cxn modelId="{6BAD5829-0773-4398-A95B-7310B2058E9B}" type="presParOf" srcId="{E30B87F1-9D1B-477C-A0CB-5D3C54ADC4BA}" destId="{9BB9DBFF-48FA-4075-83CA-E08889741CF1}" srcOrd="1" destOrd="0" presId="urn:microsoft.com/office/officeart/2005/8/layout/hList7#1"/>
    <dgm:cxn modelId="{6554EDFF-9F6A-4B6E-9409-50ABC1D1793B}" type="presParOf" srcId="{E30B87F1-9D1B-477C-A0CB-5D3C54ADC4BA}" destId="{9FFF8EF9-D8C5-41B2-85C9-1156CAABE258}" srcOrd="2" destOrd="0" presId="urn:microsoft.com/office/officeart/2005/8/layout/hList7#1"/>
    <dgm:cxn modelId="{540DDA07-65FB-42A3-A84C-ABC5D92EF799}" type="presParOf" srcId="{E30B87F1-9D1B-477C-A0CB-5D3C54ADC4BA}" destId="{1D9CE686-3970-4C8A-B7F5-25FB1EC212C9}" srcOrd="3" destOrd="0" presId="urn:microsoft.com/office/officeart/2005/8/layout/hList7#1"/>
    <dgm:cxn modelId="{884257D4-8236-443E-9DA8-EFA4559AA17E}" type="presParOf" srcId="{92D1937D-F96D-4C83-BB98-F48D62D4D192}" destId="{7DF59011-388C-4093-8959-3351DDFC4ADC}" srcOrd="1" destOrd="0" presId="urn:microsoft.com/office/officeart/2005/8/layout/hList7#1"/>
    <dgm:cxn modelId="{BAC72084-AA58-4A51-9456-AD98C69690C1}" type="presParOf" srcId="{92D1937D-F96D-4C83-BB98-F48D62D4D192}" destId="{2EE4C02D-226E-4115-8BAD-78FEF7C84761}" srcOrd="2" destOrd="0" presId="urn:microsoft.com/office/officeart/2005/8/layout/hList7#1"/>
    <dgm:cxn modelId="{17839558-1CA0-4A00-8306-A952CBF05A24}" type="presParOf" srcId="{2EE4C02D-226E-4115-8BAD-78FEF7C84761}" destId="{F26FE41A-DB46-4170-9BF3-AFF9C3323D59}" srcOrd="0" destOrd="0" presId="urn:microsoft.com/office/officeart/2005/8/layout/hList7#1"/>
    <dgm:cxn modelId="{D594B887-C944-4A8A-B416-3C4ABD2C189C}" type="presParOf" srcId="{2EE4C02D-226E-4115-8BAD-78FEF7C84761}" destId="{670876BB-ED16-4B51-A3A3-3F5B871674C9}" srcOrd="1" destOrd="0" presId="urn:microsoft.com/office/officeart/2005/8/layout/hList7#1"/>
    <dgm:cxn modelId="{43F11249-4493-4865-A773-9247520BE1A1}" type="presParOf" srcId="{2EE4C02D-226E-4115-8BAD-78FEF7C84761}" destId="{2EB23BCD-0484-417C-8218-9E3AF4D9BE90}" srcOrd="2" destOrd="0" presId="urn:microsoft.com/office/officeart/2005/8/layout/hList7#1"/>
    <dgm:cxn modelId="{6DA2680F-C06E-4B82-B72D-6372350C3FF0}" type="presParOf" srcId="{2EE4C02D-226E-4115-8BAD-78FEF7C84761}" destId="{A7375061-F62C-4302-9206-8E6BEB0D613F}" srcOrd="3" destOrd="0" presId="urn:microsoft.com/office/officeart/2005/8/layout/hList7#1"/>
    <dgm:cxn modelId="{8A58D5DC-FAD1-4B28-83FB-09054D9C2817}" type="presParOf" srcId="{92D1937D-F96D-4C83-BB98-F48D62D4D192}" destId="{F525BF5E-4683-4EE0-92A0-67D976FFC188}" srcOrd="3" destOrd="0" presId="urn:microsoft.com/office/officeart/2005/8/layout/hList7#1"/>
    <dgm:cxn modelId="{B167700D-7791-46A4-82F8-57FD6B776390}" type="presParOf" srcId="{92D1937D-F96D-4C83-BB98-F48D62D4D192}" destId="{B17BDE78-9A6C-41D9-96F4-F32E6C12AB16}" srcOrd="4" destOrd="0" presId="urn:microsoft.com/office/officeart/2005/8/layout/hList7#1"/>
    <dgm:cxn modelId="{CEC94198-256A-4C56-A86B-078583089849}" type="presParOf" srcId="{B17BDE78-9A6C-41D9-96F4-F32E6C12AB16}" destId="{62D93324-EE7B-4B3A-8467-4EDA33D7AC64}" srcOrd="0" destOrd="0" presId="urn:microsoft.com/office/officeart/2005/8/layout/hList7#1"/>
    <dgm:cxn modelId="{BFE3F4EB-783D-45B3-84E7-F468FFB8D332}" type="presParOf" srcId="{B17BDE78-9A6C-41D9-96F4-F32E6C12AB16}" destId="{E240EE9F-9850-4529-8FD4-482E988434B6}" srcOrd="1" destOrd="0" presId="urn:microsoft.com/office/officeart/2005/8/layout/hList7#1"/>
    <dgm:cxn modelId="{564AEC1E-D2BB-4629-83AB-EF8AF8994D58}" type="presParOf" srcId="{B17BDE78-9A6C-41D9-96F4-F32E6C12AB16}" destId="{E85EB9FF-933E-4F03-8179-6FC932E4B237}" srcOrd="2" destOrd="0" presId="urn:microsoft.com/office/officeart/2005/8/layout/hList7#1"/>
    <dgm:cxn modelId="{E082A906-77EB-49E2-8870-756AFC784808}" type="presParOf" srcId="{B17BDE78-9A6C-41D9-96F4-F32E6C12AB16}" destId="{77956109-AA7E-4306-825B-EF93EC33C5FD}" srcOrd="3" destOrd="0" presId="urn:microsoft.com/office/officeart/2005/8/layout/hList7#1"/>
    <dgm:cxn modelId="{02852046-1078-4AA5-9352-9A7E565FDE24}" type="presParOf" srcId="{92D1937D-F96D-4C83-BB98-F48D62D4D192}" destId="{E1A2E70E-1800-4135-AB4D-B6F84F8135C0}" srcOrd="5" destOrd="0" presId="urn:microsoft.com/office/officeart/2005/8/layout/hList7#1"/>
    <dgm:cxn modelId="{ADC10F8F-9432-4717-9F32-B316D2B50C3F}" type="presParOf" srcId="{92D1937D-F96D-4C83-BB98-F48D62D4D192}" destId="{177F6904-5A04-4AD7-B17C-3A80B083CB9A}" srcOrd="6" destOrd="0" presId="urn:microsoft.com/office/officeart/2005/8/layout/hList7#1"/>
    <dgm:cxn modelId="{316B3FAA-439F-43B4-AEEF-16D8F35DF0D9}" type="presParOf" srcId="{177F6904-5A04-4AD7-B17C-3A80B083CB9A}" destId="{9ECCE186-ECEE-4E36-9689-7C5607CF3BD4}" srcOrd="0" destOrd="0" presId="urn:microsoft.com/office/officeart/2005/8/layout/hList7#1"/>
    <dgm:cxn modelId="{577C686C-4E13-4FE0-8FAB-9699DF82FB3E}" type="presParOf" srcId="{177F6904-5A04-4AD7-B17C-3A80B083CB9A}" destId="{3F9C67CF-8923-4295-A709-6F1DD4FFEEE2}" srcOrd="1" destOrd="0" presId="urn:microsoft.com/office/officeart/2005/8/layout/hList7#1"/>
    <dgm:cxn modelId="{91260415-4157-40D4-B4F6-BA8B967536A4}" type="presParOf" srcId="{177F6904-5A04-4AD7-B17C-3A80B083CB9A}" destId="{9A93A012-D821-42EF-B03F-C0913CF05AAA}" srcOrd="2" destOrd="0" presId="urn:microsoft.com/office/officeart/2005/8/layout/hList7#1"/>
    <dgm:cxn modelId="{6446CCF7-061D-405B-9D4C-5A2E70FBE4A7}" type="presParOf" srcId="{177F6904-5A04-4AD7-B17C-3A80B083CB9A}" destId="{4FA8565D-20F1-44C2-B921-B09BCCEC5BAF}" srcOrd="3" destOrd="0" presId="urn:microsoft.com/office/officeart/2005/8/layout/hList7#1"/>
    <dgm:cxn modelId="{7B4D980A-B381-4A71-B1FD-FA69D87ADB68}" type="presParOf" srcId="{92D1937D-F96D-4C83-BB98-F48D62D4D192}" destId="{B33E0EB2-6AE5-481D-AD72-93853C115066}" srcOrd="7" destOrd="0" presId="urn:microsoft.com/office/officeart/2005/8/layout/hList7#1"/>
    <dgm:cxn modelId="{819DAD69-90CD-4558-9474-EE322B897157}" type="presParOf" srcId="{92D1937D-F96D-4C83-BB98-F48D62D4D192}" destId="{CBC96ACD-BD3B-47A7-BA79-34B87B266014}" srcOrd="8" destOrd="0" presId="urn:microsoft.com/office/officeart/2005/8/layout/hList7#1"/>
    <dgm:cxn modelId="{F8847646-192E-486D-AF6C-C9821A52F6C9}" type="presParOf" srcId="{CBC96ACD-BD3B-47A7-BA79-34B87B266014}" destId="{FC75B951-F111-4DF9-B6B2-501C44F36F8D}" srcOrd="0" destOrd="0" presId="urn:microsoft.com/office/officeart/2005/8/layout/hList7#1"/>
    <dgm:cxn modelId="{042F54F8-F93F-4237-878B-B10B0E77C8A4}" type="presParOf" srcId="{CBC96ACD-BD3B-47A7-BA79-34B87B266014}" destId="{7ACA2C11-E55A-4378-BBE6-DA9EDBBBC433}" srcOrd="1" destOrd="0" presId="urn:microsoft.com/office/officeart/2005/8/layout/hList7#1"/>
    <dgm:cxn modelId="{839C2977-D143-45E5-A1F4-91BDB1A5ADBD}" type="presParOf" srcId="{CBC96ACD-BD3B-47A7-BA79-34B87B266014}" destId="{F0D90DFB-B52B-4080-B91C-06A907EF62F5}" srcOrd="2" destOrd="0" presId="urn:microsoft.com/office/officeart/2005/8/layout/hList7#1"/>
    <dgm:cxn modelId="{058456E2-57B6-43B9-AD5E-72A33C6EC602}" type="presParOf" srcId="{CBC96ACD-BD3B-47A7-BA79-34B87B266014}" destId="{4505B560-5A0C-4590-8D92-869AA8ADD0A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185B89-B181-4820-BA43-038F7C17BCAE}" type="doc">
      <dgm:prSet loTypeId="urn:microsoft.com/office/officeart/2008/layout/AscendingPictureAccentProcess" loCatId="process" qsTypeId="urn:microsoft.com/office/officeart/2005/8/quickstyle/3d2#1" qsCatId="3D" csTypeId="urn:microsoft.com/office/officeart/2005/8/colors/colorful1#2" csCatId="colorful" phldr="1"/>
      <dgm:spPr/>
      <dgm:t>
        <a:bodyPr/>
        <a:lstStyle/>
        <a:p>
          <a:endParaRPr lang="es-ES"/>
        </a:p>
      </dgm:t>
    </dgm:pt>
    <dgm:pt modelId="{448A3522-569F-4115-808A-97250B50EB64}">
      <dgm:prSet phldrT="[Texto]" phldr="0" custT="1"/>
      <dgm:spPr/>
      <dgm:t>
        <a:bodyPr/>
        <a:lstStyle/>
        <a:p>
          <a:endParaRPr lang="es-ES" sz="1800" b="1" dirty="0"/>
        </a:p>
      </dgm:t>
    </dgm:pt>
    <dgm:pt modelId="{9B8BBC67-6817-4202-BE09-4F29EB92D2E1}" type="parTrans" cxnId="{47410672-9360-4435-B189-BD6BD880811B}">
      <dgm:prSet/>
      <dgm:spPr/>
      <dgm:t>
        <a:bodyPr/>
        <a:lstStyle/>
        <a:p>
          <a:endParaRPr lang="es-ES" sz="1800" b="1"/>
        </a:p>
      </dgm:t>
    </dgm:pt>
    <dgm:pt modelId="{9A9EB299-1D08-4344-9D1C-8488FA5C9869}" type="sibTrans" cxnId="{47410672-9360-4435-B189-BD6BD880811B}">
      <dgm:prSet/>
      <dgm:spPr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8B561930-967E-45F9-9F85-8377336CE3F6}">
      <dgm:prSet phldrT="[Texto]" phldr="0" custT="1"/>
      <dgm:spPr/>
      <dgm:t>
        <a:bodyPr/>
        <a:lstStyle/>
        <a:p>
          <a:endParaRPr lang="es-ES" sz="1800" b="1" dirty="0"/>
        </a:p>
      </dgm:t>
    </dgm:pt>
    <dgm:pt modelId="{375B5106-C22A-4148-A6AE-5FD0825BAFBD}" type="parTrans" cxnId="{C354374A-786A-4A15-809F-9C8372F38C7D}">
      <dgm:prSet/>
      <dgm:spPr/>
      <dgm:t>
        <a:bodyPr/>
        <a:lstStyle/>
        <a:p>
          <a:endParaRPr lang="es-ES" sz="1800" b="1"/>
        </a:p>
      </dgm:t>
    </dgm:pt>
    <dgm:pt modelId="{CB071004-1894-474E-BAF8-C4FF6445B57C}" type="sibTrans" cxnId="{C354374A-786A-4A15-809F-9C8372F38C7D}">
      <dgm:prSet/>
      <dgm:spPr>
        <a:blipFill rotWithShape="1">
          <a:blip xmlns:r="http://schemas.openxmlformats.org/officeDocument/2006/relationships" r:embed="rId2" cstate="email"/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5025C069-AB05-46C7-ABEF-633E9AA54BF9}">
      <dgm:prSet phldrT="[Texto]" phldr="0" custT="1"/>
      <dgm:spPr/>
      <dgm:t>
        <a:bodyPr/>
        <a:lstStyle/>
        <a:p>
          <a:endParaRPr lang="es-ES" sz="1800" b="1" dirty="0"/>
        </a:p>
      </dgm:t>
    </dgm:pt>
    <dgm:pt modelId="{367E656B-447E-46A1-9189-B8BCC6D8BBFD}" type="parTrans" cxnId="{4EE6E1FA-82DD-49FD-A7C1-611A21E78054}">
      <dgm:prSet/>
      <dgm:spPr/>
      <dgm:t>
        <a:bodyPr/>
        <a:lstStyle/>
        <a:p>
          <a:endParaRPr lang="es-ES" sz="1800" b="1"/>
        </a:p>
      </dgm:t>
    </dgm:pt>
    <dgm:pt modelId="{FF8E6E55-E84F-49A8-99EC-27F0F1F70357}" type="sibTrans" cxnId="{4EE6E1FA-82DD-49FD-A7C1-611A21E78054}">
      <dgm:prSet/>
      <dgm:spPr>
        <a:blipFill dpi="0" rotWithShape="1">
          <a:blip xmlns:r="http://schemas.openxmlformats.org/officeDocument/2006/relationships" r:embed="rId3" cstate="email"/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2EF8B40A-0521-4F99-B01C-E4C45F476D5E}" type="pres">
      <dgm:prSet presAssocID="{9D185B89-B181-4820-BA43-038F7C17BCAE}" presName="Name0" presStyleCnt="0">
        <dgm:presLayoutVars>
          <dgm:chMax val="7"/>
          <dgm:chPref val="7"/>
          <dgm:dir/>
        </dgm:presLayoutVars>
      </dgm:prSet>
      <dgm:spPr/>
    </dgm:pt>
    <dgm:pt modelId="{DF7B9908-6391-42AC-A252-95679DF19CDA}" type="pres">
      <dgm:prSet presAssocID="{9D185B89-B181-4820-BA43-038F7C17BCAE}" presName="dot1" presStyleLbl="alignNode1" presStyleIdx="0" presStyleCnt="12" custLinFactX="-100000" custLinFactNeighborX="-164900" custLinFactNeighborY="99336"/>
      <dgm:spPr/>
    </dgm:pt>
    <dgm:pt modelId="{A2917D7A-E091-46D1-874C-DE074DF26231}" type="pres">
      <dgm:prSet presAssocID="{9D185B89-B181-4820-BA43-038F7C17BCAE}" presName="dot2" presStyleLbl="alignNode1" presStyleIdx="1" presStyleCnt="12" custLinFactX="-100000" custLinFactY="49004" custLinFactNeighborX="-164900" custLinFactNeighborY="100000"/>
      <dgm:spPr/>
    </dgm:pt>
    <dgm:pt modelId="{051C9F95-AAFA-4605-9B35-E5DAE02AEFAF}" type="pres">
      <dgm:prSet presAssocID="{9D185B89-B181-4820-BA43-038F7C17BCAE}" presName="dot3" presStyleLbl="alignNode1" presStyleIdx="2" presStyleCnt="12" custLinFactX="-100000" custLinFactNeighborX="-164900" custLinFactNeighborY="99336"/>
      <dgm:spPr/>
    </dgm:pt>
    <dgm:pt modelId="{BFDD2237-DF10-40A7-8E88-F58EE4DDBE97}" type="pres">
      <dgm:prSet presAssocID="{9D185B89-B181-4820-BA43-038F7C17BCAE}" presName="dot4" presStyleLbl="alignNode1" presStyleIdx="3" presStyleCnt="12" custLinFactX="100000" custLinFactNeighborX="131791" custLinFactNeighborY="99336"/>
      <dgm:spPr/>
    </dgm:pt>
    <dgm:pt modelId="{239B7314-134B-48E1-9E3C-789D3C4A7E6B}" type="pres">
      <dgm:prSet presAssocID="{9D185B89-B181-4820-BA43-038F7C17BCAE}" presName="dot5" presStyleLbl="alignNode1" presStyleIdx="4" presStyleCnt="12" custLinFactX="100000" custLinFactNeighborX="131791" custLinFactNeighborY="99336"/>
      <dgm:spPr/>
    </dgm:pt>
    <dgm:pt modelId="{B3DE2EF1-E274-4A6A-805C-481B309EF86E}" type="pres">
      <dgm:prSet presAssocID="{9D185B89-B181-4820-BA43-038F7C17BCAE}" presName="dotArrow1" presStyleLbl="alignNode1" presStyleIdx="5" presStyleCnt="12" custLinFactX="361588" custLinFactY="-131125" custLinFactNeighborX="400000" custLinFactNeighborY="-200000"/>
      <dgm:spPr/>
    </dgm:pt>
    <dgm:pt modelId="{30935DB6-EECA-4293-9146-CA4C9EB1C943}" type="pres">
      <dgm:prSet presAssocID="{9D185B89-B181-4820-BA43-038F7C17BCAE}" presName="dotArrow2" presStyleLbl="alignNode1" presStyleIdx="6" presStyleCnt="12" custLinFactX="361588" custLinFactY="-131125" custLinFactNeighborX="400000" custLinFactNeighborY="-200000"/>
      <dgm:spPr/>
    </dgm:pt>
    <dgm:pt modelId="{D8DBF1D0-5B09-4DFA-96B9-467E90BD90E1}" type="pres">
      <dgm:prSet presAssocID="{9D185B89-B181-4820-BA43-038F7C17BCAE}" presName="dotArrow3" presStyleLbl="alignNode1" presStyleIdx="7" presStyleCnt="12" custLinFactX="361588" custLinFactY="-131125" custLinFactNeighborX="400000" custLinFactNeighborY="-200000"/>
      <dgm:spPr/>
    </dgm:pt>
    <dgm:pt modelId="{E7612AF6-D874-49DE-B70D-5B9C424FB3B0}" type="pres">
      <dgm:prSet presAssocID="{9D185B89-B181-4820-BA43-038F7C17BCAE}" presName="dotArrow4" presStyleLbl="alignNode1" presStyleIdx="8" presStyleCnt="12" custLinFactX="361588" custLinFactY="-131125" custLinFactNeighborX="400000" custLinFactNeighborY="-200000"/>
      <dgm:spPr/>
    </dgm:pt>
    <dgm:pt modelId="{8CA91671-85C8-4287-81AF-9353B719781A}" type="pres">
      <dgm:prSet presAssocID="{9D185B89-B181-4820-BA43-038F7C17BCAE}" presName="dotArrow5" presStyleLbl="alignNode1" presStyleIdx="9" presStyleCnt="12" custLinFactX="361588" custLinFactY="-100000" custLinFactNeighborX="400000" custLinFactNeighborY="-198011"/>
      <dgm:spPr/>
    </dgm:pt>
    <dgm:pt modelId="{6CD877A9-5B96-423A-AD41-F7160D878F73}" type="pres">
      <dgm:prSet presAssocID="{9D185B89-B181-4820-BA43-038F7C17BCAE}" presName="dotArrow6" presStyleLbl="alignNode1" presStyleIdx="10" presStyleCnt="12" custLinFactX="361589" custLinFactY="-100000" custLinFactNeighborX="400000" custLinFactNeighborY="-115232"/>
      <dgm:spPr/>
    </dgm:pt>
    <dgm:pt modelId="{7A7CABA2-BA43-49CB-84EB-36FA15857EF4}" type="pres">
      <dgm:prSet presAssocID="{9D185B89-B181-4820-BA43-038F7C17BCAE}" presName="dotArrow7" presStyleLbl="alignNode1" presStyleIdx="11" presStyleCnt="12" custLinFactX="100000" custLinFactY="460261" custLinFactNeighborX="164900" custLinFactNeighborY="500000"/>
      <dgm:spPr/>
    </dgm:pt>
    <dgm:pt modelId="{F3B67D04-FA94-40C2-9969-D7426470ADC2}" type="pres">
      <dgm:prSet presAssocID="{448A3522-569F-4115-808A-97250B50EB64}" presName="parTx1" presStyleLbl="node1" presStyleIdx="0" presStyleCnt="3" custScaleX="2901" custScaleY="10820" custLinFactY="-100000" custLinFactNeighborX="22260" custLinFactNeighborY="-191993"/>
      <dgm:spPr/>
    </dgm:pt>
    <dgm:pt modelId="{7BFEE343-7445-4E76-B536-6A7F91A41FDF}" type="pres">
      <dgm:prSet presAssocID="{9A9EB299-1D08-4344-9D1C-8488FA5C9869}" presName="picture1" presStyleCnt="0"/>
      <dgm:spPr/>
    </dgm:pt>
    <dgm:pt modelId="{A235F25A-81F1-400D-B1E2-C289B1F5F14F}" type="pres">
      <dgm:prSet presAssocID="{9A9EB299-1D08-4344-9D1C-8488FA5C9869}" presName="imageRepeatNode" presStyleLbl="fgImgPlace1" presStyleIdx="0" presStyleCnt="3" custScaleX="162695" custScaleY="162706" custLinFactNeighborX="-51327" custLinFactNeighborY="38081"/>
      <dgm:spPr/>
    </dgm:pt>
    <dgm:pt modelId="{1A6B97CA-18F1-4530-8F79-A01E8E5E6170}" type="pres">
      <dgm:prSet presAssocID="{8B561930-967E-45F9-9F85-8377336CE3F6}" presName="parTx2" presStyleLbl="node1" presStyleIdx="1" presStyleCnt="3" custScaleX="2901" custScaleY="10820" custLinFactNeighborX="-61407" custLinFactNeighborY="-5726"/>
      <dgm:spPr/>
    </dgm:pt>
    <dgm:pt modelId="{6F8BAD4F-AEBA-4126-9072-54C9BE091B30}" type="pres">
      <dgm:prSet presAssocID="{CB071004-1894-474E-BAF8-C4FF6445B57C}" presName="picture2" presStyleCnt="0"/>
      <dgm:spPr/>
    </dgm:pt>
    <dgm:pt modelId="{01DBECC5-EFA4-44DE-B589-7D5E19152295}" type="pres">
      <dgm:prSet presAssocID="{CB071004-1894-474E-BAF8-C4FF6445B57C}" presName="imageRepeatNode" presStyleLbl="fgImgPlace1" presStyleIdx="1" presStyleCnt="3" custScaleX="162695" custScaleY="162706" custLinFactNeighborX="10322" custLinFactNeighborY="41027"/>
      <dgm:spPr/>
    </dgm:pt>
    <dgm:pt modelId="{B444A002-CFA7-4477-AA6E-14D41186A3AF}" type="pres">
      <dgm:prSet presAssocID="{5025C069-AB05-46C7-ABEF-633E9AA54BF9}" presName="parTx3" presStyleLbl="node1" presStyleIdx="2" presStyleCnt="3" custScaleX="2901" custScaleY="10820" custLinFactY="-91798" custLinFactNeighborX="-20726" custLinFactNeighborY="-100000"/>
      <dgm:spPr/>
    </dgm:pt>
    <dgm:pt modelId="{E3B6117D-1A16-48CF-9CD6-CB20045A9B8F}" type="pres">
      <dgm:prSet presAssocID="{FF8E6E55-E84F-49A8-99EC-27F0F1F70357}" presName="picture3" presStyleCnt="0"/>
      <dgm:spPr/>
    </dgm:pt>
    <dgm:pt modelId="{1D774E81-82A5-4176-8501-4C3E2A6F230E}" type="pres">
      <dgm:prSet presAssocID="{FF8E6E55-E84F-49A8-99EC-27F0F1F70357}" presName="imageRepeatNode" presStyleLbl="fgImgPlace1" presStyleIdx="2" presStyleCnt="3" custScaleX="162695" custScaleY="162706" custLinFactNeighborX="60875" custLinFactNeighborY="-10451"/>
      <dgm:spPr/>
    </dgm:pt>
  </dgm:ptLst>
  <dgm:cxnLst>
    <dgm:cxn modelId="{3F52C115-B462-4AA5-8420-FD83B689DABB}" type="presOf" srcId="{9A9EB299-1D08-4344-9D1C-8488FA5C9869}" destId="{A235F25A-81F1-400D-B1E2-C289B1F5F14F}" srcOrd="0" destOrd="0" presId="urn:microsoft.com/office/officeart/2008/layout/AscendingPictureAccentProcess"/>
    <dgm:cxn modelId="{7542423A-93F2-4546-A628-56CE23523393}" type="presOf" srcId="{9D185B89-B181-4820-BA43-038F7C17BCAE}" destId="{2EF8B40A-0521-4F99-B01C-E4C45F476D5E}" srcOrd="0" destOrd="0" presId="urn:microsoft.com/office/officeart/2008/layout/AscendingPictureAccentProcess"/>
    <dgm:cxn modelId="{CEF66F5B-E30B-4847-9982-3E48F320E324}" type="presOf" srcId="{FF8E6E55-E84F-49A8-99EC-27F0F1F70357}" destId="{1D774E81-82A5-4176-8501-4C3E2A6F230E}" srcOrd="0" destOrd="0" presId="urn:microsoft.com/office/officeart/2008/layout/AscendingPictureAccentProcess"/>
    <dgm:cxn modelId="{7B902E67-F882-44CA-8999-9CD2C52FF712}" type="presOf" srcId="{8B561930-967E-45F9-9F85-8377336CE3F6}" destId="{1A6B97CA-18F1-4530-8F79-A01E8E5E6170}" srcOrd="0" destOrd="0" presId="urn:microsoft.com/office/officeart/2008/layout/AscendingPictureAccentProcess"/>
    <dgm:cxn modelId="{C354374A-786A-4A15-809F-9C8372F38C7D}" srcId="{9D185B89-B181-4820-BA43-038F7C17BCAE}" destId="{8B561930-967E-45F9-9F85-8377336CE3F6}" srcOrd="1" destOrd="0" parTransId="{375B5106-C22A-4148-A6AE-5FD0825BAFBD}" sibTransId="{CB071004-1894-474E-BAF8-C4FF6445B57C}"/>
    <dgm:cxn modelId="{14C2844D-4BF0-4E36-A8D5-F9926F0F5825}" type="presOf" srcId="{CB071004-1894-474E-BAF8-C4FF6445B57C}" destId="{01DBECC5-EFA4-44DE-B589-7D5E19152295}" srcOrd="0" destOrd="0" presId="urn:microsoft.com/office/officeart/2008/layout/AscendingPictureAccentProcess"/>
    <dgm:cxn modelId="{47410672-9360-4435-B189-BD6BD880811B}" srcId="{9D185B89-B181-4820-BA43-038F7C17BCAE}" destId="{448A3522-569F-4115-808A-97250B50EB64}" srcOrd="0" destOrd="0" parTransId="{9B8BBC67-6817-4202-BE09-4F29EB92D2E1}" sibTransId="{9A9EB299-1D08-4344-9D1C-8488FA5C9869}"/>
    <dgm:cxn modelId="{F1124697-5672-4D63-B7D5-1148EDCA01AD}" type="presOf" srcId="{5025C069-AB05-46C7-ABEF-633E9AA54BF9}" destId="{B444A002-CFA7-4477-AA6E-14D41186A3AF}" srcOrd="0" destOrd="0" presId="urn:microsoft.com/office/officeart/2008/layout/AscendingPictureAccentProcess"/>
    <dgm:cxn modelId="{0916B1A4-0FA9-4E2F-BC6E-BF23EFAB3F09}" type="presOf" srcId="{448A3522-569F-4115-808A-97250B50EB64}" destId="{F3B67D04-FA94-40C2-9969-D7426470ADC2}" srcOrd="0" destOrd="0" presId="urn:microsoft.com/office/officeart/2008/layout/AscendingPictureAccentProcess"/>
    <dgm:cxn modelId="{4EE6E1FA-82DD-49FD-A7C1-611A21E78054}" srcId="{9D185B89-B181-4820-BA43-038F7C17BCAE}" destId="{5025C069-AB05-46C7-ABEF-633E9AA54BF9}" srcOrd="2" destOrd="0" parTransId="{367E656B-447E-46A1-9189-B8BCC6D8BBFD}" sibTransId="{FF8E6E55-E84F-49A8-99EC-27F0F1F70357}"/>
    <dgm:cxn modelId="{90BD3E84-84EA-48C0-8C29-24B9C40A6E7F}" type="presParOf" srcId="{2EF8B40A-0521-4F99-B01C-E4C45F476D5E}" destId="{DF7B9908-6391-42AC-A252-95679DF19CDA}" srcOrd="0" destOrd="0" presId="urn:microsoft.com/office/officeart/2008/layout/AscendingPictureAccentProcess"/>
    <dgm:cxn modelId="{80C110E2-5847-4D96-B386-F8B7D91FD004}" type="presParOf" srcId="{2EF8B40A-0521-4F99-B01C-E4C45F476D5E}" destId="{A2917D7A-E091-46D1-874C-DE074DF26231}" srcOrd="1" destOrd="0" presId="urn:microsoft.com/office/officeart/2008/layout/AscendingPictureAccentProcess"/>
    <dgm:cxn modelId="{089AB17B-B6B0-4177-9233-3BAE0D326DBF}" type="presParOf" srcId="{2EF8B40A-0521-4F99-B01C-E4C45F476D5E}" destId="{051C9F95-AAFA-4605-9B35-E5DAE02AEFAF}" srcOrd="2" destOrd="0" presId="urn:microsoft.com/office/officeart/2008/layout/AscendingPictureAccentProcess"/>
    <dgm:cxn modelId="{90BA00A7-A916-4854-95C9-3BB49F0F6472}" type="presParOf" srcId="{2EF8B40A-0521-4F99-B01C-E4C45F476D5E}" destId="{BFDD2237-DF10-40A7-8E88-F58EE4DDBE97}" srcOrd="3" destOrd="0" presId="urn:microsoft.com/office/officeart/2008/layout/AscendingPictureAccentProcess"/>
    <dgm:cxn modelId="{B83A68F0-2B2A-4B45-BA0F-1200D48783D6}" type="presParOf" srcId="{2EF8B40A-0521-4F99-B01C-E4C45F476D5E}" destId="{239B7314-134B-48E1-9E3C-789D3C4A7E6B}" srcOrd="4" destOrd="0" presId="urn:microsoft.com/office/officeart/2008/layout/AscendingPictureAccentProcess"/>
    <dgm:cxn modelId="{D126551A-9632-45F5-9D44-2C7F627EF89C}" type="presParOf" srcId="{2EF8B40A-0521-4F99-B01C-E4C45F476D5E}" destId="{B3DE2EF1-E274-4A6A-805C-481B309EF86E}" srcOrd="5" destOrd="0" presId="urn:microsoft.com/office/officeart/2008/layout/AscendingPictureAccentProcess"/>
    <dgm:cxn modelId="{F53CB5CB-2CC0-4B00-909B-99FAB18A8868}" type="presParOf" srcId="{2EF8B40A-0521-4F99-B01C-E4C45F476D5E}" destId="{30935DB6-EECA-4293-9146-CA4C9EB1C943}" srcOrd="6" destOrd="0" presId="urn:microsoft.com/office/officeart/2008/layout/AscendingPictureAccentProcess"/>
    <dgm:cxn modelId="{79578B16-CFBE-438C-AE8A-5A4184819BDB}" type="presParOf" srcId="{2EF8B40A-0521-4F99-B01C-E4C45F476D5E}" destId="{D8DBF1D0-5B09-4DFA-96B9-467E90BD90E1}" srcOrd="7" destOrd="0" presId="urn:microsoft.com/office/officeart/2008/layout/AscendingPictureAccentProcess"/>
    <dgm:cxn modelId="{809FD2BC-09B1-439D-932D-6024604FD89E}" type="presParOf" srcId="{2EF8B40A-0521-4F99-B01C-E4C45F476D5E}" destId="{E7612AF6-D874-49DE-B70D-5B9C424FB3B0}" srcOrd="8" destOrd="0" presId="urn:microsoft.com/office/officeart/2008/layout/AscendingPictureAccentProcess"/>
    <dgm:cxn modelId="{8FB254E6-DBC7-4D67-B755-6A075022549F}" type="presParOf" srcId="{2EF8B40A-0521-4F99-B01C-E4C45F476D5E}" destId="{8CA91671-85C8-4287-81AF-9353B719781A}" srcOrd="9" destOrd="0" presId="urn:microsoft.com/office/officeart/2008/layout/AscendingPictureAccentProcess"/>
    <dgm:cxn modelId="{9DC181F5-8C3E-4354-BA80-78A5B9F9DE72}" type="presParOf" srcId="{2EF8B40A-0521-4F99-B01C-E4C45F476D5E}" destId="{6CD877A9-5B96-423A-AD41-F7160D878F73}" srcOrd="10" destOrd="0" presId="urn:microsoft.com/office/officeart/2008/layout/AscendingPictureAccentProcess"/>
    <dgm:cxn modelId="{4E862913-6EE7-4B18-8925-855D299E5687}" type="presParOf" srcId="{2EF8B40A-0521-4F99-B01C-E4C45F476D5E}" destId="{7A7CABA2-BA43-49CB-84EB-36FA15857EF4}" srcOrd="11" destOrd="0" presId="urn:microsoft.com/office/officeart/2008/layout/AscendingPictureAccentProcess"/>
    <dgm:cxn modelId="{ED20F5BC-2A5E-4144-A729-986CFB038971}" type="presParOf" srcId="{2EF8B40A-0521-4F99-B01C-E4C45F476D5E}" destId="{F3B67D04-FA94-40C2-9969-D7426470ADC2}" srcOrd="12" destOrd="0" presId="urn:microsoft.com/office/officeart/2008/layout/AscendingPictureAccentProcess"/>
    <dgm:cxn modelId="{4FF12CC3-FA1C-4F8C-A02F-B79D3A2027AC}" type="presParOf" srcId="{2EF8B40A-0521-4F99-B01C-E4C45F476D5E}" destId="{7BFEE343-7445-4E76-B536-6A7F91A41FDF}" srcOrd="13" destOrd="0" presId="urn:microsoft.com/office/officeart/2008/layout/AscendingPictureAccentProcess"/>
    <dgm:cxn modelId="{4A04C992-550E-4250-815C-B73C7B0EA059}" type="presParOf" srcId="{7BFEE343-7445-4E76-B536-6A7F91A41FDF}" destId="{A235F25A-81F1-400D-B1E2-C289B1F5F14F}" srcOrd="0" destOrd="0" presId="urn:microsoft.com/office/officeart/2008/layout/AscendingPictureAccentProcess"/>
    <dgm:cxn modelId="{86938332-D3B7-4417-8AE9-606AD5C21503}" type="presParOf" srcId="{2EF8B40A-0521-4F99-B01C-E4C45F476D5E}" destId="{1A6B97CA-18F1-4530-8F79-A01E8E5E6170}" srcOrd="14" destOrd="0" presId="urn:microsoft.com/office/officeart/2008/layout/AscendingPictureAccentProcess"/>
    <dgm:cxn modelId="{F3F8EE6D-2D2E-4D37-BF59-E85A2931BC7A}" type="presParOf" srcId="{2EF8B40A-0521-4F99-B01C-E4C45F476D5E}" destId="{6F8BAD4F-AEBA-4126-9072-54C9BE091B30}" srcOrd="15" destOrd="0" presId="urn:microsoft.com/office/officeart/2008/layout/AscendingPictureAccentProcess"/>
    <dgm:cxn modelId="{E4CD1746-AF38-41EE-82D1-60D6D70DE191}" type="presParOf" srcId="{6F8BAD4F-AEBA-4126-9072-54C9BE091B30}" destId="{01DBECC5-EFA4-44DE-B589-7D5E19152295}" srcOrd="0" destOrd="0" presId="urn:microsoft.com/office/officeart/2008/layout/AscendingPictureAccentProcess"/>
    <dgm:cxn modelId="{99779E80-C55F-44BB-9C1F-D63B308CF79B}" type="presParOf" srcId="{2EF8B40A-0521-4F99-B01C-E4C45F476D5E}" destId="{B444A002-CFA7-4477-AA6E-14D41186A3AF}" srcOrd="16" destOrd="0" presId="urn:microsoft.com/office/officeart/2008/layout/AscendingPictureAccentProcess"/>
    <dgm:cxn modelId="{331C3C8A-8661-43DF-89DD-94F9B6D23F56}" type="presParOf" srcId="{2EF8B40A-0521-4F99-B01C-E4C45F476D5E}" destId="{E3B6117D-1A16-48CF-9CD6-CB20045A9B8F}" srcOrd="17" destOrd="0" presId="urn:microsoft.com/office/officeart/2008/layout/AscendingPictureAccentProcess"/>
    <dgm:cxn modelId="{352472CA-2F69-472B-975A-253D229C84B0}" type="presParOf" srcId="{E3B6117D-1A16-48CF-9CD6-CB20045A9B8F}" destId="{1D774E81-82A5-4176-8501-4C3E2A6F230E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6E7CE2-F839-4366-9135-BDE9C90ECF0B}" type="doc">
      <dgm:prSet loTypeId="urn:microsoft.com/office/officeart/2005/8/layout/vList2#1" loCatId="list" qsTypeId="urn:microsoft.com/office/officeart/2005/8/quickstyle/simple3#1" qsCatId="simple" csTypeId="urn:microsoft.com/office/officeart/2005/8/colors/colorful3#1" csCatId="colorful" phldr="1"/>
      <dgm:spPr/>
      <dgm:t>
        <a:bodyPr/>
        <a:lstStyle/>
        <a:p>
          <a:endParaRPr lang="es-ES"/>
        </a:p>
      </dgm:t>
    </dgm:pt>
    <dgm:pt modelId="{7F2D7185-B4D0-4FBA-8F36-096A259608E6}">
      <dgm:prSet custT="1"/>
      <dgm:spPr/>
      <dgm:t>
        <a:bodyPr/>
        <a:lstStyle/>
        <a:p>
          <a:pPr algn="ctr"/>
          <a:r>
            <a:rPr lang="zh-CN" altLang="en-US" sz="2000" b="1" dirty="0"/>
            <a:t>当我们研读祂的话语时</a:t>
          </a:r>
          <a:endParaRPr lang="es-ES" sz="2000" dirty="0"/>
        </a:p>
      </dgm:t>
    </dgm:pt>
    <dgm:pt modelId="{82A5A1BB-8C70-4AFB-889D-24B9B011BEC6}" type="parTrans" cxnId="{F3AB1503-4AF3-45B6-9D1B-A0D057C7166B}">
      <dgm:prSet/>
      <dgm:spPr/>
      <dgm:t>
        <a:bodyPr/>
        <a:lstStyle/>
        <a:p>
          <a:pPr algn="ctr"/>
          <a:endParaRPr lang="es-ES" sz="2000"/>
        </a:p>
      </dgm:t>
    </dgm:pt>
    <dgm:pt modelId="{EDD1072E-1F9A-4884-9D48-88616068150B}" type="sibTrans" cxnId="{F3AB1503-4AF3-45B6-9D1B-A0D057C7166B}">
      <dgm:prSet/>
      <dgm:spPr/>
      <dgm:t>
        <a:bodyPr/>
        <a:lstStyle/>
        <a:p>
          <a:pPr algn="ctr"/>
          <a:endParaRPr lang="es-ES" sz="2000"/>
        </a:p>
      </dgm:t>
    </dgm:pt>
    <dgm:pt modelId="{6E025113-65F4-40E8-9B72-6E97343FB2DD}">
      <dgm:prSet custT="1"/>
      <dgm:spPr/>
      <dgm:t>
        <a:bodyPr/>
        <a:lstStyle/>
        <a:p>
          <a:pPr algn="ctr"/>
          <a:r>
            <a:rPr lang="zh-CN" altLang="en-US" sz="2000" b="1" dirty="0"/>
            <a:t>当我们被圣灵引领时</a:t>
          </a:r>
          <a:endParaRPr lang="es-ES" sz="2000" dirty="0"/>
        </a:p>
      </dgm:t>
    </dgm:pt>
    <dgm:pt modelId="{EC299778-E3CF-4977-98CA-CE5D5E2FBD23}" type="parTrans" cxnId="{45748671-226D-42EA-BD0D-AE3A93543F52}">
      <dgm:prSet/>
      <dgm:spPr/>
      <dgm:t>
        <a:bodyPr/>
        <a:lstStyle/>
        <a:p>
          <a:pPr algn="ctr"/>
          <a:endParaRPr lang="es-ES" sz="2000"/>
        </a:p>
      </dgm:t>
    </dgm:pt>
    <dgm:pt modelId="{D3D5F4D1-5967-4B1F-9336-142BFD21F185}" type="sibTrans" cxnId="{45748671-226D-42EA-BD0D-AE3A93543F52}">
      <dgm:prSet/>
      <dgm:spPr/>
      <dgm:t>
        <a:bodyPr/>
        <a:lstStyle/>
        <a:p>
          <a:pPr algn="ctr"/>
          <a:endParaRPr lang="es-ES" sz="2000"/>
        </a:p>
      </dgm:t>
    </dgm:pt>
    <dgm:pt modelId="{D554C7DD-81A3-49D2-9DF1-AAF02E789D60}">
      <dgm:prSet custT="1"/>
      <dgm:spPr/>
      <dgm:t>
        <a:bodyPr/>
        <a:lstStyle/>
        <a:p>
          <a:pPr algn="ctr"/>
          <a:r>
            <a:rPr lang="zh-CN" altLang="en-US" sz="2000" b="1" dirty="0"/>
            <a:t>当我们与他一同受苦时</a:t>
          </a:r>
          <a:endParaRPr lang="es-ES" sz="2000" dirty="0"/>
        </a:p>
      </dgm:t>
    </dgm:pt>
    <dgm:pt modelId="{247EA8DC-3458-4FD1-AC3A-E8531430DB06}" type="parTrans" cxnId="{EE8CFE03-5B91-415B-B8B8-C0D542FEE239}">
      <dgm:prSet/>
      <dgm:spPr/>
      <dgm:t>
        <a:bodyPr/>
        <a:lstStyle/>
        <a:p>
          <a:pPr algn="ctr"/>
          <a:endParaRPr lang="es-ES" sz="2000"/>
        </a:p>
      </dgm:t>
    </dgm:pt>
    <dgm:pt modelId="{AB96EEFF-E243-4208-A2F7-2C1BC026BAAE}" type="sibTrans" cxnId="{EE8CFE03-5B91-415B-B8B8-C0D542FEE239}">
      <dgm:prSet/>
      <dgm:spPr/>
      <dgm:t>
        <a:bodyPr/>
        <a:lstStyle/>
        <a:p>
          <a:pPr algn="ctr"/>
          <a:endParaRPr lang="es-ES" sz="2000"/>
        </a:p>
      </dgm:t>
    </dgm:pt>
    <dgm:pt modelId="{7C3CBCFC-AD19-401E-A48E-C1D5278D5579}">
      <dgm:prSet custT="1"/>
      <dgm:spPr/>
      <dgm:t>
        <a:bodyPr/>
        <a:lstStyle/>
        <a:p>
          <a:pPr algn="ctr"/>
          <a:r>
            <a:rPr lang="zh-CN" altLang="en-US" sz="2000" b="1" dirty="0"/>
            <a:t>当我们继续向目标前进时</a:t>
          </a:r>
          <a:endParaRPr lang="es-ES" sz="2000" dirty="0"/>
        </a:p>
      </dgm:t>
    </dgm:pt>
    <dgm:pt modelId="{C0F77DD7-CF3D-4A83-8610-889B52899898}" type="parTrans" cxnId="{D5173F69-DFB0-46CB-BC3C-B6E9882BCF65}">
      <dgm:prSet/>
      <dgm:spPr/>
      <dgm:t>
        <a:bodyPr/>
        <a:lstStyle/>
        <a:p>
          <a:pPr algn="ctr"/>
          <a:endParaRPr lang="es-ES" sz="2000"/>
        </a:p>
      </dgm:t>
    </dgm:pt>
    <dgm:pt modelId="{02C3A1FE-0259-4B90-9BEE-4F92A3AF84E5}" type="sibTrans" cxnId="{D5173F69-DFB0-46CB-BC3C-B6E9882BCF65}">
      <dgm:prSet/>
      <dgm:spPr/>
      <dgm:t>
        <a:bodyPr/>
        <a:lstStyle/>
        <a:p>
          <a:pPr algn="ctr"/>
          <a:endParaRPr lang="es-ES" sz="2000"/>
        </a:p>
      </dgm:t>
    </dgm:pt>
    <dgm:pt modelId="{8D36610C-24F3-4FFA-A63E-A7D91408BCC9}" type="pres">
      <dgm:prSet presAssocID="{486E7CE2-F839-4366-9135-BDE9C90ECF0B}" presName="linear" presStyleCnt="0">
        <dgm:presLayoutVars>
          <dgm:animLvl val="lvl"/>
          <dgm:resizeHandles val="exact"/>
        </dgm:presLayoutVars>
      </dgm:prSet>
      <dgm:spPr/>
    </dgm:pt>
    <dgm:pt modelId="{539175F7-0B8A-4A1C-AF03-88C74FCB411F}" type="pres">
      <dgm:prSet presAssocID="{7F2D7185-B4D0-4FBA-8F36-096A259608E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846973F-3D42-4361-B5CB-AF8278B39F77}" type="pres">
      <dgm:prSet presAssocID="{EDD1072E-1F9A-4884-9D48-88616068150B}" presName="spacer" presStyleCnt="0"/>
      <dgm:spPr/>
    </dgm:pt>
    <dgm:pt modelId="{AC2183AB-1788-4257-BAEC-8F86DBF54A97}" type="pres">
      <dgm:prSet presAssocID="{6E025113-65F4-40E8-9B72-6E97343FB2D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D418675-9A63-42CB-8986-9B825290EA5C}" type="pres">
      <dgm:prSet presAssocID="{D3D5F4D1-5967-4B1F-9336-142BFD21F185}" presName="spacer" presStyleCnt="0"/>
      <dgm:spPr/>
    </dgm:pt>
    <dgm:pt modelId="{98181CE8-058B-4900-B30A-3A1C2A9FA89B}" type="pres">
      <dgm:prSet presAssocID="{D554C7DD-81A3-49D2-9DF1-AAF02E789D6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870E65F-153E-4873-A996-4D63DB4A925B}" type="pres">
      <dgm:prSet presAssocID="{AB96EEFF-E243-4208-A2F7-2C1BC026BAAE}" presName="spacer" presStyleCnt="0"/>
      <dgm:spPr/>
    </dgm:pt>
    <dgm:pt modelId="{AE6B2F7C-9832-47C0-AE96-1FC8C025600F}" type="pres">
      <dgm:prSet presAssocID="{7C3CBCFC-AD19-401E-A48E-C1D5278D557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3AB1503-4AF3-45B6-9D1B-A0D057C7166B}" srcId="{486E7CE2-F839-4366-9135-BDE9C90ECF0B}" destId="{7F2D7185-B4D0-4FBA-8F36-096A259608E6}" srcOrd="0" destOrd="0" parTransId="{82A5A1BB-8C70-4AFB-889D-24B9B011BEC6}" sibTransId="{EDD1072E-1F9A-4884-9D48-88616068150B}"/>
    <dgm:cxn modelId="{EE8CFE03-5B91-415B-B8B8-C0D542FEE239}" srcId="{486E7CE2-F839-4366-9135-BDE9C90ECF0B}" destId="{D554C7DD-81A3-49D2-9DF1-AAF02E789D60}" srcOrd="2" destOrd="0" parTransId="{247EA8DC-3458-4FD1-AC3A-E8531430DB06}" sibTransId="{AB96EEFF-E243-4208-A2F7-2C1BC026BAAE}"/>
    <dgm:cxn modelId="{221AF112-DB4F-4824-8C65-A2C3765FE80D}" type="presOf" srcId="{D554C7DD-81A3-49D2-9DF1-AAF02E789D60}" destId="{98181CE8-058B-4900-B30A-3A1C2A9FA89B}" srcOrd="0" destOrd="0" presId="urn:microsoft.com/office/officeart/2005/8/layout/vList2#1"/>
    <dgm:cxn modelId="{7567B514-BDB8-48E7-BC13-E33A1816C344}" type="presOf" srcId="{7F2D7185-B4D0-4FBA-8F36-096A259608E6}" destId="{539175F7-0B8A-4A1C-AF03-88C74FCB411F}" srcOrd="0" destOrd="0" presId="urn:microsoft.com/office/officeart/2005/8/layout/vList2#1"/>
    <dgm:cxn modelId="{31539B1E-78A2-4F0E-86E2-E0B25A378F9A}" type="presOf" srcId="{7C3CBCFC-AD19-401E-A48E-C1D5278D5579}" destId="{AE6B2F7C-9832-47C0-AE96-1FC8C025600F}" srcOrd="0" destOrd="0" presId="urn:microsoft.com/office/officeart/2005/8/layout/vList2#1"/>
    <dgm:cxn modelId="{D5173F69-DFB0-46CB-BC3C-B6E9882BCF65}" srcId="{486E7CE2-F839-4366-9135-BDE9C90ECF0B}" destId="{7C3CBCFC-AD19-401E-A48E-C1D5278D5579}" srcOrd="3" destOrd="0" parTransId="{C0F77DD7-CF3D-4A83-8610-889B52899898}" sibTransId="{02C3A1FE-0259-4B90-9BEE-4F92A3AF84E5}"/>
    <dgm:cxn modelId="{45748671-226D-42EA-BD0D-AE3A93543F52}" srcId="{486E7CE2-F839-4366-9135-BDE9C90ECF0B}" destId="{6E025113-65F4-40E8-9B72-6E97343FB2DD}" srcOrd="1" destOrd="0" parTransId="{EC299778-E3CF-4977-98CA-CE5D5E2FBD23}" sibTransId="{D3D5F4D1-5967-4B1F-9336-142BFD21F185}"/>
    <dgm:cxn modelId="{962E689E-B0DE-452A-8FB2-0CD00C10D645}" type="presOf" srcId="{6E025113-65F4-40E8-9B72-6E97343FB2DD}" destId="{AC2183AB-1788-4257-BAEC-8F86DBF54A97}" srcOrd="0" destOrd="0" presId="urn:microsoft.com/office/officeart/2005/8/layout/vList2#1"/>
    <dgm:cxn modelId="{4D382BCA-E256-4F36-A484-54198EDCD2CC}" type="presOf" srcId="{486E7CE2-F839-4366-9135-BDE9C90ECF0B}" destId="{8D36610C-24F3-4FFA-A63E-A7D91408BCC9}" srcOrd="0" destOrd="0" presId="urn:microsoft.com/office/officeart/2005/8/layout/vList2#1"/>
    <dgm:cxn modelId="{E622C04D-4FA8-4D84-A9BB-DAD451089CFD}" type="presParOf" srcId="{8D36610C-24F3-4FFA-A63E-A7D91408BCC9}" destId="{539175F7-0B8A-4A1C-AF03-88C74FCB411F}" srcOrd="0" destOrd="0" presId="urn:microsoft.com/office/officeart/2005/8/layout/vList2#1"/>
    <dgm:cxn modelId="{EE4727D0-2F18-455B-8173-44BFE563598E}" type="presParOf" srcId="{8D36610C-24F3-4FFA-A63E-A7D91408BCC9}" destId="{1846973F-3D42-4361-B5CB-AF8278B39F77}" srcOrd="1" destOrd="0" presId="urn:microsoft.com/office/officeart/2005/8/layout/vList2#1"/>
    <dgm:cxn modelId="{24443FD6-D077-4710-937F-908B42B68531}" type="presParOf" srcId="{8D36610C-24F3-4FFA-A63E-A7D91408BCC9}" destId="{AC2183AB-1788-4257-BAEC-8F86DBF54A97}" srcOrd="2" destOrd="0" presId="urn:microsoft.com/office/officeart/2005/8/layout/vList2#1"/>
    <dgm:cxn modelId="{0C4010C9-A0A3-4141-A73D-21F7C3B18D87}" type="presParOf" srcId="{8D36610C-24F3-4FFA-A63E-A7D91408BCC9}" destId="{8D418675-9A63-42CB-8986-9B825290EA5C}" srcOrd="3" destOrd="0" presId="urn:microsoft.com/office/officeart/2005/8/layout/vList2#1"/>
    <dgm:cxn modelId="{71D6F9AD-45C5-4D76-87C0-317BD1D919E2}" type="presParOf" srcId="{8D36610C-24F3-4FFA-A63E-A7D91408BCC9}" destId="{98181CE8-058B-4900-B30A-3A1C2A9FA89B}" srcOrd="4" destOrd="0" presId="urn:microsoft.com/office/officeart/2005/8/layout/vList2#1"/>
    <dgm:cxn modelId="{FA2C1536-1054-407D-BCE9-DEA28594F77C}" type="presParOf" srcId="{8D36610C-24F3-4FFA-A63E-A7D91408BCC9}" destId="{3870E65F-153E-4873-A996-4D63DB4A925B}" srcOrd="5" destOrd="0" presId="urn:microsoft.com/office/officeart/2005/8/layout/vList2#1"/>
    <dgm:cxn modelId="{EE7AAD3D-3FF1-4703-AB92-F01BE3E0B0FB}" type="presParOf" srcId="{8D36610C-24F3-4FFA-A63E-A7D91408BCC9}" destId="{AE6B2F7C-9832-47C0-AE96-1FC8C025600F}" srcOrd="6" destOrd="0" presId="urn:microsoft.com/office/officeart/2005/8/layout/v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1B580-243B-4D66-AF64-843AADD95756}">
      <dsp:nvSpPr>
        <dsp:cNvPr id="0" name=""/>
        <dsp:cNvSpPr/>
      </dsp:nvSpPr>
      <dsp:spPr>
        <a:xfrm>
          <a:off x="0" y="0"/>
          <a:ext cx="2023965" cy="2917217"/>
        </a:xfrm>
        <a:prstGeom prst="roundRect">
          <a:avLst/>
        </a:prstGeom>
        <a:blipFill rotWithShape="0">
          <a:blip xmlns:r="http://schemas.openxmlformats.org/officeDocument/2006/relationships" r:embed="rId1" cstate="hqprint"/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AE7BEF-BAEC-4E0F-A0AC-4537B219A714}">
      <dsp:nvSpPr>
        <dsp:cNvPr id="0" name=""/>
        <dsp:cNvSpPr/>
      </dsp:nvSpPr>
      <dsp:spPr>
        <a:xfrm>
          <a:off x="1907017" y="164192"/>
          <a:ext cx="6012006" cy="374639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领受上帝的怜悯（诗篇</a:t>
          </a:r>
          <a:r>
            <a:rPr lang="en-US" altLang="zh-CN" sz="1800" b="1" kern="1200" dirty="0"/>
            <a:t>31</a:t>
          </a:r>
          <a:r>
            <a:rPr lang="zh-CN" altLang="en-US" sz="1800" b="1" kern="1200" dirty="0"/>
            <a:t>：</a:t>
          </a:r>
          <a:r>
            <a:rPr lang="en-US" altLang="zh-CN" sz="1800" b="1" kern="1200" dirty="0"/>
            <a:t>7</a:t>
          </a:r>
          <a:r>
            <a:rPr lang="en-GB" sz="1800" b="1" kern="1200" dirty="0"/>
            <a:t>)</a:t>
          </a:r>
          <a:endParaRPr lang="es-ES" sz="1800" kern="1200" dirty="0"/>
        </a:p>
      </dsp:txBody>
      <dsp:txXfrm>
        <a:off x="1925305" y="182480"/>
        <a:ext cx="5975430" cy="338063"/>
      </dsp:txXfrm>
    </dsp:sp>
    <dsp:sp modelId="{808F1990-6E95-4E19-8984-EDB82DF32734}">
      <dsp:nvSpPr>
        <dsp:cNvPr id="0" name=""/>
        <dsp:cNvSpPr/>
      </dsp:nvSpPr>
      <dsp:spPr>
        <a:xfrm>
          <a:off x="1907017" y="612051"/>
          <a:ext cx="6012006" cy="374639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将我们的信靠托付在他身上（诗篇</a:t>
          </a:r>
          <a:r>
            <a:rPr lang="en-US" altLang="zh-CN" sz="1800" b="1" kern="1200" dirty="0"/>
            <a:t>5</a:t>
          </a:r>
          <a:r>
            <a:rPr lang="zh-CN" altLang="en-US" sz="1800" b="1" kern="1200" dirty="0"/>
            <a:t>：</a:t>
          </a:r>
          <a:r>
            <a:rPr lang="en-US" altLang="zh-CN" sz="1800" b="1" kern="1200" dirty="0"/>
            <a:t>11</a:t>
          </a:r>
          <a:r>
            <a:rPr lang="zh-CN" altLang="en-US" sz="1800" b="1" kern="1200" dirty="0"/>
            <a:t>）</a:t>
          </a:r>
          <a:endParaRPr lang="es-ES" sz="1800" kern="1200" dirty="0"/>
        </a:p>
      </dsp:txBody>
      <dsp:txXfrm>
        <a:off x="1925305" y="630339"/>
        <a:ext cx="5975430" cy="338063"/>
      </dsp:txXfrm>
    </dsp:sp>
    <dsp:sp modelId="{F36D605C-4091-4D7C-850A-9AE01370489E}">
      <dsp:nvSpPr>
        <dsp:cNvPr id="0" name=""/>
        <dsp:cNvSpPr/>
      </dsp:nvSpPr>
      <dsp:spPr>
        <a:xfrm>
          <a:off x="1907017" y="1059910"/>
          <a:ext cx="6012006" cy="374639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领受救恩的祝福（诗篇</a:t>
          </a:r>
          <a:r>
            <a:rPr lang="en-US" altLang="zh-CN" sz="1800" b="1" kern="1200" dirty="0"/>
            <a:t>9</a:t>
          </a:r>
          <a:r>
            <a:rPr lang="zh-CN" altLang="en-US" sz="1800" b="1" kern="1200" dirty="0"/>
            <a:t>：</a:t>
          </a:r>
          <a:r>
            <a:rPr lang="en-US" altLang="zh-CN" sz="1800" b="1" kern="1200" dirty="0"/>
            <a:t>14</a:t>
          </a:r>
          <a:r>
            <a:rPr lang="en-GB" sz="1800" b="1" kern="1200" dirty="0"/>
            <a:t>)</a:t>
          </a:r>
          <a:endParaRPr lang="es-ES" sz="1800" kern="1200" dirty="0"/>
        </a:p>
      </dsp:txBody>
      <dsp:txXfrm>
        <a:off x="1925305" y="1078198"/>
        <a:ext cx="5975430" cy="338063"/>
      </dsp:txXfrm>
    </dsp:sp>
    <dsp:sp modelId="{8C0CC12C-2034-4F6A-9D72-2319F4BE8B0F}">
      <dsp:nvSpPr>
        <dsp:cNvPr id="0" name=""/>
        <dsp:cNvSpPr/>
      </dsp:nvSpPr>
      <dsp:spPr>
        <a:xfrm>
          <a:off x="1907017" y="1497937"/>
          <a:ext cx="6012006" cy="374639"/>
        </a:xfrm>
        <a:prstGeom prst="roundRect">
          <a:avLst/>
        </a:prstGeom>
        <a:solidFill>
          <a:srgbClr val="DECDFF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遵守神的律法（诗篇</a:t>
          </a:r>
          <a:r>
            <a:rPr lang="en-US" altLang="zh-CN" sz="1800" b="1" kern="1200" dirty="0"/>
            <a:t>119</a:t>
          </a:r>
          <a:r>
            <a:rPr lang="zh-CN" altLang="en-US" sz="1800" b="1" kern="1200" dirty="0"/>
            <a:t>：</a:t>
          </a:r>
          <a:r>
            <a:rPr lang="en-US" altLang="zh-CN" sz="1800" b="1" kern="1200" dirty="0"/>
            <a:t>14;</a:t>
          </a:r>
          <a:r>
            <a:rPr lang="zh-CN" altLang="en-US" sz="1800" b="1" kern="1200" dirty="0"/>
            <a:t>以赛亚书</a:t>
          </a:r>
          <a:r>
            <a:rPr lang="en-US" altLang="zh-CN" sz="1800" b="1" kern="1200" dirty="0"/>
            <a:t>58</a:t>
          </a:r>
          <a:r>
            <a:rPr lang="zh-CN" altLang="en-US" sz="1800" b="1" kern="1200" dirty="0"/>
            <a:t>：</a:t>
          </a:r>
          <a:r>
            <a:rPr lang="en-US" altLang="zh-CN" sz="1800" b="1" kern="1200" dirty="0"/>
            <a:t>13,14</a:t>
          </a:r>
          <a:r>
            <a:rPr lang="zh-CN" altLang="en-US" sz="1800" b="1" kern="1200" dirty="0"/>
            <a:t>）</a:t>
          </a:r>
          <a:endParaRPr lang="es-ES" sz="1800" kern="1200" dirty="0"/>
        </a:p>
      </dsp:txBody>
      <dsp:txXfrm>
        <a:off x="1925305" y="1516225"/>
        <a:ext cx="5975430" cy="338063"/>
      </dsp:txXfrm>
    </dsp:sp>
    <dsp:sp modelId="{7A7BB961-2256-42CC-B522-27586A53DAD5}">
      <dsp:nvSpPr>
        <dsp:cNvPr id="0" name=""/>
        <dsp:cNvSpPr/>
      </dsp:nvSpPr>
      <dsp:spPr>
        <a:xfrm>
          <a:off x="1907017" y="1965460"/>
          <a:ext cx="6012006" cy="374639"/>
        </a:xfrm>
        <a:prstGeom prst="roundRect">
          <a:avLst/>
        </a:prstGeom>
        <a:solidFill>
          <a:srgbClr val="C1D6FF"/>
        </a:solidFill>
        <a:ln w="12700" cap="flat" cmpd="sng" algn="ctr">
          <a:solidFill>
            <a:srgbClr val="003CB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信靠祂的话语（诗篇</a:t>
          </a:r>
          <a:r>
            <a:rPr lang="en-US" altLang="zh-CN" sz="1800" b="1" kern="1200" dirty="0"/>
            <a:t>119</a:t>
          </a:r>
          <a:r>
            <a:rPr lang="zh-CN" altLang="en-US" sz="1800" b="1" kern="1200" dirty="0"/>
            <a:t>：</a:t>
          </a:r>
          <a:r>
            <a:rPr lang="en-US" altLang="zh-CN" sz="1800" b="1" kern="1200" dirty="0"/>
            <a:t>162</a:t>
          </a:r>
          <a:r>
            <a:rPr lang="zh-CN" altLang="en-US" sz="1800" b="1" kern="1200" dirty="0"/>
            <a:t>）</a:t>
          </a:r>
          <a:r>
            <a:rPr lang="en-GB" sz="1800" b="1" kern="1200" dirty="0"/>
            <a:t>)</a:t>
          </a:r>
          <a:endParaRPr lang="es-ES" sz="1800" kern="1200" dirty="0"/>
        </a:p>
      </dsp:txBody>
      <dsp:txXfrm>
        <a:off x="1925305" y="1983748"/>
        <a:ext cx="5975430" cy="338063"/>
      </dsp:txXfrm>
    </dsp:sp>
    <dsp:sp modelId="{DEA65993-D725-4E74-80AE-E7C4EF8D115F}">
      <dsp:nvSpPr>
        <dsp:cNvPr id="0" name=""/>
        <dsp:cNvSpPr/>
      </dsp:nvSpPr>
      <dsp:spPr>
        <a:xfrm>
          <a:off x="1907017" y="2414756"/>
          <a:ext cx="6012006" cy="374639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养育敬虔的孩子（箴言</a:t>
          </a:r>
          <a:r>
            <a:rPr lang="en-US" altLang="zh-CN" sz="1800" b="1" kern="1200" dirty="0"/>
            <a:t>23</a:t>
          </a:r>
          <a:r>
            <a:rPr lang="zh-CN" altLang="en-US" sz="1800" b="1" kern="1200" dirty="0"/>
            <a:t>：</a:t>
          </a:r>
          <a:r>
            <a:rPr lang="en-US" altLang="zh-CN" sz="1800" b="1" kern="1200" dirty="0"/>
            <a:t>24,25</a:t>
          </a:r>
          <a:r>
            <a:rPr lang="en-GB" sz="1800" b="1" kern="1200" dirty="0"/>
            <a:t>)</a:t>
          </a:r>
          <a:endParaRPr lang="es-ES" sz="1800" kern="1200" dirty="0"/>
        </a:p>
      </dsp:txBody>
      <dsp:txXfrm>
        <a:off x="1925305" y="2433044"/>
        <a:ext cx="5975430" cy="3380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365B-A3FF-474C-8E24-63862A44BE84}">
      <dsp:nvSpPr>
        <dsp:cNvPr id="0" name=""/>
        <dsp:cNvSpPr/>
      </dsp:nvSpPr>
      <dsp:spPr>
        <a:xfrm>
          <a:off x="1757" y="0"/>
          <a:ext cx="1645064" cy="3581669"/>
        </a:xfrm>
        <a:prstGeom prst="roundRect">
          <a:avLst>
            <a:gd name="adj" fmla="val 10000"/>
          </a:avLst>
        </a:prstGeom>
        <a:solidFill>
          <a:srgbClr val="823A3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第八天接受割礼</a:t>
          </a:r>
          <a:r>
            <a:rPr lang="en-US" altLang="zh-CN" sz="1800" b="1" kern="1200" dirty="0"/>
            <a:t>;</a:t>
          </a:r>
          <a:r>
            <a:rPr lang="zh-CN" altLang="en-US" sz="1800" b="1" kern="1200" dirty="0"/>
            <a:t>虔诚父母的儿子</a:t>
          </a:r>
          <a:endParaRPr lang="en-GB" sz="1800" b="1" kern="1200" dirty="0"/>
        </a:p>
      </dsp:txBody>
      <dsp:txXfrm>
        <a:off x="1757" y="1432667"/>
        <a:ext cx="1645064" cy="1432667"/>
      </dsp:txXfrm>
    </dsp:sp>
    <dsp:sp modelId="{1D9CE686-3970-4C8A-B7F5-25FB1EC212C9}">
      <dsp:nvSpPr>
        <dsp:cNvPr id="0" name=""/>
        <dsp:cNvSpPr/>
      </dsp:nvSpPr>
      <dsp:spPr>
        <a:xfrm>
          <a:off x="227942" y="214900"/>
          <a:ext cx="1192695" cy="1192695"/>
        </a:xfrm>
        <a:prstGeom prst="ellipse">
          <a:avLst/>
        </a:prstGeom>
        <a:blipFill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26FE41A-DB46-4170-9BF3-AFF9C3323D59}">
      <dsp:nvSpPr>
        <dsp:cNvPr id="0" name=""/>
        <dsp:cNvSpPr/>
      </dsp:nvSpPr>
      <dsp:spPr>
        <a:xfrm>
          <a:off x="1696174" y="0"/>
          <a:ext cx="1645064" cy="3581669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/>
            <a:t>《</a:t>
          </a:r>
          <a:r>
            <a:rPr lang="zh-CN" altLang="en-US" sz="1800" b="1" kern="1200" dirty="0"/>
            <a:t>希伯来人中的希伯来人</a:t>
          </a:r>
          <a:r>
            <a:rPr lang="en-US" altLang="zh-CN" sz="1800" b="1" kern="1200" dirty="0"/>
            <a:t>》;</a:t>
          </a:r>
          <a:r>
            <a:rPr lang="zh-CN" altLang="en-US" sz="1800" b="1" kern="1200" dirty="0"/>
            <a:t>纯便雅悯族人</a:t>
          </a:r>
          <a:endParaRPr lang="en-GB" sz="1800" b="1" kern="1200" dirty="0"/>
        </a:p>
      </dsp:txBody>
      <dsp:txXfrm>
        <a:off x="1696174" y="1432667"/>
        <a:ext cx="1645064" cy="1432667"/>
      </dsp:txXfrm>
    </dsp:sp>
    <dsp:sp modelId="{A7375061-F62C-4302-9206-8E6BEB0D613F}">
      <dsp:nvSpPr>
        <dsp:cNvPr id="0" name=""/>
        <dsp:cNvSpPr/>
      </dsp:nvSpPr>
      <dsp:spPr>
        <a:xfrm>
          <a:off x="1922358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2" cstate="email"/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2D93324-EE7B-4B3A-8467-4EDA33D7AC64}">
      <dsp:nvSpPr>
        <dsp:cNvPr id="0" name=""/>
        <dsp:cNvSpPr/>
      </dsp:nvSpPr>
      <dsp:spPr>
        <a:xfrm>
          <a:off x="3390590" y="0"/>
          <a:ext cx="1645064" cy="3581669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关于遵守律法，最严格的法利赛人</a:t>
          </a:r>
          <a:endParaRPr lang="en-GB" sz="1800" b="1" kern="1200" dirty="0"/>
        </a:p>
      </dsp:txBody>
      <dsp:txXfrm>
        <a:off x="3390590" y="1432667"/>
        <a:ext cx="1645064" cy="1432667"/>
      </dsp:txXfrm>
    </dsp:sp>
    <dsp:sp modelId="{77956109-AA7E-4306-825B-EF93EC33C5FD}">
      <dsp:nvSpPr>
        <dsp:cNvPr id="0" name=""/>
        <dsp:cNvSpPr/>
      </dsp:nvSpPr>
      <dsp:spPr>
        <a:xfrm>
          <a:off x="3616774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3" cstate="email"/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ECCE186-ECEE-4E36-9689-7C5607CF3BD4}">
      <dsp:nvSpPr>
        <dsp:cNvPr id="0" name=""/>
        <dsp:cNvSpPr/>
      </dsp:nvSpPr>
      <dsp:spPr>
        <a:xfrm>
          <a:off x="5085006" y="0"/>
          <a:ext cx="1645064" cy="3581669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在热忱方面，他是教会的迫害者</a:t>
          </a:r>
          <a:endParaRPr lang="en-GB" sz="1800" b="1" kern="1200" dirty="0"/>
        </a:p>
      </dsp:txBody>
      <dsp:txXfrm>
        <a:off x="5085006" y="1432667"/>
        <a:ext cx="1645064" cy="1432667"/>
      </dsp:txXfrm>
    </dsp:sp>
    <dsp:sp modelId="{4FA8565D-20F1-44C2-B921-B09BCCEC5BAF}">
      <dsp:nvSpPr>
        <dsp:cNvPr id="0" name=""/>
        <dsp:cNvSpPr/>
      </dsp:nvSpPr>
      <dsp:spPr>
        <a:xfrm>
          <a:off x="5311191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4" cstate="email"/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75B951-F111-4DF9-B6B2-501C44F36F8D}">
      <dsp:nvSpPr>
        <dsp:cNvPr id="0" name=""/>
        <dsp:cNvSpPr/>
      </dsp:nvSpPr>
      <dsp:spPr>
        <a:xfrm>
          <a:off x="6779423" y="0"/>
          <a:ext cx="1890869" cy="3581669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法律无可指责的守护者</a:t>
          </a:r>
          <a:endParaRPr lang="en-GB" sz="1800" b="1" kern="1200" dirty="0"/>
        </a:p>
      </dsp:txBody>
      <dsp:txXfrm>
        <a:off x="6779423" y="1432667"/>
        <a:ext cx="1890869" cy="1432667"/>
      </dsp:txXfrm>
    </dsp:sp>
    <dsp:sp modelId="{4505B560-5A0C-4590-8D92-869AA8ADD0A8}">
      <dsp:nvSpPr>
        <dsp:cNvPr id="0" name=""/>
        <dsp:cNvSpPr/>
      </dsp:nvSpPr>
      <dsp:spPr>
        <a:xfrm>
          <a:off x="7128510" y="214900"/>
          <a:ext cx="1192695" cy="1192695"/>
        </a:xfrm>
        <a:prstGeom prst="ellipse">
          <a:avLst/>
        </a:prstGeom>
        <a:blipFill rotWithShape="1">
          <a:blip xmlns:r="http://schemas.openxmlformats.org/officeDocument/2006/relationships" r:embed="rId5" cstate="email"/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1B947A8-8222-4D23-91A0-A3DDDFBA911F}">
      <dsp:nvSpPr>
        <dsp:cNvPr id="0" name=""/>
        <dsp:cNvSpPr/>
      </dsp:nvSpPr>
      <dsp:spPr>
        <a:xfrm>
          <a:off x="346882" y="2865335"/>
          <a:ext cx="7978286" cy="537250"/>
        </a:xfrm>
        <a:prstGeom prst="leftRightArrow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B9908-6391-42AC-A252-95679DF19CDA}">
      <dsp:nvSpPr>
        <dsp:cNvPr id="0" name=""/>
        <dsp:cNvSpPr/>
      </dsp:nvSpPr>
      <dsp:spPr>
        <a:xfrm>
          <a:off x="1084326" y="1743344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917D7A-E091-46D1-874C-DE074DF26231}">
      <dsp:nvSpPr>
        <dsp:cNvPr id="0" name=""/>
        <dsp:cNvSpPr/>
      </dsp:nvSpPr>
      <dsp:spPr>
        <a:xfrm>
          <a:off x="981985" y="1819576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1C9F95-AAFA-4605-9B35-E5DAE02AEFAF}">
      <dsp:nvSpPr>
        <dsp:cNvPr id="0" name=""/>
        <dsp:cNvSpPr/>
      </dsp:nvSpPr>
      <dsp:spPr>
        <a:xfrm>
          <a:off x="874757" y="1831525"/>
          <a:ext cx="54292" cy="5429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DD2237-DF10-40A7-8E88-F58EE4DDBE97}">
      <dsp:nvSpPr>
        <dsp:cNvPr id="0" name=""/>
        <dsp:cNvSpPr/>
      </dsp:nvSpPr>
      <dsp:spPr>
        <a:xfrm>
          <a:off x="1845340" y="1173044"/>
          <a:ext cx="54292" cy="5429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9B7314-134B-48E1-9E3C-789D3C4A7E6B}">
      <dsp:nvSpPr>
        <dsp:cNvPr id="0" name=""/>
        <dsp:cNvSpPr/>
      </dsp:nvSpPr>
      <dsp:spPr>
        <a:xfrm>
          <a:off x="1804077" y="1273302"/>
          <a:ext cx="54292" cy="5429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DE2EF1-E274-4A6A-805C-481B309EF86E}">
      <dsp:nvSpPr>
        <dsp:cNvPr id="0" name=""/>
        <dsp:cNvSpPr/>
      </dsp:nvSpPr>
      <dsp:spPr>
        <a:xfrm>
          <a:off x="2062400" y="184624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935DB6-EECA-4293-9146-CA4C9EB1C943}">
      <dsp:nvSpPr>
        <dsp:cNvPr id="0" name=""/>
        <dsp:cNvSpPr/>
      </dsp:nvSpPr>
      <dsp:spPr>
        <a:xfrm>
          <a:off x="2137866" y="136700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DBF1D0-5B09-4DFA-96B9-467E90BD90E1}">
      <dsp:nvSpPr>
        <dsp:cNvPr id="0" name=""/>
        <dsp:cNvSpPr/>
      </dsp:nvSpPr>
      <dsp:spPr>
        <a:xfrm>
          <a:off x="2213333" y="88775"/>
          <a:ext cx="54292" cy="5429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612AF6-D874-49DE-B70D-5B9C424FB3B0}">
      <dsp:nvSpPr>
        <dsp:cNvPr id="0" name=""/>
        <dsp:cNvSpPr/>
      </dsp:nvSpPr>
      <dsp:spPr>
        <a:xfrm>
          <a:off x="2288799" y="136700"/>
          <a:ext cx="54292" cy="5429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A91671-85C8-4287-81AF-9353B719781A}">
      <dsp:nvSpPr>
        <dsp:cNvPr id="0" name=""/>
        <dsp:cNvSpPr/>
      </dsp:nvSpPr>
      <dsp:spPr>
        <a:xfrm>
          <a:off x="2364266" y="202602"/>
          <a:ext cx="54292" cy="5429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D877A9-5B96-423A-AD41-F7160D878F73}">
      <dsp:nvSpPr>
        <dsp:cNvPr id="0" name=""/>
        <dsp:cNvSpPr/>
      </dsp:nvSpPr>
      <dsp:spPr>
        <a:xfrm>
          <a:off x="2213333" y="252721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7CABA2-BA43-49CB-84EB-36FA15857EF4}">
      <dsp:nvSpPr>
        <dsp:cNvPr id="0" name=""/>
        <dsp:cNvSpPr/>
      </dsp:nvSpPr>
      <dsp:spPr>
        <a:xfrm>
          <a:off x="1943668" y="992142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B67D04-FA94-40C2-9969-D7426470ADC2}">
      <dsp:nvSpPr>
        <dsp:cNvPr id="0" name=""/>
        <dsp:cNvSpPr/>
      </dsp:nvSpPr>
      <dsp:spPr>
        <a:xfrm>
          <a:off x="1583145" y="1116265"/>
          <a:ext cx="33973" cy="339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1584803" y="1117923"/>
        <a:ext cx="30657" cy="30658"/>
      </dsp:txXfrm>
    </dsp:sp>
    <dsp:sp modelId="{A235F25A-81F1-400D-B1E2-C289B1F5F14F}">
      <dsp:nvSpPr>
        <dsp:cNvPr id="0" name=""/>
        <dsp:cNvSpPr/>
      </dsp:nvSpPr>
      <dsp:spPr>
        <a:xfrm>
          <a:off x="0" y="1621771"/>
          <a:ext cx="883312" cy="883309"/>
        </a:xfrm>
        <a:prstGeom prst="ellipse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6B97CA-18F1-4530-8F79-A01E8E5E6170}">
      <dsp:nvSpPr>
        <dsp:cNvPr id="0" name=""/>
        <dsp:cNvSpPr/>
      </dsp:nvSpPr>
      <dsp:spPr>
        <a:xfrm>
          <a:off x="1356638" y="1607404"/>
          <a:ext cx="33973" cy="3397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1358296" y="1609062"/>
        <a:ext cx="30657" cy="30658"/>
      </dsp:txXfrm>
    </dsp:sp>
    <dsp:sp modelId="{01DBECC5-EFA4-44DE-B589-7D5E19152295}">
      <dsp:nvSpPr>
        <dsp:cNvPr id="0" name=""/>
        <dsp:cNvSpPr/>
      </dsp:nvSpPr>
      <dsp:spPr>
        <a:xfrm>
          <a:off x="1068389" y="1230024"/>
          <a:ext cx="883312" cy="883309"/>
        </a:xfrm>
        <a:prstGeom prst="ellipse">
          <a:avLst/>
        </a:prstGeom>
        <a:blipFill rotWithShape="1">
          <a:blip xmlns:r="http://schemas.openxmlformats.org/officeDocument/2006/relationships" r:embed="rId2" cstate="email"/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4A002-CFA7-4477-AA6E-14D41186A3AF}">
      <dsp:nvSpPr>
        <dsp:cNvPr id="0" name=""/>
        <dsp:cNvSpPr/>
      </dsp:nvSpPr>
      <dsp:spPr>
        <a:xfrm>
          <a:off x="2178892" y="404722"/>
          <a:ext cx="33973" cy="3397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2180550" y="406380"/>
        <a:ext cx="30657" cy="30658"/>
      </dsp:txXfrm>
    </dsp:sp>
    <dsp:sp modelId="{1D774E81-82A5-4176-8501-4C3E2A6F230E}">
      <dsp:nvSpPr>
        <dsp:cNvPr id="0" name=""/>
        <dsp:cNvSpPr/>
      </dsp:nvSpPr>
      <dsp:spPr>
        <a:xfrm>
          <a:off x="1688697" y="332141"/>
          <a:ext cx="883312" cy="883309"/>
        </a:xfrm>
        <a:prstGeom prst="ellipse">
          <a:avLst/>
        </a:prstGeom>
        <a:blipFill dpi="0" rotWithShape="1">
          <a:blip xmlns:r="http://schemas.openxmlformats.org/officeDocument/2006/relationships" r:embed="rId3" cstate="email"/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175F7-0B8A-4A1C-AF03-88C74FCB411F}">
      <dsp:nvSpPr>
        <dsp:cNvPr id="0" name=""/>
        <dsp:cNvSpPr/>
      </dsp:nvSpPr>
      <dsp:spPr>
        <a:xfrm>
          <a:off x="0" y="783"/>
          <a:ext cx="5838883" cy="32377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当我们研读祂的话语时</a:t>
          </a:r>
          <a:endParaRPr lang="es-ES" sz="2000" kern="1200" dirty="0"/>
        </a:p>
      </dsp:txBody>
      <dsp:txXfrm>
        <a:off x="15805" y="16588"/>
        <a:ext cx="5807273" cy="292160"/>
      </dsp:txXfrm>
    </dsp:sp>
    <dsp:sp modelId="{AC2183AB-1788-4257-BAEC-8F86DBF54A97}">
      <dsp:nvSpPr>
        <dsp:cNvPr id="0" name=""/>
        <dsp:cNvSpPr/>
      </dsp:nvSpPr>
      <dsp:spPr>
        <a:xfrm>
          <a:off x="0" y="333483"/>
          <a:ext cx="5838883" cy="323770"/>
        </a:xfrm>
        <a:prstGeom prst="roundRect">
          <a:avLst/>
        </a:prstGeom>
        <a:gradFill rotWithShape="0">
          <a:gsLst>
            <a:gs pos="0">
              <a:schemeClr val="accent3">
                <a:hueOff val="-3999999"/>
                <a:satOff val="0"/>
                <a:lumOff val="-1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3999999"/>
                <a:satOff val="0"/>
                <a:lumOff val="-1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3999999"/>
                <a:satOff val="0"/>
                <a:lumOff val="-1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当我们被圣灵引领时</a:t>
          </a:r>
          <a:endParaRPr lang="es-ES" sz="2000" kern="1200" dirty="0"/>
        </a:p>
      </dsp:txBody>
      <dsp:txXfrm>
        <a:off x="15805" y="349288"/>
        <a:ext cx="5807273" cy="292160"/>
      </dsp:txXfrm>
    </dsp:sp>
    <dsp:sp modelId="{98181CE8-058B-4900-B30A-3A1C2A9FA89B}">
      <dsp:nvSpPr>
        <dsp:cNvPr id="0" name=""/>
        <dsp:cNvSpPr/>
      </dsp:nvSpPr>
      <dsp:spPr>
        <a:xfrm>
          <a:off x="0" y="666184"/>
          <a:ext cx="5838883" cy="323770"/>
        </a:xfrm>
        <a:prstGeom prst="roundRect">
          <a:avLst/>
        </a:prstGeom>
        <a:gradFill rotWithShape="0">
          <a:gsLst>
            <a:gs pos="0">
              <a:schemeClr val="accent3">
                <a:hueOff val="-7999998"/>
                <a:satOff val="0"/>
                <a:lumOff val="-2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7999998"/>
                <a:satOff val="0"/>
                <a:lumOff val="-2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7999998"/>
                <a:satOff val="0"/>
                <a:lumOff val="-2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当我们与他一同受苦时</a:t>
          </a:r>
          <a:endParaRPr lang="es-ES" sz="2000" kern="1200" dirty="0"/>
        </a:p>
      </dsp:txBody>
      <dsp:txXfrm>
        <a:off x="15805" y="681989"/>
        <a:ext cx="5807273" cy="292160"/>
      </dsp:txXfrm>
    </dsp:sp>
    <dsp:sp modelId="{AE6B2F7C-9832-47C0-AE96-1FC8C025600F}">
      <dsp:nvSpPr>
        <dsp:cNvPr id="0" name=""/>
        <dsp:cNvSpPr/>
      </dsp:nvSpPr>
      <dsp:spPr>
        <a:xfrm>
          <a:off x="0" y="998884"/>
          <a:ext cx="5838883" cy="323770"/>
        </a:xfrm>
        <a:prstGeom prst="roundRect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当我们继续向目标前进时</a:t>
          </a:r>
          <a:endParaRPr lang="es-ES" sz="2000" kern="1200" dirty="0"/>
        </a:p>
      </dsp:txBody>
      <dsp:txXfrm>
        <a:off x="15805" y="1014689"/>
        <a:ext cx="5807273" cy="292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#1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dir/>
      <dgm:resizeHandles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stBulletLvl" val="2"/>
              <dgm:param type="txAnchorHorzCh" val="ctr"/>
              <dgm:param type="txAnchorVert" val="mid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#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#2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CC8A6-8DBF-4321-9E8B-62E755C49139}" type="datetimeFigureOut">
              <a:rPr lang="en-MY" smtClean="0"/>
              <a:t>1/2/2026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53097-9CE0-4581-9F1D-A81049E859BD}" type="slidenum">
              <a:rPr lang="en-MY" smtClean="0"/>
              <a:t>‹Nº›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75865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53097-9CE0-4581-9F1D-A81049E859BD}" type="slidenum">
              <a:rPr lang="en-MY" smtClean="0"/>
              <a:t>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18954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53097-9CE0-4581-9F1D-A81049E859BD}" type="slidenum">
              <a:rPr lang="en-MY" smtClean="0"/>
              <a:t>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18190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53097-9CE0-4581-9F1D-A81049E859BD}" type="slidenum">
              <a:rPr lang="en-MY" smtClean="0"/>
              <a:t>13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88425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0C7DC-4B94-4830-8C96-3591849522E6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42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41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8.jpeg"/><Relationship Id="rId4" Type="http://schemas.openxmlformats.org/officeDocument/2006/relationships/diagramData" Target="../diagrams/data1.xml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3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4.jpe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/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774582"/>
            <a:ext cx="12192000" cy="0"/>
          </a:xfrm>
          <a:prstGeom prst="line">
            <a:avLst/>
          </a:prstGeom>
          <a:ln w="8255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337433"/>
            <a:ext cx="12192000" cy="0"/>
          </a:xfrm>
          <a:prstGeom prst="line">
            <a:avLst/>
          </a:prstGeom>
          <a:ln w="76200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2"/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5890660"/>
            <a:ext cx="12192000" cy="0"/>
          </a:xfrm>
          <a:prstGeom prst="line">
            <a:avLst/>
          </a:prstGeom>
          <a:ln w="8255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uadroTexto 3"/>
          <p:cNvSpPr txBox="1"/>
          <p:nvPr/>
        </p:nvSpPr>
        <p:spPr>
          <a:xfrm>
            <a:off x="0" y="592383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zh-CN" altLang="en-US" sz="4800" b="1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</a:schemeClr>
                  </a:outerShdw>
                </a:effectLst>
              </a:rPr>
              <a:t>完全信靠基督</a:t>
            </a:r>
            <a:endParaRPr lang="en-GB" sz="4800" b="1" spc="3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chemeClr val="accent5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002233" y="520566"/>
            <a:ext cx="2667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二零二六年二月七日，</a:t>
            </a:r>
            <a:endParaRPr lang="en-MY" altLang="zh-CN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zh-CN" alt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第六课</a:t>
            </a:r>
            <a:endParaRPr lang="en-GB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4000" b="1" dirty="0">
                <a:solidFill>
                  <a:srgbClr val="954ECA"/>
                </a:solidFill>
              </a:rPr>
              <a:t>认识基督的知识</a:t>
            </a:r>
            <a:endParaRPr lang="en-GB" sz="4000" b="1" dirty="0">
              <a:solidFill>
                <a:srgbClr val="954ECA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54418" y="805711"/>
            <a:ext cx="114831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使我认识基督，晓得他复活的大能，并且晓得和他一同受苦，效法他的死。</a:t>
            </a:r>
            <a:r>
              <a:rPr lang="en-GB" sz="20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”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zh-CN" alt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（腓立比书 </a:t>
            </a:r>
            <a:r>
              <a:rPr lang="en-US" altLang="zh-CN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3</a:t>
            </a:r>
            <a:r>
              <a:rPr lang="zh-CN" alt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：</a:t>
            </a:r>
            <a:r>
              <a:rPr lang="en-US" altLang="zh-CN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10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872556" y="1339669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我们如何认识基督（腓立比书 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10-16</a:t>
            </a:r>
            <a:r>
              <a:rPr lang="zh-CN" altLang="en-US" sz="2000" b="1" dirty="0"/>
              <a:t>）？</a:t>
            </a:r>
            <a:endParaRPr lang="en-GB" sz="2000" b="1" dirty="0"/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2442227577"/>
              </p:ext>
            </p:extLst>
          </p:nvPr>
        </p:nvGraphicFramePr>
        <p:xfrm>
          <a:off x="4289977" y="1842493"/>
          <a:ext cx="5838883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157930" y="3675832"/>
            <a:ext cx="6114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基督徒的生活就像一场竞赛。我们必须明确自己的目标。我们活着不是为了停留在这里，仅仅享受这生活。我们希望实现从死里得复活（腓立比书 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11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pic>
        <p:nvPicPr>
          <p:cNvPr id="10" name="Imagen 9" descr="Una caricatura de una persona&#10;&#10;El contenido generado por IA puede ser incorrecto.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6447075" y="3268646"/>
            <a:ext cx="5582700" cy="3495006"/>
          </a:xfrm>
          <a:prstGeom prst="rect">
            <a:avLst/>
          </a:prstGeom>
          <a:ln w="38100" cap="sq">
            <a:solidFill>
              <a:srgbClr val="954ECA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hombre en al aire con una tabla de skateboard&#10;&#10;El contenido generado por IA puede ser incorrecto.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57930" y="1487342"/>
            <a:ext cx="2588877" cy="19416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5" name="Imagen 14" descr="Imagen que contiene cuchillo&#10;&#10;El contenido generado por IA puede ser incorrecto.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 rot="20353885">
            <a:off x="2883645" y="1942378"/>
            <a:ext cx="1174006" cy="448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Dibujo de ave de color blanco&#10;&#10;El contenido generado por IA puede ser incorrecto.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2916824" y="2382205"/>
            <a:ext cx="1203136" cy="920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Una persona con los brazos extendidos&#10;&#10;El contenido generado por IA puede ser incorrecto.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10191087" y="1530224"/>
            <a:ext cx="1163830" cy="9875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Hombre con la mano en la noche&#10;&#10;El contenido generado por IA puede ser incorrecto.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 rot="188206">
            <a:off x="11176745" y="1720856"/>
            <a:ext cx="931153" cy="14143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/>
          <p:cNvSpPr txBox="1"/>
          <p:nvPr/>
        </p:nvSpPr>
        <p:spPr>
          <a:xfrm>
            <a:off x="157930" y="4938327"/>
            <a:ext cx="619524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在那一刻到来之前，我们努力“或者可以得着基督耶稣所以得着我的”（腓立比书 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12 </a:t>
            </a:r>
            <a:r>
              <a:rPr lang="zh-CN" altLang="en-US" sz="2000" b="1" dirty="0"/>
              <a:t>）。耶稣来到我这里，赐我一座城 </a:t>
            </a:r>
            <a:r>
              <a:rPr lang="en-US" altLang="zh-CN" sz="2000" b="1" dirty="0"/>
              <a:t>;</a:t>
            </a:r>
            <a:r>
              <a:rPr lang="zh-CN" altLang="en-US" sz="2000" b="1" dirty="0"/>
              <a:t>一个奖赏</a:t>
            </a:r>
            <a:r>
              <a:rPr lang="en-US" altLang="zh-CN" sz="2000" b="1" dirty="0"/>
              <a:t>; </a:t>
            </a:r>
            <a:r>
              <a:rPr lang="zh-CN" altLang="en-US" sz="2000" b="1" dirty="0"/>
              <a:t>一种与祂永远同在的无尽生命（希伯来书 </a:t>
            </a:r>
            <a:r>
              <a:rPr lang="en-US" altLang="zh-CN" sz="2000" b="1" dirty="0"/>
              <a:t>11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10; </a:t>
            </a:r>
            <a:r>
              <a:rPr lang="zh-CN" altLang="en-US" sz="2000" b="1" dirty="0"/>
              <a:t>腓立比书 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14;  </a:t>
            </a:r>
            <a:r>
              <a:rPr lang="zh-CN" altLang="en-US" sz="2000" b="1" dirty="0"/>
              <a:t>帖撒罗尼迦前书 </a:t>
            </a:r>
            <a:r>
              <a:rPr lang="en-US" altLang="zh-CN" sz="2000" b="1" dirty="0"/>
              <a:t>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17</a:t>
            </a:r>
            <a:r>
              <a:rPr lang="zh-CN" altLang="en-US" sz="2000" b="1" dirty="0"/>
              <a:t>）。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3" grpId="0" uiExpand="1">
        <p:bldSub>
          <a:bldDgm bld="one"/>
        </p:bldSub>
      </p:bldGraphic>
      <p:bldP spid="8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997764" y="1717737"/>
            <a:ext cx="8909101" cy="4108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400" b="1" dirty="0">
                <a:latin typeface="Constantia" panose="02030602050306030303" pitchFamily="18" charset="0"/>
              </a:rPr>
              <a:t>“ 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zh-CN" altLang="en-US" sz="3200" b="1" dirty="0">
                <a:latin typeface="Constantia" panose="02030602050306030303" pitchFamily="18" charset="0"/>
              </a:rPr>
              <a:t>那激励着保罗在一切艰难与困苦之下向前迈进的伟大宗旨，也应当使每一个基督的工人完全献身为上帝服务。难免有人用属世的引诱转移他的注意力，使他不仰望救主。但他务要向着标竿直跑，向世人和天使证明：为要达到瞻仰上帝荣颜的指望，我们是值得付出最大的努力和牺牲的。</a:t>
            </a:r>
            <a:endParaRPr lang="en-US" altLang="zh-CN" sz="3200" b="1" dirty="0"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</a:pPr>
            <a:r>
              <a:rPr lang="zh-CN" altLang="en-US" sz="3200" b="1" dirty="0">
                <a:latin typeface="Constantia" panose="02030602050306030303" pitchFamily="18" charset="0"/>
              </a:rPr>
              <a:t>基督最卑微的门徒，也能成为天上的居民，承受上帝永不败坏永不衰残的基业。</a:t>
            </a:r>
            <a:r>
              <a:rPr lang="en-GB" sz="32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7370418" y="6105767"/>
            <a:ext cx="4288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b="1" dirty="0"/>
              <a:t>怀爱伦（奋斗与勇敢，十二月十三日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7B840-50F8-63F3-9A12-13C5B6967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966" y="18255"/>
            <a:ext cx="9916633" cy="1746749"/>
          </a:xfrm>
        </p:spPr>
        <p:txBody>
          <a:bodyPr>
            <a:normAutofit/>
          </a:bodyPr>
          <a:lstStyle/>
          <a:p>
            <a:r>
              <a:rPr lang="zh-CN" altLang="en-US" sz="4000" b="1" dirty="0"/>
              <a:t>第六课讨论题：完全信靠基督</a:t>
            </a:r>
            <a:br>
              <a:rPr lang="en-US" dirty="0"/>
            </a:br>
            <a:br>
              <a:rPr lang="en-US" dirty="0"/>
            </a:br>
            <a:r>
              <a:rPr lang="zh-CN" altLang="en-US" sz="2400" b="1" dirty="0"/>
              <a:t>经文歌：常常喜乐</a:t>
            </a:r>
            <a:r>
              <a:rPr lang="en-US" altLang="zh-CN" sz="2400" b="1" dirty="0"/>
              <a:t>——</a:t>
            </a:r>
            <a:r>
              <a:rPr lang="zh-CN" altLang="en-US" sz="2400" b="1" dirty="0"/>
              <a:t>帖撒罗尼迦前书 </a:t>
            </a:r>
            <a:r>
              <a:rPr lang="en-US" altLang="zh-CN" sz="2400" b="1" dirty="0"/>
              <a:t>5</a:t>
            </a:r>
            <a:r>
              <a:rPr lang="zh-CN" altLang="en-US" sz="2400" b="1" dirty="0"/>
              <a:t>：</a:t>
            </a:r>
            <a:r>
              <a:rPr lang="en-US" altLang="zh-CN" sz="2400" b="1" dirty="0"/>
              <a:t>16-18</a:t>
            </a:r>
            <a:r>
              <a:rPr lang="zh-CN" altLang="en-US" sz="2400" b="1" dirty="0"/>
              <a:t>，腓立比书 </a:t>
            </a:r>
            <a:r>
              <a:rPr lang="en-US" altLang="zh-CN" sz="2400" b="1" dirty="0"/>
              <a:t>4</a:t>
            </a:r>
            <a:r>
              <a:rPr lang="zh-CN" altLang="en-US" sz="2400" b="1" dirty="0"/>
              <a:t>：</a:t>
            </a:r>
            <a:r>
              <a:rPr lang="en-US" altLang="zh-CN" sz="2400" b="1" dirty="0"/>
              <a:t>6</a:t>
            </a:r>
            <a:endParaRPr lang="en-MY" sz="2400" b="1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952113-F76A-CF21-3A2C-9FC5F3D0ED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961" y="1984744"/>
            <a:ext cx="5594498" cy="6096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600" b="1" u="sng" dirty="0"/>
              <a:t>甲   防备狗</a:t>
            </a:r>
            <a:endParaRPr lang="en-MY" altLang="zh-CN" sz="3600" b="1" u="sng" dirty="0"/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zh-CN" altLang="en-US" b="1" dirty="0"/>
              <a:t>当你读腓立比书 </a:t>
            </a:r>
            <a:r>
              <a:rPr lang="en-US" altLang="zh-CN" b="1" dirty="0"/>
              <a:t>3</a:t>
            </a:r>
            <a:r>
              <a:rPr lang="zh-CN" altLang="en-US" b="1" dirty="0"/>
              <a:t>：</a:t>
            </a:r>
            <a:r>
              <a:rPr lang="en-US" altLang="zh-CN" b="1" dirty="0"/>
              <a:t>1 </a:t>
            </a:r>
            <a:r>
              <a:rPr lang="zh-CN" altLang="en-US" b="1" dirty="0"/>
              <a:t>时，你有什么感想？</a:t>
            </a:r>
            <a:endParaRPr lang="en-MY" altLang="zh-CN" b="1" dirty="0"/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altLang="zh-CN" b="1" dirty="0"/>
              <a:t>2. </a:t>
            </a:r>
            <a:r>
              <a:rPr lang="zh-CN" altLang="en-US" b="1" dirty="0"/>
              <a:t>腓立比书 </a:t>
            </a:r>
            <a:r>
              <a:rPr lang="en-US" altLang="zh-CN" b="1" dirty="0"/>
              <a:t>3</a:t>
            </a:r>
            <a:r>
              <a:rPr lang="zh-CN" altLang="en-US" b="1" dirty="0"/>
              <a:t>：</a:t>
            </a:r>
            <a:r>
              <a:rPr lang="en-US" altLang="zh-CN" b="1" dirty="0"/>
              <a:t>2  </a:t>
            </a:r>
            <a:r>
              <a:rPr lang="zh-CN" altLang="en-US" b="1" dirty="0"/>
              <a:t>腓立比基督徒需要防备的狗是谁？</a:t>
            </a:r>
            <a:endParaRPr lang="en-MY" altLang="zh-CN" b="1" dirty="0"/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altLang="zh-CN" b="1" dirty="0"/>
              <a:t>3. </a:t>
            </a:r>
            <a:r>
              <a:rPr lang="zh-CN" altLang="en-US" b="1" dirty="0"/>
              <a:t>狗、恶人和残害肉体是三个不同的群体，还是同一群体的三种描述？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15DF15-54A6-1DC4-E707-94D6AEC31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2133599"/>
            <a:ext cx="5814237" cy="4104168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en-MY" altLang="zh-CN" sz="2800" b="1" dirty="0"/>
              <a:t>4.</a:t>
            </a:r>
            <a:r>
              <a:rPr lang="zh-CN" altLang="en-US" sz="2800" b="1" dirty="0"/>
              <a:t> 这些福音的敌人到底教导的   是什么？</a:t>
            </a:r>
            <a:endParaRPr lang="en-MY" altLang="zh-CN" sz="2800" b="1" dirty="0"/>
          </a:p>
          <a:p>
            <a:pPr marL="457200" lvl="1" indent="0">
              <a:lnSpc>
                <a:spcPct val="100000"/>
              </a:lnSpc>
              <a:buNone/>
            </a:pPr>
            <a:r>
              <a:rPr lang="en-MY" altLang="zh-CN" sz="2800" b="1" dirty="0"/>
              <a:t>5.  </a:t>
            </a:r>
            <a:r>
              <a:rPr lang="zh-CN" altLang="en-US" sz="2800" b="1" dirty="0"/>
              <a:t>这些福音的敌人今天还在活跃吗？</a:t>
            </a:r>
            <a:endParaRPr lang="en-US" sz="2800" b="1" dirty="0"/>
          </a:p>
          <a:p>
            <a:pPr marL="457200" lvl="1" indent="0">
              <a:lnSpc>
                <a:spcPct val="100000"/>
              </a:lnSpc>
              <a:buNone/>
            </a:pPr>
            <a:r>
              <a:rPr lang="en-MY" altLang="zh-CN" sz="2800" b="1" dirty="0"/>
              <a:t>6.   </a:t>
            </a:r>
            <a:r>
              <a:rPr lang="zh-CN" altLang="en-US" sz="2800" b="1" dirty="0"/>
              <a:t>腓立比书 </a:t>
            </a:r>
            <a:r>
              <a:rPr lang="en-US" altLang="zh-CN" sz="2800" b="1" dirty="0"/>
              <a:t>3</a:t>
            </a:r>
            <a:r>
              <a:rPr lang="zh-CN" altLang="en-US" sz="2800" b="1" dirty="0"/>
              <a:t>：</a:t>
            </a:r>
            <a:r>
              <a:rPr lang="en-US" altLang="zh-CN" sz="2800" b="1" dirty="0"/>
              <a:t>3 </a:t>
            </a:r>
            <a:r>
              <a:rPr lang="zh-CN" altLang="en-US" sz="2800" b="1" dirty="0"/>
              <a:t>为什么敬拜神、在耶稣基督里喜乐，并且对肉体没有依赖的信心，这些是我们抵御福音敌人的最佳防御呢？</a:t>
            </a:r>
            <a:endParaRPr lang="en-MY" sz="2800" b="1" dirty="0"/>
          </a:p>
        </p:txBody>
      </p:sp>
    </p:spTree>
    <p:extLst>
      <p:ext uri="{BB962C8B-B14F-4D97-AF65-F5344CB8AC3E}">
        <p14:creationId xmlns:p14="http://schemas.microsoft.com/office/powerpoint/2010/main" val="93388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4CDA1-ADC9-4F98-7AEE-5865D4EC6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8130"/>
          </a:xfrm>
        </p:spPr>
        <p:txBody>
          <a:bodyPr>
            <a:normAutofit fontScale="90000"/>
          </a:bodyPr>
          <a:lstStyle/>
          <a:p>
            <a:r>
              <a:rPr lang="zh-CN" altLang="en-US" b="1" u="sng" dirty="0"/>
              <a:t>乙</a:t>
            </a:r>
            <a:r>
              <a:rPr lang="en-US" b="1" u="sng" dirty="0"/>
              <a:t>. </a:t>
            </a:r>
            <a:r>
              <a:rPr lang="zh-CN" altLang="en-US" b="1" u="sng" dirty="0"/>
              <a:t>完全信靠基督，而不是信靠自己的成就</a:t>
            </a:r>
            <a:br>
              <a:rPr lang="en-US" b="1" u="sng" dirty="0"/>
            </a:b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7A334-9A1B-8285-4177-D15361B524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1129" y="737192"/>
            <a:ext cx="5181600" cy="5847906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2400" b="1" dirty="0"/>
              <a:t>腓立比书  </a:t>
            </a:r>
            <a:r>
              <a:rPr lang="en-US" altLang="zh-CN" sz="2400" b="1" dirty="0"/>
              <a:t>3</a:t>
            </a:r>
            <a:r>
              <a:rPr lang="zh-CN" altLang="en-US" sz="2400" b="1" dirty="0"/>
              <a:t>：</a:t>
            </a:r>
            <a:r>
              <a:rPr lang="en-US" altLang="zh-CN" sz="2400" b="1" dirty="0"/>
              <a:t>4-6 </a:t>
            </a:r>
            <a:r>
              <a:rPr lang="zh-CN" altLang="en-US" sz="2400" b="1" dirty="0"/>
              <a:t>从人类的角度来看，扫罗（后来称为保罗）有什么理由感到自豪？（另见使徒行传</a:t>
            </a:r>
            <a:r>
              <a:rPr lang="en-US" altLang="zh-CN" sz="2400" b="1" dirty="0"/>
              <a:t>22</a:t>
            </a:r>
            <a:r>
              <a:rPr lang="zh-CN" altLang="en-US" sz="2400" b="1" dirty="0"/>
              <a:t>：</a:t>
            </a:r>
            <a:r>
              <a:rPr lang="en-US" altLang="zh-CN" sz="2400" b="1" dirty="0"/>
              <a:t>3,26</a:t>
            </a:r>
            <a:r>
              <a:rPr lang="zh-CN" altLang="en-US" sz="2400" b="1" dirty="0"/>
              <a:t>：</a:t>
            </a:r>
            <a:r>
              <a:rPr lang="en-US" altLang="zh-CN" sz="2400" b="1" dirty="0"/>
              <a:t>4-5</a:t>
            </a:r>
            <a:r>
              <a:rPr lang="zh-CN" altLang="en-US" sz="2400" b="1" dirty="0"/>
              <a:t>）
你怎么看保罗声称在遇见基督之前，在律法中所称的义方面无可指责？</a:t>
            </a:r>
            <a:endParaRPr lang="en-MY" altLang="zh-CN" sz="2400" b="1" dirty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2400" b="1" dirty="0"/>
              <a:t>保罗还声称，在成为耶稣的追随者之前，他热衷于迫害基督徒。我们在</a:t>
            </a:r>
            <a:r>
              <a:rPr lang="en-US" altLang="zh-CN" sz="2400" b="1" dirty="0"/>
              <a:t>《</a:t>
            </a:r>
            <a:r>
              <a:rPr lang="zh-CN" altLang="en-US" sz="2400" b="1" dirty="0"/>
              <a:t>扫罗行传</a:t>
            </a:r>
            <a:r>
              <a:rPr lang="en-US" altLang="zh-CN" sz="2400" b="1" dirty="0"/>
              <a:t>》</a:t>
            </a:r>
            <a:r>
              <a:rPr lang="zh-CN" altLang="en-US" sz="2400" b="1" dirty="0"/>
              <a:t>中能找到哪些迫害教会的例子？ </a:t>
            </a:r>
            <a:r>
              <a:rPr lang="en-MY" altLang="zh-CN" sz="2400" b="1" dirty="0"/>
              <a:t>     </a:t>
            </a:r>
            <a:r>
              <a:rPr lang="zh-CN" altLang="en-US" sz="2400" b="1" dirty="0"/>
              <a:t>使徒行传 </a:t>
            </a:r>
            <a:r>
              <a:rPr lang="en-US" altLang="zh-CN" sz="2400" b="1" dirty="0"/>
              <a:t>7</a:t>
            </a:r>
            <a:r>
              <a:rPr lang="zh-CN" altLang="en-US" sz="2400" b="1" dirty="0"/>
              <a:t>：</a:t>
            </a:r>
            <a:r>
              <a:rPr lang="en-US" altLang="zh-CN" sz="2400" b="1" dirty="0"/>
              <a:t>57-8</a:t>
            </a:r>
            <a:r>
              <a:rPr lang="zh-CN" altLang="en-US" sz="2400" b="1" dirty="0"/>
              <a:t>：</a:t>
            </a:r>
            <a:r>
              <a:rPr lang="en-US" altLang="zh-CN" sz="2400" b="1" dirty="0"/>
              <a:t>3,9</a:t>
            </a:r>
            <a:r>
              <a:rPr lang="zh-CN" altLang="en-US" sz="2400" b="1" dirty="0"/>
              <a:t>：</a:t>
            </a:r>
            <a:r>
              <a:rPr lang="en-US" altLang="zh-CN" sz="2400" b="1" dirty="0"/>
              <a:t>1-2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2400" b="1" dirty="0"/>
              <a:t>保罗在成为耶稣的追随者之前，自己对迫害基督徒的见证是什么？使徒行传</a:t>
            </a:r>
            <a:r>
              <a:rPr lang="en-US" altLang="zh-CN" sz="2400" b="1" dirty="0"/>
              <a:t>26</a:t>
            </a:r>
            <a:r>
              <a:rPr lang="zh-CN" altLang="en-US" sz="2400" b="1" dirty="0"/>
              <a:t>：</a:t>
            </a:r>
            <a:r>
              <a:rPr lang="en-US" altLang="zh-CN" sz="2400" b="1" dirty="0"/>
              <a:t>9-11</a:t>
            </a:r>
            <a:endParaRPr lang="en-MY" sz="24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B45ECD-0D99-09AF-24F8-E04EFFF5FC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8549" y="737192"/>
            <a:ext cx="6450418" cy="5925878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20000"/>
              </a:lnSpc>
              <a:buNone/>
            </a:pPr>
            <a:r>
              <a:rPr lang="en-US" altLang="zh-CN" sz="1600" b="1" dirty="0"/>
              <a:t>
</a:t>
            </a:r>
            <a:r>
              <a:rPr lang="en-US" altLang="zh-CN" b="1" dirty="0"/>
              <a:t>5.    </a:t>
            </a:r>
            <a:r>
              <a:rPr lang="zh-CN" altLang="en-US" b="1" dirty="0"/>
              <a:t>扫罗怎么可能认为自己迫害耶稣的追随者  是在行神的旨意？请注意约翰福音</a:t>
            </a:r>
            <a:r>
              <a:rPr lang="en-US" altLang="zh-CN" b="1" dirty="0"/>
              <a:t>16</a:t>
            </a:r>
            <a:r>
              <a:rPr lang="zh-CN" altLang="en-US" b="1" dirty="0"/>
              <a:t>：</a:t>
            </a:r>
            <a:r>
              <a:rPr lang="en-US" altLang="zh-CN" b="1" dirty="0"/>
              <a:t>1-2</a:t>
            </a:r>
            <a:r>
              <a:rPr lang="zh-CN" altLang="en-US" b="1" dirty="0"/>
              <a:t>中耶稣的预言
</a:t>
            </a:r>
            <a:r>
              <a:rPr lang="en-US" altLang="zh-CN" b="1" dirty="0"/>
              <a:t>6.    </a:t>
            </a:r>
            <a:r>
              <a:rPr lang="zh-CN" altLang="en-US" b="1" dirty="0"/>
              <a:t>保罗成为耶稣的追随者后，对自己过去宗教成就的态度发生了怎样的变化？腓立比书</a:t>
            </a:r>
            <a:r>
              <a:rPr lang="en-US" altLang="zh-CN" b="1" dirty="0"/>
              <a:t>3</a:t>
            </a:r>
            <a:r>
              <a:rPr lang="zh-CN" altLang="en-US" b="1" dirty="0"/>
              <a:t>：</a:t>
            </a:r>
            <a:r>
              <a:rPr lang="en-US" altLang="zh-CN" b="1" dirty="0"/>
              <a:t>7-11</a:t>
            </a:r>
            <a:r>
              <a:rPr lang="zh-CN" altLang="en-US" b="1" dirty="0"/>
              <a:t>，提摩太前书</a:t>
            </a:r>
            <a:r>
              <a:rPr lang="en-US" altLang="zh-CN" b="1" dirty="0"/>
              <a:t>1</a:t>
            </a:r>
            <a:r>
              <a:rPr lang="zh-CN" altLang="en-US" b="1" dirty="0"/>
              <a:t>：</a:t>
            </a:r>
            <a:r>
              <a:rPr lang="en-US" altLang="zh-CN" b="1" dirty="0"/>
              <a:t>15
7.    </a:t>
            </a:r>
            <a:r>
              <a:rPr lang="zh-CN" altLang="en-US" b="1" dirty="0"/>
              <a:t>在“基督里”被找到是什么意思 ？哥林多前书 </a:t>
            </a:r>
            <a:r>
              <a:rPr lang="en-US" altLang="zh-CN" b="1" dirty="0"/>
              <a:t>1</a:t>
            </a:r>
            <a:r>
              <a:rPr lang="zh-CN" altLang="en-US" b="1" dirty="0"/>
              <a:t>：</a:t>
            </a:r>
            <a:r>
              <a:rPr lang="en-US" altLang="zh-CN" b="1" dirty="0"/>
              <a:t>26-31</a:t>
            </a:r>
            <a:r>
              <a:rPr lang="zh-CN" altLang="en-US" b="1" dirty="0"/>
              <a:t>，以弗所书 </a:t>
            </a:r>
            <a:r>
              <a:rPr lang="en-US" altLang="zh-CN" b="1" dirty="0"/>
              <a:t>1</a:t>
            </a:r>
            <a:r>
              <a:rPr lang="zh-CN" altLang="en-US" b="1" dirty="0"/>
              <a:t>：</a:t>
            </a:r>
            <a:r>
              <a:rPr lang="en-US" altLang="zh-CN" b="1" dirty="0"/>
              <a:t>7-14
8.    </a:t>
            </a:r>
            <a:r>
              <a:rPr lang="zh-CN" altLang="en-US" b="1" dirty="0"/>
              <a:t>你是什么时候意识到，你唯一的救赎希望是通过对耶稣基督的信心找到的？</a:t>
            </a:r>
            <a:endParaRPr lang="en-MY" b="1" dirty="0"/>
          </a:p>
        </p:txBody>
      </p:sp>
    </p:spTree>
    <p:extLst>
      <p:ext uri="{BB962C8B-B14F-4D97-AF65-F5344CB8AC3E}">
        <p14:creationId xmlns:p14="http://schemas.microsoft.com/office/powerpoint/2010/main" val="28280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283DA-96E7-6FBA-6AA3-DACB44553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C</a:t>
            </a:r>
            <a:r>
              <a:rPr lang="zh-CN" altLang="en-US" b="1" dirty="0"/>
              <a:t>。继续向目标前进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9C965-DF15-0523-CF1D-5BB8CF45A8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8658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/>
              <a:t>
</a:t>
            </a:r>
            <a:r>
              <a:rPr lang="en-US" altLang="zh-CN" b="1" dirty="0"/>
              <a:t>D</a:t>
            </a:r>
            <a:r>
              <a:rPr lang="zh-CN" altLang="en-US" b="1" dirty="0"/>
              <a:t>。腓立比书 </a:t>
            </a:r>
            <a:r>
              <a:rPr lang="en-US" altLang="zh-CN" b="1" dirty="0"/>
              <a:t>3</a:t>
            </a:r>
            <a:r>
              <a:rPr lang="zh-CN" altLang="en-US" b="1" dirty="0"/>
              <a:t>：</a:t>
            </a:r>
            <a:r>
              <a:rPr lang="en-US" altLang="zh-CN" b="1" dirty="0"/>
              <a:t>12-14 </a:t>
            </a:r>
            <a:r>
              <a:rPr lang="zh-CN" altLang="en-US" b="1" dirty="0"/>
              <a:t>使徒保罗所追求的目标是什么（或谁）？（另见腓立比书</a:t>
            </a:r>
            <a:r>
              <a:rPr lang="en-US" altLang="zh-CN" b="1" dirty="0"/>
              <a:t>3</a:t>
            </a:r>
            <a:r>
              <a:rPr lang="zh-CN" altLang="en-US" b="1" dirty="0"/>
              <a:t>：</a:t>
            </a:r>
            <a:r>
              <a:rPr lang="en-US" altLang="zh-CN" b="1" dirty="0"/>
              <a:t>10-11</a:t>
            </a:r>
            <a:r>
              <a:rPr lang="zh-CN" altLang="en-US" b="1" dirty="0"/>
              <a:t>）</a:t>
            </a:r>
            <a:endParaRPr lang="en-MY" altLang="zh-CN" b="1" dirty="0"/>
          </a:p>
          <a:p>
            <a:pPr marL="0" indent="0">
              <a:buNone/>
            </a:pPr>
            <a:r>
              <a:rPr lang="zh-CN" altLang="en-US" b="1" dirty="0"/>
              <a:t>
</a:t>
            </a:r>
            <a:r>
              <a:rPr lang="en-US" altLang="zh-CN" b="1" dirty="0"/>
              <a:t>E.</a:t>
            </a:r>
            <a:r>
              <a:rPr lang="zh-CN" altLang="en-US" b="1" dirty="0"/>
              <a:t>保罗在他尘世生命的终点时的忏悔是什么？                                             提摩太后书 </a:t>
            </a:r>
            <a:r>
              <a:rPr lang="en-US" altLang="zh-CN" b="1" dirty="0"/>
              <a:t>4</a:t>
            </a:r>
            <a:r>
              <a:rPr lang="zh-CN" altLang="en-US" b="1" dirty="0"/>
              <a:t>：</a:t>
            </a:r>
            <a:r>
              <a:rPr lang="en-US" altLang="zh-CN" b="1" dirty="0"/>
              <a:t>7-8
</a:t>
            </a:r>
            <a:endParaRPr lang="en-MY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690D94-A72A-768C-5901-96E86E83EF9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F.</a:t>
            </a:r>
            <a:r>
              <a:rPr lang="zh-CN" altLang="en-US" b="1" dirty="0"/>
              <a:t>我们如何才能把注意力集中在耶稣身上？                                希伯来书</a:t>
            </a:r>
            <a:r>
              <a:rPr lang="en-US" altLang="zh-CN" b="1" dirty="0"/>
              <a:t>12</a:t>
            </a:r>
            <a:r>
              <a:rPr lang="zh-CN" altLang="en-US" b="1" dirty="0"/>
              <a:t>：</a:t>
            </a:r>
            <a:r>
              <a:rPr lang="en-US" altLang="zh-CN" b="1" dirty="0"/>
              <a:t>1-2</a:t>
            </a:r>
          </a:p>
          <a:p>
            <a:r>
              <a:rPr lang="en-US" altLang="zh-CN" b="1" dirty="0"/>
              <a:t>
</a:t>
            </a:r>
            <a:r>
              <a:rPr lang="zh-CN" altLang="en-US" b="1" dirty="0"/>
              <a:t>是谁帮助你专注于耶稣？（圣灵、属灵的朋友等）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985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accent3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-9426" y="699899"/>
            <a:ext cx="12201426" cy="54333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/>
          </p:cNvSpPr>
          <p:nvPr/>
        </p:nvSpPr>
        <p:spPr>
          <a:xfrm rot="10800000">
            <a:off x="-9426" y="804684"/>
            <a:ext cx="2770222" cy="46166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0" tIns="0" rIns="0" bIns="0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Imagen 4" descr="Imagen que contiene exterior, vaca, pasto, parado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00" y="1243372"/>
            <a:ext cx="2449601" cy="489920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Rectangle 17"/>
          <p:cNvSpPr>
            <a:spLocks noGrp="1" noRot="1" noChangeAspect="1" noMove="1" noResize="1" noEditPoints="1" noAdjustHandles="1" noChangeArrowheads="1" noChangeShapeType="1"/>
          </p:cNvSpPr>
          <p:nvPr/>
        </p:nvSpPr>
        <p:spPr>
          <a:xfrm rot="10800000">
            <a:off x="9067800" y="5585012"/>
            <a:ext cx="3122675" cy="46166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0" tIns="0" rIns="0" bIns="0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" name="Imagen 2" descr="Imagen que contiene estrella, tabla, animal, hombre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439" y="706068"/>
            <a:ext cx="2770207" cy="489992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22" name="Straight Connector 21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0" y="6151930"/>
            <a:ext cx="12192000" cy="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0" y="694105"/>
            <a:ext cx="12192000" cy="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V="1">
            <a:off x="9070465" y="5610"/>
            <a:ext cx="0" cy="685800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9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V="1">
            <a:off x="2755390" y="5610"/>
            <a:ext cx="0" cy="685800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3053423" y="1136064"/>
            <a:ext cx="5715764" cy="458587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zh-CN" altLang="en-U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使我认识基督，晓得他复活的大能，并且晓得和他一同受苦，效法他的死，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zh-CN" altLang="en-U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或者我也得以从死里复活。</a:t>
            </a:r>
            <a:r>
              <a:rPr kumimoji="0" lang="es-E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腓立比书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3:10, 11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46804" y="3833659"/>
            <a:ext cx="622935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rgbClr val="2B436F"/>
                </a:solidFill>
              </a:rPr>
              <a:t>防备失去救恩的一些提示</a:t>
            </a:r>
            <a:r>
              <a:rPr lang="en-GB" sz="2000" b="1" dirty="0">
                <a:solidFill>
                  <a:srgbClr val="2B436F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应防备的事项（腓立比书 </a:t>
            </a:r>
            <a:r>
              <a:rPr lang="en-GB" sz="2000" b="1" dirty="0"/>
              <a:t>3:1-3)</a:t>
            </a:r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所丢下的（腓立比书 </a:t>
            </a:r>
            <a:r>
              <a:rPr lang="en-GB" sz="2000" b="1" dirty="0"/>
              <a:t>3:4-6)</a:t>
            </a:r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重要的事项（腓立比书</a:t>
            </a:r>
            <a:r>
              <a:rPr lang="en-GB" sz="2000" b="1" dirty="0"/>
              <a:t> 3:7-8)</a:t>
            </a:r>
          </a:p>
          <a:p>
            <a:pPr>
              <a:spcBef>
                <a:spcPts val="1800"/>
              </a:spcBef>
            </a:pPr>
            <a:r>
              <a:rPr lang="zh-CN" altLang="en-US" sz="2000" b="1" dirty="0">
                <a:solidFill>
                  <a:srgbClr val="28724D"/>
                </a:solidFill>
              </a:rPr>
              <a:t>保持得救的一些提示</a:t>
            </a:r>
            <a:r>
              <a:rPr lang="en-GB" sz="2000" b="1" dirty="0">
                <a:solidFill>
                  <a:srgbClr val="28724D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对基督的信心（腓立比书 </a:t>
            </a:r>
            <a:r>
              <a:rPr lang="en-GB" sz="2000" b="1" dirty="0"/>
              <a:t>3:9)</a:t>
            </a:r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认识基督的知识（腓立比书 </a:t>
            </a:r>
            <a:r>
              <a:rPr lang="en-GB" sz="2000" b="1" dirty="0"/>
              <a:t>3:10-16)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61718" y="375515"/>
            <a:ext cx="4575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腓立比人晓得得救的道路，因为保罗和西拉明确的告诉了那个城里最早的信徒之一：就是狱卒（使徒行传</a:t>
            </a:r>
            <a:r>
              <a:rPr lang="en-US" altLang="zh-CN" sz="2000" b="1" dirty="0"/>
              <a:t>16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30-31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pic>
        <p:nvPicPr>
          <p:cNvPr id="7" name="Imagen 6" descr="Imagen que contiene interior, cama, hombre, viendo&#10;&#10;El contenido generado por IA puede ser incorrecto.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151814" y="162019"/>
            <a:ext cx="1944692" cy="334392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Grupo de personas de pie&#10;&#10;El contenido generado por IA puede ser incorrecto.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202824" y="210397"/>
            <a:ext cx="4779626" cy="6437206"/>
          </a:xfrm>
          <a:prstGeom prst="rect">
            <a:avLst/>
          </a:prstGeom>
          <a:ln w="88900" cap="sq" cmpd="thickThin">
            <a:solidFill>
              <a:srgbClr val="823A36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agen 12" descr="Icono&#10;&#10;El contenido generado por IA puede ser incorrecto.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0666154" flipH="1" flipV="1">
            <a:off x="480232" y="5438777"/>
            <a:ext cx="338304" cy="362291"/>
          </a:xfrm>
          <a:prstGeom prst="rect">
            <a:avLst/>
          </a:prstGeom>
        </p:spPr>
      </p:pic>
      <p:pic>
        <p:nvPicPr>
          <p:cNvPr id="15" name="Imagen 14" descr="Icono&#10;&#10;El contenido generado por IA puede ser incorrecto.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20666154" flipH="1" flipV="1">
            <a:off x="480232" y="3748663"/>
            <a:ext cx="338304" cy="362291"/>
          </a:xfrm>
          <a:prstGeom prst="rect">
            <a:avLst/>
          </a:prstGeom>
        </p:spPr>
      </p:pic>
      <p:pic>
        <p:nvPicPr>
          <p:cNvPr id="21" name="Imagen 20" descr="Forma&#10;&#10;El contenido generado por IA puede ser incorrecto.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949203" y="5922378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&#10;&#10;El contenido generado por IA puede ser incorrecto.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949203" y="6312140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Forma&#10;&#10;El contenido generado por IA puede ser incorrecto.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949203" y="4626239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 descr="Forma&#10;&#10;El contenido generado por IA puede ser incorrecto.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949203" y="5001641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 descr="Forma&#10;&#10;El contenido generado por IA puede ser incorrecto.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949203" y="4269578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/>
          <p:cNvSpPr txBox="1"/>
          <p:nvPr/>
        </p:nvSpPr>
        <p:spPr>
          <a:xfrm>
            <a:off x="2414534" y="2644375"/>
            <a:ext cx="44399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因此，保罗提醒他们凭信心得救恩的基本信仰支柱。</a:t>
            </a:r>
            <a:endParaRPr lang="en-GB" sz="20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2361718" y="1509945"/>
            <a:ext cx="45758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如今教会虽然被稳固建立了，他们却面临被误导偏离救赎道路的危险。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" y="2475329"/>
            <a:ext cx="12191999" cy="1107996"/>
          </a:xfrm>
          <a:prstGeom prst="rect">
            <a:avLst/>
          </a:prstGeom>
          <a:noFill/>
          <a:effectLst>
            <a:outerShdw blurRad="508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zh-CN" altLang="en-US" sz="66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rPr>
              <a:t>防备失去救恩的一些提示</a:t>
            </a:r>
            <a:endParaRPr lang="en-GB" sz="6600" b="1" spc="30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rgbClr val="A87F2A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-39328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4000" b="1" spc="300" dirty="0">
                <a:solidFill>
                  <a:schemeClr val="accent3"/>
                </a:solidFill>
              </a:rPr>
              <a:t>应防备的事项</a:t>
            </a:r>
            <a:endParaRPr lang="en-GB" sz="4000" b="1" spc="300" dirty="0">
              <a:solidFill>
                <a:schemeClr val="accent3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81025" y="712291"/>
            <a:ext cx="11029950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应当防备犬类，防备作恶的，防备妄自行割的。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GB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腓立比书</a:t>
            </a:r>
            <a:r>
              <a:rPr lang="en-GB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3:2)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99841" y="1236580"/>
            <a:ext cx="38385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在讨论威胁信心的危险之前，保罗给了我们一些建议：“要在耶和华里喜乐”（腓立比书 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1a</a:t>
            </a:r>
            <a:r>
              <a:rPr lang="zh-CN" altLang="en-US" sz="2000" b="1" dirty="0"/>
              <a:t>）。他补充了一件重要的事：即使我们早已深知，但重复温习我们所拥有的真理是件好事（腓立比书 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1b</a:t>
            </a:r>
            <a:r>
              <a:rPr lang="zh-CN" altLang="en-US" sz="2000" b="1" dirty="0"/>
              <a:t>）。</a:t>
            </a:r>
            <a:endParaRPr lang="en-GB" sz="20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2360695" y="4805220"/>
            <a:ext cx="51813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保罗指出当时威胁教会的最大危险：那些教导严格遵守礼仪律法的假教师（腓立比书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</a:t>
            </a:r>
            <a:r>
              <a:rPr lang="zh-CN" altLang="en-US" sz="2000" b="1" dirty="0"/>
              <a:t>）。他用三种不同的方式称呼这些人：狗（诗篇</a:t>
            </a:r>
            <a:r>
              <a:rPr lang="en-US" altLang="zh-CN" sz="2000" b="1" dirty="0"/>
              <a:t>22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16;  </a:t>
            </a:r>
            <a:r>
              <a:rPr lang="zh-CN" altLang="en-US" sz="2000" b="1" dirty="0"/>
              <a:t>彼得后书 </a:t>
            </a:r>
            <a:r>
              <a:rPr lang="en-US" altLang="zh-CN" sz="2000" b="1" dirty="0"/>
              <a:t>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21-22</a:t>
            </a:r>
            <a:r>
              <a:rPr lang="zh-CN" altLang="en-US" sz="2000" b="1" dirty="0"/>
              <a:t>）</a:t>
            </a:r>
            <a:r>
              <a:rPr lang="en-US" altLang="zh-CN" sz="2000" b="1" dirty="0"/>
              <a:t>; </a:t>
            </a:r>
            <a:r>
              <a:rPr lang="zh-CN" altLang="en-US" sz="2000" b="1" dirty="0"/>
              <a:t>恶人</a:t>
            </a:r>
            <a:r>
              <a:rPr lang="en-US" altLang="zh-CN" sz="2000" b="1" dirty="0"/>
              <a:t>; </a:t>
            </a:r>
            <a:r>
              <a:rPr lang="zh-CN" altLang="en-US" sz="2000" b="1" dirty="0"/>
              <a:t>以及通过割礼伤害肉体的人。</a:t>
            </a:r>
            <a:endParaRPr lang="en-GB" sz="2000" b="1" dirty="0"/>
          </a:p>
        </p:txBody>
      </p:sp>
      <p:graphicFrame>
        <p:nvGraphicFramePr>
          <p:cNvPr id="2" name="Diagrama 1"/>
          <p:cNvGraphicFramePr/>
          <p:nvPr/>
        </p:nvGraphicFramePr>
        <p:xfrm>
          <a:off x="4154268" y="1382386"/>
          <a:ext cx="7937891" cy="2917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Imagen 11" descr="Un dibujo de un hombre&#10;&#10;El contenido generado por IA puede ser incorrecto.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41810" y="4434083"/>
            <a:ext cx="4056892" cy="23734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39169" y="4571735"/>
            <a:ext cx="2119321" cy="2124031"/>
          </a:xfrm>
          <a:prstGeom prst="roundRect">
            <a:avLst>
              <a:gd name="adj" fmla="val 1462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9" name="CuadroTexto 8"/>
          <p:cNvSpPr txBox="1"/>
          <p:nvPr/>
        </p:nvSpPr>
        <p:spPr>
          <a:xfrm>
            <a:off x="139168" y="3791125"/>
            <a:ext cx="40150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我们怎能在主里喜乐</a:t>
            </a:r>
            <a:r>
              <a:rPr lang="en-GB" sz="2000" b="1" dirty="0"/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01B580-243B-4D66-AF64-843AADD95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2">
                                            <p:graphicEl>
                                              <a:dgm id="{2101B580-243B-4D66-AF64-843AADD95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AE7BEF-BAEC-4E0F-A0AC-4537B219A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E2AE7BEF-BAEC-4E0F-A0AC-4537B219A7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8F1990-6E95-4E19-8984-EDB82DF32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808F1990-6E95-4E19-8984-EDB82DF327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6D605C-4091-4D7C-850A-9AE013704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F36D605C-4091-4D7C-850A-9AE0137048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0CC12C-2034-4F6A-9D72-2319F4BE8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8C0CC12C-2034-4F6A-9D72-2319F4BE8B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7BB961-2256-42CC-B522-27586A53D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7A7BB961-2256-42CC-B522-27586A53DA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A65993-D725-4E74-80AE-E7C4EF8D1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DEA65993-D725-4E74-80AE-E7C4EF8D1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Graphic spid="2" grpId="0" uiExpand="1">
        <p:bldSub>
          <a:bldDgm bld="one"/>
        </p:bldSub>
      </p:bldGraphic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-19664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4000" b="1" spc="600" dirty="0">
                <a:solidFill>
                  <a:schemeClr val="accent4"/>
                </a:solidFill>
                <a:effectLst>
                  <a:outerShdw blurRad="38100" dist="254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所丢弃的</a:t>
            </a:r>
            <a:endParaRPr lang="en-GB" sz="4000" b="1" spc="600" dirty="0">
              <a:solidFill>
                <a:schemeClr val="accent4"/>
              </a:solidFill>
              <a:effectLst>
                <a:outerShdw blurRad="38100" dist="25400" dir="2700000" algn="tl">
                  <a:srgbClr val="000000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64022" y="675327"/>
            <a:ext cx="109823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823A36"/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rgbClr val="823A36"/>
                </a:solidFill>
                <a:latin typeface="Comic Sans MS" panose="030F0702030302020204" pitchFamily="66" charset="0"/>
              </a:rPr>
              <a:t>我第八天受割礼，我是以色列族、便雅悯支派的人，是希伯来人所生的希伯来人；就</a:t>
            </a:r>
          </a:p>
          <a:p>
            <a:pPr algn="ctr"/>
            <a:r>
              <a:rPr lang="zh-CN" altLang="en-US" sz="2000" b="1" dirty="0">
                <a:solidFill>
                  <a:srgbClr val="823A36"/>
                </a:solidFill>
                <a:latin typeface="Comic Sans MS" panose="030F0702030302020204" pitchFamily="66" charset="0"/>
              </a:rPr>
              <a:t>律法说，我是法利赛人。</a:t>
            </a:r>
            <a:r>
              <a:rPr lang="en-GB" b="1" dirty="0">
                <a:solidFill>
                  <a:srgbClr val="823A36"/>
                </a:solidFill>
                <a:latin typeface="Comic Sans MS" panose="030F0702030302020204" pitchFamily="66" charset="0"/>
              </a:rPr>
              <a:t>” (</a:t>
            </a:r>
            <a:r>
              <a:rPr lang="zh-CN" alt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腓立比书</a:t>
            </a:r>
            <a:r>
              <a:rPr lang="en-GB" b="1" dirty="0">
                <a:solidFill>
                  <a:srgbClr val="823A36"/>
                </a:solidFill>
                <a:latin typeface="Comic Sans MS" panose="030F0702030302020204" pitchFamily="66" charset="0"/>
              </a:rPr>
              <a:t> 3:5)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42875" y="1543549"/>
            <a:ext cx="11906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在耶路撒冷会议上，曾裁定外邦人应当不必要为犹太人仪文律法的事务烦恼（使徒行传 </a:t>
            </a:r>
            <a:r>
              <a:rPr lang="en-US" altLang="zh-CN" sz="2000" b="1" dirty="0"/>
              <a:t>15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19-21</a:t>
            </a:r>
            <a:r>
              <a:rPr lang="zh-CN" altLang="en-US" sz="2000" b="1" dirty="0"/>
              <a:t>）。然而，有些教师曾来到腓立比，教导割礼的必要性（腓立比书 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2-3</a:t>
            </a:r>
            <a:r>
              <a:rPr lang="zh-CN" altLang="en-US" sz="2000" b="1" dirty="0"/>
              <a:t>）。</a:t>
            </a:r>
            <a:endParaRPr lang="en-GB" sz="2000" b="1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504906233"/>
              </p:ext>
            </p:extLst>
          </p:nvPr>
        </p:nvGraphicFramePr>
        <p:xfrm>
          <a:off x="255639" y="3123931"/>
          <a:ext cx="8672051" cy="3581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9085007" y="4458831"/>
            <a:ext cx="29912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他在认识耶稣之前曾经吹嘘过这些。如今他才知道自己甚至都没有理解过律法（马太福音</a:t>
            </a:r>
            <a:r>
              <a:rPr lang="en-US" altLang="zh-CN" sz="2000" b="1" dirty="0"/>
              <a:t>5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21-22</a:t>
            </a:r>
            <a:r>
              <a:rPr lang="zh-CN" altLang="en-US" sz="2000" b="1" dirty="0"/>
              <a:t>）。如今他知道只有基督能拯救（腓比书 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7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138264" y="2431435"/>
            <a:ext cx="8228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回想过去，保罗提醒他们，当他像那些教师一样时，他是多么完美（腓立比书 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4-6 </a:t>
            </a:r>
            <a:r>
              <a:rPr lang="en-GB" sz="2000" b="1" dirty="0"/>
              <a:t>):</a:t>
            </a:r>
          </a:p>
        </p:txBody>
      </p:sp>
      <p:pic>
        <p:nvPicPr>
          <p:cNvPr id="11" name="Imagen 10" descr="Un grupo de personas posando delante de una pared de ladrillos&#10;&#10;El contenido generado por IA puede ser incorrecto.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9085007" y="2209108"/>
            <a:ext cx="2851354" cy="1972109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B947A8-8222-4D23-91A0-A3DDDFBA9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1B947A8-8222-4D23-91A0-A3DDDFBA9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63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823A36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重要的事</a:t>
            </a:r>
            <a:endParaRPr lang="en-GB" sz="5000" b="1" spc="630" dirty="0">
              <a:ln w="10160">
                <a:solidFill>
                  <a:srgbClr val="FFFF00"/>
                </a:solidFill>
                <a:prstDash val="solid"/>
              </a:ln>
              <a:solidFill>
                <a:srgbClr val="823A36"/>
              </a:solidFill>
              <a:effectLst>
                <a:outerShdw blurRad="38100" dist="22860" dir="5400000" algn="tl" rotWithShape="0">
                  <a:srgbClr val="000000"/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0" y="722737"/>
            <a:ext cx="12191999" cy="400110"/>
          </a:xfrm>
          <a:prstGeom prst="rect">
            <a:avLst/>
          </a:prstGeom>
          <a:solidFill>
            <a:srgbClr val="D4E2C4"/>
          </a:solidFill>
          <a:effectLst>
            <a:outerShdw blurRad="63500" sx="102000" sy="102000" algn="ctr" rotWithShape="0">
              <a:prstClr val="black"/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b="1" dirty="0">
                <a:solidFill>
                  <a:srgbClr val="485F2F"/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rgbClr val="485F2F"/>
                </a:solidFill>
                <a:latin typeface="Comic Sans MS" panose="030F0702030302020204" pitchFamily="66" charset="0"/>
              </a:rPr>
              <a:t>只是我先前以为与我有益的，我现在因基督都当作有损的。</a:t>
            </a:r>
            <a:r>
              <a:rPr lang="en-GB" b="1" dirty="0">
                <a:solidFill>
                  <a:srgbClr val="485F2F"/>
                </a:solidFill>
                <a:latin typeface="Comic Sans MS" panose="030F0702030302020204" pitchFamily="66" charset="0"/>
              </a:rPr>
              <a:t>” (</a:t>
            </a:r>
            <a:r>
              <a:rPr lang="zh-CN" altLang="en-US" b="1" dirty="0">
                <a:solidFill>
                  <a:srgbClr val="485F2F"/>
                </a:solidFill>
                <a:latin typeface="Comic Sans MS" panose="030F0702030302020204" pitchFamily="66" charset="0"/>
              </a:rPr>
              <a:t>腓立比书</a:t>
            </a:r>
            <a:r>
              <a:rPr lang="en-GB" b="1" dirty="0">
                <a:solidFill>
                  <a:srgbClr val="485F2F"/>
                </a:solidFill>
                <a:latin typeface="Comic Sans MS" panose="030F0702030302020204" pitchFamily="66" charset="0"/>
              </a:rPr>
              <a:t> 3:7)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78206" y="1237943"/>
            <a:ext cx="72989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保罗权衡着过去的生活与现在的生活。一边是他所有的知识</a:t>
            </a:r>
            <a:r>
              <a:rPr lang="en-US" altLang="zh-CN" sz="2000" b="1" dirty="0"/>
              <a:t>; </a:t>
            </a:r>
            <a:r>
              <a:rPr lang="zh-CN" altLang="en-US" sz="2000" b="1" dirty="0"/>
              <a:t>他作为加马列尔的明星学生的光辉未来</a:t>
            </a:r>
            <a:r>
              <a:rPr lang="en-US" altLang="zh-CN" sz="2000" b="1" dirty="0"/>
              <a:t>; </a:t>
            </a:r>
            <a:r>
              <a:rPr lang="zh-CN" altLang="en-US" sz="2000" b="1" dirty="0"/>
              <a:t>他华丽的法利赛恩赐。全是有益的。</a:t>
            </a:r>
            <a:endParaRPr lang="en-GB" sz="2000" b="1" dirty="0"/>
          </a:p>
        </p:txBody>
      </p:sp>
      <p:pic>
        <p:nvPicPr>
          <p:cNvPr id="8" name="Imagen 7" descr="Una persona caminando en la calle&#10;&#10;El contenido generado por IA puede ser incorrecto.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07708" y="3735963"/>
            <a:ext cx="5417574" cy="3047385"/>
          </a:xfrm>
          <a:prstGeom prst="snip2DiagRect">
            <a:avLst>
              <a:gd name="adj1" fmla="val 0"/>
              <a:gd name="adj2" fmla="val 33122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823A36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hombre jugando wii&#10;&#10;El contenido generado por IA puede ser incorrecto.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9370" y="1255765"/>
            <a:ext cx="4356099" cy="3267074"/>
          </a:xfrm>
          <a:prstGeom prst="snip2DiagRect">
            <a:avLst>
              <a:gd name="adj1" fmla="val 0"/>
              <a:gd name="adj2" fmla="val 30511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/>
          <p:cNvSpPr txBox="1"/>
          <p:nvPr/>
        </p:nvSpPr>
        <p:spPr>
          <a:xfrm>
            <a:off x="5952086" y="4958337"/>
            <a:ext cx="60960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还有什么比在天国和新地上的永生更宝贵的呢？
然而，世俗价值观让许多人对这一现实视而不见。
这世界所认为重要的事物与天国真正重视的</a:t>
            </a:r>
            <a:r>
              <a:rPr lang="en-US" altLang="zh-CN" sz="2000" b="1" dirty="0"/>
              <a:t>——</a:t>
            </a:r>
            <a:r>
              <a:rPr lang="zh-CN" altLang="en-US" sz="2000" b="1" dirty="0"/>
              <a:t>基督般的品格和灵魂的救赎</a:t>
            </a:r>
            <a:r>
              <a:rPr lang="en-US" altLang="zh-CN" sz="2000" b="1" dirty="0"/>
              <a:t>——</a:t>
            </a:r>
            <a:r>
              <a:rPr lang="zh-CN" altLang="en-US" sz="2000" b="1" dirty="0"/>
              <a:t>之间自然存在竞争。</a:t>
            </a:r>
            <a:endParaRPr lang="en-GB" sz="2000" b="1" dirty="0"/>
          </a:p>
        </p:txBody>
      </p:sp>
      <p:pic>
        <p:nvPicPr>
          <p:cNvPr id="16" name="Imagen 15" descr="Imagen que contiene tabla, pequeño, iluminado, oscuro&#10;&#10;El contenido generado por IA puede ser incorrecto.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526792" y="3529782"/>
            <a:ext cx="2181697" cy="1012308"/>
          </a:xfrm>
          <a:prstGeom prst="rect">
            <a:avLst/>
          </a:prstGeom>
        </p:spPr>
      </p:pic>
      <p:pic>
        <p:nvPicPr>
          <p:cNvPr id="18" name="Imagen 17" descr="Imagen que contiene tabla, pequeño, iluminado, agua&#10;&#10;El contenido generado por IA puede ser incorrecto.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526792" y="3529782"/>
            <a:ext cx="2181697" cy="101230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07708" y="2368245"/>
            <a:ext cx="727293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现在，把他自从遇见基督以来的生活放在天平的另一端。一切的益处都成了废物，因为没有什么能与基督的爱相比（腓立比书 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7-8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" y="2606987"/>
            <a:ext cx="12191999" cy="1015663"/>
          </a:xfrm>
          <a:prstGeom prst="rect">
            <a:avLst/>
          </a:prstGeom>
          <a:noFill/>
          <a:effectLst>
            <a:outerShdw blurRad="508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>
              <a:bevelT w="57150" h="38100" prst="hardEdge"/>
            </a:sp3d>
          </a:bodyPr>
          <a:lstStyle>
            <a:defPPr>
              <a:defRPr lang="es-ES"/>
            </a:defPPr>
            <a:lvl1pPr algn="ctr">
              <a:defRPr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defRPr>
            </a:lvl1pPr>
          </a:lstStyle>
          <a:p>
            <a:r>
              <a:rPr lang="zh-CN" altLang="en-US" sz="6000" spc="300" dirty="0"/>
              <a:t>保持得救的一些提示</a:t>
            </a:r>
            <a:endParaRPr lang="en-GB" sz="6000" spc="3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91691" y="4099703"/>
            <a:ext cx="2753065" cy="26505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79BC6"/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CuadroTexto 2"/>
          <p:cNvSpPr txBox="1"/>
          <p:nvPr/>
        </p:nvSpPr>
        <p:spPr>
          <a:xfrm>
            <a:off x="1" y="-4735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9050">
              <a:bevelT w="38100" h="38100" prst="relaxedInset"/>
              <a:contourClr>
                <a:srgbClr val="0B4B75"/>
              </a:contourClr>
            </a:sp3d>
          </a:bodyPr>
          <a:lstStyle/>
          <a:p>
            <a:pPr algn="ctr"/>
            <a:r>
              <a:rPr lang="zh-CN" altLang="en-US" sz="4000" b="1" spc="600" dirty="0">
                <a:ln w="9525">
                  <a:noFill/>
                  <a:prstDash val="solid"/>
                </a:ln>
                <a:solidFill>
                  <a:srgbClr val="579BC6"/>
                </a:solidFill>
                <a:effectLst>
                  <a:outerShdw blurRad="12700" dist="38100" dir="2700000" algn="tl" rotWithShape="0">
                    <a:srgbClr val="0B4B75"/>
                  </a:outerShdw>
                </a:effectLst>
              </a:rPr>
              <a:t>信靠基督</a:t>
            </a:r>
            <a:endParaRPr lang="en-GB" sz="4000" b="1" spc="600" dirty="0">
              <a:ln w="9525">
                <a:noFill/>
                <a:prstDash val="solid"/>
              </a:ln>
              <a:solidFill>
                <a:srgbClr val="579BC6"/>
              </a:solidFill>
              <a:effectLst>
                <a:outerShdw blurRad="12700" dist="38100" dir="2700000" algn="tl" rotWithShape="0">
                  <a:srgbClr val="0B4B75"/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133475" y="703151"/>
            <a:ext cx="992505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zh-CN" altLang="en-US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并且得以在他里面，不是有自己因律法而得的义，乃是有信基督的义，就是因信 神</a:t>
            </a:r>
          </a:p>
          <a:p>
            <a:pPr algn="ctr"/>
            <a:r>
              <a:rPr lang="zh-CN" altLang="en-US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而来的义。</a:t>
            </a:r>
            <a:r>
              <a:rPr lang="en-GB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”</a:t>
            </a:r>
            <a:r>
              <a:rPr lang="en-GB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zh-CN" alt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（腓立比书 </a:t>
            </a:r>
            <a:r>
              <a:rPr lang="en-GB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3:9)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25589" y="1717155"/>
            <a:ext cx="83117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保罗对自己的义充满信心，前往大马士革，要将“道路”派的异端带回救赎之路（使徒行传 </a:t>
            </a:r>
            <a:r>
              <a:rPr lang="en-US" altLang="zh-CN" sz="2000" b="1" dirty="0"/>
              <a:t>9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1-2</a:t>
            </a:r>
            <a:r>
              <a:rPr lang="zh-CN" altLang="en-US" sz="2000" b="1" dirty="0"/>
              <a:t>）。但他进入大马士革时，被另一种义</a:t>
            </a:r>
            <a:r>
              <a:rPr lang="en-US" altLang="zh-CN" sz="2000" b="1" dirty="0"/>
              <a:t>——</a:t>
            </a:r>
            <a:r>
              <a:rPr lang="zh-CN" altLang="en-US" sz="2000" b="1" dirty="0"/>
              <a:t>神的义所感动：“因信基督而来的义”（腓立比书 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9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pic>
        <p:nvPicPr>
          <p:cNvPr id="4" name="Imagen 3" descr="Pintura de una persona&#10;&#10;El contenido generado por IA puede ser incorrecto."/>
          <p:cNvPicPr>
            <a:picLocks noChangeAspect="1"/>
          </p:cNvPicPr>
          <p:nvPr/>
        </p:nvPicPr>
        <p:blipFill rotWithShape="1">
          <a:blip r:embed="rId4" cstate="email"/>
          <a:srcRect l="5138" r="5138"/>
          <a:stretch>
            <a:fillRect/>
          </a:stretch>
        </p:blipFill>
        <p:spPr>
          <a:xfrm>
            <a:off x="8496295" y="1499011"/>
            <a:ext cx="3561164" cy="51902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/>
          <p:cNvSpPr txBox="1"/>
          <p:nvPr/>
        </p:nvSpPr>
        <p:spPr>
          <a:xfrm>
            <a:off x="3224101" y="4435922"/>
            <a:ext cx="479937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根据哥林多前书 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30</a:t>
            </a:r>
            <a:r>
              <a:rPr lang="zh-CN" altLang="en-US" sz="2000" b="1" dirty="0"/>
              <a:t>，“在基督里”涵盖了构成救恩计划的一切，从我们属灵智慧的黎明启蒙，到凭着信心称义，和为天国作预备（成圣），最终到第二次降临时得荣耀（救赎）。</a:t>
            </a:r>
            <a:endParaRPr lang="en-GB" sz="2000" b="1" dirty="0"/>
          </a:p>
        </p:txBody>
      </p:sp>
      <p:graphicFrame>
        <p:nvGraphicFramePr>
          <p:cNvPr id="9" name="Diagrama 8"/>
          <p:cNvGraphicFramePr/>
          <p:nvPr/>
        </p:nvGraphicFramePr>
        <p:xfrm>
          <a:off x="276225" y="4124325"/>
          <a:ext cx="2714626" cy="2566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66670" y="3586000"/>
            <a:ext cx="84296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他渴望“得以在他（基督）里面”（腓立比书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9</a:t>
            </a:r>
            <a:r>
              <a:rPr lang="zh-CN" altLang="en-US" sz="2000" b="1" dirty="0"/>
              <a:t>）。这是什么意思 ？</a:t>
            </a:r>
            <a:endParaRPr lang="en-GB" sz="20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25589" y="2840381"/>
            <a:ext cx="83707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从那一刻起，他再也没有相信过自己的公义。因为信靠我们自己的行为能成就救赎是徒劳的（加拉太书 </a:t>
            </a:r>
            <a:r>
              <a:rPr lang="en-US" altLang="zh-CN" sz="2000" b="1" dirty="0"/>
              <a:t>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16</a:t>
            </a:r>
            <a:r>
              <a:rPr lang="zh-CN" altLang="en-US" sz="2000" b="1" dirty="0"/>
              <a:t>）。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5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Graphic spid="9" grpId="0" uiExpand="1">
        <p:bldSub>
          <a:bldDgm bld="one"/>
        </p:bldSub>
      </p:bldGraphic>
      <p:bldP spid="7" grpId="0"/>
      <p:bldP spid="12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2637</Words>
  <Application>Microsoft Office PowerPoint</Application>
  <PresentationFormat>Panorámica</PresentationFormat>
  <Paragraphs>85</Paragraphs>
  <Slides>14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Arial</vt:lpstr>
      <vt:lpstr>Calibri</vt:lpstr>
      <vt:lpstr>Aptos Display</vt:lpstr>
      <vt:lpstr>Aptos</vt:lpstr>
      <vt:lpstr>Constantia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第六课讨论题：完全信靠基督  经文歌：常常喜乐——帖撒罗尼迦前书 5：16-18，腓立比书 4：6</vt:lpstr>
      <vt:lpstr>乙. 完全信靠基督，而不是信靠自己的成就 </vt:lpstr>
      <vt:lpstr>C。继续向目标前进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101</cp:revision>
  <dcterms:created xsi:type="dcterms:W3CDTF">2026-01-07T16:18:00Z</dcterms:created>
  <dcterms:modified xsi:type="dcterms:W3CDTF">2026-02-01T20:11:04Z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67871208ADD347279F2D55D51610CB30_13</vt:lpwstr>
  </property>
  <property fmtid="{D5CDD505-2E9C-101B-9397-08002B2CF9AE}" pid="3" name="KSOProductBuildVer">
    <vt:lpwstr>1033-12.2.0.23196</vt:lpwstr>
  </property>
</Properties>
</file>