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我们都是不可或缺的（哥林多前书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每个人都有自己的任务（哥林多前书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我们不可轻视任何人（哥林多前书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没有“劣等”信徒（哥林多前书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22-24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我们应彼此关怀（哥林多前书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25-26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我们都是不可或缺的（哥林多前书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每个人都有自己的任务（哥林多前书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我们不可轻视任何人（哥林多前书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没有“劣等”信徒（哥林多前书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22-24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我们应彼此关怀（哥林多前书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25-26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CC03-4471-4914-8420-7F4ADD73152A}" type="datetimeFigureOut">
              <a:rPr lang="en-MY" smtClean="0"/>
              <a:t>15/2/2026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44AD-89B2-4EF6-B098-CEFBF10D3BD4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253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44AD-89B2-4EF6-B098-CEFBF10D3BD4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021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44AD-89B2-4EF6-B098-CEFBF10D3BD4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990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44AD-89B2-4EF6-B098-CEFBF10D3BD4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551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/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zh-CN" alt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至高无上的基督</a:t>
            </a:r>
            <a:endParaRPr lang="en-US" sz="4800" b="1" spc="60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60107" y="99699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2E767C"/>
                </a:solidFill>
              </a:rPr>
              <a:t>二零二六年二月二十一日，第八课</a:t>
            </a:r>
            <a:endParaRPr lang="en-US" sz="2000" b="1" noProof="0" dirty="0">
              <a:solidFill>
                <a:srgbClr val="2E76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/>
          <p:cNvSpPr>
            <a:spLocks noChangeAspect="1"/>
          </p:cNvSpPr>
          <p:nvPr/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41809" y="575079"/>
            <a:ext cx="5454005" cy="4893647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爱子是那不能看见之 神的像，是首生的，在一切被造的以先。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因为万有都是靠他造的，无论是天上的、地上的、能看见的、不能看见的，或是有位的、主治的、执政的、掌权的，一概都是借着他造的，又是为他造的。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他在万有之先，万有也靠他而立。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歌罗西书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1:15–17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D81062"/>
                </a:solidFill>
              </a:rPr>
              <a:t>神的像（歌罗西书 </a:t>
            </a:r>
            <a:r>
              <a:rPr lang="en-US" sz="2000" b="1" noProof="0" dirty="0">
                <a:solidFill>
                  <a:srgbClr val="D81062"/>
                </a:solidFill>
              </a:rPr>
              <a:t>1:15</a:t>
            </a:r>
            <a:r>
              <a:rPr lang="zh-CN" altLang="en-US" sz="2000" b="1" noProof="0" dirty="0">
                <a:solidFill>
                  <a:srgbClr val="D81062"/>
                </a:solidFill>
              </a:rPr>
              <a:t>前段</a:t>
            </a:r>
            <a:r>
              <a:rPr lang="en-US" sz="2000" b="1" noProof="0" dirty="0">
                <a:solidFill>
                  <a:srgbClr val="D81062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CN" altLang="en-US" sz="2000" b="1" noProof="0" dirty="0">
                <a:solidFill>
                  <a:srgbClr val="9112E3"/>
                </a:solidFill>
              </a:rPr>
              <a:t>首生的</a:t>
            </a:r>
            <a:r>
              <a:rPr lang="en-US" altLang="zh-CN" sz="2000" b="1" dirty="0">
                <a:solidFill>
                  <a:srgbClr val="9112E3"/>
                </a:solidFill>
              </a:rPr>
              <a:t> </a:t>
            </a:r>
            <a:r>
              <a:rPr lang="en-US" sz="2000" b="1" noProof="0" dirty="0">
                <a:solidFill>
                  <a:srgbClr val="9112E3"/>
                </a:solidFill>
              </a:rPr>
              <a:t> (</a:t>
            </a:r>
            <a:r>
              <a:rPr lang="zh-CN" altLang="en-US" sz="2000" b="1" dirty="0">
                <a:solidFill>
                  <a:srgbClr val="9112E3"/>
                </a:solidFill>
              </a:rPr>
              <a:t>歌罗西书</a:t>
            </a:r>
            <a:r>
              <a:rPr lang="en-US" sz="2000" b="1" noProof="0" dirty="0">
                <a:solidFill>
                  <a:srgbClr val="9112E3"/>
                </a:solidFill>
              </a:rPr>
              <a:t> 1:15 </a:t>
            </a:r>
            <a:r>
              <a:rPr lang="zh-CN" altLang="en-US" sz="2000" b="1" noProof="0" dirty="0">
                <a:solidFill>
                  <a:srgbClr val="9112E3"/>
                </a:solidFill>
              </a:rPr>
              <a:t>中段 </a:t>
            </a:r>
            <a:r>
              <a:rPr lang="en-US" sz="2000" b="1" noProof="0" dirty="0">
                <a:solidFill>
                  <a:srgbClr val="9112E3"/>
                </a:solidFill>
              </a:rPr>
              <a:t>-17)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173EE5"/>
                </a:solidFill>
              </a:rPr>
              <a:t>教会全体之首</a:t>
            </a:r>
            <a:r>
              <a:rPr lang="en-US" sz="2000" b="1" noProof="0" dirty="0">
                <a:solidFill>
                  <a:srgbClr val="173EE5"/>
                </a:solidFill>
              </a:rPr>
              <a:t>( </a:t>
            </a:r>
            <a:r>
              <a:rPr lang="zh-CN" altLang="en-US" sz="2000" b="1" dirty="0">
                <a:solidFill>
                  <a:srgbClr val="173EE5"/>
                </a:solidFill>
              </a:rPr>
              <a:t>歌罗西书</a:t>
            </a:r>
            <a:r>
              <a:rPr lang="en-US" sz="2000" b="1" noProof="0" dirty="0">
                <a:solidFill>
                  <a:srgbClr val="173EE5"/>
                </a:solidFill>
              </a:rPr>
              <a:t> 1:18</a:t>
            </a:r>
            <a:r>
              <a:rPr lang="zh-CN" altLang="en-US" sz="2000" b="1" noProof="0" dirty="0">
                <a:solidFill>
                  <a:srgbClr val="173EE5"/>
                </a:solidFill>
              </a:rPr>
              <a:t>前段 </a:t>
            </a:r>
            <a:r>
              <a:rPr lang="en-US" sz="2000" b="1" noProof="0" dirty="0">
                <a:solidFill>
                  <a:srgbClr val="173EE5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CN" altLang="en-US" sz="2000" b="1" noProof="0" dirty="0">
                <a:solidFill>
                  <a:srgbClr val="28BA63"/>
                </a:solidFill>
              </a:rPr>
              <a:t>元始</a:t>
            </a:r>
            <a:r>
              <a:rPr lang="en-US" sz="2000" b="1" noProof="0" dirty="0">
                <a:solidFill>
                  <a:srgbClr val="28BA63"/>
                </a:solidFill>
              </a:rPr>
              <a:t> (</a:t>
            </a:r>
            <a:r>
              <a:rPr lang="zh-CN" altLang="en-US" sz="2000" b="1" dirty="0">
                <a:solidFill>
                  <a:srgbClr val="28BA63"/>
                </a:solidFill>
              </a:rPr>
              <a:t>歌罗西书</a:t>
            </a:r>
            <a:r>
              <a:rPr lang="en-US" sz="2000" b="1" noProof="0" dirty="0">
                <a:solidFill>
                  <a:srgbClr val="28BA63"/>
                </a:solidFill>
              </a:rPr>
              <a:t> 1:18</a:t>
            </a:r>
            <a:r>
              <a:rPr lang="zh-CN" altLang="en-US" sz="2000" b="1" noProof="0" dirty="0">
                <a:solidFill>
                  <a:srgbClr val="28BA63"/>
                </a:solidFill>
              </a:rPr>
              <a:t>中段 </a:t>
            </a:r>
            <a:r>
              <a:rPr lang="en-US" sz="2000" b="1" noProof="0" dirty="0">
                <a:solidFill>
                  <a:srgbClr val="28BA63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E35316"/>
                </a:solidFill>
              </a:rPr>
              <a:t>缔造和平者（歌罗西书 </a:t>
            </a:r>
            <a:r>
              <a:rPr lang="en-US" sz="2000" b="1" noProof="0" dirty="0">
                <a:solidFill>
                  <a:srgbClr val="E35316"/>
                </a:solidFill>
              </a:rPr>
              <a:t>1:19-20)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8155" y="453185"/>
            <a:ext cx="383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保罗宣称耶稣已将和平带到全宇宙，“无论是地上的，还是天上的 ”（歌罗西书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 </a:t>
            </a:r>
            <a:r>
              <a:rPr lang="en-US" sz="1600" b="1" noProof="0" dirty="0"/>
              <a:t> 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grpSp>
        <p:nvGrpSpPr>
          <p:cNvPr id="10" name="Grupo 9"/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/>
            <p:cNvPicPr>
              <a:picLocks noChangeAspect="1"/>
            </p:cNvPicPr>
            <p:nvPr/>
          </p:nvPicPr>
          <p:blipFill>
            <a:blip r:embed="rId5" cstate="hqprint"/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/>
          <p:cNvPicPr>
            <a:picLocks noChangeAspect="1"/>
          </p:cNvPicPr>
          <p:nvPr/>
        </p:nvPicPr>
        <p:blipFill>
          <a:blip r:embed="rId11" cstate="hqprint"/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12" cstate="hqprint"/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90500" y="3920827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耶稣基督是。。。</a:t>
            </a:r>
            <a:endParaRPr lang="en-US" sz="2000" b="1" noProof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190500" y="1859454"/>
            <a:ext cx="3962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在说出这句话之前，使徒告诉我们耶稣的真实身份。既不是伟大的教师，也不是哲学家，也不是先知，不是传教士，更不是好消息的使者</a:t>
            </a:r>
            <a:r>
              <a:rPr lang="en-US" sz="2000" b="1" noProof="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75614" y="0"/>
            <a:ext cx="6240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上帝的像</a:t>
            </a:r>
            <a:endParaRPr lang="en-US" sz="40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44757" y="670794"/>
            <a:ext cx="624077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zh-CN" alt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爱子是那不能看见之神的像。</a:t>
            </a:r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1:15a)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4757" y="1168357"/>
            <a:ext cx="608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影像可以是现实的复制品（照片、全息影像、雕像），甚至是虚构的图（绘画）。但圣经中的像的概念远不止于此。</a:t>
            </a:r>
            <a:endParaRPr lang="en-US" sz="2000" b="1" noProof="0" dirty="0"/>
          </a:p>
        </p:txBody>
      </p:sp>
      <p:pic>
        <p:nvPicPr>
          <p:cNvPr id="4" name="Imagen 3" descr="Mujer con la mano en la cara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/>
          <p:cNvPicPr>
            <a:picLocks noChangeAspect="1"/>
          </p:cNvPicPr>
          <p:nvPr/>
        </p:nvPicPr>
        <p:blipFill rotWithShape="1">
          <a:blip r:embed="rId6" cstate="hqprint"/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173007" y="2393149"/>
            <a:ext cx="11833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上帝按照自己的形象创造了亚当和夏娃（创世记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），亚当也按自己的形象生了一个儿子（创世记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）。这些并非现实的复制品、模仿品或想象的产物。他们在身体、心理和社会交领域上都有相似之处。。。</a:t>
            </a:r>
            <a:endParaRPr lang="en-US" sz="2000" b="1" noProof="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50765" y="3310165"/>
            <a:ext cx="4727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保罗说，仪文律法是影儿，“不是本物的真像”（希伯来书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），暗示“像</a:t>
            </a:r>
            <a:r>
              <a:rPr lang="en-US" altLang="zh-CN" sz="2000" b="1" dirty="0"/>
              <a:t>=</a:t>
            </a:r>
            <a:r>
              <a:rPr lang="zh-CN" altLang="en-US" sz="2000" b="1" dirty="0"/>
              <a:t>真实”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sp>
        <p:nvSpPr>
          <p:cNvPr id="7" name="CuadroTexto 6"/>
          <p:cNvSpPr txBox="1"/>
          <p:nvPr/>
        </p:nvSpPr>
        <p:spPr>
          <a:xfrm>
            <a:off x="3650765" y="4445384"/>
            <a:ext cx="47276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问题是：耶稣是否与上帝相似，或者与上帝同等？除了多次将上帝的名字“我是自有永有的”归于自己之外，耶稣还明确的说：“我和父原为一”（约翰福音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“</a:t>
            </a:r>
            <a:r>
              <a:rPr lang="zh-CN" altLang="en-US" sz="2000" b="1" dirty="0"/>
              <a:t>看见我，就是看见了父”（约翰福音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60490" y="0"/>
            <a:ext cx="101200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600" noProof="0" dirty="0">
                <a:solidFill>
                  <a:srgbClr val="C87353"/>
                </a:solidFill>
              </a:rPr>
              <a:t>首生的（长子）</a:t>
            </a:r>
            <a:endParaRPr lang="en-US" sz="4000" b="1" spc="600" noProof="0" dirty="0">
              <a:solidFill>
                <a:srgbClr val="C873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4093" y="697454"/>
            <a:ext cx="9532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他在万有之先，万有也靠他而立。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歌罗西书 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9397" y="1632084"/>
            <a:ext cx="623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“首生”意为“第一个出生的”。因此，有人教导说耶稣是上帝创造的第一个生灵（歌罗西书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）。但与“形像”一词一样，“首生”这一词在圣经中也有更广泛的含义。</a:t>
            </a:r>
            <a:endParaRPr lang="en-US" sz="2000" b="1" noProof="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/>
          <p:cNvPicPr preferRelativeResize="0"/>
          <p:nvPr/>
        </p:nvPicPr>
        <p:blipFill rotWithShape="1">
          <a:blip r:embed="rId5" cstate="hqprint"/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/>
          <p:cNvPicPr preferRelativeResize="0"/>
          <p:nvPr/>
        </p:nvPicPr>
        <p:blipFill rotWithShape="1">
          <a:blip r:embed="rId6" cstate="hqprint"/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/>
          <p:cNvPicPr preferRelativeResize="0"/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/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48307" y="4837107"/>
            <a:ext cx="5947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保罗在歌罗西书中提到了这种至高无上的地位。为避免对其本质的怀疑，他赋予祂两种神圣的属性：万物的创造者（歌罗西书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16; </a:t>
            </a:r>
            <a:r>
              <a:rPr lang="zh-CN" altLang="en-US" sz="2000" b="1" dirty="0"/>
              <a:t>以赛亚书 </a:t>
            </a:r>
            <a:r>
              <a:rPr lang="en-US" altLang="zh-CN" sz="2000" b="1" dirty="0"/>
              <a:t>45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以及万物的维持者（歌罗西书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119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91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48307" y="3126065"/>
            <a:ext cx="60088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就如以撒是长子，而非以实玛利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雅各是长子，而不是以扫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约瑟是长子，而非吕便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大卫是长子，而不是以利押（诗篇 </a:t>
            </a:r>
            <a:r>
              <a:rPr lang="en-US" altLang="zh-CN" sz="2000" b="1" dirty="0"/>
              <a:t>89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）。他们都是长子，因为他们比兄弟们拥有更高的地位，而不是因为他们先出生。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37750" y="0"/>
            <a:ext cx="9244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教会之首</a:t>
            </a:r>
            <a:endParaRPr lang="en-US" sz="40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64447" y="666235"/>
            <a:ext cx="7991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他也是教会全体之首。</a:t>
            </a:r>
            <a:r>
              <a:rPr lang="en-US" sz="20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1:18 </a:t>
            </a:r>
            <a:r>
              <a:rPr lang="zh-CN" alt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前段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43371" y="1476970"/>
            <a:ext cx="4120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在某些语言中（如加泰罗尼亚语或英语），“首”也被翻译为“首领”或“首长”，因为这是“首”的隐喻含义。希伯来语也是如此。例如，“为自己立一个首（原文为头）”（何西阿书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 </a:t>
            </a:r>
            <a:r>
              <a:rPr lang="zh-CN" altLang="en-US" sz="2000" b="1" dirty="0"/>
              <a:t>）应被翻译为“他们要立一位领袖”。</a:t>
            </a:r>
            <a:endParaRPr lang="en-US" sz="2000" b="1" noProof="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35753113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grupo de personas disfrazadas posando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095449" y="5078215"/>
            <a:ext cx="4196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但保罗在此也为身体这词增添了隐喻意义。如果基督是头，那么我们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教会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就是身体。由此可得</a:t>
            </a:r>
            <a:r>
              <a:rPr lang="en-US" sz="2000" b="1" noProof="0" dirty="0"/>
              <a:t>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171217" y="3890635"/>
            <a:ext cx="4120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这也是保罗用这个词形容基督时的含义。（歌罗西书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18a</a:t>
            </a:r>
            <a:r>
              <a:rPr lang="zh-CN" altLang="en-US" sz="2000" b="1" dirty="0"/>
              <a:t>）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56707" y="-1383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zh-CN" altLang="en-US" sz="40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元始</a:t>
            </a:r>
            <a:endParaRPr lang="en-US" sz="4000" b="1" kern="2000" spc="700" noProof="0" dirty="0">
              <a:ln w="13462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rgbClr val="6633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86094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8A4500"/>
                </a:solidFill>
                <a:latin typeface="Comic Sans MS" panose="030F0702030302020204" pitchFamily="66" charset="0"/>
              </a:rPr>
              <a:t>他是元始，是从死里首先复生的，使他可以在凡事上居首位。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” (</a:t>
            </a:r>
            <a:r>
              <a:rPr lang="en-US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8A4500"/>
                </a:solidFill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1:18b)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8397" y="1453764"/>
            <a:ext cx="631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被译为“元始”的这词原文是 </a:t>
            </a:r>
            <a:r>
              <a:rPr lang="en-US" altLang="zh-CN" sz="2000" b="1" dirty="0" err="1"/>
              <a:t>archē</a:t>
            </a:r>
            <a:r>
              <a:rPr lang="zh-CN" altLang="en-US" sz="2000" b="1" dirty="0"/>
              <a:t>（</a:t>
            </a:r>
            <a:r>
              <a:rPr lang="en-US" altLang="zh-CN" sz="2000" b="1" dirty="0" err="1"/>
              <a:t>ἀρχή</a:t>
            </a:r>
            <a:r>
              <a:rPr lang="zh-CN" altLang="en-US" sz="2000" b="1" dirty="0"/>
              <a:t>），这是希腊语，意思为开始、起源、第一因或原则，也可指统治者、权力、权威或君主，具体取决于使用这词时的情境。</a:t>
            </a:r>
            <a:endParaRPr lang="en-US" sz="2000" b="1" noProof="0" dirty="0"/>
          </a:p>
        </p:txBody>
      </p:sp>
      <p:pic>
        <p:nvPicPr>
          <p:cNvPr id="6" name="Imagen 5" descr="Una persona con un vestido largo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38125" y="4748467"/>
            <a:ext cx="6158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保罗在这里插入了“从死里首先复生的 ”这一称号（尽管耶稣并不是第一个复活的人，而是摩西）。他战胜死亡也意味着他战胜了罪恶，并拥有按照他的形象重造我们的能力。</a:t>
            </a:r>
            <a:endParaRPr lang="en-US" sz="2000" b="1" noProof="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8397" y="2912212"/>
            <a:ext cx="6315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我们可以说，这个词用在基督身上，可以有所有这些含义（歌罗西书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）。耶稣是万物的元始（上帝的形象），万物被创造的原因（创造首生的），至高的统治者（首）。这一切使他拥有至高无上的地位。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1945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缔造和平者</a:t>
            </a:r>
            <a:endParaRPr lang="en-US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349" y="683716"/>
            <a:ext cx="11925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既然借着他在十字架上所流的血成就了和平，便借着他叫万有，无论是地上的、天</a:t>
            </a:r>
          </a:p>
          <a:p>
            <a:pPr algn="ctr"/>
            <a:r>
              <a:rPr lang="zh-CN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上的，都与自己和好了。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14003" y="1651939"/>
            <a:ext cx="83446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耶稣所做的事，使他在一切中都占据了首位。据保罗记载，基督配得这些称号，“因为父喜欢叫一切的丰盛在他里面居住 ”（歌罗西书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）。换句话说，耶稣是完全的神，也是完全的人类。“我们也见过他的荣光，</a:t>
            </a:r>
            <a:r>
              <a:rPr lang="en-US" altLang="zh-CN" sz="2000" b="1" dirty="0"/>
              <a:t>[</a:t>
            </a:r>
            <a:r>
              <a:rPr lang="zh-CN" altLang="en-US" sz="2000" b="1" dirty="0"/>
              <a:t>。。。</a:t>
            </a:r>
            <a:r>
              <a:rPr lang="en-US" altLang="zh-CN" sz="2000" b="1" dirty="0"/>
              <a:t>]</a:t>
            </a:r>
            <a:r>
              <a:rPr lang="zh-CN" altLang="en-US" sz="2000" b="1" dirty="0"/>
              <a:t>充充满满的有恩典有真理“（约翰福音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-US" sz="2000" b="1" noProof="0" dirty="0"/>
              <a:t>).</a:t>
            </a:r>
          </a:p>
        </p:txBody>
      </p:sp>
      <p:pic>
        <p:nvPicPr>
          <p:cNvPr id="6" name="Imagen 5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/>
          <p:cNvPicPr>
            <a:picLocks noChangeAspect="1"/>
          </p:cNvPicPr>
          <p:nvPr/>
        </p:nvPicPr>
        <p:blipFill>
          <a:blip r:embed="rId4" cstate="hqprint">
            <a:alphaModFix amt="77000"/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/>
          <p:cNvPicPr>
            <a:picLocks noChangeAspect="1"/>
          </p:cNvPicPr>
          <p:nvPr/>
        </p:nvPicPr>
        <p:blipFill>
          <a:blip r:embed="rId5" cstate="hqprint">
            <a:alphaModFix amt="57000"/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606994" y="3899080"/>
            <a:ext cx="4535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我们可以理解，他已经 使“地上的万有”与上帝和好了。但他如何使天上的万有与上帝和好呢？</a:t>
            </a:r>
            <a:endParaRPr lang="en-US" sz="2000" b="1" noProof="0" dirty="0"/>
          </a:p>
        </p:txBody>
      </p:sp>
      <p:sp>
        <p:nvSpPr>
          <p:cNvPr id="7" name="CuadroTexto 6"/>
          <p:cNvSpPr txBox="1"/>
          <p:nvPr/>
        </p:nvSpPr>
        <p:spPr>
          <a:xfrm>
            <a:off x="3714003" y="3116966"/>
            <a:ext cx="8251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耶稣藉着死在十字架上又复活，满足了人类与上帝和好的必要条件（歌罗西书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18693" y="5158621"/>
            <a:ext cx="4428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整个宇宙都能清晰地看到邪恶的本质。因此，上帝的品德在天上和地上都得到了昭雪。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1132" y="1258026"/>
            <a:ext cx="106507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solidFill>
                  <a:srgbClr val="321547"/>
                </a:solidFill>
                <a:latin typeface="Constantia" panose="02030602050306030303" pitchFamily="18" charset="0"/>
              </a:rPr>
              <a:t>“ </a:t>
            </a:r>
            <a:r>
              <a:rPr lang="zh-CN" altLang="en-US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耶稣本是天上的君王，是众天使所爱戴的元帅。他们乐意奉行祂的旨意。祂与上帝原为一，是“父怀里的独生子”（约</a:t>
            </a:r>
            <a:r>
              <a:rPr lang="en-US" altLang="zh-CN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1:18</a:t>
            </a:r>
            <a:r>
              <a:rPr lang="zh-CN" altLang="en-US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）。但当人类沉沦在罪恶和祸患中时，祂不再顾惜自己与上帝同等的地位，竟从宝座上下来，放下祂的王冠和权杖，以人性披覆了祂的神性。祂谦卑虚己直至死在十字架上，使人类可以被提拔到与祂同坐宝座。</a:t>
            </a:r>
            <a:r>
              <a:rPr lang="en-US" altLang="zh-CN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。。。</a:t>
            </a:r>
            <a:r>
              <a:rPr lang="en-US" altLang="zh-CN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】</a:t>
            </a:r>
            <a:r>
              <a:rPr lang="zh-CN" altLang="en-US" sz="3200" b="1" dirty="0">
                <a:solidFill>
                  <a:srgbClr val="321547"/>
                </a:solidFill>
                <a:latin typeface="Constantia" panose="02030602050306030303" pitchFamily="18" charset="0"/>
              </a:rPr>
              <a:t>祂凭着爱心彰显祂的天父，使人与上帝和好。</a:t>
            </a:r>
            <a:r>
              <a:rPr lang="en-US" sz="3200" b="1" noProof="0" dirty="0">
                <a:solidFill>
                  <a:srgbClr val="321547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50944" y="4975807"/>
            <a:ext cx="636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321547"/>
                </a:solidFill>
              </a:rPr>
              <a:t>怀爱伦（信息选粹，第一卷，第四十八章，原文</a:t>
            </a:r>
            <a:r>
              <a:rPr lang="en-MY" altLang="zh-CN" sz="2000" b="1" dirty="0">
                <a:solidFill>
                  <a:srgbClr val="321547"/>
                </a:solidFill>
              </a:rPr>
              <a:t>321</a:t>
            </a:r>
            <a:r>
              <a:rPr lang="zh-CN" altLang="en-US" sz="2000" b="1" dirty="0">
                <a:solidFill>
                  <a:srgbClr val="321547"/>
                </a:solidFill>
              </a:rPr>
              <a:t>面 </a:t>
            </a:r>
            <a:r>
              <a:rPr lang="en-US" sz="2000" b="1" noProof="0" dirty="0">
                <a:solidFill>
                  <a:srgbClr val="321547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1982</Words>
  <Application>Microsoft Office PowerPoint</Application>
  <PresentationFormat>Panorámica</PresentationFormat>
  <Paragraphs>52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Constantia</vt:lpstr>
      <vt:lpstr>Comic Sans MS</vt:lpstr>
      <vt:lpstr>Arial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2026-01-17T09:06:00Z</dcterms:created>
  <dcterms:modified xsi:type="dcterms:W3CDTF">2026-02-15T14:37:26Z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44375E0253274F10A1034506539195E3_13</vt:lpwstr>
  </property>
  <property fmtid="{D5CDD505-2E9C-101B-9397-08002B2CF9AE}" pid="3" name="KSOProductBuildVer">
    <vt:lpwstr>1033-12.2.0.23196</vt:lpwstr>
  </property>
</Properties>
</file>